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60" r:id="rId2"/>
    <p:sldId id="261" r:id="rId3"/>
    <p:sldId id="262" r:id="rId4"/>
    <p:sldId id="263" r:id="rId5"/>
    <p:sldId id="264" r:id="rId6"/>
    <p:sldId id="265" r:id="rId7"/>
    <p:sldId id="266" r:id="rId8"/>
    <p:sldId id="267" r:id="rId9"/>
    <p:sldId id="268" r:id="rId10"/>
    <p:sldId id="269" r:id="rId11"/>
    <p:sldId id="270" r:id="rId12"/>
    <p:sldId id="271" r:id="rId13"/>
    <p:sldId id="272" r:id="rId14"/>
    <p:sldId id="273" r:id="rId15"/>
    <p:sldId id="274" r:id="rId16"/>
    <p:sldId id="275" r:id="rId17"/>
    <p:sldId id="276" r:id="rId18"/>
    <p:sldId id="277" r:id="rId19"/>
    <p:sldId id="278" r:id="rId20"/>
    <p:sldId id="279" r:id="rId21"/>
    <p:sldId id="280" r:id="rId22"/>
    <p:sldId id="281" r:id="rId23"/>
    <p:sldId id="282" r:id="rId2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2" d="100"/>
          <a:sy n="82" d="100"/>
        </p:scale>
        <p:origin x="1474" y="5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384C69-E21C-4349-A401-BD273037C662}" type="datetimeFigureOut">
              <a:rPr lang="en-US" smtClean="0"/>
              <a:t>29-Mar-24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198AB9-4759-4AFC-BEB5-017ECAF59D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83729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B5B33D-5BDE-4682-9957-13DEF00321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27178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B5B33D-5BDE-4682-9957-13DEF00321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33844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B5B33D-5BDE-4682-9957-13DEF00321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12781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AE511B-5B59-41A5-9343-B134CD851B3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58583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136A50-8A3B-45D5-86C1-3D55ABFE000B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92089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F001C-D403-415E-ACC5-E6A2985267D7}" type="datetimeFigureOut">
              <a:rPr lang="en-US" smtClean="0"/>
              <a:t>29-Mar-24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57AAF-4563-4633-9F4D-4614F7B4CB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68085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F001C-D403-415E-ACC5-E6A2985267D7}" type="datetimeFigureOut">
              <a:rPr lang="en-US" smtClean="0"/>
              <a:t>29-Mar-24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57AAF-4563-4633-9F4D-4614F7B4CB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08968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F001C-D403-415E-ACC5-E6A2985267D7}" type="datetimeFigureOut">
              <a:rPr lang="en-US" smtClean="0"/>
              <a:t>29-Mar-24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57AAF-4563-4633-9F4D-4614F7B4CB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20998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8053755" y="0"/>
            <a:ext cx="1582616" cy="421038"/>
          </a:xfrm>
          <a:prstGeom prst="rect">
            <a:avLst/>
          </a:prstGeom>
          <a:noFill/>
        </p:spPr>
        <p:txBody>
          <a:bodyPr wrap="square" lIns="51206" tIns="25603" rIns="51206" bIns="25603" rtlCol="0">
            <a:spAutoFit/>
          </a:bodyPr>
          <a:lstStyle/>
          <a:p>
            <a:pPr marL="0" marR="0" lvl="0" indent="0" algn="l" defTabSz="7680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90000"/>
                  </a:srgbClr>
                </a:solidFill>
                <a:effectLst/>
                <a:uLnTx/>
                <a:uFillTx/>
                <a:latin typeface="#9Slide07 SVNMomento" panose="00000500000000000000" pitchFamily="2" charset="0"/>
                <a:ea typeface="+mn-ea"/>
                <a:cs typeface="+mn-cs"/>
              </a:rPr>
              <a:t>Măng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90000"/>
                  </a:srgbClr>
                </a:solidFill>
                <a:effectLst/>
                <a:uLnTx/>
                <a:uFillTx/>
                <a:latin typeface="#9Slide07 SVNMomento" panose="00000500000000000000" pitchFamily="2" charset="0"/>
                <a:ea typeface="+mn-ea"/>
                <a:cs typeface="+mn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214202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F001C-D403-415E-ACC5-E6A2985267D7}" type="datetimeFigureOut">
              <a:rPr lang="en-US" smtClean="0"/>
              <a:t>29-Mar-24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57AAF-4563-4633-9F4D-4614F7B4CB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01901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F001C-D403-415E-ACC5-E6A2985267D7}" type="datetimeFigureOut">
              <a:rPr lang="en-US" smtClean="0"/>
              <a:t>29-Mar-24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57AAF-4563-4633-9F4D-4614F7B4CB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78579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F001C-D403-415E-ACC5-E6A2985267D7}" type="datetimeFigureOut">
              <a:rPr lang="en-US" smtClean="0"/>
              <a:t>29-Mar-24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57AAF-4563-4633-9F4D-4614F7B4CB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56517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F001C-D403-415E-ACC5-E6A2985267D7}" type="datetimeFigureOut">
              <a:rPr lang="en-US" smtClean="0"/>
              <a:t>29-Mar-24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57AAF-4563-4633-9F4D-4614F7B4CB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90689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F001C-D403-415E-ACC5-E6A2985267D7}" type="datetimeFigureOut">
              <a:rPr lang="en-US" smtClean="0"/>
              <a:t>29-Mar-24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57AAF-4563-4633-9F4D-4614F7B4CB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03849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F001C-D403-415E-ACC5-E6A2985267D7}" type="datetimeFigureOut">
              <a:rPr lang="en-US" smtClean="0"/>
              <a:t>29-Mar-24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57AAF-4563-4633-9F4D-4614F7B4CB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07534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F001C-D403-415E-ACC5-E6A2985267D7}" type="datetimeFigureOut">
              <a:rPr lang="en-US" smtClean="0"/>
              <a:t>29-Mar-24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57AAF-4563-4633-9F4D-4614F7B4CB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9974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F001C-D403-415E-ACC5-E6A2985267D7}" type="datetimeFigureOut">
              <a:rPr lang="en-US" smtClean="0"/>
              <a:t>29-Mar-24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57AAF-4563-4633-9F4D-4614F7B4CB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55157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4F001C-D403-415E-ACC5-E6A2985267D7}" type="datetimeFigureOut">
              <a:rPr lang="en-US" smtClean="0"/>
              <a:t>29-Mar-24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557AAF-4563-4633-9F4D-4614F7B4CB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6007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57.gif"/><Relationship Id="rId3" Type="http://schemas.openxmlformats.org/officeDocument/2006/relationships/image" Target="../media/image46.svg"/><Relationship Id="rId7" Type="http://schemas.openxmlformats.org/officeDocument/2006/relationships/image" Target="../media/image50.svg"/><Relationship Id="rId12" Type="http://schemas.openxmlformats.org/officeDocument/2006/relationships/image" Target="../media/image56.gif"/><Relationship Id="rId2" Type="http://schemas.openxmlformats.org/officeDocument/2006/relationships/image" Target="../media/image45.png"/><Relationship Id="rId16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11" Type="http://schemas.openxmlformats.org/officeDocument/2006/relationships/image" Target="../media/image55.svg"/><Relationship Id="rId5" Type="http://schemas.openxmlformats.org/officeDocument/2006/relationships/image" Target="../media/image48.svg"/><Relationship Id="rId15" Type="http://schemas.openxmlformats.org/officeDocument/2006/relationships/image" Target="../media/image59.png"/><Relationship Id="rId10" Type="http://schemas.openxmlformats.org/officeDocument/2006/relationships/image" Target="../media/image54.png"/><Relationship Id="rId4" Type="http://schemas.openxmlformats.org/officeDocument/2006/relationships/image" Target="../media/image47.png"/><Relationship Id="rId9" Type="http://schemas.openxmlformats.org/officeDocument/2006/relationships/image" Target="../media/image52.svg"/><Relationship Id="rId14" Type="http://schemas.openxmlformats.org/officeDocument/2006/relationships/image" Target="../media/image5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svg"/><Relationship Id="rId13" Type="http://schemas.openxmlformats.org/officeDocument/2006/relationships/image" Target="../media/image69.png"/><Relationship Id="rId18" Type="http://schemas.openxmlformats.org/officeDocument/2006/relationships/image" Target="../media/image75.png"/><Relationship Id="rId3" Type="http://schemas.openxmlformats.org/officeDocument/2006/relationships/audio" Target="../media/audio6.wav"/><Relationship Id="rId7" Type="http://schemas.openxmlformats.org/officeDocument/2006/relationships/image" Target="../media/image64.png"/><Relationship Id="rId12" Type="http://schemas.openxmlformats.org/officeDocument/2006/relationships/image" Target="../media/image680.png"/><Relationship Id="rId17" Type="http://schemas.openxmlformats.org/officeDocument/2006/relationships/image" Target="../media/image74.png"/><Relationship Id="rId2" Type="http://schemas.openxmlformats.org/officeDocument/2006/relationships/audio" Target="../media/audio5.wav"/><Relationship Id="rId16" Type="http://schemas.openxmlformats.org/officeDocument/2006/relationships/image" Target="../media/image72.png"/><Relationship Id="rId20" Type="http://schemas.microsoft.com/office/2007/relationships/hdphoto" Target="../media/hdphoto13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svg"/><Relationship Id="rId11" Type="http://schemas.openxmlformats.org/officeDocument/2006/relationships/image" Target="../media/image68.png"/><Relationship Id="rId5" Type="http://schemas.openxmlformats.org/officeDocument/2006/relationships/image" Target="../media/image62.png"/><Relationship Id="rId15" Type="http://schemas.openxmlformats.org/officeDocument/2006/relationships/image" Target="../media/image71.png"/><Relationship Id="rId10" Type="http://schemas.openxmlformats.org/officeDocument/2006/relationships/image" Target="../media/image67.svg"/><Relationship Id="rId19" Type="http://schemas.openxmlformats.org/officeDocument/2006/relationships/image" Target="../media/image42.png"/><Relationship Id="rId4" Type="http://schemas.openxmlformats.org/officeDocument/2006/relationships/image" Target="../media/image61.png"/><Relationship Id="rId9" Type="http://schemas.openxmlformats.org/officeDocument/2006/relationships/image" Target="../media/image66.png"/><Relationship Id="rId14" Type="http://schemas.openxmlformats.org/officeDocument/2006/relationships/image" Target="../media/image7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svg"/><Relationship Id="rId13" Type="http://schemas.openxmlformats.org/officeDocument/2006/relationships/image" Target="../media/image66.png"/><Relationship Id="rId3" Type="http://schemas.openxmlformats.org/officeDocument/2006/relationships/audio" Target="../media/audio1.wav"/><Relationship Id="rId7" Type="http://schemas.openxmlformats.org/officeDocument/2006/relationships/image" Target="../media/image64.png"/><Relationship Id="rId12" Type="http://schemas.openxmlformats.org/officeDocument/2006/relationships/image" Target="../media/image440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svg"/><Relationship Id="rId11" Type="http://schemas.openxmlformats.org/officeDocument/2006/relationships/image" Target="../media/image430.png"/><Relationship Id="rId5" Type="http://schemas.openxmlformats.org/officeDocument/2006/relationships/image" Target="../media/image62.png"/><Relationship Id="rId10" Type="http://schemas.openxmlformats.org/officeDocument/2006/relationships/image" Target="../media/image420.png"/><Relationship Id="rId4" Type="http://schemas.openxmlformats.org/officeDocument/2006/relationships/image" Target="../media/image61.png"/><Relationship Id="rId9" Type="http://schemas.openxmlformats.org/officeDocument/2006/relationships/image" Target="../media/image68.png"/><Relationship Id="rId14" Type="http://schemas.openxmlformats.org/officeDocument/2006/relationships/image" Target="../media/image67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77.svg"/><Relationship Id="rId3" Type="http://schemas.openxmlformats.org/officeDocument/2006/relationships/image" Target="../media/image46.svg"/><Relationship Id="rId7" Type="http://schemas.openxmlformats.org/officeDocument/2006/relationships/image" Target="../media/image50.svg"/><Relationship Id="rId12" Type="http://schemas.openxmlformats.org/officeDocument/2006/relationships/image" Target="../media/image7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11" Type="http://schemas.openxmlformats.org/officeDocument/2006/relationships/image" Target="../media/image57.gif"/><Relationship Id="rId5" Type="http://schemas.openxmlformats.org/officeDocument/2006/relationships/image" Target="../media/image48.svg"/><Relationship Id="rId10" Type="http://schemas.openxmlformats.org/officeDocument/2006/relationships/image" Target="../media/image56.gif"/><Relationship Id="rId4" Type="http://schemas.openxmlformats.org/officeDocument/2006/relationships/image" Target="../media/image47.png"/><Relationship Id="rId9" Type="http://schemas.openxmlformats.org/officeDocument/2006/relationships/image" Target="../media/image55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13" Type="http://schemas.openxmlformats.org/officeDocument/2006/relationships/image" Target="../media/image77.svg"/><Relationship Id="rId3" Type="http://schemas.openxmlformats.org/officeDocument/2006/relationships/image" Target="../media/image61.png"/><Relationship Id="rId7" Type="http://schemas.openxmlformats.org/officeDocument/2006/relationships/image" Target="../media/image65.svg"/><Relationship Id="rId12" Type="http://schemas.openxmlformats.org/officeDocument/2006/relationships/image" Target="../media/image76.png"/><Relationship Id="rId2" Type="http://schemas.openxmlformats.org/officeDocument/2006/relationships/audio" Target="../media/audio7.wav"/><Relationship Id="rId16" Type="http://schemas.openxmlformats.org/officeDocument/2006/relationships/image" Target="../media/image81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11" Type="http://schemas.openxmlformats.org/officeDocument/2006/relationships/image" Target="../media/image67.svg"/><Relationship Id="rId5" Type="http://schemas.openxmlformats.org/officeDocument/2006/relationships/image" Target="../media/image63.svg"/><Relationship Id="rId15" Type="http://schemas.openxmlformats.org/officeDocument/2006/relationships/image" Target="../media/image80.png"/><Relationship Id="rId10" Type="http://schemas.openxmlformats.org/officeDocument/2006/relationships/image" Target="../media/image66.png"/><Relationship Id="rId4" Type="http://schemas.openxmlformats.org/officeDocument/2006/relationships/image" Target="../media/image62.png"/><Relationship Id="rId9" Type="http://schemas.openxmlformats.org/officeDocument/2006/relationships/image" Target="../media/image79.svg"/><Relationship Id="rId14" Type="http://schemas.openxmlformats.org/officeDocument/2006/relationships/image" Target="../media/image6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13" Type="http://schemas.openxmlformats.org/officeDocument/2006/relationships/image" Target="../media/image840.png"/><Relationship Id="rId18" Type="http://schemas.openxmlformats.org/officeDocument/2006/relationships/image" Target="../media/image91.png"/><Relationship Id="rId3" Type="http://schemas.openxmlformats.org/officeDocument/2006/relationships/audio" Target="../media/audio8.wav"/><Relationship Id="rId21" Type="http://schemas.openxmlformats.org/officeDocument/2006/relationships/image" Target="../media/image890.png"/><Relationship Id="rId7" Type="http://schemas.openxmlformats.org/officeDocument/2006/relationships/image" Target="../media/image85.svg"/><Relationship Id="rId12" Type="http://schemas.openxmlformats.org/officeDocument/2006/relationships/image" Target="../media/image83.png"/><Relationship Id="rId17" Type="http://schemas.microsoft.com/office/2007/relationships/hdphoto" Target="../media/hdphoto16.wdp"/><Relationship Id="rId2" Type="http://schemas.openxmlformats.org/officeDocument/2006/relationships/audio" Target="../media/audio1.wav"/><Relationship Id="rId16" Type="http://schemas.openxmlformats.org/officeDocument/2006/relationships/image" Target="../media/image90.png"/><Relationship Id="rId20" Type="http://schemas.openxmlformats.org/officeDocument/2006/relationships/image" Target="../media/image9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4.png"/><Relationship Id="rId11" Type="http://schemas.microsoft.com/office/2007/relationships/hdphoto" Target="../media/hdphoto14.wdp"/><Relationship Id="rId5" Type="http://schemas.openxmlformats.org/officeDocument/2006/relationships/image" Target="../media/image83.svg"/><Relationship Id="rId15" Type="http://schemas.microsoft.com/office/2007/relationships/hdphoto" Target="../media/hdphoto15.wdp"/><Relationship Id="rId10" Type="http://schemas.openxmlformats.org/officeDocument/2006/relationships/image" Target="../media/image88.png"/><Relationship Id="rId19" Type="http://schemas.microsoft.com/office/2007/relationships/hdphoto" Target="../media/hdphoto17.wdp"/><Relationship Id="rId4" Type="http://schemas.openxmlformats.org/officeDocument/2006/relationships/image" Target="../media/image82.png"/><Relationship Id="rId9" Type="http://schemas.openxmlformats.org/officeDocument/2006/relationships/image" Target="../media/image87.svg"/><Relationship Id="rId14" Type="http://schemas.openxmlformats.org/officeDocument/2006/relationships/image" Target="../media/image8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svg"/><Relationship Id="rId13" Type="http://schemas.openxmlformats.org/officeDocument/2006/relationships/image" Target="../media/image91.png"/><Relationship Id="rId18" Type="http://schemas.openxmlformats.org/officeDocument/2006/relationships/image" Target="../media/image93.png"/><Relationship Id="rId3" Type="http://schemas.openxmlformats.org/officeDocument/2006/relationships/image" Target="../media/image82.png"/><Relationship Id="rId21" Type="http://schemas.openxmlformats.org/officeDocument/2006/relationships/image" Target="../media/image89.png"/><Relationship Id="rId7" Type="http://schemas.openxmlformats.org/officeDocument/2006/relationships/image" Target="../media/image86.png"/><Relationship Id="rId12" Type="http://schemas.microsoft.com/office/2007/relationships/hdphoto" Target="../media/hdphoto16.wdp"/><Relationship Id="rId17" Type="http://schemas.openxmlformats.org/officeDocument/2006/relationships/image" Target="../media/image920.png"/><Relationship Id="rId2" Type="http://schemas.openxmlformats.org/officeDocument/2006/relationships/audio" Target="../media/audio9.wav"/><Relationship Id="rId16" Type="http://schemas.openxmlformats.org/officeDocument/2006/relationships/image" Target="../media/image910.png"/><Relationship Id="rId20" Type="http://schemas.openxmlformats.org/officeDocument/2006/relationships/image" Target="../media/image9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svg"/><Relationship Id="rId11" Type="http://schemas.openxmlformats.org/officeDocument/2006/relationships/image" Target="../media/image900.png"/><Relationship Id="rId5" Type="http://schemas.openxmlformats.org/officeDocument/2006/relationships/image" Target="../media/image84.png"/><Relationship Id="rId10" Type="http://schemas.microsoft.com/office/2007/relationships/hdphoto" Target="../media/hdphoto14.wdp"/><Relationship Id="rId19" Type="http://schemas.openxmlformats.org/officeDocument/2006/relationships/image" Target="../media/image94.png"/><Relationship Id="rId4" Type="http://schemas.openxmlformats.org/officeDocument/2006/relationships/image" Target="../media/image83.svg"/><Relationship Id="rId9" Type="http://schemas.openxmlformats.org/officeDocument/2006/relationships/image" Target="../media/image88.png"/><Relationship Id="rId14" Type="http://schemas.microsoft.com/office/2007/relationships/hdphoto" Target="../media/hdphoto17.wdp"/><Relationship Id="rId22" Type="http://schemas.microsoft.com/office/2007/relationships/hdphoto" Target="../media/hdphoto15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3" Type="http://schemas.openxmlformats.org/officeDocument/2006/relationships/image" Target="../media/image780.png"/><Relationship Id="rId7" Type="http://schemas.openxmlformats.org/officeDocument/2006/relationships/image" Target="../media/image10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8.png"/><Relationship Id="rId5" Type="http://schemas.openxmlformats.org/officeDocument/2006/relationships/image" Target="../media/image97.png"/><Relationship Id="rId4" Type="http://schemas.openxmlformats.org/officeDocument/2006/relationships/image" Target="../media/image96.png"/><Relationship Id="rId9" Type="http://schemas.openxmlformats.org/officeDocument/2006/relationships/image" Target="../media/image10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svg"/><Relationship Id="rId7" Type="http://schemas.openxmlformats.org/officeDocument/2006/relationships/image" Target="../media/image104.gif"/><Relationship Id="rId12" Type="http://schemas.openxmlformats.org/officeDocument/2006/relationships/image" Target="../media/image11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3.gif"/><Relationship Id="rId11" Type="http://schemas.openxmlformats.org/officeDocument/2006/relationships/image" Target="../media/image109.png"/><Relationship Id="rId5" Type="http://schemas.openxmlformats.org/officeDocument/2006/relationships/image" Target="../media/image102.gif"/><Relationship Id="rId10" Type="http://schemas.openxmlformats.org/officeDocument/2006/relationships/image" Target="../media/image87.png"/><Relationship Id="rId4" Type="http://schemas.openxmlformats.org/officeDocument/2006/relationships/image" Target="../media/image101.gi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3" Type="http://schemas.openxmlformats.org/officeDocument/2006/relationships/audio" Target="../media/audio3.wav"/><Relationship Id="rId7" Type="http://schemas.openxmlformats.org/officeDocument/2006/relationships/image" Target="../media/image11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5.png"/><Relationship Id="rId5" Type="http://schemas.openxmlformats.org/officeDocument/2006/relationships/image" Target="../media/image112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microsoft.com/office/2007/relationships/hdphoto" Target="../media/hdphoto2.wdp"/><Relationship Id="rId18" Type="http://schemas.microsoft.com/office/2007/relationships/hdphoto" Target="../media/hdphoto4.wdp"/><Relationship Id="rId3" Type="http://schemas.openxmlformats.org/officeDocument/2006/relationships/audio" Target="../media/audio1.wav"/><Relationship Id="rId21" Type="http://schemas.openxmlformats.org/officeDocument/2006/relationships/image" Target="../media/image12.png"/><Relationship Id="rId7" Type="http://schemas.openxmlformats.org/officeDocument/2006/relationships/image" Target="../media/image5.png"/><Relationship Id="rId12" Type="http://schemas.openxmlformats.org/officeDocument/2006/relationships/image" Target="../media/image7.png"/><Relationship Id="rId17" Type="http://schemas.openxmlformats.org/officeDocument/2006/relationships/image" Target="../media/image9.png"/><Relationship Id="rId25" Type="http://schemas.microsoft.com/office/2007/relationships/hdphoto" Target="../media/hdphoto6.wdp"/><Relationship Id="rId2" Type="http://schemas.openxmlformats.org/officeDocument/2006/relationships/notesSlide" Target="../notesSlides/notesSlide2.xml"/><Relationship Id="rId16" Type="http://schemas.microsoft.com/office/2007/relationships/hdphoto" Target="../media/hdphoto3.wdp"/><Relationship Id="rId20" Type="http://schemas.openxmlformats.org/officeDocument/2006/relationships/image" Target="../media/image11.gi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0.png"/><Relationship Id="rId11" Type="http://schemas.openxmlformats.org/officeDocument/2006/relationships/image" Target="../media/image23.png"/><Relationship Id="rId24" Type="http://schemas.openxmlformats.org/officeDocument/2006/relationships/image" Target="../media/image14.png"/><Relationship Id="rId15" Type="http://schemas.openxmlformats.org/officeDocument/2006/relationships/image" Target="../media/image8.png"/><Relationship Id="rId23" Type="http://schemas.openxmlformats.org/officeDocument/2006/relationships/image" Target="../media/image13.gif"/><Relationship Id="rId10" Type="http://schemas.openxmlformats.org/officeDocument/2006/relationships/image" Target="../media/image6.png"/><Relationship Id="rId19" Type="http://schemas.openxmlformats.org/officeDocument/2006/relationships/image" Target="../media/image10.png"/><Relationship Id="rId4" Type="http://schemas.openxmlformats.org/officeDocument/2006/relationships/audio" Target="../media/audio2.wav"/><Relationship Id="rId9" Type="http://schemas.openxmlformats.org/officeDocument/2006/relationships/image" Target="../media/image21.png"/><Relationship Id="rId14" Type="http://schemas.openxmlformats.org/officeDocument/2006/relationships/image" Target="../media/image25.png"/><Relationship Id="rId22" Type="http://schemas.microsoft.com/office/2007/relationships/hdphoto" Target="../media/hdphoto5.wdp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png"/><Relationship Id="rId3" Type="http://schemas.openxmlformats.org/officeDocument/2006/relationships/image" Target="../media/image107.png"/><Relationship Id="rId7" Type="http://schemas.openxmlformats.org/officeDocument/2006/relationships/image" Target="../media/image113.pn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2.svg"/><Relationship Id="rId5" Type="http://schemas.openxmlformats.org/officeDocument/2006/relationships/image" Target="../media/image111.png"/><Relationship Id="rId4" Type="http://schemas.openxmlformats.org/officeDocument/2006/relationships/image" Target="../media/image108.svg"/><Relationship Id="rId9" Type="http://schemas.openxmlformats.org/officeDocument/2006/relationships/image" Target="../media/image116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svg"/><Relationship Id="rId7" Type="http://schemas.openxmlformats.org/officeDocument/2006/relationships/image" Target="../media/image122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1.png"/><Relationship Id="rId5" Type="http://schemas.openxmlformats.org/officeDocument/2006/relationships/image" Target="../media/image120.svg"/><Relationship Id="rId4" Type="http://schemas.openxmlformats.org/officeDocument/2006/relationships/image" Target="../media/image11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7" Type="http://schemas.openxmlformats.org/officeDocument/2006/relationships/image" Target="../media/image1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openxmlformats.org/officeDocument/2006/relationships/image" Target="../media/image125.png"/><Relationship Id="rId5" Type="http://schemas.openxmlformats.org/officeDocument/2006/relationships/image" Target="../media/image124.png"/><Relationship Id="rId4" Type="http://schemas.openxmlformats.org/officeDocument/2006/relationships/image" Target="../media/image12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3.png"/><Relationship Id="rId3" Type="http://schemas.openxmlformats.org/officeDocument/2006/relationships/image" Target="../media/image128.png"/><Relationship Id="rId7" Type="http://schemas.openxmlformats.org/officeDocument/2006/relationships/image" Target="../media/image132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1.png"/><Relationship Id="rId5" Type="http://schemas.openxmlformats.org/officeDocument/2006/relationships/image" Target="../media/image130.png"/><Relationship Id="rId4" Type="http://schemas.openxmlformats.org/officeDocument/2006/relationships/image" Target="../media/image129.png"/><Relationship Id="rId9" Type="http://schemas.openxmlformats.org/officeDocument/2006/relationships/image" Target="../media/image13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32.png"/><Relationship Id="rId3" Type="http://schemas.openxmlformats.org/officeDocument/2006/relationships/audio" Target="../media/audio2.wav"/><Relationship Id="rId7" Type="http://schemas.microsoft.com/office/2007/relationships/hdphoto" Target="../media/hdphoto2.wdp"/><Relationship Id="rId12" Type="http://schemas.openxmlformats.org/officeDocument/2006/relationships/image" Target="../media/image11.gif"/><Relationship Id="rId2" Type="http://schemas.openxmlformats.org/officeDocument/2006/relationships/audio" Target="../media/audio1.wav"/><Relationship Id="rId16" Type="http://schemas.openxmlformats.org/officeDocument/2006/relationships/image" Target="../media/image13.gi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11" Type="http://schemas.microsoft.com/office/2007/relationships/hdphoto" Target="../media/hdphoto4.wdp"/><Relationship Id="rId5" Type="http://schemas.microsoft.com/office/2007/relationships/hdphoto" Target="../media/hdphoto1.wdp"/><Relationship Id="rId15" Type="http://schemas.microsoft.com/office/2007/relationships/hdphoto" Target="../media/hdphoto7.wdp"/><Relationship Id="rId10" Type="http://schemas.openxmlformats.org/officeDocument/2006/relationships/image" Target="../media/image9.png"/><Relationship Id="rId4" Type="http://schemas.openxmlformats.org/officeDocument/2006/relationships/image" Target="../media/image6.png"/><Relationship Id="rId9" Type="http://schemas.microsoft.com/office/2007/relationships/hdphoto" Target="../media/hdphoto3.wdp"/><Relationship Id="rId1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7" Type="http://schemas.openxmlformats.org/officeDocument/2006/relationships/image" Target="../media/image9.png"/><Relationship Id="rId12" Type="http://schemas.openxmlformats.org/officeDocument/2006/relationships/image" Target="../media/image13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2.xml"/><Relationship Id="rId6" Type="http://schemas.microsoft.com/office/2007/relationships/hdphoto" Target="../media/hdphoto1.wdp"/><Relationship Id="rId11" Type="http://schemas.microsoft.com/office/2007/relationships/hdphoto" Target="../media/hdphoto5.wdp"/><Relationship Id="rId5" Type="http://schemas.openxmlformats.org/officeDocument/2006/relationships/image" Target="../media/image6.png"/><Relationship Id="rId10" Type="http://schemas.openxmlformats.org/officeDocument/2006/relationships/image" Target="../media/image16.png"/><Relationship Id="rId4" Type="http://schemas.openxmlformats.org/officeDocument/2006/relationships/image" Target="../media/image34.png"/><Relationship Id="rId9" Type="http://schemas.openxmlformats.org/officeDocument/2006/relationships/image" Target="../media/image35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microsoft.com/office/2007/relationships/hdphoto" Target="../media/hdphoto2.wdp"/><Relationship Id="rId18" Type="http://schemas.microsoft.com/office/2007/relationships/hdphoto" Target="../media/hdphoto4.wdp"/><Relationship Id="rId3" Type="http://schemas.openxmlformats.org/officeDocument/2006/relationships/audio" Target="../media/audio1.wav"/><Relationship Id="rId21" Type="http://schemas.openxmlformats.org/officeDocument/2006/relationships/image" Target="../media/image17.png"/><Relationship Id="rId7" Type="http://schemas.openxmlformats.org/officeDocument/2006/relationships/image" Target="../media/image5.png"/><Relationship Id="rId12" Type="http://schemas.openxmlformats.org/officeDocument/2006/relationships/image" Target="../media/image7.png"/><Relationship Id="rId17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6" Type="http://schemas.microsoft.com/office/2007/relationships/hdphoto" Target="../media/hdphoto3.wdp"/><Relationship Id="rId20" Type="http://schemas.openxmlformats.org/officeDocument/2006/relationships/image" Target="../media/image4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6.png"/><Relationship Id="rId11" Type="http://schemas.openxmlformats.org/officeDocument/2006/relationships/image" Target="../media/image38.png"/><Relationship Id="rId15" Type="http://schemas.openxmlformats.org/officeDocument/2006/relationships/image" Target="../media/image8.png"/><Relationship Id="rId23" Type="http://schemas.openxmlformats.org/officeDocument/2006/relationships/image" Target="../media/image13.gif"/><Relationship Id="rId10" Type="http://schemas.openxmlformats.org/officeDocument/2006/relationships/image" Target="../media/image6.png"/><Relationship Id="rId19" Type="http://schemas.openxmlformats.org/officeDocument/2006/relationships/image" Target="../media/image11.gif"/><Relationship Id="rId4" Type="http://schemas.openxmlformats.org/officeDocument/2006/relationships/audio" Target="../media/audio2.wav"/><Relationship Id="rId9" Type="http://schemas.openxmlformats.org/officeDocument/2006/relationships/image" Target="../media/image37.png"/><Relationship Id="rId14" Type="http://schemas.openxmlformats.org/officeDocument/2006/relationships/image" Target="../media/image39.png"/><Relationship Id="rId22" Type="http://schemas.microsoft.com/office/2007/relationships/hdphoto" Target="../media/hdphoto5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6.png"/><Relationship Id="rId3" Type="http://schemas.openxmlformats.org/officeDocument/2006/relationships/audio" Target="../media/audio3.wav"/><Relationship Id="rId7" Type="http://schemas.openxmlformats.org/officeDocument/2006/relationships/image" Target="../media/image19.png"/><Relationship Id="rId12" Type="http://schemas.microsoft.com/office/2007/relationships/hdphoto" Target="../media/hdphoto10.wdp"/><Relationship Id="rId2" Type="http://schemas.openxmlformats.org/officeDocument/2006/relationships/audio" Target="../media/audio2.wav"/><Relationship Id="rId16" Type="http://schemas.microsoft.com/office/2007/relationships/hdphoto" Target="../media/hdphoto12.wdp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gif"/><Relationship Id="rId11" Type="http://schemas.openxmlformats.org/officeDocument/2006/relationships/image" Target="../media/image24.png"/><Relationship Id="rId5" Type="http://schemas.microsoft.com/office/2007/relationships/hdphoto" Target="../media/hdphoto8.wdp"/><Relationship Id="rId15" Type="http://schemas.openxmlformats.org/officeDocument/2006/relationships/image" Target="../media/image27.png"/><Relationship Id="rId10" Type="http://schemas.microsoft.com/office/2007/relationships/hdphoto" Target="../media/hdphoto9.wdp"/><Relationship Id="rId4" Type="http://schemas.openxmlformats.org/officeDocument/2006/relationships/image" Target="../media/image18.png"/><Relationship Id="rId9" Type="http://schemas.openxmlformats.org/officeDocument/2006/relationships/image" Target="../media/image22.png"/><Relationship Id="rId14" Type="http://schemas.microsoft.com/office/2007/relationships/hdphoto" Target="../media/hdphoto1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7" Type="http://schemas.openxmlformats.org/officeDocument/2006/relationships/image" Target="../media/image34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1.svg"/><Relationship Id="rId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audio" Target="../media/audio5.wav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11" Type="http://schemas.openxmlformats.org/officeDocument/2006/relationships/image" Target="../media/image53.png"/><Relationship Id="rId5" Type="http://schemas.microsoft.com/office/2007/relationships/hdphoto" Target="../media/hdphoto13.wdp"/><Relationship Id="rId10" Type="http://schemas.openxmlformats.org/officeDocument/2006/relationships/image" Target="../media/image44.png"/><Relationship Id="rId4" Type="http://schemas.openxmlformats.org/officeDocument/2006/relationships/image" Target="../media/image42.png"/><Relationship Id="rId9" Type="http://schemas.openxmlformats.org/officeDocument/2006/relationships/image" Target="NUL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1676400" y="-510370"/>
            <a:ext cx="7627048" cy="7033791"/>
            <a:chOff x="-10040982" y="0"/>
            <a:chExt cx="10169397" cy="7033791"/>
          </a:xfrm>
        </p:grpSpPr>
        <p:sp>
          <p:nvSpPr>
            <p:cNvPr id="11" name="Freeform 10"/>
            <p:cNvSpPr/>
            <p:nvPr/>
          </p:nvSpPr>
          <p:spPr>
            <a:xfrm>
              <a:off x="-1935480" y="1859280"/>
              <a:ext cx="563944" cy="2471139"/>
            </a:xfrm>
            <a:custGeom>
              <a:avLst/>
              <a:gdLst>
                <a:gd name="connsiteX0" fmla="*/ 609600 w 955960"/>
                <a:gd name="connsiteY0" fmla="*/ 0 h 2445898"/>
                <a:gd name="connsiteX1" fmla="*/ 929640 w 955960"/>
                <a:gd name="connsiteY1" fmla="*/ 2362200 h 2445898"/>
                <a:gd name="connsiteX2" fmla="*/ 0 w 955960"/>
                <a:gd name="connsiteY2" fmla="*/ 1935480 h 2445898"/>
                <a:gd name="connsiteX0" fmla="*/ 609600 w 942018"/>
                <a:gd name="connsiteY0" fmla="*/ 0 h 2445898"/>
                <a:gd name="connsiteX1" fmla="*/ 929640 w 942018"/>
                <a:gd name="connsiteY1" fmla="*/ 2362200 h 2445898"/>
                <a:gd name="connsiteX2" fmla="*/ 0 w 942018"/>
                <a:gd name="connsiteY2" fmla="*/ 1935480 h 2445898"/>
                <a:gd name="connsiteX0" fmla="*/ 609600 w 989864"/>
                <a:gd name="connsiteY0" fmla="*/ 0 h 2408260"/>
                <a:gd name="connsiteX1" fmla="*/ 929640 w 989864"/>
                <a:gd name="connsiteY1" fmla="*/ 2362200 h 2408260"/>
                <a:gd name="connsiteX2" fmla="*/ 0 w 989864"/>
                <a:gd name="connsiteY2" fmla="*/ 1935480 h 2408260"/>
                <a:gd name="connsiteX0" fmla="*/ 609600 w 666250"/>
                <a:gd name="connsiteY0" fmla="*/ 0 h 1937808"/>
                <a:gd name="connsiteX1" fmla="*/ 563880 w 666250"/>
                <a:gd name="connsiteY1" fmla="*/ 1874520 h 1937808"/>
                <a:gd name="connsiteX2" fmla="*/ 0 w 666250"/>
                <a:gd name="connsiteY2" fmla="*/ 1935480 h 1937808"/>
                <a:gd name="connsiteX0" fmla="*/ 45720 w 563944"/>
                <a:gd name="connsiteY0" fmla="*/ 0 h 2471139"/>
                <a:gd name="connsiteX1" fmla="*/ 563880 w 563944"/>
                <a:gd name="connsiteY1" fmla="*/ 2270760 h 2471139"/>
                <a:gd name="connsiteX2" fmla="*/ 0 w 563944"/>
                <a:gd name="connsiteY2" fmla="*/ 2331720 h 24711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63944" h="2471139">
                  <a:moveTo>
                    <a:pt x="45720" y="0"/>
                  </a:moveTo>
                  <a:cubicBezTo>
                    <a:pt x="-93980" y="1004570"/>
                    <a:pt x="571500" y="1882140"/>
                    <a:pt x="563880" y="2270760"/>
                  </a:cubicBezTo>
                  <a:cubicBezTo>
                    <a:pt x="556260" y="2659380"/>
                    <a:pt x="208280" y="2369820"/>
                    <a:pt x="0" y="2331720"/>
                  </a:cubicBezTo>
                </a:path>
              </a:pathLst>
            </a:custGeom>
            <a:noFill/>
            <a:ln w="28575"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68096">
                <a:defRPr/>
              </a:pPr>
              <a:endParaRPr lang="en-US" sz="15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4861560" y="3291309"/>
              <a:ext cx="4989975" cy="3742482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10040982" y="0"/>
              <a:ext cx="10040982" cy="3505504"/>
            </a:xfrm>
            <a:prstGeom prst="rect">
              <a:avLst/>
            </a:prstGeom>
          </p:spPr>
        </p:pic>
      </p:grpSp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74980" y="3378201"/>
            <a:ext cx="6835733" cy="6358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138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1.48148E-6 L 0.89883 -0.01018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935" y="-50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6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65221" y="-700601"/>
            <a:ext cx="1920032" cy="2743200"/>
          </a:xfrm>
          <a:custGeom>
            <a:avLst/>
            <a:gdLst/>
            <a:ahLst/>
            <a:cxnLst/>
            <a:rect l="l" t="t" r="r" b="b"/>
            <a:pathLst>
              <a:path w="3840064" h="4114800">
                <a:moveTo>
                  <a:pt x="0" y="0"/>
                </a:moveTo>
                <a:lnTo>
                  <a:pt x="3840064" y="0"/>
                </a:lnTo>
                <a:lnTo>
                  <a:pt x="384006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 flipV="1">
            <a:off x="7589189" y="4815401"/>
            <a:ext cx="1920032" cy="2743200"/>
          </a:xfrm>
          <a:custGeom>
            <a:avLst/>
            <a:gdLst/>
            <a:ahLst/>
            <a:cxnLst/>
            <a:rect l="l" t="t" r="r" b="b"/>
            <a:pathLst>
              <a:path w="3840064" h="4114800">
                <a:moveTo>
                  <a:pt x="3840064" y="4114800"/>
                </a:moveTo>
                <a:lnTo>
                  <a:pt x="0" y="4114800"/>
                </a:lnTo>
                <a:lnTo>
                  <a:pt x="0" y="0"/>
                </a:lnTo>
                <a:lnTo>
                  <a:pt x="3840064" y="0"/>
                </a:lnTo>
                <a:lnTo>
                  <a:pt x="3840064" y="411480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5904396" y="-781196"/>
            <a:ext cx="3733141" cy="3502365"/>
          </a:xfrm>
          <a:custGeom>
            <a:avLst/>
            <a:gdLst/>
            <a:ahLst/>
            <a:cxnLst/>
            <a:rect l="l" t="t" r="r" b="b"/>
            <a:pathLst>
              <a:path w="7466281" h="5253547">
                <a:moveTo>
                  <a:pt x="0" y="0"/>
                </a:moveTo>
                <a:lnTo>
                  <a:pt x="7466281" y="0"/>
                </a:lnTo>
                <a:lnTo>
                  <a:pt x="7466281" y="5253547"/>
                </a:lnTo>
                <a:lnTo>
                  <a:pt x="0" y="525354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flipH="1" flipV="1">
            <a:off x="-493537" y="4136832"/>
            <a:ext cx="3733141" cy="3502365"/>
          </a:xfrm>
          <a:custGeom>
            <a:avLst/>
            <a:gdLst/>
            <a:ahLst/>
            <a:cxnLst/>
            <a:rect l="l" t="t" r="r" b="b"/>
            <a:pathLst>
              <a:path w="7466281" h="5253547">
                <a:moveTo>
                  <a:pt x="7466281" y="5253547"/>
                </a:moveTo>
                <a:lnTo>
                  <a:pt x="0" y="5253547"/>
                </a:lnTo>
                <a:lnTo>
                  <a:pt x="0" y="0"/>
                </a:lnTo>
                <a:lnTo>
                  <a:pt x="7466281" y="0"/>
                </a:lnTo>
                <a:lnTo>
                  <a:pt x="7466281" y="5253547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876300" y="279400"/>
            <a:ext cx="7381703" cy="6197600"/>
          </a:xfrm>
          <a:custGeom>
            <a:avLst/>
            <a:gdLst/>
            <a:ahLst/>
            <a:cxnLst/>
            <a:rect l="l" t="t" r="r" b="b"/>
            <a:pathLst>
              <a:path w="13982011" h="8032219">
                <a:moveTo>
                  <a:pt x="0" y="0"/>
                </a:moveTo>
                <a:lnTo>
                  <a:pt x="13982012" y="0"/>
                </a:lnTo>
                <a:lnTo>
                  <a:pt x="13982012" y="8032220"/>
                </a:lnTo>
                <a:lnTo>
                  <a:pt x="0" y="803222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49671" y="3338627"/>
            <a:ext cx="1845742" cy="4846711"/>
          </a:xfrm>
          <a:custGeom>
            <a:avLst/>
            <a:gdLst/>
            <a:ahLst/>
            <a:cxnLst/>
            <a:rect l="l" t="t" r="r" b="b"/>
            <a:pathLst>
              <a:path w="3563295" h="6781358">
                <a:moveTo>
                  <a:pt x="0" y="0"/>
                </a:moveTo>
                <a:lnTo>
                  <a:pt x="3563295" y="0"/>
                </a:lnTo>
                <a:lnTo>
                  <a:pt x="3563295" y="6781358"/>
                </a:lnTo>
                <a:lnTo>
                  <a:pt x="0" y="678135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flipH="1">
            <a:off x="7167829" y="2143757"/>
            <a:ext cx="1950121" cy="5384505"/>
          </a:xfrm>
          <a:custGeom>
            <a:avLst/>
            <a:gdLst/>
            <a:ahLst/>
            <a:cxnLst/>
            <a:rect l="l" t="t" r="r" b="b"/>
            <a:pathLst>
              <a:path w="3135213" h="7038232">
                <a:moveTo>
                  <a:pt x="3135213" y="0"/>
                </a:moveTo>
                <a:lnTo>
                  <a:pt x="0" y="0"/>
                </a:lnTo>
                <a:lnTo>
                  <a:pt x="0" y="7038232"/>
                </a:lnTo>
                <a:lnTo>
                  <a:pt x="3135213" y="7038232"/>
                </a:lnTo>
                <a:lnTo>
                  <a:pt x="3135213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 rot="-600139">
            <a:off x="1398431" y="1049116"/>
            <a:ext cx="409366" cy="718185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 rot="601275">
            <a:off x="6972223" y="3432374"/>
            <a:ext cx="409366" cy="718185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 rot="649367">
            <a:off x="1717924" y="3747432"/>
            <a:ext cx="326534" cy="465645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 rot="-648723">
            <a:off x="7052391" y="1641408"/>
            <a:ext cx="326534" cy="46564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32481" y="1104348"/>
            <a:ext cx="5173121" cy="506995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901" y="866017"/>
            <a:ext cx="1512321" cy="201642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4475" y="5243961"/>
            <a:ext cx="466385" cy="638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400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6000">
            <a:off x="-4482" y="-10634"/>
            <a:ext cx="9152963" cy="6879269"/>
          </a:xfrm>
          <a:custGeom>
            <a:avLst/>
            <a:gdLst/>
            <a:ahLst/>
            <a:cxnLst/>
            <a:rect l="l" t="t" r="r" b="b"/>
            <a:pathLst>
              <a:path w="18305926" h="10318903">
                <a:moveTo>
                  <a:pt x="0" y="31918"/>
                </a:moveTo>
                <a:lnTo>
                  <a:pt x="18287972" y="0"/>
                </a:lnTo>
                <a:lnTo>
                  <a:pt x="18305926" y="10286984"/>
                </a:lnTo>
                <a:lnTo>
                  <a:pt x="17954" y="10318902"/>
                </a:lnTo>
                <a:lnTo>
                  <a:pt x="0" y="31918"/>
                </a:lnTo>
                <a:close/>
              </a:path>
            </a:pathLst>
          </a:custGeom>
          <a:blipFill>
            <a:blip r:embed="rId4">
              <a:alphaModFix amt="60000"/>
            </a:blip>
            <a:stretch>
              <a:fillRect l="-1953" t="-78840" r="-2007" b="-41046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55615" y="5568122"/>
            <a:ext cx="9430791" cy="1440339"/>
          </a:xfrm>
          <a:custGeom>
            <a:avLst/>
            <a:gdLst/>
            <a:ahLst/>
            <a:cxnLst/>
            <a:rect l="l" t="t" r="r" b="b"/>
            <a:pathLst>
              <a:path w="18861581" h="2160508">
                <a:moveTo>
                  <a:pt x="0" y="0"/>
                </a:moveTo>
                <a:lnTo>
                  <a:pt x="18861581" y="0"/>
                </a:lnTo>
                <a:lnTo>
                  <a:pt x="18861581" y="2160508"/>
                </a:lnTo>
                <a:lnTo>
                  <a:pt x="0" y="216050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83442" y="95311"/>
            <a:ext cx="8644946" cy="6713418"/>
          </a:xfrm>
          <a:custGeom>
            <a:avLst/>
            <a:gdLst/>
            <a:ahLst/>
            <a:cxnLst/>
            <a:rect l="l" t="t" r="r" b="b"/>
            <a:pathLst>
              <a:path w="12094269" h="8070176">
                <a:moveTo>
                  <a:pt x="0" y="0"/>
                </a:moveTo>
                <a:lnTo>
                  <a:pt x="12094270" y="0"/>
                </a:lnTo>
                <a:lnTo>
                  <a:pt x="12094270" y="8070176"/>
                </a:lnTo>
                <a:lnTo>
                  <a:pt x="0" y="807017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2992100" y="7184947"/>
            <a:ext cx="1576882" cy="4413663"/>
          </a:xfrm>
          <a:custGeom>
            <a:avLst/>
            <a:gdLst/>
            <a:ahLst/>
            <a:cxnLst/>
            <a:rect l="l" t="t" r="r" b="b"/>
            <a:pathLst>
              <a:path w="3153763" h="6620494">
                <a:moveTo>
                  <a:pt x="0" y="0"/>
                </a:moveTo>
                <a:lnTo>
                  <a:pt x="3153763" y="0"/>
                </a:lnTo>
                <a:lnTo>
                  <a:pt x="3153763" y="6620494"/>
                </a:lnTo>
                <a:lnTo>
                  <a:pt x="0" y="662049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2289382" y="6172070"/>
            <a:ext cx="1769848" cy="522105"/>
          </a:xfrm>
          <a:custGeom>
            <a:avLst/>
            <a:gdLst/>
            <a:ahLst/>
            <a:cxnLst/>
            <a:rect l="l" t="t" r="r" b="b"/>
            <a:pathLst>
              <a:path w="3539696" h="783158">
                <a:moveTo>
                  <a:pt x="0" y="0"/>
                </a:moveTo>
                <a:lnTo>
                  <a:pt x="3539696" y="0"/>
                </a:lnTo>
                <a:lnTo>
                  <a:pt x="3539696" y="783157"/>
                </a:lnTo>
                <a:lnTo>
                  <a:pt x="0" y="78315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alphaModFix amt="70000"/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3687076" y="6172070"/>
            <a:ext cx="1769848" cy="522105"/>
          </a:xfrm>
          <a:custGeom>
            <a:avLst/>
            <a:gdLst/>
            <a:ahLst/>
            <a:cxnLst/>
            <a:rect l="l" t="t" r="r" b="b"/>
            <a:pathLst>
              <a:path w="3539696" h="783158">
                <a:moveTo>
                  <a:pt x="0" y="0"/>
                </a:moveTo>
                <a:lnTo>
                  <a:pt x="3539696" y="0"/>
                </a:lnTo>
                <a:lnTo>
                  <a:pt x="3539696" y="783157"/>
                </a:lnTo>
                <a:lnTo>
                  <a:pt x="0" y="78315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alphaModFix amt="70000"/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5084770" y="6172070"/>
            <a:ext cx="1769848" cy="522105"/>
          </a:xfrm>
          <a:custGeom>
            <a:avLst/>
            <a:gdLst/>
            <a:ahLst/>
            <a:cxnLst/>
            <a:rect l="l" t="t" r="r" b="b"/>
            <a:pathLst>
              <a:path w="3539696" h="783158">
                <a:moveTo>
                  <a:pt x="0" y="0"/>
                </a:moveTo>
                <a:lnTo>
                  <a:pt x="3539696" y="0"/>
                </a:lnTo>
                <a:lnTo>
                  <a:pt x="3539696" y="783157"/>
                </a:lnTo>
                <a:lnTo>
                  <a:pt x="0" y="78315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alphaModFix amt="70000"/>
            </a:blip>
            <a:stretch>
              <a:fillRect/>
            </a:stretch>
          </a:blipFill>
        </p:spPr>
      </p:sp>
      <p:sp>
        <p:nvSpPr>
          <p:cNvPr id="17" name="TextBox 17"/>
          <p:cNvSpPr txBox="1"/>
          <p:nvPr/>
        </p:nvSpPr>
        <p:spPr>
          <a:xfrm rot="6799">
            <a:off x="59074" y="957422"/>
            <a:ext cx="2951479" cy="5001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89"/>
              </a:lnSpc>
              <a:spcBef>
                <a:spcPct val="0"/>
              </a:spcBef>
            </a:pPr>
            <a:r>
              <a:rPr lang="en-US" sz="2800" dirty="0">
                <a:solidFill>
                  <a:srgbClr val="FFFFFF"/>
                </a:solidFill>
                <a:latin typeface="Sigmar One"/>
              </a:rPr>
              <a:t>1. </a:t>
            </a:r>
            <a:r>
              <a:rPr lang="en-US" sz="2800" dirty="0" err="1">
                <a:solidFill>
                  <a:srgbClr val="FFFFFF"/>
                </a:solidFill>
                <a:latin typeface="Sigmar One"/>
              </a:rPr>
              <a:t>Tính</a:t>
            </a:r>
            <a:endParaRPr lang="en-US" sz="2800" dirty="0">
              <a:solidFill>
                <a:srgbClr val="FFFFFF"/>
              </a:solidFill>
              <a:latin typeface="Sigmar One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2267202" y="5256590"/>
                <a:ext cx="4706438" cy="75572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2700" b="1" i="1" dirty="0">
                    <a:solidFill>
                      <a:srgbClr val="FFFF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Vậy</a:t>
                </a:r>
                <a:r>
                  <a:rPr lang="en-US" sz="3400" b="1" i="1" dirty="0">
                    <a:solidFill>
                      <a:srgbClr val="FFFF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4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4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4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en-US" sz="3400" b="1" i="1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+ </m:t>
                    </m:r>
                    <m:f>
                      <m:fPr>
                        <m:ctrlPr>
                          <a:rPr lang="en-US" sz="34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4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34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en-US" sz="3400" b="1" i="1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4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4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n-US" sz="34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34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34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en-US" sz="3400" b="1" i="1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sz="34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4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34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endParaRPr lang="en-US" sz="3400" b="1" i="1" dirty="0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34403" y="7884884"/>
                <a:ext cx="9412875" cy="1347357"/>
              </a:xfrm>
              <a:prstGeom prst="rect">
                <a:avLst/>
              </a:prstGeom>
              <a:blipFill>
                <a:blip r:embed="rId12"/>
                <a:stretch>
                  <a:fillRect l="-3951" b="-724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7"/>
              <p:cNvSpPr txBox="1"/>
              <p:nvPr/>
            </p:nvSpPr>
            <p:spPr>
              <a:xfrm rot="6799">
                <a:off x="3760341" y="819345"/>
                <a:ext cx="8308658" cy="961097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>
                  <a:spcBef>
                    <a:spcPct val="0"/>
                  </a:spcBef>
                </a:pPr>
                <a:r>
                  <a:rPr lang="en-US" sz="2200" dirty="0">
                    <a:solidFill>
                      <a:srgbClr val="FFFFFF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Lấy </a:t>
                </a:r>
                <a:r>
                  <a:rPr lang="en-US" sz="2200" dirty="0" err="1">
                    <a:solidFill>
                      <a:srgbClr val="FFFFFF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ra</a:t>
                </a:r>
                <a:r>
                  <a:rPr lang="en-US" sz="2200" dirty="0">
                    <a:solidFill>
                      <a:srgbClr val="FFFFFF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200" dirty="0" err="1">
                    <a:solidFill>
                      <a:srgbClr val="FFFFFF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một</a:t>
                </a:r>
                <a:r>
                  <a:rPr lang="en-US" sz="2200" dirty="0">
                    <a:solidFill>
                      <a:srgbClr val="FFFFFF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200" dirty="0" err="1">
                    <a:solidFill>
                      <a:srgbClr val="FFFFFF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băng</a:t>
                </a:r>
                <a:r>
                  <a:rPr lang="en-US" sz="2200" dirty="0">
                    <a:solidFill>
                      <a:srgbClr val="FFFFFF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200" dirty="0" err="1">
                    <a:solidFill>
                      <a:srgbClr val="FFFFFF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giấy</a:t>
                </a:r>
                <a:r>
                  <a:rPr lang="en-US" sz="2200" dirty="0">
                    <a:solidFill>
                      <a:srgbClr val="FFFFFF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, </a:t>
                </a:r>
                <a:r>
                  <a:rPr lang="en-US" sz="2200" dirty="0" err="1">
                    <a:solidFill>
                      <a:srgbClr val="FFFFFF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tô</a:t>
                </a:r>
                <a:r>
                  <a:rPr lang="en-US" sz="2200" dirty="0">
                    <a:solidFill>
                      <a:srgbClr val="FFFFFF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200" dirty="0" err="1">
                    <a:solidFill>
                      <a:srgbClr val="FFFFFF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màu</a:t>
                </a:r>
                <a:r>
                  <a:rPr lang="en-US" sz="2200" dirty="0">
                    <a:solidFill>
                      <a:srgbClr val="FFFFFF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200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2200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200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2200" dirty="0">
                    <a:solidFill>
                      <a:srgbClr val="FFFFFF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200" dirty="0" err="1">
                    <a:solidFill>
                      <a:srgbClr val="FFFFFF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băng</a:t>
                </a:r>
                <a:r>
                  <a:rPr lang="en-US" sz="2200" dirty="0">
                    <a:solidFill>
                      <a:srgbClr val="FFFFFF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200" dirty="0" err="1">
                    <a:solidFill>
                      <a:srgbClr val="FFFFFF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giấy</a:t>
                </a:r>
                <a:r>
                  <a:rPr lang="en-US" sz="2200" dirty="0">
                    <a:solidFill>
                      <a:srgbClr val="FFFFFF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, </a:t>
                </a:r>
              </a:p>
              <a:p>
                <a:pPr>
                  <a:spcBef>
                    <a:spcPct val="0"/>
                  </a:spcBef>
                </a:pPr>
                <a:r>
                  <a:rPr lang="en-US" sz="2200" dirty="0" err="1">
                    <a:solidFill>
                      <a:srgbClr val="FFFFFF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sau</a:t>
                </a:r>
                <a:r>
                  <a:rPr lang="en-US" sz="2200" dirty="0">
                    <a:solidFill>
                      <a:srgbClr val="FFFFFF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200" dirty="0" err="1">
                    <a:solidFill>
                      <a:srgbClr val="FFFFFF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đó</a:t>
                </a:r>
                <a:r>
                  <a:rPr lang="en-US" sz="2200" dirty="0">
                    <a:solidFill>
                      <a:srgbClr val="FFFFFF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200" dirty="0" err="1">
                    <a:solidFill>
                      <a:srgbClr val="FFFFFF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tô</a:t>
                </a:r>
                <a:r>
                  <a:rPr lang="en-US" sz="2200" dirty="0">
                    <a:solidFill>
                      <a:srgbClr val="FFFFFF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200" dirty="0" err="1">
                    <a:solidFill>
                      <a:srgbClr val="FFFFFF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màu</a:t>
                </a:r>
                <a:r>
                  <a:rPr lang="en-US" sz="2200" dirty="0">
                    <a:solidFill>
                      <a:srgbClr val="FFFFFF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200" dirty="0" err="1">
                    <a:solidFill>
                      <a:srgbClr val="FFFFFF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tiếp</a:t>
                </a:r>
                <a:r>
                  <a:rPr lang="en-US" sz="2200" dirty="0">
                    <a:solidFill>
                      <a:srgbClr val="FFFFFF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200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2200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2200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2200" dirty="0">
                    <a:solidFill>
                      <a:srgbClr val="FFFFFF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băng </a:t>
                </a:r>
                <a:r>
                  <a:rPr lang="en-US" sz="2200" dirty="0" err="1">
                    <a:solidFill>
                      <a:srgbClr val="FFFFFF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giấy</a:t>
                </a:r>
                <a:r>
                  <a:rPr lang="en-US" sz="2200" dirty="0">
                    <a:solidFill>
                      <a:srgbClr val="FFFFFF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9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6799">
                <a:off x="7520682" y="1048824"/>
                <a:ext cx="16617315" cy="1802032"/>
              </a:xfrm>
              <a:prstGeom prst="rect">
                <a:avLst/>
              </a:prstGeom>
              <a:blipFill>
                <a:blip r:embed="rId13"/>
                <a:stretch>
                  <a:fillRect l="-1834" t="-2318" b="-36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20" name="Table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38249884"/>
              </p:ext>
            </p:extLst>
          </p:nvPr>
        </p:nvGraphicFramePr>
        <p:xfrm>
          <a:off x="1172311" y="3012155"/>
          <a:ext cx="2514600" cy="670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2920">
                  <a:extLst>
                    <a:ext uri="{9D8B030D-6E8A-4147-A177-3AD203B41FA5}">
                      <a16:colId xmlns:a16="http://schemas.microsoft.com/office/drawing/2014/main" val="203432594"/>
                    </a:ext>
                  </a:extLst>
                </a:gridCol>
                <a:gridCol w="502920">
                  <a:extLst>
                    <a:ext uri="{9D8B030D-6E8A-4147-A177-3AD203B41FA5}">
                      <a16:colId xmlns:a16="http://schemas.microsoft.com/office/drawing/2014/main" val="3017251276"/>
                    </a:ext>
                  </a:extLst>
                </a:gridCol>
                <a:gridCol w="502920">
                  <a:extLst>
                    <a:ext uri="{9D8B030D-6E8A-4147-A177-3AD203B41FA5}">
                      <a16:colId xmlns:a16="http://schemas.microsoft.com/office/drawing/2014/main" val="2523448864"/>
                    </a:ext>
                  </a:extLst>
                </a:gridCol>
                <a:gridCol w="502920">
                  <a:extLst>
                    <a:ext uri="{9D8B030D-6E8A-4147-A177-3AD203B41FA5}">
                      <a16:colId xmlns:a16="http://schemas.microsoft.com/office/drawing/2014/main" val="3505167291"/>
                    </a:ext>
                  </a:extLst>
                </a:gridCol>
                <a:gridCol w="502920">
                  <a:extLst>
                    <a:ext uri="{9D8B030D-6E8A-4147-A177-3AD203B41FA5}">
                      <a16:colId xmlns:a16="http://schemas.microsoft.com/office/drawing/2014/main" val="2998581841"/>
                    </a:ext>
                  </a:extLst>
                </a:gridCol>
              </a:tblGrid>
              <a:tr h="670560"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45720" marR="45720" marT="30480" marB="304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45720" marR="45720" marT="30480" marB="304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45720" marR="45720" marT="30480" marB="304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45720" marR="45720" marT="30480" marB="304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45720" marR="45720" marT="30480" marB="304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3319973"/>
                  </a:ext>
                </a:extLst>
              </a:tr>
            </a:tbl>
          </a:graphicData>
        </a:graphic>
      </p:graphicFrame>
      <p:graphicFrame>
        <p:nvGraphicFramePr>
          <p:cNvPr id="21" name="Table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30127542"/>
              </p:ext>
            </p:extLst>
          </p:nvPr>
        </p:nvGraphicFramePr>
        <p:xfrm>
          <a:off x="1173764" y="3014923"/>
          <a:ext cx="502920" cy="670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2920">
                  <a:extLst>
                    <a:ext uri="{9D8B030D-6E8A-4147-A177-3AD203B41FA5}">
                      <a16:colId xmlns:a16="http://schemas.microsoft.com/office/drawing/2014/main" val="203432594"/>
                    </a:ext>
                  </a:extLst>
                </a:gridCol>
              </a:tblGrid>
              <a:tr h="670560"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45720" marR="45720" marT="30480" marB="304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3319973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2063459" y="794507"/>
                <a:ext cx="1573823" cy="78053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700" b="1" i="1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700" b="1" i="1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2700" b="1" i="1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a:rPr lang="en-US" sz="2700" b="1" i="1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+ </m:t>
                      </m:r>
                      <m:f>
                        <m:fPr>
                          <m:ctrlPr>
                            <a:rPr lang="en-US" sz="2700" b="1" i="1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700" b="1" i="1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2700" b="1" i="1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</m:oMath>
                  </m:oMathPara>
                </a14:m>
                <a:endParaRPr lang="en-US" sz="2700" b="1" dirty="0">
                  <a:solidFill>
                    <a:srgbClr val="FFFF00"/>
                  </a:solidFill>
                </a:endParaRPr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26917" y="1191761"/>
                <a:ext cx="3147646" cy="1402756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ounded Rectangular Callout 24"/>
              <p:cNvSpPr/>
              <p:nvPr/>
            </p:nvSpPr>
            <p:spPr>
              <a:xfrm>
                <a:off x="4449316" y="2209801"/>
                <a:ext cx="3397620" cy="2306119"/>
              </a:xfrm>
              <a:prstGeom prst="wedgeRoundRectCallout">
                <a:avLst>
                  <a:gd name="adj1" fmla="val 38800"/>
                  <a:gd name="adj2" fmla="val 70112"/>
                  <a:gd name="adj3" fmla="val 16667"/>
                </a:avLst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1206" tIns="25603" rIns="51206" bIns="25603" rtlCol="0" anchor="ctr"/>
              <a:lstStyle/>
              <a:p>
                <a:pPr algn="ctr"/>
                <a:r>
                  <a:rPr lang="en-US" sz="2500" dirty="0">
                    <a:solidFill>
                      <a:schemeClr val="bg2">
                        <a:lumMod val="2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 </a:t>
                </a:r>
                <a:r>
                  <a:rPr lang="en-US" sz="2500" dirty="0" err="1">
                    <a:solidFill>
                      <a:schemeClr val="bg2">
                        <a:lumMod val="2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phần</a:t>
                </a:r>
                <a:r>
                  <a:rPr lang="en-US" sz="2500" dirty="0">
                    <a:solidFill>
                      <a:schemeClr val="bg2">
                        <a:lumMod val="2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500" dirty="0" err="1">
                    <a:solidFill>
                      <a:schemeClr val="bg2">
                        <a:lumMod val="2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băng</a:t>
                </a:r>
                <a:r>
                  <a:rPr lang="en-US" sz="2500" dirty="0">
                    <a:solidFill>
                      <a:schemeClr val="bg2">
                        <a:lumMod val="2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500" dirty="0" err="1">
                    <a:solidFill>
                      <a:schemeClr val="bg2">
                        <a:lumMod val="2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giấy</a:t>
                </a:r>
                <a:r>
                  <a:rPr lang="en-US" sz="2500" dirty="0">
                    <a:solidFill>
                      <a:schemeClr val="bg2">
                        <a:lumMod val="2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500" dirty="0" err="1">
                    <a:solidFill>
                      <a:schemeClr val="bg2">
                        <a:lumMod val="2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đã</a:t>
                </a:r>
                <a:r>
                  <a:rPr lang="en-US" sz="2500" dirty="0">
                    <a:solidFill>
                      <a:schemeClr val="bg2">
                        <a:lumMod val="2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500" dirty="0" err="1">
                    <a:solidFill>
                      <a:schemeClr val="bg2">
                        <a:lumMod val="2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được</a:t>
                </a:r>
                <a:r>
                  <a:rPr lang="en-US" sz="2500" dirty="0">
                    <a:solidFill>
                      <a:schemeClr val="bg2">
                        <a:lumMod val="2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500" dirty="0" err="1">
                    <a:solidFill>
                      <a:schemeClr val="bg2">
                        <a:lumMod val="2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tô</a:t>
                </a:r>
                <a:r>
                  <a:rPr lang="en-US" sz="2500" dirty="0">
                    <a:solidFill>
                      <a:schemeClr val="bg2">
                        <a:lumMod val="2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500" dirty="0" err="1">
                    <a:solidFill>
                      <a:schemeClr val="bg2">
                        <a:lumMod val="2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màu</a:t>
                </a:r>
                <a:r>
                  <a:rPr lang="en-US" sz="2500" dirty="0">
                    <a:solidFill>
                      <a:schemeClr val="bg2">
                        <a:lumMod val="2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500" dirty="0" err="1">
                    <a:solidFill>
                      <a:schemeClr val="bg2">
                        <a:lumMod val="2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2500" dirty="0">
                    <a:solidFill>
                      <a:schemeClr val="bg2">
                        <a:lumMod val="2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:r>
                  <a:rPr lang="en-US" sz="25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1 + 2 = 3</a:t>
                </a:r>
                <a:r>
                  <a:rPr lang="en-US" sz="2500" dirty="0">
                    <a:solidFill>
                      <a:schemeClr val="bg2">
                        <a:lumMod val="2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500" dirty="0" err="1">
                    <a:solidFill>
                      <a:schemeClr val="bg2">
                        <a:lumMod val="2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phần</a:t>
                </a:r>
                <a:r>
                  <a:rPr lang="en-US" sz="2500" dirty="0">
                    <a:solidFill>
                      <a:schemeClr val="bg2">
                        <a:lumMod val="2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500" dirty="0" err="1">
                    <a:solidFill>
                      <a:schemeClr val="bg2">
                        <a:lumMod val="2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nên</a:t>
                </a:r>
                <a:r>
                  <a:rPr lang="en-US" sz="2500" dirty="0">
                    <a:solidFill>
                      <a:schemeClr val="bg2">
                        <a:lumMod val="2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500" dirty="0" err="1">
                    <a:solidFill>
                      <a:schemeClr val="bg2">
                        <a:lumMod val="2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2500" dirty="0">
                    <a:solidFill>
                      <a:schemeClr val="bg2">
                        <a:lumMod val="2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500" dirty="0" err="1">
                    <a:solidFill>
                      <a:schemeClr val="bg2">
                        <a:lumMod val="2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phần</a:t>
                </a:r>
                <a:r>
                  <a:rPr lang="en-US" sz="2500" dirty="0">
                    <a:solidFill>
                      <a:schemeClr val="bg2">
                        <a:lumMod val="2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500" dirty="0" err="1">
                    <a:solidFill>
                      <a:schemeClr val="bg2">
                        <a:lumMod val="2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đã</a:t>
                </a:r>
                <a:r>
                  <a:rPr lang="en-US" sz="2500" dirty="0">
                    <a:solidFill>
                      <a:schemeClr val="bg2">
                        <a:lumMod val="2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500" dirty="0" err="1">
                    <a:solidFill>
                      <a:schemeClr val="bg2">
                        <a:lumMod val="2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được</a:t>
                </a:r>
                <a:r>
                  <a:rPr lang="en-US" sz="2500" dirty="0">
                    <a:solidFill>
                      <a:schemeClr val="bg2">
                        <a:lumMod val="2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500" dirty="0" err="1">
                    <a:solidFill>
                      <a:schemeClr val="bg2">
                        <a:lumMod val="2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tô</a:t>
                </a:r>
                <a:r>
                  <a:rPr lang="en-US" sz="2500" dirty="0">
                    <a:solidFill>
                      <a:schemeClr val="bg2">
                        <a:lumMod val="2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500" dirty="0" err="1">
                    <a:solidFill>
                      <a:schemeClr val="bg2">
                        <a:lumMod val="2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màu</a:t>
                </a:r>
                <a:r>
                  <a:rPr lang="en-US" sz="2500" dirty="0">
                    <a:solidFill>
                      <a:schemeClr val="bg2">
                        <a:lumMod val="2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500" dirty="0" err="1">
                    <a:solidFill>
                      <a:schemeClr val="bg2">
                        <a:lumMod val="2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2500" dirty="0">
                    <a:solidFill>
                      <a:schemeClr val="bg2">
                        <a:lumMod val="2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5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5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25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2500" dirty="0">
                    <a:solidFill>
                      <a:schemeClr val="bg2">
                        <a:lumMod val="2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500" dirty="0" err="1">
                    <a:solidFill>
                      <a:schemeClr val="bg2">
                        <a:lumMod val="2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băng</a:t>
                </a:r>
                <a:r>
                  <a:rPr lang="en-US" sz="2500" dirty="0">
                    <a:solidFill>
                      <a:schemeClr val="bg2">
                        <a:lumMod val="2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500" dirty="0" err="1">
                    <a:solidFill>
                      <a:schemeClr val="bg2">
                        <a:lumMod val="2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giấy</a:t>
                </a:r>
                <a:r>
                  <a:rPr lang="en-US" sz="2500" dirty="0">
                    <a:solidFill>
                      <a:schemeClr val="bg2">
                        <a:lumMod val="2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25" name="Rounded Rectangular Callout 2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98632" y="3314700"/>
                <a:ext cx="6795239" cy="3459179"/>
              </a:xfrm>
              <a:prstGeom prst="wedgeRoundRectCallout">
                <a:avLst>
                  <a:gd name="adj1" fmla="val 38800"/>
                  <a:gd name="adj2" fmla="val 70112"/>
                  <a:gd name="adj3" fmla="val 16667"/>
                </a:avLst>
              </a:prstGeom>
              <a:blipFill>
                <a:blip r:embed="rId15"/>
                <a:stretch>
                  <a:fillRect l="-893" r="-893"/>
                </a:stretch>
              </a:blipFill>
              <a:ln w="3810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33" name="Table 3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71607049"/>
              </p:ext>
            </p:extLst>
          </p:nvPr>
        </p:nvGraphicFramePr>
        <p:xfrm>
          <a:off x="1676400" y="3010933"/>
          <a:ext cx="502920" cy="670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2920">
                  <a:extLst>
                    <a:ext uri="{9D8B030D-6E8A-4147-A177-3AD203B41FA5}">
                      <a16:colId xmlns:a16="http://schemas.microsoft.com/office/drawing/2014/main" val="203432594"/>
                    </a:ext>
                  </a:extLst>
                </a:gridCol>
              </a:tblGrid>
              <a:tr h="670560"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45720" marR="45720" marT="30480" marB="304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3319973"/>
                  </a:ext>
                </a:extLst>
              </a:tr>
            </a:tbl>
          </a:graphicData>
        </a:graphic>
      </p:graphicFrame>
      <p:graphicFrame>
        <p:nvGraphicFramePr>
          <p:cNvPr id="34" name="Table 3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81120135"/>
              </p:ext>
            </p:extLst>
          </p:nvPr>
        </p:nvGraphicFramePr>
        <p:xfrm>
          <a:off x="2182385" y="3012155"/>
          <a:ext cx="502920" cy="670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2920">
                  <a:extLst>
                    <a:ext uri="{9D8B030D-6E8A-4147-A177-3AD203B41FA5}">
                      <a16:colId xmlns:a16="http://schemas.microsoft.com/office/drawing/2014/main" val="203432594"/>
                    </a:ext>
                  </a:extLst>
                </a:gridCol>
              </a:tblGrid>
              <a:tr h="670560"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45720" marR="45720" marT="30480" marB="304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3319973"/>
                  </a:ext>
                </a:extLst>
              </a:tr>
            </a:tbl>
          </a:graphicData>
        </a:graphic>
      </p:graphicFrame>
      <p:sp>
        <p:nvSpPr>
          <p:cNvPr id="5" name="Left Brace 4"/>
          <p:cNvSpPr/>
          <p:nvPr/>
        </p:nvSpPr>
        <p:spPr>
          <a:xfrm rot="16200000">
            <a:off x="2292548" y="2688372"/>
            <a:ext cx="292447" cy="2496279"/>
          </a:xfrm>
          <a:prstGeom prst="leftBrac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51206" tIns="25603" rIns="51206" bIns="25603" rtlCol="0" anchor="ctr"/>
          <a:lstStyle/>
          <a:p>
            <a:pPr algn="ctr"/>
            <a:endParaRPr lang="en-US"/>
          </a:p>
        </p:txBody>
      </p:sp>
      <p:sp>
        <p:nvSpPr>
          <p:cNvPr id="26" name="Left Brace 25"/>
          <p:cNvSpPr/>
          <p:nvPr/>
        </p:nvSpPr>
        <p:spPr>
          <a:xfrm rot="5400000" flipV="1">
            <a:off x="2013245" y="2237803"/>
            <a:ext cx="410746" cy="955648"/>
          </a:xfrm>
          <a:prstGeom prst="leftBrac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51206" tIns="25603" rIns="51206" bIns="25603" rtlCol="0" anchor="ctr"/>
          <a:lstStyle/>
          <a:p>
            <a:pPr algn="ctr"/>
            <a:endParaRPr lang="en-US"/>
          </a:p>
        </p:txBody>
      </p:sp>
      <p:sp>
        <p:nvSpPr>
          <p:cNvPr id="27" name="Left Brace 26"/>
          <p:cNvSpPr/>
          <p:nvPr/>
        </p:nvSpPr>
        <p:spPr>
          <a:xfrm rot="5400000" flipV="1">
            <a:off x="1231641" y="2482167"/>
            <a:ext cx="416603" cy="473483"/>
          </a:xfrm>
          <a:prstGeom prst="leftBrac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51206" tIns="25603" rIns="51206" bIns="25603"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 rot="10800000" flipV="1">
                <a:off x="1522156" y="4243347"/>
                <a:ext cx="1833230" cy="687778"/>
              </a:xfrm>
              <a:prstGeom prst="rect">
                <a:avLst/>
              </a:prstGeom>
            </p:spPr>
            <p:txBody>
              <a:bodyPr wrap="square" lIns="51206" tIns="25603" rIns="51206" bIns="25603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200" b="1" i="1">
                              <a:solidFill>
                                <a:schemeClr val="accent2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1" i="1">
                              <a:solidFill>
                                <a:schemeClr val="accent2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2200" b="1" i="1">
                              <a:solidFill>
                                <a:schemeClr val="accent2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</m:oMath>
                  </m:oMathPara>
                </a14:m>
                <a:endParaRPr lang="en-US" sz="2200" b="1" i="1" dirty="0">
                  <a:solidFill>
                    <a:schemeClr val="accent2">
                      <a:lumMod val="40000"/>
                      <a:lumOff val="6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0800000" flipV="1">
                <a:off x="3044312" y="6256453"/>
                <a:ext cx="3666459" cy="1248803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/>
              <p:cNvSpPr/>
              <p:nvPr/>
            </p:nvSpPr>
            <p:spPr>
              <a:xfrm rot="10800000" flipV="1">
                <a:off x="508609" y="1734736"/>
                <a:ext cx="1833230" cy="687778"/>
              </a:xfrm>
              <a:prstGeom prst="rect">
                <a:avLst/>
              </a:prstGeom>
            </p:spPr>
            <p:txBody>
              <a:bodyPr wrap="square" lIns="51206" tIns="25603" rIns="51206" bIns="25603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200" b="1" i="1">
                              <a:solidFill>
                                <a:schemeClr val="accent2">
                                  <a:lumMod val="20000"/>
                                  <a:lumOff val="8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1" i="1">
                              <a:solidFill>
                                <a:schemeClr val="accent2">
                                  <a:lumMod val="20000"/>
                                  <a:lumOff val="8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2200" b="1" i="1">
                              <a:solidFill>
                                <a:schemeClr val="accent2">
                                  <a:lumMod val="20000"/>
                                  <a:lumOff val="8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</m:oMath>
                  </m:oMathPara>
                </a14:m>
                <a:endParaRPr lang="en-US" sz="2200" b="1" i="1" dirty="0">
                  <a:solidFill>
                    <a:schemeClr val="accent2">
                      <a:lumMod val="20000"/>
                      <a:lumOff val="8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8" name="Rectangle 2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0800000" flipV="1">
                <a:off x="1017217" y="2493536"/>
                <a:ext cx="3666459" cy="1248803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Rectangle 34"/>
              <p:cNvSpPr/>
              <p:nvPr/>
            </p:nvSpPr>
            <p:spPr>
              <a:xfrm rot="10800000" flipV="1">
                <a:off x="1327099" y="1740941"/>
                <a:ext cx="1833230" cy="687778"/>
              </a:xfrm>
              <a:prstGeom prst="rect">
                <a:avLst/>
              </a:prstGeom>
            </p:spPr>
            <p:txBody>
              <a:bodyPr wrap="square" lIns="51206" tIns="25603" rIns="51206" bIns="25603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200" b="1" i="1">
                              <a:solidFill>
                                <a:schemeClr val="accent2">
                                  <a:lumMod val="20000"/>
                                  <a:lumOff val="8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1" i="1">
                              <a:solidFill>
                                <a:schemeClr val="accent2">
                                  <a:lumMod val="20000"/>
                                  <a:lumOff val="8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2200" b="1" i="1">
                              <a:solidFill>
                                <a:schemeClr val="accent2">
                                  <a:lumMod val="20000"/>
                                  <a:lumOff val="8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</m:oMath>
                  </m:oMathPara>
                </a14:m>
                <a:endParaRPr lang="en-US" sz="2200" b="1" i="1" dirty="0">
                  <a:solidFill>
                    <a:schemeClr val="accent2">
                      <a:lumMod val="20000"/>
                      <a:lumOff val="8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5" name="Rectangle 3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0800000" flipV="1">
                <a:off x="2654198" y="2502844"/>
                <a:ext cx="3666459" cy="1248803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0" r="100000">
                        <a14:foregroundMark x1="28628" y1="9141" x2="32091" y2="37950"/>
                        <a14:foregroundMark x1="34754" y1="27424" x2="38216" y2="35180"/>
                        <a14:foregroundMark x1="17443" y1="30471" x2="24368" y2="39889"/>
                        <a14:foregroundMark x1="29161" y1="35734" x2="24900" y2="39612"/>
                        <a14:foregroundMark x1="59521" y1="69252" x2="59521" y2="69252"/>
                        <a14:foregroundMark x1="58455" y1="70083" x2="61119" y2="70083"/>
                        <a14:foregroundMark x1="85353" y1="14404" x2="79494" y2="68698"/>
                        <a14:foregroundMark x1="79893" y1="16066" x2="92011" y2="21053"/>
                        <a14:foregroundMark x1="81358" y1="10249" x2="87883" y2="12465"/>
                        <a14:foregroundMark x1="88282" y1="71745" x2="87350" y2="73130"/>
                        <a14:foregroundMark x1="15846" y1="29086" x2="15846" y2="29086"/>
                        <a14:foregroundMark x1="10652" y1="57064" x2="44607" y2="86981"/>
                        <a14:backgroundMark x1="39947" y1="72299" x2="45406" y2="62050"/>
                        <a14:backgroundMark x1="39148" y1="60111" x2="39148" y2="60111"/>
                      </a14:backgroundRemoval>
                    </a14:imgEffect>
                  </a14:imgLayer>
                </a14:imgProps>
              </a:ext>
            </a:extLst>
          </a:blip>
          <a:srcRect l="68532"/>
          <a:stretch/>
        </p:blipFill>
        <p:spPr>
          <a:xfrm>
            <a:off x="7427677" y="3936512"/>
            <a:ext cx="1871938" cy="3812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24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23" grpId="0"/>
      <p:bldP spid="25" grpId="0" animBg="1"/>
      <p:bldP spid="5" grpId="0" animBg="1"/>
      <p:bldP spid="26" grpId="0" animBg="1"/>
      <p:bldP spid="27" grpId="0" animBg="1"/>
      <p:bldP spid="6" grpId="0"/>
      <p:bldP spid="28" grpId="0"/>
      <p:bldP spid="3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6000">
            <a:off x="-4482" y="-10634"/>
            <a:ext cx="9152963" cy="6879269"/>
          </a:xfrm>
          <a:custGeom>
            <a:avLst/>
            <a:gdLst/>
            <a:ahLst/>
            <a:cxnLst/>
            <a:rect l="l" t="t" r="r" b="b"/>
            <a:pathLst>
              <a:path w="18305926" h="10318903">
                <a:moveTo>
                  <a:pt x="0" y="31918"/>
                </a:moveTo>
                <a:lnTo>
                  <a:pt x="18287972" y="0"/>
                </a:lnTo>
                <a:lnTo>
                  <a:pt x="18305926" y="10286984"/>
                </a:lnTo>
                <a:lnTo>
                  <a:pt x="17954" y="10318902"/>
                </a:lnTo>
                <a:lnTo>
                  <a:pt x="0" y="31918"/>
                </a:lnTo>
                <a:close/>
              </a:path>
            </a:pathLst>
          </a:custGeom>
          <a:blipFill>
            <a:blip r:embed="rId4">
              <a:alphaModFix amt="60000"/>
            </a:blip>
            <a:stretch>
              <a:fillRect l="-1953" t="-78840" r="-2007" b="-41046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55615" y="5568122"/>
            <a:ext cx="9430791" cy="1440339"/>
          </a:xfrm>
          <a:custGeom>
            <a:avLst/>
            <a:gdLst/>
            <a:ahLst/>
            <a:cxnLst/>
            <a:rect l="l" t="t" r="r" b="b"/>
            <a:pathLst>
              <a:path w="18861581" h="2160508">
                <a:moveTo>
                  <a:pt x="0" y="0"/>
                </a:moveTo>
                <a:lnTo>
                  <a:pt x="18861581" y="0"/>
                </a:lnTo>
                <a:lnTo>
                  <a:pt x="18861581" y="2160508"/>
                </a:lnTo>
                <a:lnTo>
                  <a:pt x="0" y="216050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9130" y="144582"/>
            <a:ext cx="8644946" cy="6713418"/>
          </a:xfrm>
          <a:custGeom>
            <a:avLst/>
            <a:gdLst/>
            <a:ahLst/>
            <a:cxnLst/>
            <a:rect l="l" t="t" r="r" b="b"/>
            <a:pathLst>
              <a:path w="12094269" h="8070176">
                <a:moveTo>
                  <a:pt x="0" y="0"/>
                </a:moveTo>
                <a:lnTo>
                  <a:pt x="12094270" y="0"/>
                </a:lnTo>
                <a:lnTo>
                  <a:pt x="12094270" y="8070176"/>
                </a:lnTo>
                <a:lnTo>
                  <a:pt x="0" y="807017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2289382" y="6172070"/>
            <a:ext cx="1769848" cy="522105"/>
          </a:xfrm>
          <a:custGeom>
            <a:avLst/>
            <a:gdLst/>
            <a:ahLst/>
            <a:cxnLst/>
            <a:rect l="l" t="t" r="r" b="b"/>
            <a:pathLst>
              <a:path w="3539696" h="783158">
                <a:moveTo>
                  <a:pt x="0" y="0"/>
                </a:moveTo>
                <a:lnTo>
                  <a:pt x="3539696" y="0"/>
                </a:lnTo>
                <a:lnTo>
                  <a:pt x="3539696" y="783157"/>
                </a:lnTo>
                <a:lnTo>
                  <a:pt x="0" y="78315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alphaModFix amt="70000"/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3687076" y="6172070"/>
            <a:ext cx="1769848" cy="522105"/>
          </a:xfrm>
          <a:custGeom>
            <a:avLst/>
            <a:gdLst/>
            <a:ahLst/>
            <a:cxnLst/>
            <a:rect l="l" t="t" r="r" b="b"/>
            <a:pathLst>
              <a:path w="3539696" h="783158">
                <a:moveTo>
                  <a:pt x="0" y="0"/>
                </a:moveTo>
                <a:lnTo>
                  <a:pt x="3539696" y="0"/>
                </a:lnTo>
                <a:lnTo>
                  <a:pt x="3539696" y="783157"/>
                </a:lnTo>
                <a:lnTo>
                  <a:pt x="0" y="78315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alphaModFix amt="70000"/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5084770" y="6172070"/>
            <a:ext cx="1769848" cy="522105"/>
          </a:xfrm>
          <a:custGeom>
            <a:avLst/>
            <a:gdLst/>
            <a:ahLst/>
            <a:cxnLst/>
            <a:rect l="l" t="t" r="r" b="b"/>
            <a:pathLst>
              <a:path w="3539696" h="783158">
                <a:moveTo>
                  <a:pt x="0" y="0"/>
                </a:moveTo>
                <a:lnTo>
                  <a:pt x="3539696" y="0"/>
                </a:lnTo>
                <a:lnTo>
                  <a:pt x="3539696" y="783157"/>
                </a:lnTo>
                <a:lnTo>
                  <a:pt x="0" y="78315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alphaModFix amt="70000"/>
            </a:blip>
            <a:stretch>
              <a:fillRect/>
            </a:stretch>
          </a:blipFill>
        </p:spPr>
      </p:sp>
      <p:sp>
        <p:nvSpPr>
          <p:cNvPr id="17" name="TextBox 17"/>
          <p:cNvSpPr txBox="1"/>
          <p:nvPr/>
        </p:nvSpPr>
        <p:spPr>
          <a:xfrm rot="6799">
            <a:off x="562183" y="918026"/>
            <a:ext cx="2951479" cy="5001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89"/>
              </a:lnSpc>
              <a:spcBef>
                <a:spcPct val="0"/>
              </a:spcBef>
            </a:pPr>
            <a:r>
              <a:rPr lang="en-US" sz="2800" dirty="0">
                <a:solidFill>
                  <a:srgbClr val="FFFFFF"/>
                </a:solidFill>
                <a:latin typeface="Sigmar One"/>
              </a:rPr>
              <a:t>2. NHẬN XÉT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1830759" y="3130465"/>
                <a:ext cx="4706438" cy="175157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3400" dirty="0">
                    <a:solidFill>
                      <a:schemeClr val="accent2">
                        <a:lumMod val="20000"/>
                        <a:lumOff val="8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Ví </a:t>
                </a:r>
                <a:r>
                  <a:rPr lang="en-US" sz="3400" dirty="0" err="1">
                    <a:solidFill>
                      <a:schemeClr val="accent2">
                        <a:lumMod val="20000"/>
                        <a:lumOff val="8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dụ</a:t>
                </a:r>
                <a:r>
                  <a:rPr lang="en-US" sz="3400" dirty="0">
                    <a:solidFill>
                      <a:schemeClr val="accent2">
                        <a:lumMod val="20000"/>
                        <a:lumOff val="8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  <a:r>
                  <a:rPr lang="en-US" sz="4000" dirty="0">
                    <a:solidFill>
                      <a:schemeClr val="accent2">
                        <a:lumMod val="20000"/>
                        <a:lumOff val="8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solidFill>
                              <a:schemeClr val="accent2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>
                            <a:solidFill>
                              <a:schemeClr val="accent2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4000">
                            <a:solidFill>
                              <a:schemeClr val="accent2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7</m:t>
                        </m:r>
                      </m:den>
                    </m:f>
                    <m:r>
                      <a:rPr lang="en-US" sz="4000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</a:rPr>
                      <m:t>+ </m:t>
                    </m:r>
                    <m:f>
                      <m:fPr>
                        <m:ctrlPr>
                          <a:rPr lang="en-US" sz="4000" i="1">
                            <a:solidFill>
                              <a:schemeClr val="accent2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>
                            <a:solidFill>
                              <a:schemeClr val="accent2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4000">
                            <a:solidFill>
                              <a:schemeClr val="accent2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7</m:t>
                        </m:r>
                      </m:den>
                    </m:f>
                    <m:r>
                      <a:rPr lang="en-US" sz="4000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000" i="1">
                            <a:solidFill>
                              <a:schemeClr val="accent2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>
                            <a:solidFill>
                              <a:schemeClr val="accent2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1+5</m:t>
                        </m:r>
                      </m:num>
                      <m:den>
                        <m:r>
                          <a:rPr lang="en-US" sz="4000">
                            <a:solidFill>
                              <a:schemeClr val="accent2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7</m:t>
                        </m:r>
                      </m:den>
                    </m:f>
                    <m:r>
                      <a:rPr lang="en-US" sz="4000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sz="4000" i="1">
                            <a:solidFill>
                              <a:schemeClr val="accent2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>
                            <a:solidFill>
                              <a:schemeClr val="accent2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</m:num>
                      <m:den>
                        <m:r>
                          <a:rPr lang="en-US" sz="4000">
                            <a:solidFill>
                              <a:schemeClr val="accent2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7</m:t>
                        </m:r>
                      </m:den>
                    </m:f>
                  </m:oMath>
                </a14:m>
                <a:endParaRPr lang="en-US" sz="4000" dirty="0">
                  <a:solidFill>
                    <a:schemeClr val="accent2">
                      <a:lumMod val="20000"/>
                      <a:lumOff val="8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61517" y="4695698"/>
                <a:ext cx="9412875" cy="1584280"/>
              </a:xfrm>
              <a:prstGeom prst="rect">
                <a:avLst/>
              </a:prstGeom>
              <a:blipFill>
                <a:blip r:embed="rId10"/>
                <a:stretch>
                  <a:fillRect l="-4922" b="-103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Box 17"/>
          <p:cNvSpPr txBox="1"/>
          <p:nvPr/>
        </p:nvSpPr>
        <p:spPr>
          <a:xfrm rot="6799">
            <a:off x="825686" y="1438180"/>
            <a:ext cx="7468189" cy="156966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 algn="just">
              <a:spcBef>
                <a:spcPct val="0"/>
              </a:spcBef>
            </a:pPr>
            <a:r>
              <a:rPr lang="en-US" sz="3400" dirty="0" err="1">
                <a:latin typeface="Cambria" panose="02040503050406030204" pitchFamily="18" charset="0"/>
                <a:ea typeface="Cambria" panose="02040503050406030204" pitchFamily="18" charset="0"/>
              </a:rPr>
              <a:t>Muốn</a:t>
            </a:r>
            <a:r>
              <a:rPr lang="en-US" sz="3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dirty="0" err="1">
                <a:latin typeface="Cambria" panose="02040503050406030204" pitchFamily="18" charset="0"/>
                <a:ea typeface="Cambria" panose="02040503050406030204" pitchFamily="18" charset="0"/>
              </a:rPr>
              <a:t>cộng</a:t>
            </a:r>
            <a:r>
              <a:rPr lang="en-US" sz="3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dirty="0" err="1"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3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dirty="0" err="1"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3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dirty="0" err="1"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US" sz="3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dirty="0" err="1"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3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400" dirty="0">
                <a:latin typeface="Cambria" panose="02040503050406030204" pitchFamily="18" charset="0"/>
                <a:ea typeface="Cambria" panose="02040503050406030204" pitchFamily="18" charset="0"/>
              </a:rPr>
              <a:t>, ta </a:t>
            </a:r>
            <a:r>
              <a:rPr lang="en-US" sz="3400" dirty="0" err="1">
                <a:latin typeface="Cambria" panose="02040503050406030204" pitchFamily="18" charset="0"/>
                <a:ea typeface="Cambria" panose="02040503050406030204" pitchFamily="18" charset="0"/>
              </a:rPr>
              <a:t>cộng</a:t>
            </a:r>
            <a:r>
              <a:rPr lang="en-US" sz="3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dirty="0" err="1"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3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dirty="0" err="1">
                <a:latin typeface="Cambria" panose="02040503050406030204" pitchFamily="18" charset="0"/>
                <a:ea typeface="Cambria" panose="02040503050406030204" pitchFamily="18" charset="0"/>
              </a:rPr>
              <a:t>tử</a:t>
            </a:r>
            <a:r>
              <a:rPr lang="en-US" sz="3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dirty="0" err="1"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dirty="0" err="1"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3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dirty="0" err="1">
                <a:latin typeface="Cambria" panose="02040503050406030204" pitchFamily="18" charset="0"/>
                <a:ea typeface="Cambria" panose="02040503050406030204" pitchFamily="18" charset="0"/>
              </a:rPr>
              <a:t>giữ</a:t>
            </a:r>
            <a:r>
              <a:rPr lang="en-US" sz="3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dirty="0" err="1">
                <a:latin typeface="Cambria" panose="02040503050406030204" pitchFamily="18" charset="0"/>
                <a:ea typeface="Cambria" panose="02040503050406030204" pitchFamily="18" charset="0"/>
              </a:rPr>
              <a:t>nguyên</a:t>
            </a:r>
            <a:r>
              <a:rPr lang="en-US" sz="3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dirty="0" err="1"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3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4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/>
            </p:nvSpPr>
            <p:spPr>
              <a:xfrm>
                <a:off x="831257" y="5250151"/>
                <a:ext cx="2063416" cy="77784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700" i="1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70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270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sz="270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+ </m:t>
                      </m:r>
                      <m:f>
                        <m:fPr>
                          <m:ctrlPr>
                            <a:rPr lang="en-US" sz="2700" i="1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70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6</m:t>
                          </m:r>
                        </m:num>
                        <m:den>
                          <m:r>
                            <a:rPr lang="en-US" sz="270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sz="270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2700" dirty="0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62513" y="7875226"/>
                <a:ext cx="4126832" cy="1382879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2472201" y="5231441"/>
                <a:ext cx="1696797" cy="829548"/>
              </a:xfrm>
              <a:prstGeom prst="rect">
                <a:avLst/>
              </a:prstGeom>
            </p:spPr>
            <p:txBody>
              <a:bodyPr wrap="none" lIns="51206" tIns="25603" rIns="51206" bIns="25603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7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70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3+6</m:t>
                          </m:r>
                        </m:num>
                        <m:den>
                          <m:r>
                            <a:rPr lang="en-US" sz="270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sz="270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27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70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9</m:t>
                          </m:r>
                        </m:num>
                        <m:den>
                          <m:r>
                            <a:rPr lang="en-US" sz="270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 sz="2700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44402" y="7847162"/>
                <a:ext cx="3017172" cy="1492396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7"/>
          <p:cNvSpPr txBox="1"/>
          <p:nvPr/>
        </p:nvSpPr>
        <p:spPr>
          <a:xfrm rot="6799">
            <a:off x="3687509" y="4474930"/>
            <a:ext cx="4553379" cy="50013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889"/>
              </a:lnSpc>
              <a:spcBef>
                <a:spcPct val="0"/>
              </a:spcBef>
            </a:pP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Sigmar One"/>
              </a:rPr>
              <a:t>LÀM VÀO BẢNG CON</a:t>
            </a:r>
          </a:p>
        </p:txBody>
      </p:sp>
      <p:sp>
        <p:nvSpPr>
          <p:cNvPr id="8" name="Freeform 8"/>
          <p:cNvSpPr/>
          <p:nvPr/>
        </p:nvSpPr>
        <p:spPr>
          <a:xfrm>
            <a:off x="7664890" y="2979081"/>
            <a:ext cx="1418331" cy="3959523"/>
          </a:xfrm>
          <a:custGeom>
            <a:avLst/>
            <a:gdLst/>
            <a:ahLst/>
            <a:cxnLst/>
            <a:rect l="l" t="t" r="r" b="b"/>
            <a:pathLst>
              <a:path w="3153763" h="6620494">
                <a:moveTo>
                  <a:pt x="0" y="0"/>
                </a:moveTo>
                <a:lnTo>
                  <a:pt x="3153763" y="0"/>
                </a:lnTo>
                <a:lnTo>
                  <a:pt x="3153763" y="6620494"/>
                </a:lnTo>
                <a:lnTo>
                  <a:pt x="0" y="662049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058022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 animBg="1"/>
      <p:bldP spid="26" grpId="0"/>
      <p:bldP spid="5" grpId="0"/>
      <p:bldP spid="1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65221" y="-700601"/>
            <a:ext cx="1920032" cy="2743200"/>
          </a:xfrm>
          <a:custGeom>
            <a:avLst/>
            <a:gdLst/>
            <a:ahLst/>
            <a:cxnLst/>
            <a:rect l="l" t="t" r="r" b="b"/>
            <a:pathLst>
              <a:path w="3840064" h="4114800">
                <a:moveTo>
                  <a:pt x="0" y="0"/>
                </a:moveTo>
                <a:lnTo>
                  <a:pt x="3840064" y="0"/>
                </a:lnTo>
                <a:lnTo>
                  <a:pt x="384006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 flipV="1">
            <a:off x="7589189" y="4815401"/>
            <a:ext cx="1920032" cy="2743200"/>
          </a:xfrm>
          <a:custGeom>
            <a:avLst/>
            <a:gdLst/>
            <a:ahLst/>
            <a:cxnLst/>
            <a:rect l="l" t="t" r="r" b="b"/>
            <a:pathLst>
              <a:path w="3840064" h="4114800">
                <a:moveTo>
                  <a:pt x="3840064" y="4114800"/>
                </a:moveTo>
                <a:lnTo>
                  <a:pt x="0" y="4114800"/>
                </a:lnTo>
                <a:lnTo>
                  <a:pt x="0" y="0"/>
                </a:lnTo>
                <a:lnTo>
                  <a:pt x="3840064" y="0"/>
                </a:lnTo>
                <a:lnTo>
                  <a:pt x="3840064" y="411480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5904396" y="-781196"/>
            <a:ext cx="3733141" cy="3502365"/>
          </a:xfrm>
          <a:custGeom>
            <a:avLst/>
            <a:gdLst/>
            <a:ahLst/>
            <a:cxnLst/>
            <a:rect l="l" t="t" r="r" b="b"/>
            <a:pathLst>
              <a:path w="7466281" h="5253547">
                <a:moveTo>
                  <a:pt x="0" y="0"/>
                </a:moveTo>
                <a:lnTo>
                  <a:pt x="7466281" y="0"/>
                </a:lnTo>
                <a:lnTo>
                  <a:pt x="7466281" y="5253547"/>
                </a:lnTo>
                <a:lnTo>
                  <a:pt x="0" y="525354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flipH="1" flipV="1">
            <a:off x="-493537" y="4136832"/>
            <a:ext cx="3733141" cy="3502365"/>
          </a:xfrm>
          <a:custGeom>
            <a:avLst/>
            <a:gdLst/>
            <a:ahLst/>
            <a:cxnLst/>
            <a:rect l="l" t="t" r="r" b="b"/>
            <a:pathLst>
              <a:path w="7466281" h="5253547">
                <a:moveTo>
                  <a:pt x="7466281" y="5253547"/>
                </a:moveTo>
                <a:lnTo>
                  <a:pt x="0" y="5253547"/>
                </a:lnTo>
                <a:lnTo>
                  <a:pt x="0" y="0"/>
                </a:lnTo>
                <a:lnTo>
                  <a:pt x="7466281" y="0"/>
                </a:lnTo>
                <a:lnTo>
                  <a:pt x="7466281" y="5253547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876300" y="279400"/>
            <a:ext cx="7381703" cy="6197600"/>
          </a:xfrm>
          <a:custGeom>
            <a:avLst/>
            <a:gdLst/>
            <a:ahLst/>
            <a:cxnLst/>
            <a:rect l="l" t="t" r="r" b="b"/>
            <a:pathLst>
              <a:path w="13982011" h="8032219">
                <a:moveTo>
                  <a:pt x="0" y="0"/>
                </a:moveTo>
                <a:lnTo>
                  <a:pt x="13982012" y="0"/>
                </a:lnTo>
                <a:lnTo>
                  <a:pt x="13982012" y="8032220"/>
                </a:lnTo>
                <a:lnTo>
                  <a:pt x="0" y="803222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flipH="1">
            <a:off x="7292049" y="2572780"/>
            <a:ext cx="1908366" cy="4962862"/>
          </a:xfrm>
          <a:custGeom>
            <a:avLst/>
            <a:gdLst/>
            <a:ahLst/>
            <a:cxnLst/>
            <a:rect l="l" t="t" r="r" b="b"/>
            <a:pathLst>
              <a:path w="3135213" h="7038232">
                <a:moveTo>
                  <a:pt x="3135213" y="0"/>
                </a:moveTo>
                <a:lnTo>
                  <a:pt x="0" y="0"/>
                </a:lnTo>
                <a:lnTo>
                  <a:pt x="0" y="7038232"/>
                </a:lnTo>
                <a:lnTo>
                  <a:pt x="3135213" y="7038232"/>
                </a:lnTo>
                <a:lnTo>
                  <a:pt x="3135213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 rot="-600139">
            <a:off x="1398431" y="1049116"/>
            <a:ext cx="409366" cy="718185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 rot="601275">
            <a:off x="7148876" y="3838888"/>
            <a:ext cx="409366" cy="718185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 rot="6799">
            <a:off x="3107538" y="1467748"/>
            <a:ext cx="2789620" cy="3077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52"/>
              </a:lnSpc>
              <a:spcBef>
                <a:spcPct val="0"/>
              </a:spcBef>
            </a:pPr>
            <a:r>
              <a:rPr lang="en-US" sz="3400" dirty="0">
                <a:solidFill>
                  <a:srgbClr val="FFFFFF"/>
                </a:solidFill>
                <a:latin typeface="Sigmar One" panose="020B0604020202020204" charset="0"/>
              </a:rPr>
              <a:t>GHI NHỚ</a:t>
            </a:r>
          </a:p>
        </p:txBody>
      </p:sp>
      <p:pic>
        <p:nvPicPr>
          <p:cNvPr id="14" name="Picture 14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 rot="649367">
            <a:off x="1495045" y="4279226"/>
            <a:ext cx="326534" cy="465645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 rot="-648723">
            <a:off x="7379793" y="1603737"/>
            <a:ext cx="326534" cy="465645"/>
          </a:xfrm>
          <a:prstGeom prst="rect">
            <a:avLst/>
          </a:prstGeom>
        </p:spPr>
      </p:pic>
      <p:sp>
        <p:nvSpPr>
          <p:cNvPr id="17" name="TextBox 17"/>
          <p:cNvSpPr txBox="1"/>
          <p:nvPr/>
        </p:nvSpPr>
        <p:spPr>
          <a:xfrm rot="6799">
            <a:off x="1994459" y="2146245"/>
            <a:ext cx="5229963" cy="2277547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just">
              <a:spcBef>
                <a:spcPct val="0"/>
              </a:spcBef>
            </a:pPr>
            <a:r>
              <a:rPr lang="en-US" sz="37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Muốn</a:t>
            </a:r>
            <a:r>
              <a:rPr lang="en-US" sz="37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7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cộng</a:t>
            </a:r>
            <a:r>
              <a:rPr lang="en-US" sz="37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7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37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7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37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7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7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7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7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7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US" sz="37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7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37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7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7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ta </a:t>
            </a:r>
            <a:r>
              <a:rPr lang="en-US" sz="37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cộng</a:t>
            </a:r>
            <a:r>
              <a:rPr lang="en-US" sz="37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7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37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7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tử</a:t>
            </a:r>
            <a:r>
              <a:rPr lang="en-US" sz="37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7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7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7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7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7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37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7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7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7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giữ</a:t>
            </a:r>
            <a:r>
              <a:rPr lang="en-US" sz="37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7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nguyên</a:t>
            </a:r>
            <a:r>
              <a:rPr lang="en-US" sz="37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7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37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7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7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19" name="Freeform 9"/>
          <p:cNvSpPr/>
          <p:nvPr/>
        </p:nvSpPr>
        <p:spPr>
          <a:xfrm>
            <a:off x="67758" y="2721169"/>
            <a:ext cx="1801188" cy="4142693"/>
          </a:xfrm>
          <a:custGeom>
            <a:avLst/>
            <a:gdLst/>
            <a:ahLst/>
            <a:cxnLst/>
            <a:rect l="l" t="t" r="r" b="b"/>
            <a:pathLst>
              <a:path w="4341132" h="5924622">
                <a:moveTo>
                  <a:pt x="0" y="0"/>
                </a:moveTo>
                <a:lnTo>
                  <a:pt x="4341133" y="0"/>
                </a:lnTo>
                <a:lnTo>
                  <a:pt x="4341133" y="5924623"/>
                </a:lnTo>
                <a:lnTo>
                  <a:pt x="0" y="592462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913571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6000">
            <a:off x="-4482" y="-10634"/>
            <a:ext cx="9152963" cy="6879269"/>
          </a:xfrm>
          <a:custGeom>
            <a:avLst/>
            <a:gdLst/>
            <a:ahLst/>
            <a:cxnLst/>
            <a:rect l="l" t="t" r="r" b="b"/>
            <a:pathLst>
              <a:path w="18305926" h="10318903">
                <a:moveTo>
                  <a:pt x="0" y="31918"/>
                </a:moveTo>
                <a:lnTo>
                  <a:pt x="18287972" y="0"/>
                </a:lnTo>
                <a:lnTo>
                  <a:pt x="18305926" y="10286984"/>
                </a:lnTo>
                <a:lnTo>
                  <a:pt x="17954" y="10318902"/>
                </a:lnTo>
                <a:lnTo>
                  <a:pt x="0" y="31918"/>
                </a:lnTo>
                <a:close/>
              </a:path>
            </a:pathLst>
          </a:custGeom>
          <a:blipFill>
            <a:blip r:embed="rId3">
              <a:alphaModFix amt="60000"/>
            </a:blip>
            <a:stretch>
              <a:fillRect l="-1953" t="-78840" r="-2007" b="-41046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55615" y="5568122"/>
            <a:ext cx="9430791" cy="1440339"/>
          </a:xfrm>
          <a:custGeom>
            <a:avLst/>
            <a:gdLst/>
            <a:ahLst/>
            <a:cxnLst/>
            <a:rect l="l" t="t" r="r" b="b"/>
            <a:pathLst>
              <a:path w="18861581" h="2160508">
                <a:moveTo>
                  <a:pt x="0" y="0"/>
                </a:moveTo>
                <a:lnTo>
                  <a:pt x="18861581" y="0"/>
                </a:lnTo>
                <a:lnTo>
                  <a:pt x="18861581" y="2160508"/>
                </a:lnTo>
                <a:lnTo>
                  <a:pt x="0" y="216050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548433" y="470497"/>
            <a:ext cx="6047135" cy="5380117"/>
          </a:xfrm>
          <a:custGeom>
            <a:avLst/>
            <a:gdLst/>
            <a:ahLst/>
            <a:cxnLst/>
            <a:rect l="l" t="t" r="r" b="b"/>
            <a:pathLst>
              <a:path w="12094269" h="8070176">
                <a:moveTo>
                  <a:pt x="0" y="0"/>
                </a:moveTo>
                <a:lnTo>
                  <a:pt x="12094270" y="0"/>
                </a:lnTo>
                <a:lnTo>
                  <a:pt x="12094270" y="8070176"/>
                </a:lnTo>
                <a:lnTo>
                  <a:pt x="0" y="807017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249931" y="918720"/>
            <a:ext cx="1151602" cy="806819"/>
          </a:xfrm>
          <a:custGeom>
            <a:avLst/>
            <a:gdLst/>
            <a:ahLst/>
            <a:cxnLst/>
            <a:rect l="l" t="t" r="r" b="b"/>
            <a:pathLst>
              <a:path w="2303203" h="1210228">
                <a:moveTo>
                  <a:pt x="0" y="0"/>
                </a:moveTo>
                <a:lnTo>
                  <a:pt x="2303203" y="0"/>
                </a:lnTo>
                <a:lnTo>
                  <a:pt x="2303203" y="1210229"/>
                </a:lnTo>
                <a:lnTo>
                  <a:pt x="0" y="121022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flipH="1">
            <a:off x="7743276" y="918720"/>
            <a:ext cx="1151602" cy="806819"/>
          </a:xfrm>
          <a:custGeom>
            <a:avLst/>
            <a:gdLst/>
            <a:ahLst/>
            <a:cxnLst/>
            <a:rect l="l" t="t" r="r" b="b"/>
            <a:pathLst>
              <a:path w="2303203" h="1210228">
                <a:moveTo>
                  <a:pt x="2303203" y="0"/>
                </a:moveTo>
                <a:lnTo>
                  <a:pt x="0" y="0"/>
                </a:lnTo>
                <a:lnTo>
                  <a:pt x="0" y="1210229"/>
                </a:lnTo>
                <a:lnTo>
                  <a:pt x="2303203" y="1210229"/>
                </a:lnTo>
                <a:lnTo>
                  <a:pt x="2303203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 rot="6799">
            <a:off x="2397081" y="1813106"/>
            <a:ext cx="4350646" cy="28623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9300" dirty="0">
                <a:ln>
                  <a:solidFill>
                    <a:schemeClr val="tx1"/>
                  </a:solidFill>
                </a:ln>
                <a:solidFill>
                  <a:srgbClr val="F7CA71"/>
                </a:solidFill>
                <a:latin typeface="Sigmar One"/>
              </a:rPr>
              <a:t>LUYỆN</a:t>
            </a:r>
          </a:p>
          <a:p>
            <a:pPr algn="ctr"/>
            <a:r>
              <a:rPr lang="en-US" sz="9300" dirty="0">
                <a:ln>
                  <a:solidFill>
                    <a:schemeClr val="tx1"/>
                  </a:solidFill>
                </a:ln>
                <a:solidFill>
                  <a:srgbClr val="F7CA71"/>
                </a:solidFill>
                <a:latin typeface="Sigmar One"/>
              </a:rPr>
              <a:t>TẬP</a:t>
            </a:r>
          </a:p>
        </p:txBody>
      </p:sp>
      <p:sp>
        <p:nvSpPr>
          <p:cNvPr id="8" name="Freeform 8"/>
          <p:cNvSpPr/>
          <p:nvPr/>
        </p:nvSpPr>
        <p:spPr>
          <a:xfrm>
            <a:off x="6954835" y="2087489"/>
            <a:ext cx="1576882" cy="4413663"/>
          </a:xfrm>
          <a:custGeom>
            <a:avLst/>
            <a:gdLst/>
            <a:ahLst/>
            <a:cxnLst/>
            <a:rect l="l" t="t" r="r" b="b"/>
            <a:pathLst>
              <a:path w="3153763" h="6620494">
                <a:moveTo>
                  <a:pt x="0" y="0"/>
                </a:moveTo>
                <a:lnTo>
                  <a:pt x="3153763" y="0"/>
                </a:lnTo>
                <a:lnTo>
                  <a:pt x="3153763" y="6620494"/>
                </a:lnTo>
                <a:lnTo>
                  <a:pt x="0" y="662049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463150" y="2551403"/>
            <a:ext cx="2170566" cy="3949748"/>
          </a:xfrm>
          <a:custGeom>
            <a:avLst/>
            <a:gdLst/>
            <a:ahLst/>
            <a:cxnLst/>
            <a:rect l="l" t="t" r="r" b="b"/>
            <a:pathLst>
              <a:path w="4341132" h="5924622">
                <a:moveTo>
                  <a:pt x="0" y="0"/>
                </a:moveTo>
                <a:lnTo>
                  <a:pt x="4341133" y="0"/>
                </a:lnTo>
                <a:lnTo>
                  <a:pt x="4341133" y="5924623"/>
                </a:lnTo>
                <a:lnTo>
                  <a:pt x="0" y="592462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2289382" y="6172070"/>
            <a:ext cx="1769848" cy="522105"/>
          </a:xfrm>
          <a:custGeom>
            <a:avLst/>
            <a:gdLst/>
            <a:ahLst/>
            <a:cxnLst/>
            <a:rect l="l" t="t" r="r" b="b"/>
            <a:pathLst>
              <a:path w="3539696" h="783158">
                <a:moveTo>
                  <a:pt x="0" y="0"/>
                </a:moveTo>
                <a:lnTo>
                  <a:pt x="3539696" y="0"/>
                </a:lnTo>
                <a:lnTo>
                  <a:pt x="3539696" y="783157"/>
                </a:lnTo>
                <a:lnTo>
                  <a:pt x="0" y="78315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alphaModFix amt="70000"/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3687076" y="6172070"/>
            <a:ext cx="1769848" cy="522105"/>
          </a:xfrm>
          <a:custGeom>
            <a:avLst/>
            <a:gdLst/>
            <a:ahLst/>
            <a:cxnLst/>
            <a:rect l="l" t="t" r="r" b="b"/>
            <a:pathLst>
              <a:path w="3539696" h="783158">
                <a:moveTo>
                  <a:pt x="0" y="0"/>
                </a:moveTo>
                <a:lnTo>
                  <a:pt x="3539696" y="0"/>
                </a:lnTo>
                <a:lnTo>
                  <a:pt x="3539696" y="783157"/>
                </a:lnTo>
                <a:lnTo>
                  <a:pt x="0" y="78315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alphaModFix amt="70000"/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2683436" y="5134982"/>
            <a:ext cx="981740" cy="1368875"/>
          </a:xfrm>
          <a:custGeom>
            <a:avLst/>
            <a:gdLst/>
            <a:ahLst/>
            <a:cxnLst/>
            <a:rect l="l" t="t" r="r" b="b"/>
            <a:pathLst>
              <a:path w="1963480" h="2053312">
                <a:moveTo>
                  <a:pt x="0" y="0"/>
                </a:moveTo>
                <a:lnTo>
                  <a:pt x="1963480" y="0"/>
                </a:lnTo>
                <a:lnTo>
                  <a:pt x="1963480" y="2053312"/>
                </a:lnTo>
                <a:lnTo>
                  <a:pt x="0" y="2053312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4081130" y="5134982"/>
            <a:ext cx="981740" cy="1368875"/>
          </a:xfrm>
          <a:custGeom>
            <a:avLst/>
            <a:gdLst/>
            <a:ahLst/>
            <a:cxnLst/>
            <a:rect l="l" t="t" r="r" b="b"/>
            <a:pathLst>
              <a:path w="1963480" h="2053312">
                <a:moveTo>
                  <a:pt x="0" y="0"/>
                </a:moveTo>
                <a:lnTo>
                  <a:pt x="1963480" y="0"/>
                </a:lnTo>
                <a:lnTo>
                  <a:pt x="1963480" y="2053312"/>
                </a:lnTo>
                <a:lnTo>
                  <a:pt x="0" y="2053312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5084770" y="6172070"/>
            <a:ext cx="1769848" cy="522105"/>
          </a:xfrm>
          <a:custGeom>
            <a:avLst/>
            <a:gdLst/>
            <a:ahLst/>
            <a:cxnLst/>
            <a:rect l="l" t="t" r="r" b="b"/>
            <a:pathLst>
              <a:path w="3539696" h="783158">
                <a:moveTo>
                  <a:pt x="0" y="0"/>
                </a:moveTo>
                <a:lnTo>
                  <a:pt x="3539696" y="0"/>
                </a:lnTo>
                <a:lnTo>
                  <a:pt x="3539696" y="783157"/>
                </a:lnTo>
                <a:lnTo>
                  <a:pt x="0" y="78315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alphaModFix amt="70000"/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5478824" y="5134982"/>
            <a:ext cx="981740" cy="1368875"/>
          </a:xfrm>
          <a:custGeom>
            <a:avLst/>
            <a:gdLst/>
            <a:ahLst/>
            <a:cxnLst/>
            <a:rect l="l" t="t" r="r" b="b"/>
            <a:pathLst>
              <a:path w="1963480" h="2053312">
                <a:moveTo>
                  <a:pt x="0" y="0"/>
                </a:moveTo>
                <a:lnTo>
                  <a:pt x="1963480" y="0"/>
                </a:lnTo>
                <a:lnTo>
                  <a:pt x="1963480" y="2053312"/>
                </a:lnTo>
                <a:lnTo>
                  <a:pt x="0" y="2053312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298443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096224" y="0"/>
            <a:ext cx="2161588" cy="2882117"/>
          </a:xfrm>
          <a:custGeom>
            <a:avLst/>
            <a:gdLst/>
            <a:ahLst/>
            <a:cxnLst/>
            <a:rect l="l" t="t" r="r" b="b"/>
            <a:pathLst>
              <a:path w="4323176" h="4323176">
                <a:moveTo>
                  <a:pt x="0" y="0"/>
                </a:moveTo>
                <a:lnTo>
                  <a:pt x="4323177" y="0"/>
                </a:lnTo>
                <a:lnTo>
                  <a:pt x="4323177" y="4323176"/>
                </a:lnTo>
                <a:lnTo>
                  <a:pt x="0" y="432317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25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7096224" y="2355096"/>
            <a:ext cx="2161588" cy="2882117"/>
          </a:xfrm>
          <a:custGeom>
            <a:avLst/>
            <a:gdLst/>
            <a:ahLst/>
            <a:cxnLst/>
            <a:rect l="l" t="t" r="r" b="b"/>
            <a:pathLst>
              <a:path w="4323176" h="4323176">
                <a:moveTo>
                  <a:pt x="0" y="0"/>
                </a:moveTo>
                <a:lnTo>
                  <a:pt x="4323177" y="0"/>
                </a:lnTo>
                <a:lnTo>
                  <a:pt x="4323177" y="4323176"/>
                </a:lnTo>
                <a:lnTo>
                  <a:pt x="0" y="432317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25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5293759" y="0"/>
            <a:ext cx="2161588" cy="2882117"/>
          </a:xfrm>
          <a:custGeom>
            <a:avLst/>
            <a:gdLst/>
            <a:ahLst/>
            <a:cxnLst/>
            <a:rect l="l" t="t" r="r" b="b"/>
            <a:pathLst>
              <a:path w="4323176" h="4323176">
                <a:moveTo>
                  <a:pt x="0" y="0"/>
                </a:moveTo>
                <a:lnTo>
                  <a:pt x="4323176" y="0"/>
                </a:lnTo>
                <a:lnTo>
                  <a:pt x="4323176" y="4323176"/>
                </a:lnTo>
                <a:lnTo>
                  <a:pt x="0" y="432317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25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4913343" y="2465952"/>
            <a:ext cx="2161588" cy="2882117"/>
          </a:xfrm>
          <a:custGeom>
            <a:avLst/>
            <a:gdLst/>
            <a:ahLst/>
            <a:cxnLst/>
            <a:rect l="l" t="t" r="r" b="b"/>
            <a:pathLst>
              <a:path w="4323176" h="4323176">
                <a:moveTo>
                  <a:pt x="0" y="0"/>
                </a:moveTo>
                <a:lnTo>
                  <a:pt x="4323176" y="0"/>
                </a:lnTo>
                <a:lnTo>
                  <a:pt x="4323176" y="4323176"/>
                </a:lnTo>
                <a:lnTo>
                  <a:pt x="0" y="432317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25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3536490" y="0"/>
            <a:ext cx="2161588" cy="2882117"/>
          </a:xfrm>
          <a:custGeom>
            <a:avLst/>
            <a:gdLst/>
            <a:ahLst/>
            <a:cxnLst/>
            <a:rect l="l" t="t" r="r" b="b"/>
            <a:pathLst>
              <a:path w="4323176" h="4323176">
                <a:moveTo>
                  <a:pt x="0" y="0"/>
                </a:moveTo>
                <a:lnTo>
                  <a:pt x="4323176" y="0"/>
                </a:lnTo>
                <a:lnTo>
                  <a:pt x="4323176" y="4323176"/>
                </a:lnTo>
                <a:lnTo>
                  <a:pt x="0" y="432317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25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3156074" y="2465952"/>
            <a:ext cx="2161588" cy="2882117"/>
          </a:xfrm>
          <a:custGeom>
            <a:avLst/>
            <a:gdLst/>
            <a:ahLst/>
            <a:cxnLst/>
            <a:rect l="l" t="t" r="r" b="b"/>
            <a:pathLst>
              <a:path w="4323176" h="4323176">
                <a:moveTo>
                  <a:pt x="0" y="0"/>
                </a:moveTo>
                <a:lnTo>
                  <a:pt x="4323176" y="0"/>
                </a:lnTo>
                <a:lnTo>
                  <a:pt x="4323176" y="4323176"/>
                </a:lnTo>
                <a:lnTo>
                  <a:pt x="0" y="432317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25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757269" y="0"/>
            <a:ext cx="2161588" cy="2882117"/>
          </a:xfrm>
          <a:custGeom>
            <a:avLst/>
            <a:gdLst/>
            <a:ahLst/>
            <a:cxnLst/>
            <a:rect l="l" t="t" r="r" b="b"/>
            <a:pathLst>
              <a:path w="4323176" h="4323176">
                <a:moveTo>
                  <a:pt x="0" y="0"/>
                </a:moveTo>
                <a:lnTo>
                  <a:pt x="4323176" y="0"/>
                </a:lnTo>
                <a:lnTo>
                  <a:pt x="4323176" y="4323176"/>
                </a:lnTo>
                <a:lnTo>
                  <a:pt x="0" y="432317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25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376853" y="2465952"/>
            <a:ext cx="2161588" cy="2882117"/>
          </a:xfrm>
          <a:custGeom>
            <a:avLst/>
            <a:gdLst/>
            <a:ahLst/>
            <a:cxnLst/>
            <a:rect l="l" t="t" r="r" b="b"/>
            <a:pathLst>
              <a:path w="4323176" h="4323176">
                <a:moveTo>
                  <a:pt x="0" y="0"/>
                </a:moveTo>
                <a:lnTo>
                  <a:pt x="4323176" y="0"/>
                </a:lnTo>
                <a:lnTo>
                  <a:pt x="4323176" y="4323176"/>
                </a:lnTo>
                <a:lnTo>
                  <a:pt x="0" y="432317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25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-4685" y="0"/>
            <a:ext cx="2161588" cy="2882117"/>
          </a:xfrm>
          <a:custGeom>
            <a:avLst/>
            <a:gdLst/>
            <a:ahLst/>
            <a:cxnLst/>
            <a:rect l="l" t="t" r="r" b="b"/>
            <a:pathLst>
              <a:path w="4323176" h="4323176">
                <a:moveTo>
                  <a:pt x="0" y="0"/>
                </a:moveTo>
                <a:lnTo>
                  <a:pt x="4323176" y="0"/>
                </a:lnTo>
                <a:lnTo>
                  <a:pt x="4323176" y="4323176"/>
                </a:lnTo>
                <a:lnTo>
                  <a:pt x="0" y="432317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25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0" y="2355096"/>
            <a:ext cx="2161588" cy="2882117"/>
          </a:xfrm>
          <a:custGeom>
            <a:avLst/>
            <a:gdLst/>
            <a:ahLst/>
            <a:cxnLst/>
            <a:rect l="l" t="t" r="r" b="b"/>
            <a:pathLst>
              <a:path w="4323176" h="4323176">
                <a:moveTo>
                  <a:pt x="0" y="0"/>
                </a:moveTo>
                <a:lnTo>
                  <a:pt x="4323176" y="0"/>
                </a:lnTo>
                <a:lnTo>
                  <a:pt x="4323176" y="4323176"/>
                </a:lnTo>
                <a:lnTo>
                  <a:pt x="0" y="432317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25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-447286" y="4253585"/>
            <a:ext cx="2943115" cy="2411571"/>
          </a:xfrm>
          <a:custGeom>
            <a:avLst/>
            <a:gdLst/>
            <a:ahLst/>
            <a:cxnLst/>
            <a:rect l="l" t="t" r="r" b="b"/>
            <a:pathLst>
              <a:path w="5886229" h="3617356">
                <a:moveTo>
                  <a:pt x="0" y="0"/>
                </a:moveTo>
                <a:lnTo>
                  <a:pt x="5886229" y="0"/>
                </a:lnTo>
                <a:lnTo>
                  <a:pt x="5886229" y="3617355"/>
                </a:lnTo>
                <a:lnTo>
                  <a:pt x="0" y="361735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0" y="5116286"/>
            <a:ext cx="1306286" cy="1741714"/>
          </a:xfrm>
          <a:custGeom>
            <a:avLst/>
            <a:gdLst/>
            <a:ahLst/>
            <a:cxnLst/>
            <a:rect l="l" t="t" r="r" b="b"/>
            <a:pathLst>
              <a:path w="2612571" h="2612571">
                <a:moveTo>
                  <a:pt x="0" y="0"/>
                </a:moveTo>
                <a:lnTo>
                  <a:pt x="2612571" y="0"/>
                </a:lnTo>
                <a:lnTo>
                  <a:pt x="2612571" y="2612571"/>
                </a:lnTo>
                <a:lnTo>
                  <a:pt x="0" y="261257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306286" y="5116286"/>
            <a:ext cx="1306286" cy="1741714"/>
          </a:xfrm>
          <a:custGeom>
            <a:avLst/>
            <a:gdLst/>
            <a:ahLst/>
            <a:cxnLst/>
            <a:rect l="l" t="t" r="r" b="b"/>
            <a:pathLst>
              <a:path w="2612571" h="2612571">
                <a:moveTo>
                  <a:pt x="0" y="0"/>
                </a:moveTo>
                <a:lnTo>
                  <a:pt x="2612572" y="0"/>
                </a:lnTo>
                <a:lnTo>
                  <a:pt x="2612572" y="2612571"/>
                </a:lnTo>
                <a:lnTo>
                  <a:pt x="0" y="261257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2612572" y="5116286"/>
            <a:ext cx="1306286" cy="1741714"/>
          </a:xfrm>
          <a:custGeom>
            <a:avLst/>
            <a:gdLst/>
            <a:ahLst/>
            <a:cxnLst/>
            <a:rect l="l" t="t" r="r" b="b"/>
            <a:pathLst>
              <a:path w="2612571" h="2612571">
                <a:moveTo>
                  <a:pt x="0" y="0"/>
                </a:moveTo>
                <a:lnTo>
                  <a:pt x="2612571" y="0"/>
                </a:lnTo>
                <a:lnTo>
                  <a:pt x="2612571" y="2612571"/>
                </a:lnTo>
                <a:lnTo>
                  <a:pt x="0" y="261257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3918857" y="5116286"/>
            <a:ext cx="1306286" cy="1741714"/>
          </a:xfrm>
          <a:custGeom>
            <a:avLst/>
            <a:gdLst/>
            <a:ahLst/>
            <a:cxnLst/>
            <a:rect l="l" t="t" r="r" b="b"/>
            <a:pathLst>
              <a:path w="2612571" h="2612571">
                <a:moveTo>
                  <a:pt x="0" y="0"/>
                </a:moveTo>
                <a:lnTo>
                  <a:pt x="2612572" y="0"/>
                </a:lnTo>
                <a:lnTo>
                  <a:pt x="2612572" y="2612571"/>
                </a:lnTo>
                <a:lnTo>
                  <a:pt x="0" y="261257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6516774" y="4202634"/>
            <a:ext cx="3953139" cy="3239178"/>
          </a:xfrm>
          <a:custGeom>
            <a:avLst/>
            <a:gdLst/>
            <a:ahLst/>
            <a:cxnLst/>
            <a:rect l="l" t="t" r="r" b="b"/>
            <a:pathLst>
              <a:path w="7906278" h="4858767">
                <a:moveTo>
                  <a:pt x="0" y="0"/>
                </a:moveTo>
                <a:lnTo>
                  <a:pt x="7906277" y="0"/>
                </a:lnTo>
                <a:lnTo>
                  <a:pt x="7906277" y="4858766"/>
                </a:lnTo>
                <a:lnTo>
                  <a:pt x="0" y="485876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5225143" y="5116286"/>
            <a:ext cx="1306286" cy="1741714"/>
          </a:xfrm>
          <a:custGeom>
            <a:avLst/>
            <a:gdLst/>
            <a:ahLst/>
            <a:cxnLst/>
            <a:rect l="l" t="t" r="r" b="b"/>
            <a:pathLst>
              <a:path w="2612571" h="2612571">
                <a:moveTo>
                  <a:pt x="0" y="0"/>
                </a:moveTo>
                <a:lnTo>
                  <a:pt x="2612571" y="0"/>
                </a:lnTo>
                <a:lnTo>
                  <a:pt x="2612571" y="2612571"/>
                </a:lnTo>
                <a:lnTo>
                  <a:pt x="0" y="261257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6531429" y="5116286"/>
            <a:ext cx="1306286" cy="1741714"/>
          </a:xfrm>
          <a:custGeom>
            <a:avLst/>
            <a:gdLst/>
            <a:ahLst/>
            <a:cxnLst/>
            <a:rect l="l" t="t" r="r" b="b"/>
            <a:pathLst>
              <a:path w="2612571" h="2612571">
                <a:moveTo>
                  <a:pt x="0" y="0"/>
                </a:moveTo>
                <a:lnTo>
                  <a:pt x="2612572" y="0"/>
                </a:lnTo>
                <a:lnTo>
                  <a:pt x="2612572" y="2612571"/>
                </a:lnTo>
                <a:lnTo>
                  <a:pt x="0" y="261257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7837715" y="5116286"/>
            <a:ext cx="1306286" cy="1741714"/>
          </a:xfrm>
          <a:custGeom>
            <a:avLst/>
            <a:gdLst/>
            <a:ahLst/>
            <a:cxnLst/>
            <a:rect l="l" t="t" r="r" b="b"/>
            <a:pathLst>
              <a:path w="2612571" h="2612571">
                <a:moveTo>
                  <a:pt x="0" y="0"/>
                </a:moveTo>
                <a:lnTo>
                  <a:pt x="2612571" y="0"/>
                </a:lnTo>
                <a:lnTo>
                  <a:pt x="2612571" y="2612571"/>
                </a:lnTo>
                <a:lnTo>
                  <a:pt x="0" y="261257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39" name="Freeform 39"/>
          <p:cNvSpPr/>
          <p:nvPr/>
        </p:nvSpPr>
        <p:spPr>
          <a:xfrm>
            <a:off x="8017150" y="2355096"/>
            <a:ext cx="3726319" cy="3053323"/>
          </a:xfrm>
          <a:custGeom>
            <a:avLst/>
            <a:gdLst/>
            <a:ahLst/>
            <a:cxnLst/>
            <a:rect l="l" t="t" r="r" b="b"/>
            <a:pathLst>
              <a:path w="7452637" h="4579984">
                <a:moveTo>
                  <a:pt x="0" y="0"/>
                </a:moveTo>
                <a:lnTo>
                  <a:pt x="7452636" y="0"/>
                </a:lnTo>
                <a:lnTo>
                  <a:pt x="7452636" y="4579984"/>
                </a:lnTo>
                <a:lnTo>
                  <a:pt x="0" y="457998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40" name="Freeform 40"/>
          <p:cNvSpPr/>
          <p:nvPr/>
        </p:nvSpPr>
        <p:spPr>
          <a:xfrm>
            <a:off x="-1856084" y="2922483"/>
            <a:ext cx="3248992" cy="2662204"/>
          </a:xfrm>
          <a:custGeom>
            <a:avLst/>
            <a:gdLst/>
            <a:ahLst/>
            <a:cxnLst/>
            <a:rect l="l" t="t" r="r" b="b"/>
            <a:pathLst>
              <a:path w="6497983" h="3993306">
                <a:moveTo>
                  <a:pt x="0" y="0"/>
                </a:moveTo>
                <a:lnTo>
                  <a:pt x="6497983" y="0"/>
                </a:lnTo>
                <a:lnTo>
                  <a:pt x="6497983" y="3993305"/>
                </a:lnTo>
                <a:lnTo>
                  <a:pt x="0" y="399330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21" name="Group 20"/>
          <p:cNvGrpSpPr/>
          <p:nvPr/>
        </p:nvGrpSpPr>
        <p:grpSpPr>
          <a:xfrm>
            <a:off x="56674" y="193163"/>
            <a:ext cx="6794022" cy="2197791"/>
            <a:chOff x="122127" y="289744"/>
            <a:chExt cx="6064945" cy="3296686"/>
          </a:xfrm>
        </p:grpSpPr>
        <p:grpSp>
          <p:nvGrpSpPr>
            <p:cNvPr id="43" name="Group 43"/>
            <p:cNvGrpSpPr/>
            <p:nvPr/>
          </p:nvGrpSpPr>
          <p:grpSpPr>
            <a:xfrm>
              <a:off x="433203" y="289744"/>
              <a:ext cx="5753869" cy="760799"/>
              <a:chOff x="0" y="0"/>
              <a:chExt cx="1261078" cy="200375"/>
            </a:xfrm>
          </p:grpSpPr>
          <p:sp>
            <p:nvSpPr>
              <p:cNvPr id="44" name="Freeform 44"/>
              <p:cNvSpPr/>
              <p:nvPr/>
            </p:nvSpPr>
            <p:spPr>
              <a:xfrm>
                <a:off x="0" y="0"/>
                <a:ext cx="1261078" cy="200375"/>
              </a:xfrm>
              <a:custGeom>
                <a:avLst/>
                <a:gdLst/>
                <a:ahLst/>
                <a:cxnLst/>
                <a:rect l="l" t="t" r="r" b="b"/>
                <a:pathLst>
                  <a:path w="1261078" h="200375">
                    <a:moveTo>
                      <a:pt x="82461" y="0"/>
                    </a:moveTo>
                    <a:lnTo>
                      <a:pt x="1178616" y="0"/>
                    </a:lnTo>
                    <a:cubicBezTo>
                      <a:pt x="1224158" y="0"/>
                      <a:pt x="1261078" y="36919"/>
                      <a:pt x="1261078" y="82461"/>
                    </a:cubicBezTo>
                    <a:lnTo>
                      <a:pt x="1261078" y="117914"/>
                    </a:lnTo>
                    <a:cubicBezTo>
                      <a:pt x="1261078" y="139784"/>
                      <a:pt x="1252390" y="160758"/>
                      <a:pt x="1236925" y="176223"/>
                    </a:cubicBezTo>
                    <a:cubicBezTo>
                      <a:pt x="1221461" y="191687"/>
                      <a:pt x="1200486" y="200375"/>
                      <a:pt x="1178616" y="200375"/>
                    </a:cubicBezTo>
                    <a:lnTo>
                      <a:pt x="82461" y="200375"/>
                    </a:lnTo>
                    <a:cubicBezTo>
                      <a:pt x="36919" y="200375"/>
                      <a:pt x="0" y="163456"/>
                      <a:pt x="0" y="117914"/>
                    </a:cubicBezTo>
                    <a:lnTo>
                      <a:pt x="0" y="82461"/>
                    </a:lnTo>
                    <a:cubicBezTo>
                      <a:pt x="0" y="60591"/>
                      <a:pt x="8688" y="39617"/>
                      <a:pt x="24152" y="24152"/>
                    </a:cubicBezTo>
                    <a:cubicBezTo>
                      <a:pt x="39617" y="8688"/>
                      <a:pt x="60591" y="0"/>
                      <a:pt x="8246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47625">
                <a:solidFill>
                  <a:srgbClr val="000000"/>
                </a:solidFill>
              </a:ln>
            </p:spPr>
          </p:sp>
          <p:sp>
            <p:nvSpPr>
              <p:cNvPr id="45" name="TextBox 45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489"/>
                  </a:lnSpc>
                </a:pPr>
                <a:endParaRPr/>
              </a:p>
            </p:txBody>
          </p:sp>
        </p:grpSp>
        <p:grpSp>
          <p:nvGrpSpPr>
            <p:cNvPr id="46" name="Group 46"/>
            <p:cNvGrpSpPr/>
            <p:nvPr/>
          </p:nvGrpSpPr>
          <p:grpSpPr>
            <a:xfrm>
              <a:off x="304682" y="355668"/>
              <a:ext cx="5724695" cy="3230762"/>
              <a:chOff x="0" y="-38100"/>
              <a:chExt cx="1507739" cy="850900"/>
            </a:xfrm>
          </p:grpSpPr>
          <p:sp>
            <p:nvSpPr>
              <p:cNvPr id="47" name="Freeform 47"/>
              <p:cNvSpPr/>
              <p:nvPr/>
            </p:nvSpPr>
            <p:spPr>
              <a:xfrm>
                <a:off x="0" y="-22153"/>
                <a:ext cx="1507739" cy="222528"/>
              </a:xfrm>
              <a:custGeom>
                <a:avLst/>
                <a:gdLst/>
                <a:ahLst/>
                <a:cxnLst/>
                <a:rect l="l" t="t" r="r" b="b"/>
                <a:pathLst>
                  <a:path w="1294927" h="200375">
                    <a:moveTo>
                      <a:pt x="80306" y="0"/>
                    </a:moveTo>
                    <a:lnTo>
                      <a:pt x="1214621" y="0"/>
                    </a:lnTo>
                    <a:cubicBezTo>
                      <a:pt x="1258973" y="0"/>
                      <a:pt x="1294927" y="35954"/>
                      <a:pt x="1294927" y="80306"/>
                    </a:cubicBezTo>
                    <a:lnTo>
                      <a:pt x="1294927" y="120069"/>
                    </a:lnTo>
                    <a:cubicBezTo>
                      <a:pt x="1294927" y="164421"/>
                      <a:pt x="1258973" y="200375"/>
                      <a:pt x="1214621" y="200375"/>
                    </a:cubicBezTo>
                    <a:lnTo>
                      <a:pt x="80306" y="200375"/>
                    </a:lnTo>
                    <a:cubicBezTo>
                      <a:pt x="35954" y="200375"/>
                      <a:pt x="0" y="164421"/>
                      <a:pt x="0" y="120069"/>
                    </a:cubicBezTo>
                    <a:lnTo>
                      <a:pt x="0" y="80306"/>
                    </a:lnTo>
                    <a:cubicBezTo>
                      <a:pt x="0" y="35954"/>
                      <a:pt x="35954" y="0"/>
                      <a:pt x="80306" y="0"/>
                    </a:cubicBez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 w="47625">
                <a:solidFill>
                  <a:srgbClr val="000000"/>
                </a:solidFill>
              </a:ln>
            </p:spPr>
          </p:sp>
          <p:sp>
            <p:nvSpPr>
              <p:cNvPr id="48" name="TextBox 48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489"/>
                  </a:lnSpc>
                </a:pPr>
                <a:endParaRPr/>
              </a:p>
            </p:txBody>
          </p:sp>
        </p:grpSp>
        <p:sp>
          <p:nvSpPr>
            <p:cNvPr id="49" name="TextBox 49"/>
            <p:cNvSpPr txBox="1"/>
            <p:nvPr/>
          </p:nvSpPr>
          <p:spPr>
            <a:xfrm>
              <a:off x="122127" y="638864"/>
              <a:ext cx="6057867" cy="51937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2710"/>
                </a:lnSpc>
              </a:pPr>
              <a:r>
                <a:rPr lang="en-US" sz="3000" dirty="0" err="1">
                  <a:solidFill>
                    <a:schemeClr val="bg1"/>
                  </a:solidFill>
                  <a:latin typeface="Sigmar One" panose="020B0604020202020204" charset="0"/>
                </a:rPr>
                <a:t>Bài</a:t>
              </a:r>
              <a:r>
                <a:rPr lang="en-US" sz="3000" dirty="0">
                  <a:solidFill>
                    <a:schemeClr val="bg1"/>
                  </a:solidFill>
                  <a:latin typeface="Sigmar One" panose="020B0604020202020204" charset="0"/>
                </a:rPr>
                <a:t> 1 – </a:t>
              </a:r>
              <a:r>
                <a:rPr lang="en-US" sz="3000" dirty="0" err="1">
                  <a:solidFill>
                    <a:schemeClr val="bg1"/>
                  </a:solidFill>
                  <a:latin typeface="Sigmar One" panose="020B0604020202020204" charset="0"/>
                </a:rPr>
                <a:t>tính</a:t>
              </a:r>
              <a:r>
                <a:rPr lang="en-US" sz="3000" dirty="0">
                  <a:solidFill>
                    <a:schemeClr val="bg1"/>
                  </a:solidFill>
                  <a:latin typeface="Sigmar One" panose="020B0604020202020204" charset="0"/>
                </a:rPr>
                <a:t> (THEO MẪU)</a:t>
              </a:r>
            </a:p>
          </p:txBody>
        </p:sp>
      </p:grpSp>
      <p:sp>
        <p:nvSpPr>
          <p:cNvPr id="51" name="Rounded Rectangle 50"/>
          <p:cNvSpPr/>
          <p:nvPr/>
        </p:nvSpPr>
        <p:spPr>
          <a:xfrm>
            <a:off x="444618" y="1026311"/>
            <a:ext cx="8343900" cy="5510219"/>
          </a:xfrm>
          <a:prstGeom prst="roundRect">
            <a:avLst>
              <a:gd name="adj" fmla="val 8965"/>
            </a:avLst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rtlCol="0" anchor="ctr"/>
          <a:lstStyle/>
          <a:p>
            <a:pPr algn="ctr"/>
            <a:endParaRPr lang="en-US"/>
          </a:p>
        </p:txBody>
      </p:sp>
      <p:pic>
        <p:nvPicPr>
          <p:cNvPr id="52" name="Picture 51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12464" r="92464">
                        <a14:foregroundMark x1="27246" y1="44562" x2="72464" y2="44562"/>
                        <a14:foregroundMark x1="33043" y1="75066" x2="73768" y2="87798"/>
                        <a14:foregroundMark x1="73768" y1="68170" x2="24058" y2="86472"/>
                        <a14:foregroundMark x1="24783" y1="67374" x2="34783" y2="82228"/>
                        <a14:foregroundMark x1="67971" y1="73210" x2="74928" y2="82228"/>
                        <a14:foregroundMark x1="72754" y1="68700" x2="76667" y2="80902"/>
                        <a14:foregroundMark x1="81159" y1="81432" x2="78406" y2="86472"/>
                        <a14:foregroundMark x1="81884" y1="79045" x2="83623" y2="82759"/>
                        <a14:foregroundMark x1="80725" y1="75066" x2="83913" y2="82759"/>
                        <a14:foregroundMark x1="45942" y1="55968" x2="32754" y2="49602"/>
                        <a14:foregroundMark x1="19565" y1="76923" x2="22319" y2="88594"/>
                        <a14:foregroundMark x1="26812" y1="87798" x2="44638" y2="96021"/>
                        <a14:foregroundMark x1="47391" y1="95491" x2="71449" y2="92838"/>
                        <a14:foregroundMark x1="47681" y1="54642" x2="75217" y2="47745"/>
                        <a14:backgroundMark x1="24348" y1="6366" x2="18841" y2="32361"/>
                        <a14:backgroundMark x1="76957" y1="5570" x2="80725" y2="30504"/>
                        <a14:backgroundMark x1="35507" y1="3183" x2="41884" y2="531"/>
                        <a14:backgroundMark x1="66232" y1="2387" x2="60290" y2="0"/>
                      </a14:backgroundRemoval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0926" y="3645757"/>
            <a:ext cx="2225196" cy="162106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3" name="TextBox 52"/>
              <p:cNvSpPr txBox="1"/>
              <p:nvPr/>
            </p:nvSpPr>
            <p:spPr>
              <a:xfrm>
                <a:off x="1223935" y="3963321"/>
                <a:ext cx="1060881" cy="933474"/>
              </a:xfrm>
              <a:prstGeom prst="rect">
                <a:avLst/>
              </a:prstGeom>
              <a:solidFill>
                <a:schemeClr val="bg1">
                  <a:alpha val="75000"/>
                </a:schemeClr>
              </a:solidFill>
            </p:spPr>
            <p:txBody>
              <a:bodyPr wrap="square" lIns="0" tIns="51206" rIns="0" bIns="102413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700" b="1" i="1">
                              <a:effectLst>
                                <a:glow rad="127000">
                                  <a:schemeClr val="bg1"/>
                                </a:glow>
                              </a:effectLst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700" b="1">
                              <a:effectLst>
                                <a:glow rad="127000">
                                  <a:schemeClr val="bg1"/>
                                </a:glow>
                              </a:effectLst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2700" b="1">
                              <a:effectLst>
                                <a:glow rad="127000">
                                  <a:schemeClr val="bg1"/>
                                </a:glow>
                              </a:effectLst>
                              <a:latin typeface="Cambria Math" panose="02040503050406030204" pitchFamily="18" charset="0"/>
                            </a:rPr>
                            <m:t>𝟕</m:t>
                          </m:r>
                        </m:den>
                      </m:f>
                      <m:r>
                        <a:rPr lang="en-US" sz="2700" b="1">
                          <a:effectLst>
                            <a:glow rad="127000">
                              <a:schemeClr val="bg1"/>
                            </a:glow>
                          </a:effectLst>
                          <a:latin typeface="Cambria Math" panose="02040503050406030204" pitchFamily="18" charset="0"/>
                        </a:rPr>
                        <m:t>+ </m:t>
                      </m:r>
                      <m:f>
                        <m:fPr>
                          <m:ctrlPr>
                            <a:rPr lang="en-US" sz="2700" b="1" i="1">
                              <a:effectLst>
                                <a:glow rad="127000">
                                  <a:schemeClr val="bg1"/>
                                </a:glow>
                              </a:effectLst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700" b="1">
                              <a:effectLst>
                                <a:glow rad="127000">
                                  <a:schemeClr val="bg1"/>
                                </a:glow>
                              </a:effectLst>
                              <a:latin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sz="2700" b="1">
                              <a:effectLst>
                                <a:glow rad="127000">
                                  <a:schemeClr val="bg1"/>
                                </a:glow>
                              </a:effectLst>
                              <a:latin typeface="Cambria Math" panose="02040503050406030204" pitchFamily="18" charset="0"/>
                            </a:rPr>
                            <m:t>𝟕</m:t>
                          </m:r>
                        </m:den>
                      </m:f>
                    </m:oMath>
                  </m:oMathPara>
                </a14:m>
                <a:endParaRPr lang="en-US" sz="2700" b="1" dirty="0">
                  <a:effectLst>
                    <a:glow rad="127000">
                      <a:schemeClr val="bg1"/>
                    </a:glow>
                  </a:effectLst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53" name="TextBox 5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47869" y="5944980"/>
                <a:ext cx="2121762" cy="1661993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4" name="Picture 53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12464" r="92464">
                        <a14:foregroundMark x1="27246" y1="44562" x2="72464" y2="44562"/>
                        <a14:foregroundMark x1="33043" y1="75066" x2="73768" y2="87798"/>
                        <a14:foregroundMark x1="73768" y1="68170" x2="24058" y2="86472"/>
                        <a14:foregroundMark x1="24783" y1="67374" x2="34783" y2="82228"/>
                        <a14:foregroundMark x1="67971" y1="73210" x2="74928" y2="82228"/>
                        <a14:foregroundMark x1="72754" y1="68700" x2="76667" y2="80902"/>
                        <a14:foregroundMark x1="81159" y1="81432" x2="78406" y2="86472"/>
                        <a14:foregroundMark x1="81884" y1="79045" x2="83623" y2="82759"/>
                        <a14:foregroundMark x1="80725" y1="75066" x2="83913" y2="82759"/>
                        <a14:foregroundMark x1="45942" y1="55968" x2="32754" y2="49602"/>
                        <a14:foregroundMark x1="19565" y1="76923" x2="22319" y2="88594"/>
                        <a14:foregroundMark x1="26812" y1="87798" x2="44638" y2="96021"/>
                        <a14:foregroundMark x1="47391" y1="95491" x2="71449" y2="92838"/>
                        <a14:foregroundMark x1="47681" y1="54642" x2="75217" y2="47745"/>
                        <a14:backgroundMark x1="24348" y1="6366" x2="18841" y2="32361"/>
                        <a14:backgroundMark x1="76957" y1="5570" x2="80725" y2="30504"/>
                        <a14:backgroundMark x1="35507" y1="3183" x2="41884" y2="531"/>
                        <a14:backgroundMark x1="66232" y1="2387" x2="60290" y2="0"/>
                      </a14:backgroundRemoval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44878" y="2891775"/>
            <a:ext cx="2225196" cy="162106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5" name="TextBox 54"/>
              <p:cNvSpPr txBox="1"/>
              <p:nvPr/>
            </p:nvSpPr>
            <p:spPr>
              <a:xfrm>
                <a:off x="3281756" y="3226525"/>
                <a:ext cx="1390290" cy="935654"/>
              </a:xfrm>
              <a:prstGeom prst="rect">
                <a:avLst/>
              </a:prstGeom>
              <a:solidFill>
                <a:schemeClr val="bg1">
                  <a:alpha val="75000"/>
                </a:schemeClr>
              </a:solidFill>
            </p:spPr>
            <p:txBody>
              <a:bodyPr wrap="square" lIns="0" tIns="51206" rIns="0" bIns="102413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700" b="1" i="1">
                              <a:effectLst>
                                <a:glow rad="127000">
                                  <a:schemeClr val="bg1"/>
                                </a:glow>
                              </a:effectLst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700" b="1">
                              <a:effectLst>
                                <a:glow rad="127000">
                                  <a:schemeClr val="bg1"/>
                                </a:glow>
                              </a:effectLst>
                              <a:latin typeface="Cambria Math" panose="02040503050406030204" pitchFamily="18" charset="0"/>
                            </a:rPr>
                            <m:t>𝟐𝟑</m:t>
                          </m:r>
                        </m:num>
                        <m:den>
                          <m:r>
                            <a:rPr lang="en-US" sz="2700" b="1">
                              <a:effectLst>
                                <a:glow rad="127000">
                                  <a:schemeClr val="bg1"/>
                                </a:glow>
                              </a:effectLst>
                              <a:latin typeface="Cambria Math" panose="02040503050406030204" pitchFamily="18" charset="0"/>
                            </a:rPr>
                            <m:t>𝟏𝟑</m:t>
                          </m:r>
                        </m:den>
                      </m:f>
                      <m:r>
                        <a:rPr lang="en-US" sz="2700" b="1">
                          <a:effectLst>
                            <a:glow rad="127000">
                              <a:schemeClr val="bg1"/>
                            </a:glow>
                          </a:effectLst>
                          <a:latin typeface="Cambria Math" panose="02040503050406030204" pitchFamily="18" charset="0"/>
                        </a:rPr>
                        <m:t>+ </m:t>
                      </m:r>
                      <m:f>
                        <m:fPr>
                          <m:ctrlPr>
                            <a:rPr lang="en-US" sz="2700" b="1" i="1">
                              <a:effectLst>
                                <a:glow rad="127000">
                                  <a:schemeClr val="bg1"/>
                                </a:glow>
                              </a:effectLst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700" b="1">
                              <a:effectLst>
                                <a:glow rad="127000">
                                  <a:schemeClr val="bg1"/>
                                </a:glow>
                              </a:effectLst>
                              <a:latin typeface="Cambria Math" panose="02040503050406030204" pitchFamily="18" charset="0"/>
                            </a:rPr>
                            <m:t>𝟖</m:t>
                          </m:r>
                        </m:num>
                        <m:den>
                          <m:r>
                            <a:rPr lang="en-US" sz="2700" b="1">
                              <a:effectLst>
                                <a:glow rad="127000">
                                  <a:schemeClr val="bg1"/>
                                </a:glow>
                              </a:effectLst>
                              <a:latin typeface="Cambria Math" panose="02040503050406030204" pitchFamily="18" charset="0"/>
                            </a:rPr>
                            <m:t>𝟏𝟑</m:t>
                          </m:r>
                        </m:den>
                      </m:f>
                    </m:oMath>
                  </m:oMathPara>
                </a14:m>
                <a:endParaRPr lang="en-US" sz="2700" b="1" dirty="0">
                  <a:effectLst>
                    <a:glow rad="127000">
                      <a:schemeClr val="bg1"/>
                    </a:glow>
                  </a:effectLst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55" name="TextBox 5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63512" y="4839788"/>
                <a:ext cx="2780579" cy="1664686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4" name="Picture 63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2073" r="100000">
                        <a14:foregroundMark x1="55181" y1="10961" x2="71762" y2="28331"/>
                        <a14:foregroundMark x1="60363" y1="61720" x2="78756" y2="73862"/>
                        <a14:foregroundMark x1="56995" y1="60371" x2="42746" y2="68803"/>
                        <a14:foregroundMark x1="26943" y1="53288" x2="30311" y2="58853"/>
                        <a14:foregroundMark x1="38860" y1="29511" x2="77720" y2="28668"/>
                        <a14:foregroundMark x1="62953" y1="88027" x2="62953" y2="93761"/>
                        <a14:foregroundMark x1="52591" y1="89039" x2="54663" y2="9511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24925" y="2723198"/>
            <a:ext cx="2041679" cy="4182092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7739702" flipV="1">
            <a:off x="7187170" y="115323"/>
            <a:ext cx="2413847" cy="1754966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89720" l="9910" r="89189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9814989">
            <a:off x="128143" y="128745"/>
            <a:ext cx="729853" cy="1876139"/>
          </a:xfrm>
          <a:prstGeom prst="rect">
            <a:avLst/>
          </a:prstGeom>
        </p:spPr>
      </p:pic>
      <p:sp>
        <p:nvSpPr>
          <p:cNvPr id="50" name="TextBox 49"/>
          <p:cNvSpPr txBox="1"/>
          <p:nvPr/>
        </p:nvSpPr>
        <p:spPr>
          <a:xfrm>
            <a:off x="4898260" y="5809157"/>
            <a:ext cx="3028934" cy="766167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000" dirty="0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  <a:latin typeface="Sigmar One" panose="020B0604020202020204" charset="0"/>
              </a:rPr>
              <a:t>LÀM VÀO VỞ</a:t>
            </a:r>
          </a:p>
        </p:txBody>
      </p:sp>
      <p:pic>
        <p:nvPicPr>
          <p:cNvPr id="67" name="Picture 66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12464" r="92464">
                        <a14:foregroundMark x1="27246" y1="44562" x2="72464" y2="44562"/>
                        <a14:foregroundMark x1="33043" y1="75066" x2="73768" y2="87798"/>
                        <a14:foregroundMark x1="73768" y1="68170" x2="24058" y2="86472"/>
                        <a14:foregroundMark x1="24783" y1="67374" x2="34783" y2="82228"/>
                        <a14:foregroundMark x1="67971" y1="73210" x2="74928" y2="82228"/>
                        <a14:foregroundMark x1="72754" y1="68700" x2="76667" y2="80902"/>
                        <a14:foregroundMark x1="81159" y1="81432" x2="78406" y2="86472"/>
                        <a14:foregroundMark x1="81884" y1="79045" x2="83623" y2="82759"/>
                        <a14:foregroundMark x1="80725" y1="75066" x2="83913" y2="82759"/>
                        <a14:foregroundMark x1="45942" y1="55968" x2="32754" y2="49602"/>
                        <a14:foregroundMark x1="19565" y1="76923" x2="22319" y2="88594"/>
                        <a14:foregroundMark x1="26812" y1="87798" x2="44638" y2="96021"/>
                        <a14:foregroundMark x1="47391" y1="95491" x2="71449" y2="92838"/>
                        <a14:foregroundMark x1="47681" y1="54642" x2="75217" y2="47745"/>
                        <a14:backgroundMark x1="24348" y1="6366" x2="18841" y2="32361"/>
                        <a14:backgroundMark x1="76957" y1="5570" x2="80725" y2="30504"/>
                        <a14:backgroundMark x1="35507" y1="3183" x2="41884" y2="531"/>
                        <a14:backgroundMark x1="66232" y1="2387" x2="60290" y2="0"/>
                      </a14:backgroundRemoval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29318" y="3621558"/>
            <a:ext cx="2225196" cy="162106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57" name="TextBox 56"/>
              <p:cNvSpPr txBox="1"/>
              <p:nvPr/>
            </p:nvSpPr>
            <p:spPr>
              <a:xfrm>
                <a:off x="5365542" y="3961141"/>
                <a:ext cx="2225195" cy="935654"/>
              </a:xfrm>
              <a:prstGeom prst="rect">
                <a:avLst/>
              </a:prstGeom>
              <a:solidFill>
                <a:schemeClr val="bg1">
                  <a:alpha val="75000"/>
                </a:schemeClr>
              </a:solidFill>
            </p:spPr>
            <p:txBody>
              <a:bodyPr wrap="square" lIns="0" tIns="51206" rIns="0" bIns="102413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700" b="1" i="1">
                              <a:effectLst>
                                <a:glow rad="127000">
                                  <a:schemeClr val="bg1"/>
                                </a:glow>
                              </a:effectLst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700" b="1">
                              <a:effectLst>
                                <a:glow rad="127000">
                                  <a:schemeClr val="bg1"/>
                                </a:glow>
                              </a:effectLst>
                              <a:latin typeface="Cambria Math" panose="02040503050406030204" pitchFamily="18" charset="0"/>
                            </a:rPr>
                            <m:t>𝟐𝟕</m:t>
                          </m:r>
                        </m:num>
                        <m:den>
                          <m:r>
                            <a:rPr lang="en-US" sz="2700" b="1">
                              <a:effectLst>
                                <a:glow rad="127000">
                                  <a:schemeClr val="bg1"/>
                                </a:glow>
                              </a:effectLst>
                              <a:latin typeface="Cambria Math" panose="02040503050406030204" pitchFamily="18" charset="0"/>
                            </a:rPr>
                            <m:t>𝟏𝟐𝟓</m:t>
                          </m:r>
                        </m:den>
                      </m:f>
                      <m:r>
                        <a:rPr lang="en-US" sz="2700" b="1">
                          <a:effectLst>
                            <a:glow rad="127000">
                              <a:schemeClr val="bg1"/>
                            </a:glow>
                          </a:effectLst>
                          <a:latin typeface="Cambria Math" panose="02040503050406030204" pitchFamily="18" charset="0"/>
                        </a:rPr>
                        <m:t>+ </m:t>
                      </m:r>
                      <m:f>
                        <m:fPr>
                          <m:ctrlPr>
                            <a:rPr lang="en-US" sz="2700" b="1" i="1">
                              <a:effectLst>
                                <a:glow rad="127000">
                                  <a:schemeClr val="bg1"/>
                                </a:glow>
                              </a:effectLst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700" b="1">
                              <a:effectLst>
                                <a:glow rad="127000">
                                  <a:schemeClr val="bg1"/>
                                </a:glow>
                              </a:effectLst>
                              <a:latin typeface="Cambria Math" panose="02040503050406030204" pitchFamily="18" charset="0"/>
                            </a:rPr>
                            <m:t>𝟏𝟔</m:t>
                          </m:r>
                        </m:num>
                        <m:den>
                          <m:r>
                            <a:rPr lang="en-US" sz="2700" b="1">
                              <a:effectLst>
                                <a:glow rad="127000">
                                  <a:schemeClr val="bg1"/>
                                </a:glow>
                              </a:effectLst>
                              <a:latin typeface="Cambria Math" panose="02040503050406030204" pitchFamily="18" charset="0"/>
                            </a:rPr>
                            <m:t>𝟏𝟐𝟓</m:t>
                          </m:r>
                        </m:den>
                      </m:f>
                    </m:oMath>
                  </m:oMathPara>
                </a14:m>
                <a:endParaRPr lang="en-US" sz="2700" b="1" dirty="0">
                  <a:effectLst>
                    <a:glow rad="127000">
                      <a:schemeClr val="bg1"/>
                    </a:glow>
                  </a:effectLst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57" name="TextBox 5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65542" y="3961141"/>
                <a:ext cx="2225195" cy="935654"/>
              </a:xfrm>
              <a:prstGeom prst="rect">
                <a:avLst/>
              </a:prstGeom>
              <a:blipFill>
                <a:blip r:embed="rId20"/>
                <a:stretch>
                  <a:fillRect t="-1307" b="-6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6" name="TextBox 55"/>
              <p:cNvSpPr txBox="1"/>
              <p:nvPr/>
            </p:nvSpPr>
            <p:spPr>
              <a:xfrm>
                <a:off x="2309006" y="1377392"/>
                <a:ext cx="4438169" cy="829731"/>
              </a:xfrm>
              <a:prstGeom prst="round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 w="38100">
                <a:solidFill>
                  <a:schemeClr val="tx1"/>
                </a:solidFill>
              </a:ln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/>
                <a:r>
                  <a:rPr lang="en-US" sz="3000" dirty="0">
                    <a:ln w="28575">
                      <a:solidFill>
                        <a:schemeClr val="tx1"/>
                      </a:solidFill>
                    </a:ln>
                    <a:solidFill>
                      <a:schemeClr val="bg1"/>
                    </a:solidFill>
                    <a:latin typeface="Sigmar One" panose="020B0604020202020204" charset="0"/>
                  </a:rPr>
                  <a:t>MẪU: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400" i="1" dirty="0">
                            <a:ln w="28575">
                              <a:noFill/>
                            </a:ln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400" dirty="0">
                            <a:ln w="28575">
                              <a:noFill/>
                            </a:ln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3400" dirty="0">
                            <a:ln w="28575">
                              <a:noFill/>
                            </a:ln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  <m:r>
                      <a:rPr lang="en-US" sz="3400" dirty="0">
                        <a:ln w="28575">
                          <a:noFill/>
                        </a:ln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sz="3400" i="1" dirty="0">
                            <a:ln w="28575">
                              <a:noFill/>
                            </a:ln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400" dirty="0">
                            <a:ln w="28575">
                              <a:noFill/>
                            </a:ln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3400" dirty="0">
                            <a:ln w="28575">
                              <a:noFill/>
                            </a:ln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  <m:r>
                      <a:rPr lang="en-US" sz="3400" dirty="0">
                        <a:ln w="28575">
                          <a:noFill/>
                        </a:ln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400" i="1" dirty="0">
                            <a:ln w="28575">
                              <a:noFill/>
                            </a:ln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400" dirty="0">
                            <a:ln w="28575">
                              <a:noFill/>
                            </a:ln>
                            <a:latin typeface="Cambria Math" panose="02040503050406030204" pitchFamily="18" charset="0"/>
                          </a:rPr>
                          <m:t>2+5</m:t>
                        </m:r>
                      </m:num>
                      <m:den>
                        <m:r>
                          <a:rPr lang="en-US" sz="3400" dirty="0">
                            <a:ln w="28575">
                              <a:noFill/>
                            </a:ln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  <m:r>
                      <a:rPr lang="en-US" sz="3400" dirty="0">
                        <a:ln w="28575">
                          <a:noFill/>
                        </a:ln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400" i="1" dirty="0">
                            <a:ln w="28575">
                              <a:noFill/>
                            </a:ln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400" dirty="0">
                            <a:ln w="28575">
                              <a:noFill/>
                            </a:ln>
                            <a:latin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en-US" sz="3400" dirty="0">
                            <a:ln w="28575">
                              <a:noFill/>
                            </a:ln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endParaRPr lang="en-US" sz="3400" dirty="0">
                  <a:ln w="28575">
                    <a:noFill/>
                  </a:ln>
                  <a:latin typeface="Sigmar One" panose="020B0604020202020204" charset="0"/>
                </a:endParaRPr>
              </a:p>
            </p:txBody>
          </p:sp>
        </mc:Choice>
        <mc:Fallback xmlns="">
          <p:sp>
            <p:nvSpPr>
              <p:cNvPr id="56" name="TextBox 5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18012" y="2066087"/>
                <a:ext cx="8876337" cy="1464302"/>
              </a:xfrm>
              <a:prstGeom prst="roundRect">
                <a:avLst/>
              </a:prstGeom>
              <a:blipFill>
                <a:blip r:embed="rId21"/>
                <a:stretch>
                  <a:fillRect/>
                </a:stretch>
              </a:blipFill>
              <a:ln w="3810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8968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53" grpId="0" animBg="1"/>
      <p:bldP spid="55" grpId="0" animBg="1"/>
      <p:bldP spid="50" grpId="0" animBg="1"/>
      <p:bldP spid="57" grpId="0" animBg="1"/>
      <p:bldP spid="5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096224" y="0"/>
            <a:ext cx="2161588" cy="2882117"/>
          </a:xfrm>
          <a:custGeom>
            <a:avLst/>
            <a:gdLst/>
            <a:ahLst/>
            <a:cxnLst/>
            <a:rect l="l" t="t" r="r" b="b"/>
            <a:pathLst>
              <a:path w="4323176" h="4323176">
                <a:moveTo>
                  <a:pt x="0" y="0"/>
                </a:moveTo>
                <a:lnTo>
                  <a:pt x="4323177" y="0"/>
                </a:lnTo>
                <a:lnTo>
                  <a:pt x="4323177" y="4323176"/>
                </a:lnTo>
                <a:lnTo>
                  <a:pt x="0" y="432317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7096224" y="2355096"/>
            <a:ext cx="2161588" cy="2882117"/>
          </a:xfrm>
          <a:custGeom>
            <a:avLst/>
            <a:gdLst/>
            <a:ahLst/>
            <a:cxnLst/>
            <a:rect l="l" t="t" r="r" b="b"/>
            <a:pathLst>
              <a:path w="4323176" h="4323176">
                <a:moveTo>
                  <a:pt x="0" y="0"/>
                </a:moveTo>
                <a:lnTo>
                  <a:pt x="4323177" y="0"/>
                </a:lnTo>
                <a:lnTo>
                  <a:pt x="4323177" y="4323176"/>
                </a:lnTo>
                <a:lnTo>
                  <a:pt x="0" y="432317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3536490" y="0"/>
            <a:ext cx="2161588" cy="2882117"/>
          </a:xfrm>
          <a:custGeom>
            <a:avLst/>
            <a:gdLst/>
            <a:ahLst/>
            <a:cxnLst/>
            <a:rect l="l" t="t" r="r" b="b"/>
            <a:pathLst>
              <a:path w="4323176" h="4323176">
                <a:moveTo>
                  <a:pt x="0" y="0"/>
                </a:moveTo>
                <a:lnTo>
                  <a:pt x="4323176" y="0"/>
                </a:lnTo>
                <a:lnTo>
                  <a:pt x="4323176" y="4323176"/>
                </a:lnTo>
                <a:lnTo>
                  <a:pt x="0" y="432317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3156074" y="2465952"/>
            <a:ext cx="2161588" cy="2882117"/>
          </a:xfrm>
          <a:custGeom>
            <a:avLst/>
            <a:gdLst/>
            <a:ahLst/>
            <a:cxnLst/>
            <a:rect l="l" t="t" r="r" b="b"/>
            <a:pathLst>
              <a:path w="4323176" h="4323176">
                <a:moveTo>
                  <a:pt x="0" y="0"/>
                </a:moveTo>
                <a:lnTo>
                  <a:pt x="4323176" y="0"/>
                </a:lnTo>
                <a:lnTo>
                  <a:pt x="4323176" y="4323176"/>
                </a:lnTo>
                <a:lnTo>
                  <a:pt x="0" y="432317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757269" y="0"/>
            <a:ext cx="2161588" cy="2882117"/>
          </a:xfrm>
          <a:custGeom>
            <a:avLst/>
            <a:gdLst/>
            <a:ahLst/>
            <a:cxnLst/>
            <a:rect l="l" t="t" r="r" b="b"/>
            <a:pathLst>
              <a:path w="4323176" h="4323176">
                <a:moveTo>
                  <a:pt x="0" y="0"/>
                </a:moveTo>
                <a:lnTo>
                  <a:pt x="4323176" y="0"/>
                </a:lnTo>
                <a:lnTo>
                  <a:pt x="4323176" y="4323176"/>
                </a:lnTo>
                <a:lnTo>
                  <a:pt x="0" y="432317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376853" y="2465952"/>
            <a:ext cx="2161588" cy="2882117"/>
          </a:xfrm>
          <a:custGeom>
            <a:avLst/>
            <a:gdLst/>
            <a:ahLst/>
            <a:cxnLst/>
            <a:rect l="l" t="t" r="r" b="b"/>
            <a:pathLst>
              <a:path w="4323176" h="4323176">
                <a:moveTo>
                  <a:pt x="0" y="0"/>
                </a:moveTo>
                <a:lnTo>
                  <a:pt x="4323176" y="0"/>
                </a:lnTo>
                <a:lnTo>
                  <a:pt x="4323176" y="4323176"/>
                </a:lnTo>
                <a:lnTo>
                  <a:pt x="0" y="432317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-4685" y="0"/>
            <a:ext cx="2161588" cy="2882117"/>
          </a:xfrm>
          <a:custGeom>
            <a:avLst/>
            <a:gdLst/>
            <a:ahLst/>
            <a:cxnLst/>
            <a:rect l="l" t="t" r="r" b="b"/>
            <a:pathLst>
              <a:path w="4323176" h="4323176">
                <a:moveTo>
                  <a:pt x="0" y="0"/>
                </a:moveTo>
                <a:lnTo>
                  <a:pt x="4323176" y="0"/>
                </a:lnTo>
                <a:lnTo>
                  <a:pt x="4323176" y="4323176"/>
                </a:lnTo>
                <a:lnTo>
                  <a:pt x="0" y="432317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0" y="2355096"/>
            <a:ext cx="2161588" cy="2882117"/>
          </a:xfrm>
          <a:custGeom>
            <a:avLst/>
            <a:gdLst/>
            <a:ahLst/>
            <a:cxnLst/>
            <a:rect l="l" t="t" r="r" b="b"/>
            <a:pathLst>
              <a:path w="4323176" h="4323176">
                <a:moveTo>
                  <a:pt x="0" y="0"/>
                </a:moveTo>
                <a:lnTo>
                  <a:pt x="4323176" y="0"/>
                </a:lnTo>
                <a:lnTo>
                  <a:pt x="4323176" y="4323176"/>
                </a:lnTo>
                <a:lnTo>
                  <a:pt x="0" y="432317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-447286" y="4253585"/>
            <a:ext cx="2943115" cy="2411571"/>
          </a:xfrm>
          <a:custGeom>
            <a:avLst/>
            <a:gdLst/>
            <a:ahLst/>
            <a:cxnLst/>
            <a:rect l="l" t="t" r="r" b="b"/>
            <a:pathLst>
              <a:path w="5886229" h="3617356">
                <a:moveTo>
                  <a:pt x="0" y="0"/>
                </a:moveTo>
                <a:lnTo>
                  <a:pt x="5886229" y="0"/>
                </a:lnTo>
                <a:lnTo>
                  <a:pt x="5886229" y="3617355"/>
                </a:lnTo>
                <a:lnTo>
                  <a:pt x="0" y="361735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0" y="5116286"/>
            <a:ext cx="1306286" cy="1741714"/>
          </a:xfrm>
          <a:custGeom>
            <a:avLst/>
            <a:gdLst/>
            <a:ahLst/>
            <a:cxnLst/>
            <a:rect l="l" t="t" r="r" b="b"/>
            <a:pathLst>
              <a:path w="2612571" h="2612571">
                <a:moveTo>
                  <a:pt x="0" y="0"/>
                </a:moveTo>
                <a:lnTo>
                  <a:pt x="2612571" y="0"/>
                </a:lnTo>
                <a:lnTo>
                  <a:pt x="2612571" y="2612571"/>
                </a:lnTo>
                <a:lnTo>
                  <a:pt x="0" y="261257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306286" y="5116286"/>
            <a:ext cx="1306286" cy="1741714"/>
          </a:xfrm>
          <a:custGeom>
            <a:avLst/>
            <a:gdLst/>
            <a:ahLst/>
            <a:cxnLst/>
            <a:rect l="l" t="t" r="r" b="b"/>
            <a:pathLst>
              <a:path w="2612571" h="2612571">
                <a:moveTo>
                  <a:pt x="0" y="0"/>
                </a:moveTo>
                <a:lnTo>
                  <a:pt x="2612572" y="0"/>
                </a:lnTo>
                <a:lnTo>
                  <a:pt x="2612572" y="2612571"/>
                </a:lnTo>
                <a:lnTo>
                  <a:pt x="0" y="261257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2612572" y="5116286"/>
            <a:ext cx="1306286" cy="1741714"/>
          </a:xfrm>
          <a:custGeom>
            <a:avLst/>
            <a:gdLst/>
            <a:ahLst/>
            <a:cxnLst/>
            <a:rect l="l" t="t" r="r" b="b"/>
            <a:pathLst>
              <a:path w="2612571" h="2612571">
                <a:moveTo>
                  <a:pt x="0" y="0"/>
                </a:moveTo>
                <a:lnTo>
                  <a:pt x="2612571" y="0"/>
                </a:lnTo>
                <a:lnTo>
                  <a:pt x="2612571" y="2612571"/>
                </a:lnTo>
                <a:lnTo>
                  <a:pt x="0" y="261257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3918857" y="5116286"/>
            <a:ext cx="1306286" cy="1741714"/>
          </a:xfrm>
          <a:custGeom>
            <a:avLst/>
            <a:gdLst/>
            <a:ahLst/>
            <a:cxnLst/>
            <a:rect l="l" t="t" r="r" b="b"/>
            <a:pathLst>
              <a:path w="2612571" h="2612571">
                <a:moveTo>
                  <a:pt x="0" y="0"/>
                </a:moveTo>
                <a:lnTo>
                  <a:pt x="2612572" y="0"/>
                </a:lnTo>
                <a:lnTo>
                  <a:pt x="2612572" y="2612571"/>
                </a:lnTo>
                <a:lnTo>
                  <a:pt x="0" y="261257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6516774" y="4202634"/>
            <a:ext cx="3953139" cy="3239178"/>
          </a:xfrm>
          <a:custGeom>
            <a:avLst/>
            <a:gdLst/>
            <a:ahLst/>
            <a:cxnLst/>
            <a:rect l="l" t="t" r="r" b="b"/>
            <a:pathLst>
              <a:path w="7906278" h="4858767">
                <a:moveTo>
                  <a:pt x="0" y="0"/>
                </a:moveTo>
                <a:lnTo>
                  <a:pt x="7906277" y="0"/>
                </a:lnTo>
                <a:lnTo>
                  <a:pt x="7906277" y="4858766"/>
                </a:lnTo>
                <a:lnTo>
                  <a:pt x="0" y="485876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7837715" y="5116286"/>
            <a:ext cx="1306286" cy="1741714"/>
          </a:xfrm>
          <a:custGeom>
            <a:avLst/>
            <a:gdLst/>
            <a:ahLst/>
            <a:cxnLst/>
            <a:rect l="l" t="t" r="r" b="b"/>
            <a:pathLst>
              <a:path w="2612571" h="2612571">
                <a:moveTo>
                  <a:pt x="0" y="0"/>
                </a:moveTo>
                <a:lnTo>
                  <a:pt x="2612571" y="0"/>
                </a:lnTo>
                <a:lnTo>
                  <a:pt x="2612571" y="2612571"/>
                </a:lnTo>
                <a:lnTo>
                  <a:pt x="0" y="261257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39" name="Freeform 39"/>
          <p:cNvSpPr/>
          <p:nvPr/>
        </p:nvSpPr>
        <p:spPr>
          <a:xfrm>
            <a:off x="8017150" y="2355096"/>
            <a:ext cx="3726319" cy="3053323"/>
          </a:xfrm>
          <a:custGeom>
            <a:avLst/>
            <a:gdLst/>
            <a:ahLst/>
            <a:cxnLst/>
            <a:rect l="l" t="t" r="r" b="b"/>
            <a:pathLst>
              <a:path w="7452637" h="4579984">
                <a:moveTo>
                  <a:pt x="0" y="0"/>
                </a:moveTo>
                <a:lnTo>
                  <a:pt x="7452636" y="0"/>
                </a:lnTo>
                <a:lnTo>
                  <a:pt x="7452636" y="4579984"/>
                </a:lnTo>
                <a:lnTo>
                  <a:pt x="0" y="457998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40" name="Freeform 40"/>
          <p:cNvSpPr/>
          <p:nvPr/>
        </p:nvSpPr>
        <p:spPr>
          <a:xfrm>
            <a:off x="-1856084" y="2922483"/>
            <a:ext cx="3248992" cy="2662204"/>
          </a:xfrm>
          <a:custGeom>
            <a:avLst/>
            <a:gdLst/>
            <a:ahLst/>
            <a:cxnLst/>
            <a:rect l="l" t="t" r="r" b="b"/>
            <a:pathLst>
              <a:path w="6497983" h="3993306">
                <a:moveTo>
                  <a:pt x="0" y="0"/>
                </a:moveTo>
                <a:lnTo>
                  <a:pt x="6497983" y="0"/>
                </a:lnTo>
                <a:lnTo>
                  <a:pt x="6497983" y="3993305"/>
                </a:lnTo>
                <a:lnTo>
                  <a:pt x="0" y="399330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21" name="Group 20"/>
          <p:cNvGrpSpPr/>
          <p:nvPr/>
        </p:nvGrpSpPr>
        <p:grpSpPr>
          <a:xfrm>
            <a:off x="152341" y="193163"/>
            <a:ext cx="3028934" cy="2197791"/>
            <a:chOff x="304682" y="289744"/>
            <a:chExt cx="6057867" cy="3296686"/>
          </a:xfrm>
        </p:grpSpPr>
        <p:grpSp>
          <p:nvGrpSpPr>
            <p:cNvPr id="43" name="Group 43"/>
            <p:cNvGrpSpPr/>
            <p:nvPr/>
          </p:nvGrpSpPr>
          <p:grpSpPr>
            <a:xfrm>
              <a:off x="433203" y="289744"/>
              <a:ext cx="5753869" cy="760799"/>
              <a:chOff x="0" y="0"/>
              <a:chExt cx="1261078" cy="200375"/>
            </a:xfrm>
          </p:grpSpPr>
          <p:sp>
            <p:nvSpPr>
              <p:cNvPr id="44" name="Freeform 44"/>
              <p:cNvSpPr/>
              <p:nvPr/>
            </p:nvSpPr>
            <p:spPr>
              <a:xfrm>
                <a:off x="0" y="0"/>
                <a:ext cx="1261078" cy="200375"/>
              </a:xfrm>
              <a:custGeom>
                <a:avLst/>
                <a:gdLst/>
                <a:ahLst/>
                <a:cxnLst/>
                <a:rect l="l" t="t" r="r" b="b"/>
                <a:pathLst>
                  <a:path w="1261078" h="200375">
                    <a:moveTo>
                      <a:pt x="82461" y="0"/>
                    </a:moveTo>
                    <a:lnTo>
                      <a:pt x="1178616" y="0"/>
                    </a:lnTo>
                    <a:cubicBezTo>
                      <a:pt x="1224158" y="0"/>
                      <a:pt x="1261078" y="36919"/>
                      <a:pt x="1261078" y="82461"/>
                    </a:cubicBezTo>
                    <a:lnTo>
                      <a:pt x="1261078" y="117914"/>
                    </a:lnTo>
                    <a:cubicBezTo>
                      <a:pt x="1261078" y="139784"/>
                      <a:pt x="1252390" y="160758"/>
                      <a:pt x="1236925" y="176223"/>
                    </a:cubicBezTo>
                    <a:cubicBezTo>
                      <a:pt x="1221461" y="191687"/>
                      <a:pt x="1200486" y="200375"/>
                      <a:pt x="1178616" y="200375"/>
                    </a:cubicBezTo>
                    <a:lnTo>
                      <a:pt x="82461" y="200375"/>
                    </a:lnTo>
                    <a:cubicBezTo>
                      <a:pt x="36919" y="200375"/>
                      <a:pt x="0" y="163456"/>
                      <a:pt x="0" y="117914"/>
                    </a:cubicBezTo>
                    <a:lnTo>
                      <a:pt x="0" y="82461"/>
                    </a:lnTo>
                    <a:cubicBezTo>
                      <a:pt x="0" y="60591"/>
                      <a:pt x="8688" y="39617"/>
                      <a:pt x="24152" y="24152"/>
                    </a:cubicBezTo>
                    <a:cubicBezTo>
                      <a:pt x="39617" y="8688"/>
                      <a:pt x="60591" y="0"/>
                      <a:pt x="8246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47625">
                <a:solidFill>
                  <a:srgbClr val="000000"/>
                </a:solidFill>
              </a:ln>
            </p:spPr>
          </p:sp>
          <p:sp>
            <p:nvSpPr>
              <p:cNvPr id="45" name="TextBox 45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489"/>
                  </a:lnSpc>
                </a:pPr>
                <a:endParaRPr/>
              </a:p>
            </p:txBody>
          </p:sp>
        </p:grpSp>
        <p:grpSp>
          <p:nvGrpSpPr>
            <p:cNvPr id="46" name="Group 46"/>
            <p:cNvGrpSpPr/>
            <p:nvPr/>
          </p:nvGrpSpPr>
          <p:grpSpPr>
            <a:xfrm>
              <a:off x="304682" y="355668"/>
              <a:ext cx="5724695" cy="3230762"/>
              <a:chOff x="0" y="-38100"/>
              <a:chExt cx="1507739" cy="850900"/>
            </a:xfrm>
          </p:grpSpPr>
          <p:sp>
            <p:nvSpPr>
              <p:cNvPr id="47" name="Freeform 47"/>
              <p:cNvSpPr/>
              <p:nvPr/>
            </p:nvSpPr>
            <p:spPr>
              <a:xfrm>
                <a:off x="0" y="-22153"/>
                <a:ext cx="1507739" cy="222528"/>
              </a:xfrm>
              <a:custGeom>
                <a:avLst/>
                <a:gdLst/>
                <a:ahLst/>
                <a:cxnLst/>
                <a:rect l="l" t="t" r="r" b="b"/>
                <a:pathLst>
                  <a:path w="1294927" h="200375">
                    <a:moveTo>
                      <a:pt x="80306" y="0"/>
                    </a:moveTo>
                    <a:lnTo>
                      <a:pt x="1214621" y="0"/>
                    </a:lnTo>
                    <a:cubicBezTo>
                      <a:pt x="1258973" y="0"/>
                      <a:pt x="1294927" y="35954"/>
                      <a:pt x="1294927" y="80306"/>
                    </a:cubicBezTo>
                    <a:lnTo>
                      <a:pt x="1294927" y="120069"/>
                    </a:lnTo>
                    <a:cubicBezTo>
                      <a:pt x="1294927" y="164421"/>
                      <a:pt x="1258973" y="200375"/>
                      <a:pt x="1214621" y="200375"/>
                    </a:cubicBezTo>
                    <a:lnTo>
                      <a:pt x="80306" y="200375"/>
                    </a:lnTo>
                    <a:cubicBezTo>
                      <a:pt x="35954" y="200375"/>
                      <a:pt x="0" y="164421"/>
                      <a:pt x="0" y="120069"/>
                    </a:cubicBezTo>
                    <a:lnTo>
                      <a:pt x="0" y="80306"/>
                    </a:lnTo>
                    <a:cubicBezTo>
                      <a:pt x="0" y="35954"/>
                      <a:pt x="35954" y="0"/>
                      <a:pt x="80306" y="0"/>
                    </a:cubicBez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 w="47625">
                <a:solidFill>
                  <a:srgbClr val="000000"/>
                </a:solidFill>
              </a:ln>
            </p:spPr>
          </p:sp>
          <p:sp>
            <p:nvSpPr>
              <p:cNvPr id="48" name="TextBox 48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489"/>
                  </a:lnSpc>
                </a:pPr>
                <a:endParaRPr/>
              </a:p>
            </p:txBody>
          </p:sp>
        </p:grpSp>
        <p:sp>
          <p:nvSpPr>
            <p:cNvPr id="49" name="TextBox 49"/>
            <p:cNvSpPr txBox="1"/>
            <p:nvPr/>
          </p:nvSpPr>
          <p:spPr>
            <a:xfrm>
              <a:off x="304682" y="730760"/>
              <a:ext cx="6057867" cy="51937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2710"/>
                </a:lnSpc>
              </a:pPr>
              <a:r>
                <a:rPr lang="en-US" sz="3000" dirty="0" err="1">
                  <a:solidFill>
                    <a:schemeClr val="bg1"/>
                  </a:solidFill>
                  <a:latin typeface="Sigmar One" panose="020B0604020202020204" charset="0"/>
                </a:rPr>
                <a:t>Bài</a:t>
              </a:r>
              <a:r>
                <a:rPr lang="en-US" sz="3000" dirty="0">
                  <a:solidFill>
                    <a:schemeClr val="bg1"/>
                  </a:solidFill>
                  <a:latin typeface="Sigmar One" panose="020B0604020202020204" charset="0"/>
                </a:rPr>
                <a:t> 1 - </a:t>
              </a:r>
              <a:r>
                <a:rPr lang="en-US" sz="3000" dirty="0" err="1">
                  <a:solidFill>
                    <a:schemeClr val="bg1"/>
                  </a:solidFill>
                  <a:latin typeface="Sigmar One" panose="020B0604020202020204" charset="0"/>
                </a:rPr>
                <a:t>tính</a:t>
              </a:r>
              <a:endParaRPr lang="en-US" sz="3000" dirty="0">
                <a:solidFill>
                  <a:schemeClr val="bg1"/>
                </a:solidFill>
                <a:latin typeface="Sigmar One" panose="020B0604020202020204" charset="0"/>
              </a:endParaRPr>
            </a:p>
          </p:txBody>
        </p:sp>
      </p:grpSp>
      <p:sp>
        <p:nvSpPr>
          <p:cNvPr id="51" name="Rounded Rectangle 50"/>
          <p:cNvSpPr/>
          <p:nvPr/>
        </p:nvSpPr>
        <p:spPr>
          <a:xfrm>
            <a:off x="444618" y="1026311"/>
            <a:ext cx="8343900" cy="5510219"/>
          </a:xfrm>
          <a:prstGeom prst="roundRect">
            <a:avLst>
              <a:gd name="adj" fmla="val 8965"/>
            </a:avLst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rtlCol="0" anchor="ctr"/>
          <a:lstStyle/>
          <a:p>
            <a:pPr algn="ctr"/>
            <a:endParaRPr lang="en-US"/>
          </a:p>
        </p:txBody>
      </p:sp>
      <p:grpSp>
        <p:nvGrpSpPr>
          <p:cNvPr id="22" name="Group 21"/>
          <p:cNvGrpSpPr/>
          <p:nvPr/>
        </p:nvGrpSpPr>
        <p:grpSpPr>
          <a:xfrm>
            <a:off x="510116" y="1180833"/>
            <a:ext cx="2435383" cy="1802777"/>
            <a:chOff x="1133475" y="2869002"/>
            <a:chExt cx="4450391" cy="2431590"/>
          </a:xfrm>
        </p:grpSpPr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100000" l="12464" r="92464">
                          <a14:foregroundMark x1="27246" y1="44562" x2="72464" y2="44562"/>
                          <a14:foregroundMark x1="33043" y1="75066" x2="73768" y2="87798"/>
                          <a14:foregroundMark x1="73768" y1="68170" x2="24058" y2="86472"/>
                          <a14:foregroundMark x1="24783" y1="67374" x2="34783" y2="82228"/>
                          <a14:foregroundMark x1="67971" y1="73210" x2="74928" y2="82228"/>
                          <a14:foregroundMark x1="72754" y1="68700" x2="76667" y2="80902"/>
                          <a14:foregroundMark x1="81159" y1="81432" x2="78406" y2="86472"/>
                          <a14:foregroundMark x1="81884" y1="79045" x2="83623" y2="82759"/>
                          <a14:foregroundMark x1="80725" y1="75066" x2="83913" y2="82759"/>
                          <a14:foregroundMark x1="45942" y1="55968" x2="32754" y2="49602"/>
                          <a14:foregroundMark x1="19565" y1="76923" x2="22319" y2="88594"/>
                          <a14:foregroundMark x1="26812" y1="87798" x2="44638" y2="96021"/>
                          <a14:foregroundMark x1="47391" y1="95491" x2="71449" y2="92838"/>
                          <a14:foregroundMark x1="47681" y1="54642" x2="75217" y2="47745"/>
                          <a14:backgroundMark x1="24348" y1="6366" x2="18841" y2="32361"/>
                          <a14:backgroundMark x1="76957" y1="5570" x2="80725" y2="30504"/>
                          <a14:backgroundMark x1="35507" y1="3183" x2="41884" y2="531"/>
                          <a14:backgroundMark x1="66232" y1="2387" x2="60290" y2="0"/>
                        </a14:backgroundRemoval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133475" y="2869002"/>
              <a:ext cx="4450391" cy="243159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3" name="TextBox 52"/>
                <p:cNvSpPr txBox="1"/>
                <p:nvPr/>
              </p:nvSpPr>
              <p:spPr>
                <a:xfrm>
                  <a:off x="2344208" y="3242957"/>
                  <a:ext cx="2210177" cy="1322015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3400" b="1" i="1">
                                <a:effectLst>
                                  <a:glow rad="127000">
                                    <a:schemeClr val="bg1"/>
                                  </a:glo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3400" b="1">
                                <a:effectLst>
                                  <a:glow rad="127000">
                                    <a:schemeClr val="bg1"/>
                                  </a:glow>
                                </a:effectLst>
                                <a:latin typeface="Cambria Math" panose="02040503050406030204" pitchFamily="18" charset="0"/>
                              </a:rPr>
                              <m:t>𝟐</m:t>
                            </m:r>
                          </m:num>
                          <m:den>
                            <m:r>
                              <a:rPr lang="en-US" sz="3400" b="1">
                                <a:effectLst>
                                  <a:glow rad="127000">
                                    <a:schemeClr val="bg1"/>
                                  </a:glow>
                                </a:effectLst>
                                <a:latin typeface="Cambria Math" panose="02040503050406030204" pitchFamily="18" charset="0"/>
                              </a:rPr>
                              <m:t>𝟕</m:t>
                            </m:r>
                          </m:den>
                        </m:f>
                        <m:r>
                          <a:rPr lang="en-US" sz="3400" b="1">
                            <a:effectLst>
                              <a:glow rad="127000">
                                <a:schemeClr val="bg1"/>
                              </a:glow>
                            </a:effectLst>
                            <a:latin typeface="Cambria Math" panose="02040503050406030204" pitchFamily="18" charset="0"/>
                          </a:rPr>
                          <m:t>+ </m:t>
                        </m:r>
                        <m:f>
                          <m:fPr>
                            <m:ctrlPr>
                              <a:rPr lang="en-US" sz="3400" b="1" i="1">
                                <a:effectLst>
                                  <a:glow rad="127000">
                                    <a:schemeClr val="bg1"/>
                                  </a:glo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3400" b="1" i="1">
                                <a:effectLst>
                                  <a:glow rad="127000">
                                    <a:schemeClr val="bg1"/>
                                  </a:glow>
                                </a:effectLst>
                                <a:latin typeface="Cambria Math" panose="02040503050406030204" pitchFamily="18" charset="0"/>
                              </a:rPr>
                              <m:t>𝟒</m:t>
                            </m:r>
                          </m:num>
                          <m:den>
                            <m:r>
                              <a:rPr lang="en-US" sz="3400" b="1">
                                <a:effectLst>
                                  <a:glow rad="127000">
                                    <a:schemeClr val="bg1"/>
                                  </a:glow>
                                </a:effectLst>
                                <a:latin typeface="Cambria Math" panose="02040503050406030204" pitchFamily="18" charset="0"/>
                              </a:rPr>
                              <m:t>𝟕</m:t>
                            </m:r>
                          </m:den>
                        </m:f>
                      </m:oMath>
                    </m:oMathPara>
                  </a14:m>
                  <a:endParaRPr lang="en-US" sz="3400" b="1" dirty="0">
                    <a:effectLst>
                      <a:glow rad="127000">
                        <a:schemeClr val="bg1"/>
                      </a:glow>
                    </a:effectLst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53" name="TextBox 5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44207" y="3242958"/>
                  <a:ext cx="2210178" cy="1556736"/>
                </a:xfrm>
                <a:prstGeom prst="rect">
                  <a:avLst/>
                </a:prstGeom>
                <a:blipFill>
                  <a:blip r:embed="rId11"/>
                  <a:stretch>
                    <a:fillRect t="-5282" b="-1056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65" name="Picture 64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7739702" flipV="1">
            <a:off x="7187170" y="115323"/>
            <a:ext cx="2413847" cy="1754966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89720" l="9910" r="89189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9814989">
            <a:off x="128143" y="128745"/>
            <a:ext cx="729853" cy="1876139"/>
          </a:xfrm>
          <a:prstGeom prst="rect">
            <a:avLst/>
          </a:prstGeom>
        </p:spPr>
      </p:pic>
      <p:grpSp>
        <p:nvGrpSpPr>
          <p:cNvPr id="24" name="Group 23"/>
          <p:cNvGrpSpPr/>
          <p:nvPr/>
        </p:nvGrpSpPr>
        <p:grpSpPr>
          <a:xfrm>
            <a:off x="483929" y="2983610"/>
            <a:ext cx="2524836" cy="1621060"/>
            <a:chOff x="11000264" y="2784764"/>
            <a:chExt cx="4450391" cy="2431590"/>
          </a:xfrm>
        </p:grpSpPr>
        <p:pic>
          <p:nvPicPr>
            <p:cNvPr id="67" name="Picture 66"/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100000" l="12464" r="92464">
                          <a14:foregroundMark x1="27246" y1="44562" x2="72464" y2="44562"/>
                          <a14:foregroundMark x1="33043" y1="75066" x2="73768" y2="87798"/>
                          <a14:foregroundMark x1="73768" y1="68170" x2="24058" y2="86472"/>
                          <a14:foregroundMark x1="24783" y1="67374" x2="34783" y2="82228"/>
                          <a14:foregroundMark x1="67971" y1="73210" x2="74928" y2="82228"/>
                          <a14:foregroundMark x1="72754" y1="68700" x2="76667" y2="80902"/>
                          <a14:foregroundMark x1="81159" y1="81432" x2="78406" y2="86472"/>
                          <a14:foregroundMark x1="81884" y1="79045" x2="83623" y2="82759"/>
                          <a14:foregroundMark x1="80725" y1="75066" x2="83913" y2="82759"/>
                          <a14:foregroundMark x1="45942" y1="55968" x2="32754" y2="49602"/>
                          <a14:foregroundMark x1="19565" y1="76923" x2="22319" y2="88594"/>
                          <a14:foregroundMark x1="26812" y1="87798" x2="44638" y2="96021"/>
                          <a14:foregroundMark x1="47391" y1="95491" x2="71449" y2="92838"/>
                          <a14:foregroundMark x1="47681" y1="54642" x2="75217" y2="47745"/>
                          <a14:backgroundMark x1="24348" y1="6366" x2="18841" y2="32361"/>
                          <a14:backgroundMark x1="76957" y1="5570" x2="80725" y2="30504"/>
                          <a14:backgroundMark x1="35507" y1="3183" x2="41884" y2="531"/>
                          <a14:backgroundMark x1="66232" y1="2387" x2="60290" y2="0"/>
                        </a14:backgroundRemoval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1000264" y="2784764"/>
              <a:ext cx="4450391" cy="243159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7" name="TextBox 56"/>
                <p:cNvSpPr txBox="1"/>
                <p:nvPr/>
              </p:nvSpPr>
              <p:spPr>
                <a:xfrm>
                  <a:off x="11741895" y="3095472"/>
                  <a:ext cx="3341821" cy="147434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3400" b="1" i="1">
                                <a:effectLst>
                                  <a:glow rad="127000">
                                    <a:schemeClr val="bg1"/>
                                  </a:glo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3400" b="1">
                                <a:effectLst>
                                  <a:glow rad="127000">
                                    <a:schemeClr val="bg1"/>
                                  </a:glow>
                                </a:effectLst>
                                <a:latin typeface="Cambria Math" panose="02040503050406030204" pitchFamily="18" charset="0"/>
                              </a:rPr>
                              <m:t>𝟐𝟑</m:t>
                            </m:r>
                          </m:num>
                          <m:den>
                            <m:r>
                              <a:rPr lang="en-US" sz="3400" b="1">
                                <a:effectLst>
                                  <a:glow rad="127000">
                                    <a:schemeClr val="bg1"/>
                                  </a:glow>
                                </a:effectLst>
                                <a:latin typeface="Cambria Math" panose="02040503050406030204" pitchFamily="18" charset="0"/>
                              </a:rPr>
                              <m:t>𝟏𝟑</m:t>
                            </m:r>
                          </m:den>
                        </m:f>
                        <m:r>
                          <a:rPr lang="en-US" sz="3400" b="1">
                            <a:effectLst>
                              <a:glow rad="127000">
                                <a:schemeClr val="bg1"/>
                              </a:glow>
                            </a:effectLst>
                            <a:latin typeface="Cambria Math" panose="020405030504060302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en-US" sz="3400" b="1" i="1">
                                <a:effectLst>
                                  <a:glow rad="127000">
                                    <a:schemeClr val="bg1"/>
                                  </a:glo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3400" b="1">
                                <a:effectLst>
                                  <a:glow rad="127000">
                                    <a:schemeClr val="bg1"/>
                                  </a:glow>
                                </a:effectLst>
                                <a:latin typeface="Cambria Math" panose="02040503050406030204" pitchFamily="18" charset="0"/>
                              </a:rPr>
                              <m:t>𝟖</m:t>
                            </m:r>
                          </m:num>
                          <m:den>
                            <m:r>
                              <a:rPr lang="en-US" sz="3400" b="1">
                                <a:effectLst>
                                  <a:glow rad="127000">
                                    <a:schemeClr val="bg1"/>
                                  </a:glow>
                                </a:effectLst>
                                <a:latin typeface="Cambria Math" panose="02040503050406030204" pitchFamily="18" charset="0"/>
                              </a:rPr>
                              <m:t>𝟏𝟑</m:t>
                            </m:r>
                          </m:den>
                        </m:f>
                        <m:r>
                          <a:rPr lang="en-US" sz="3400" b="1">
                            <a:effectLst>
                              <a:glow rad="127000">
                                <a:schemeClr val="bg1"/>
                              </a:glow>
                            </a:effectLst>
                            <a:latin typeface="Cambria Math" panose="02040503050406030204" pitchFamily="18" charset="0"/>
                          </a:rPr>
                          <m:t> </m:t>
                        </m:r>
                      </m:oMath>
                    </m:oMathPara>
                  </a14:m>
                  <a:endParaRPr lang="en-US" sz="3400" b="1" dirty="0">
                    <a:effectLst>
                      <a:glow rad="127000">
                        <a:schemeClr val="bg1"/>
                      </a:glow>
                    </a:effectLst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57" name="TextBox 5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741896" y="3095472"/>
                  <a:ext cx="3341821" cy="1734642"/>
                </a:xfrm>
                <a:prstGeom prst="rect">
                  <a:avLst/>
                </a:prstGeom>
                <a:blipFill>
                  <a:blip r:embed="rId16"/>
                  <a:stretch>
                    <a:fillRect t="-5263" b="-1017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6" name="Group 25"/>
          <p:cNvGrpSpPr/>
          <p:nvPr/>
        </p:nvGrpSpPr>
        <p:grpSpPr>
          <a:xfrm>
            <a:off x="356286" y="4763777"/>
            <a:ext cx="2799566" cy="2213527"/>
            <a:chOff x="6267018" y="5413795"/>
            <a:chExt cx="5599132" cy="3320291"/>
          </a:xfrm>
        </p:grpSpPr>
        <p:pic>
          <p:nvPicPr>
            <p:cNvPr id="69" name="Picture 68"/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100000" l="12464" r="92464">
                          <a14:foregroundMark x1="27246" y1="44562" x2="72464" y2="44562"/>
                          <a14:foregroundMark x1="33043" y1="75066" x2="73768" y2="87798"/>
                          <a14:foregroundMark x1="73768" y1="68170" x2="24058" y2="86472"/>
                          <a14:foregroundMark x1="24783" y1="67374" x2="34783" y2="82228"/>
                          <a14:foregroundMark x1="67971" y1="73210" x2="74928" y2="82228"/>
                          <a14:foregroundMark x1="72754" y1="68700" x2="76667" y2="80902"/>
                          <a14:foregroundMark x1="81159" y1="81432" x2="78406" y2="86472"/>
                          <a14:foregroundMark x1="81884" y1="79045" x2="83623" y2="82759"/>
                          <a14:foregroundMark x1="80725" y1="75066" x2="83913" y2="82759"/>
                          <a14:foregroundMark x1="45942" y1="55968" x2="32754" y2="49602"/>
                          <a14:foregroundMark x1="19565" y1="76923" x2="22319" y2="88594"/>
                          <a14:foregroundMark x1="26812" y1="87798" x2="44638" y2="96021"/>
                          <a14:foregroundMark x1="47391" y1="95491" x2="71449" y2="92838"/>
                          <a14:foregroundMark x1="47681" y1="54642" x2="75217" y2="47745"/>
                          <a14:backgroundMark x1="24348" y1="6366" x2="18841" y2="32361"/>
                          <a14:backgroundMark x1="76957" y1="5570" x2="80725" y2="30504"/>
                          <a14:backgroundMark x1="35507" y1="3183" x2="41884" y2="531"/>
                          <a14:backgroundMark x1="66232" y1="2387" x2="60290" y2="0"/>
                        </a14:backgroundRemoval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267018" y="5413795"/>
              <a:ext cx="5599132" cy="265913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1" name="TextBox 60"/>
                <p:cNvSpPr txBox="1"/>
                <p:nvPr/>
              </p:nvSpPr>
              <p:spPr>
                <a:xfrm>
                  <a:off x="7118288" y="5785393"/>
                  <a:ext cx="4036100" cy="2948693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3400" b="1" i="1">
                                <a:effectLst>
                                  <a:glow rad="127000">
                                    <a:schemeClr val="bg1"/>
                                  </a:glo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3400" b="1">
                                <a:effectLst>
                                  <a:glow rad="127000">
                                    <a:schemeClr val="bg1"/>
                                  </a:glow>
                                </a:effectLst>
                                <a:latin typeface="Cambria Math" panose="02040503050406030204" pitchFamily="18" charset="0"/>
                              </a:rPr>
                              <m:t>𝟐𝟕</m:t>
                            </m:r>
                          </m:num>
                          <m:den>
                            <m:r>
                              <a:rPr lang="en-US" sz="3400" b="1">
                                <a:effectLst>
                                  <a:glow rad="127000">
                                    <a:schemeClr val="bg1"/>
                                  </a:glow>
                                </a:effectLst>
                                <a:latin typeface="Cambria Math" panose="02040503050406030204" pitchFamily="18" charset="0"/>
                              </a:rPr>
                              <m:t>𝟏𝟐𝟓</m:t>
                            </m:r>
                          </m:den>
                        </m:f>
                        <m:r>
                          <a:rPr lang="en-US" sz="3400" b="1">
                            <a:effectLst>
                              <a:glow rad="127000">
                                <a:schemeClr val="bg1"/>
                              </a:glow>
                            </a:effectLst>
                            <a:latin typeface="Cambria Math" panose="02040503050406030204" pitchFamily="18" charset="0"/>
                          </a:rPr>
                          <m:t>+ </m:t>
                        </m:r>
                        <m:f>
                          <m:fPr>
                            <m:ctrlPr>
                              <a:rPr lang="en-US" sz="3400" b="1" i="1">
                                <a:effectLst>
                                  <a:glow rad="127000">
                                    <a:schemeClr val="bg1"/>
                                  </a:glo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3400" b="1">
                                <a:effectLst>
                                  <a:glow rad="127000">
                                    <a:schemeClr val="bg1"/>
                                  </a:glow>
                                </a:effectLst>
                                <a:latin typeface="Cambria Math" panose="02040503050406030204" pitchFamily="18" charset="0"/>
                              </a:rPr>
                              <m:t>𝟏𝟔</m:t>
                            </m:r>
                          </m:num>
                          <m:den>
                            <m:r>
                              <a:rPr lang="en-US" sz="3400" b="1">
                                <a:effectLst>
                                  <a:glow rad="127000">
                                    <a:schemeClr val="bg1"/>
                                  </a:glow>
                                </a:effectLst>
                                <a:latin typeface="Cambria Math" panose="02040503050406030204" pitchFamily="18" charset="0"/>
                              </a:rPr>
                              <m:t>𝟏𝟐𝟓</m:t>
                            </m:r>
                          </m:den>
                        </m:f>
                      </m:oMath>
                    </m:oMathPara>
                  </a14:m>
                  <a:endParaRPr lang="en-US" sz="3400" b="1" dirty="0">
                    <a:effectLst>
                      <a:glow rad="127000">
                        <a:schemeClr val="bg1"/>
                      </a:glow>
                    </a:effectLst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61" name="TextBox 6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18287" y="5785393"/>
                  <a:ext cx="4036099" cy="1734642"/>
                </a:xfrm>
                <a:prstGeom prst="rect">
                  <a:avLst/>
                </a:prstGeom>
                <a:blipFill>
                  <a:blip r:embed="rId17"/>
                  <a:stretch>
                    <a:fillRect l="-2266" t="-4912" r="-1964" b="-1017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6" name="Rectangle 55"/>
              <p:cNvSpPr/>
              <p:nvPr/>
            </p:nvSpPr>
            <p:spPr>
              <a:xfrm>
                <a:off x="2525929" y="1427796"/>
                <a:ext cx="2709190" cy="1031846"/>
              </a:xfrm>
              <a:prstGeom prst="rect">
                <a:avLst/>
              </a:prstGeom>
            </p:spPr>
            <p:txBody>
              <a:bodyPr wrap="none" lIns="51206" tIns="25603" rIns="51206" bIns="25603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400" b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400" b="1" i="1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400" b="1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  <m:r>
                            <a:rPr lang="en-US" sz="3400" b="1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 +</m:t>
                          </m:r>
                          <m:r>
                            <a:rPr lang="en-US" sz="3400" b="1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sz="3400" b="1" i="1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</m:den>
                      </m:f>
                      <m:r>
                        <a:rPr lang="en-US" sz="3400" b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34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400" b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num>
                        <m:den>
                          <m:r>
                            <a:rPr lang="en-US" sz="34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</m:den>
                      </m:f>
                    </m:oMath>
                  </m:oMathPara>
                </a14:m>
                <a:endParaRPr lang="en-US" sz="34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56" name="Rectangle 5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51859" y="2141695"/>
                <a:ext cx="4784195" cy="1822102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0" name="Rectangle 59"/>
              <p:cNvSpPr/>
              <p:nvPr/>
            </p:nvSpPr>
            <p:spPr>
              <a:xfrm>
                <a:off x="2606206" y="3159864"/>
                <a:ext cx="3271459" cy="1034860"/>
              </a:xfrm>
              <a:prstGeom prst="rect">
                <a:avLst/>
              </a:prstGeom>
            </p:spPr>
            <p:txBody>
              <a:bodyPr wrap="none" lIns="51206" tIns="25603" rIns="51206" bIns="25603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3400" b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3400" b="1" i="1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400" b="1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𝟐𝟑</m:t>
                          </m:r>
                          <m:r>
                            <a:rPr lang="en-US" sz="3400" b="1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 +</m:t>
                          </m:r>
                          <m:r>
                            <a:rPr lang="en-US" sz="3400" b="1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num>
                        <m:den>
                          <m:r>
                            <a:rPr lang="en-US" sz="3400" b="1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den>
                      </m:f>
                      <m:r>
                        <a:rPr lang="en-US" sz="3400" b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34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400" b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𝟑𝟏</m:t>
                          </m:r>
                        </m:num>
                        <m:den>
                          <m:r>
                            <a:rPr lang="en-US" sz="3400" b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𝟏𝟑</m:t>
                          </m:r>
                        </m:den>
                      </m:f>
                    </m:oMath>
                  </m:oMathPara>
                </a14:m>
                <a:endParaRPr lang="en-US" sz="34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60" name="Rectangle 5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12411" y="4739796"/>
                <a:ext cx="5774338" cy="1827295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1" name="Rectangle 70"/>
              <p:cNvSpPr/>
              <p:nvPr/>
            </p:nvSpPr>
            <p:spPr>
              <a:xfrm>
                <a:off x="2798398" y="5039582"/>
                <a:ext cx="3754348" cy="1034604"/>
              </a:xfrm>
              <a:prstGeom prst="rect">
                <a:avLst/>
              </a:prstGeom>
            </p:spPr>
            <p:txBody>
              <a:bodyPr wrap="none" lIns="51206" tIns="25603" rIns="51206" bIns="25603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400" b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400" b="1" i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sz="3400" b="1" i="1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400" b="1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𝟐𝟕</m:t>
                          </m:r>
                          <m:r>
                            <a:rPr lang="en-US" sz="3400" b="1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3400" b="1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𝟏𝟔</m:t>
                          </m:r>
                        </m:num>
                        <m:den>
                          <m:r>
                            <a:rPr lang="en-US" sz="3400" b="1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𝟏𝟐𝟓</m:t>
                          </m:r>
                        </m:den>
                      </m:f>
                      <m:r>
                        <a:rPr lang="en-US" sz="3400" b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34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400" b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𝟒𝟑</m:t>
                          </m:r>
                        </m:num>
                        <m:den>
                          <m:r>
                            <a:rPr lang="en-US" sz="3400" b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𝟏𝟐𝟓</m:t>
                          </m:r>
                        </m:den>
                      </m:f>
                    </m:oMath>
                  </m:oMathPara>
                </a14:m>
                <a:endParaRPr lang="en-US" sz="34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71" name="Rectangle 7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96796" y="7559372"/>
                <a:ext cx="6624442" cy="1826975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4" name="Picture 63"/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100000" l="2073" r="100000">
                        <a14:foregroundMark x1="55181" y1="10961" x2="71762" y2="28331"/>
                        <a14:foregroundMark x1="60363" y1="61720" x2="78756" y2="73862"/>
                        <a14:foregroundMark x1="56995" y1="60371" x2="42746" y2="68803"/>
                        <a14:foregroundMark x1="26943" y1="53288" x2="30311" y2="58853"/>
                        <a14:foregroundMark x1="38860" y1="29511" x2="77720" y2="28668"/>
                        <a14:foregroundMark x1="62953" y1="88027" x2="62953" y2="93761"/>
                        <a14:foregroundMark x1="52591" y1="89039" x2="54663" y2="9511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68007" y="967922"/>
            <a:ext cx="2898597" cy="5937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0944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  <p:bldP spid="60" grpId="0"/>
      <p:bldP spid="7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114304" y="252859"/>
            <a:ext cx="9004631" cy="2153841"/>
            <a:chOff x="167510" y="145083"/>
            <a:chExt cx="14468394" cy="3230762"/>
          </a:xfrm>
        </p:grpSpPr>
        <p:grpSp>
          <p:nvGrpSpPr>
            <p:cNvPr id="43" name="Group 43"/>
            <p:cNvGrpSpPr/>
            <p:nvPr/>
          </p:nvGrpSpPr>
          <p:grpSpPr>
            <a:xfrm>
              <a:off x="167510" y="145083"/>
              <a:ext cx="14424588" cy="3230762"/>
              <a:chOff x="-21739" y="-38100"/>
              <a:chExt cx="1180210" cy="850900"/>
            </a:xfrm>
          </p:grpSpPr>
          <p:sp>
            <p:nvSpPr>
              <p:cNvPr id="44" name="Freeform 44"/>
              <p:cNvSpPr/>
              <p:nvPr/>
            </p:nvSpPr>
            <p:spPr>
              <a:xfrm>
                <a:off x="-21739" y="0"/>
                <a:ext cx="1180210" cy="200375"/>
              </a:xfrm>
              <a:custGeom>
                <a:avLst/>
                <a:gdLst/>
                <a:ahLst/>
                <a:cxnLst/>
                <a:rect l="l" t="t" r="r" b="b"/>
                <a:pathLst>
                  <a:path w="1261078" h="200375">
                    <a:moveTo>
                      <a:pt x="82461" y="0"/>
                    </a:moveTo>
                    <a:lnTo>
                      <a:pt x="1178616" y="0"/>
                    </a:lnTo>
                    <a:cubicBezTo>
                      <a:pt x="1224158" y="0"/>
                      <a:pt x="1261078" y="36919"/>
                      <a:pt x="1261078" y="82461"/>
                    </a:cubicBezTo>
                    <a:lnTo>
                      <a:pt x="1261078" y="117914"/>
                    </a:lnTo>
                    <a:cubicBezTo>
                      <a:pt x="1261078" y="139784"/>
                      <a:pt x="1252390" y="160758"/>
                      <a:pt x="1236925" y="176223"/>
                    </a:cubicBezTo>
                    <a:cubicBezTo>
                      <a:pt x="1221461" y="191687"/>
                      <a:pt x="1200486" y="200375"/>
                      <a:pt x="1178616" y="200375"/>
                    </a:cubicBezTo>
                    <a:lnTo>
                      <a:pt x="82461" y="200375"/>
                    </a:lnTo>
                    <a:cubicBezTo>
                      <a:pt x="36919" y="200375"/>
                      <a:pt x="0" y="163456"/>
                      <a:pt x="0" y="117914"/>
                    </a:cubicBezTo>
                    <a:lnTo>
                      <a:pt x="0" y="82461"/>
                    </a:lnTo>
                    <a:cubicBezTo>
                      <a:pt x="0" y="60591"/>
                      <a:pt x="8688" y="39617"/>
                      <a:pt x="24152" y="24152"/>
                    </a:cubicBezTo>
                    <a:cubicBezTo>
                      <a:pt x="39617" y="8688"/>
                      <a:pt x="60591" y="0"/>
                      <a:pt x="8246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47625">
                <a:solidFill>
                  <a:srgbClr val="000000"/>
                </a:solidFill>
              </a:ln>
            </p:spPr>
          </p:sp>
          <p:sp>
            <p:nvSpPr>
              <p:cNvPr id="45" name="TextBox 45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489"/>
                  </a:lnSpc>
                </a:pPr>
                <a:endParaRPr/>
              </a:p>
            </p:txBody>
          </p:sp>
        </p:grpSp>
        <p:sp>
          <p:nvSpPr>
            <p:cNvPr id="47" name="Freeform 47"/>
            <p:cNvSpPr/>
            <p:nvPr/>
          </p:nvSpPr>
          <p:spPr>
            <a:xfrm>
              <a:off x="228722" y="416217"/>
              <a:ext cx="14331221" cy="844911"/>
            </a:xfrm>
            <a:custGeom>
              <a:avLst/>
              <a:gdLst/>
              <a:ahLst/>
              <a:cxnLst/>
              <a:rect l="l" t="t" r="r" b="b"/>
              <a:pathLst>
                <a:path w="1294927" h="200375">
                  <a:moveTo>
                    <a:pt x="80306" y="0"/>
                  </a:moveTo>
                  <a:lnTo>
                    <a:pt x="1214621" y="0"/>
                  </a:lnTo>
                  <a:cubicBezTo>
                    <a:pt x="1258973" y="0"/>
                    <a:pt x="1294927" y="35954"/>
                    <a:pt x="1294927" y="80306"/>
                  </a:cubicBezTo>
                  <a:lnTo>
                    <a:pt x="1294927" y="120069"/>
                  </a:lnTo>
                  <a:cubicBezTo>
                    <a:pt x="1294927" y="164421"/>
                    <a:pt x="1258973" y="200375"/>
                    <a:pt x="1214621" y="200375"/>
                  </a:cubicBezTo>
                  <a:lnTo>
                    <a:pt x="80306" y="200375"/>
                  </a:lnTo>
                  <a:cubicBezTo>
                    <a:pt x="35954" y="200375"/>
                    <a:pt x="0" y="164421"/>
                    <a:pt x="0" y="120069"/>
                  </a:cubicBezTo>
                  <a:lnTo>
                    <a:pt x="0" y="80306"/>
                  </a:lnTo>
                  <a:cubicBezTo>
                    <a:pt x="0" y="35954"/>
                    <a:pt x="35954" y="0"/>
                    <a:pt x="80306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 w="47625">
              <a:solidFill>
                <a:srgbClr val="000000"/>
              </a:solidFill>
            </a:ln>
          </p:spPr>
        </p:sp>
        <p:sp>
          <p:nvSpPr>
            <p:cNvPr id="49" name="TextBox 49"/>
            <p:cNvSpPr txBox="1"/>
            <p:nvPr/>
          </p:nvSpPr>
          <p:spPr>
            <a:xfrm>
              <a:off x="323518" y="667212"/>
              <a:ext cx="14312386" cy="51937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2710"/>
                </a:lnSpc>
              </a:pPr>
              <a:r>
                <a:rPr lang="en-US" sz="3000" dirty="0" err="1">
                  <a:solidFill>
                    <a:schemeClr val="bg1"/>
                  </a:solidFill>
                  <a:latin typeface="Sigmar One" panose="020B0604020202020204" charset="0"/>
                </a:rPr>
                <a:t>Bài</a:t>
              </a:r>
              <a:r>
                <a:rPr lang="en-US" sz="3000" dirty="0">
                  <a:solidFill>
                    <a:schemeClr val="bg1"/>
                  </a:solidFill>
                  <a:latin typeface="Sigmar One" panose="020B0604020202020204" charset="0"/>
                </a:rPr>
                <a:t> 2 – </a:t>
              </a:r>
              <a:r>
                <a:rPr lang="en-US" sz="3000" dirty="0" err="1">
                  <a:solidFill>
                    <a:schemeClr val="bg1"/>
                  </a:solidFill>
                  <a:latin typeface="Sigmar One" panose="020B0604020202020204" charset="0"/>
                </a:rPr>
                <a:t>viết</a:t>
              </a:r>
              <a:r>
                <a:rPr lang="en-US" sz="3000" dirty="0">
                  <a:solidFill>
                    <a:schemeClr val="bg1"/>
                  </a:solidFill>
                  <a:latin typeface="Sigmar One" panose="020B0604020202020204" charset="0"/>
                </a:rPr>
                <a:t> </a:t>
              </a:r>
              <a:r>
                <a:rPr lang="en-US" sz="3000" dirty="0" err="1">
                  <a:solidFill>
                    <a:schemeClr val="bg1"/>
                  </a:solidFill>
                  <a:latin typeface="Sigmar One" panose="020B0604020202020204" charset="0"/>
                </a:rPr>
                <a:t>phép</a:t>
              </a:r>
              <a:r>
                <a:rPr lang="en-US" sz="3000" dirty="0">
                  <a:solidFill>
                    <a:schemeClr val="bg1"/>
                  </a:solidFill>
                  <a:latin typeface="Sigmar One" panose="020B0604020202020204" charset="0"/>
                </a:rPr>
                <a:t> </a:t>
              </a:r>
              <a:r>
                <a:rPr lang="en-US" sz="3000" dirty="0" err="1">
                  <a:solidFill>
                    <a:schemeClr val="bg1"/>
                  </a:solidFill>
                  <a:latin typeface="Sigmar One" panose="020B0604020202020204" charset="0"/>
                </a:rPr>
                <a:t>tính</a:t>
              </a:r>
              <a:r>
                <a:rPr lang="en-US" sz="3000" dirty="0">
                  <a:solidFill>
                    <a:schemeClr val="bg1"/>
                  </a:solidFill>
                  <a:latin typeface="Sigmar One" panose="020B0604020202020204" charset="0"/>
                </a:rPr>
                <a:t> </a:t>
              </a:r>
              <a:r>
                <a:rPr lang="en-US" sz="3000" dirty="0" err="1">
                  <a:solidFill>
                    <a:schemeClr val="bg1"/>
                  </a:solidFill>
                  <a:latin typeface="Sigmar One" panose="020B0604020202020204" charset="0"/>
                </a:rPr>
                <a:t>thích</a:t>
              </a:r>
              <a:r>
                <a:rPr lang="en-US" sz="3000" dirty="0">
                  <a:solidFill>
                    <a:schemeClr val="bg1"/>
                  </a:solidFill>
                  <a:latin typeface="Sigmar One" panose="020B0604020202020204" charset="0"/>
                </a:rPr>
                <a:t> </a:t>
              </a:r>
              <a:r>
                <a:rPr lang="en-US" sz="3000" dirty="0" err="1">
                  <a:solidFill>
                    <a:schemeClr val="bg1"/>
                  </a:solidFill>
                  <a:latin typeface="Sigmar One" panose="020B0604020202020204" charset="0"/>
                </a:rPr>
                <a:t>hợp</a:t>
              </a:r>
              <a:r>
                <a:rPr lang="en-US" sz="3000" dirty="0">
                  <a:solidFill>
                    <a:schemeClr val="bg1"/>
                  </a:solidFill>
                  <a:latin typeface="Sigmar One" panose="020B0604020202020204" charset="0"/>
                </a:rPr>
                <a:t> (</a:t>
              </a:r>
              <a:r>
                <a:rPr lang="en-US" sz="3000" dirty="0" err="1">
                  <a:solidFill>
                    <a:schemeClr val="bg1"/>
                  </a:solidFill>
                  <a:latin typeface="Sigmar One" panose="020B0604020202020204" charset="0"/>
                </a:rPr>
                <a:t>theo</a:t>
              </a:r>
              <a:r>
                <a:rPr lang="en-US" sz="3000" dirty="0">
                  <a:solidFill>
                    <a:schemeClr val="bg1"/>
                  </a:solidFill>
                  <a:latin typeface="Sigmar One" panose="020B0604020202020204" charset="0"/>
                </a:rPr>
                <a:t> </a:t>
              </a:r>
              <a:r>
                <a:rPr lang="en-US" sz="3000" dirty="0" err="1">
                  <a:solidFill>
                    <a:schemeClr val="bg1"/>
                  </a:solidFill>
                  <a:latin typeface="Sigmar One" panose="020B0604020202020204" charset="0"/>
                </a:rPr>
                <a:t>mẫu</a:t>
              </a:r>
              <a:r>
                <a:rPr lang="en-US" sz="3000" dirty="0">
                  <a:solidFill>
                    <a:schemeClr val="bg1"/>
                  </a:solidFill>
                  <a:latin typeface="Sigmar One" panose="020B0604020202020204" charset="0"/>
                </a:rPr>
                <a:t>)</a:t>
              </a:r>
            </a:p>
          </p:txBody>
        </p:sp>
      </p:grpSp>
      <p:sp>
        <p:nvSpPr>
          <p:cNvPr id="51" name="Rounded Rectangle 50"/>
          <p:cNvSpPr/>
          <p:nvPr/>
        </p:nvSpPr>
        <p:spPr>
          <a:xfrm>
            <a:off x="152341" y="1265545"/>
            <a:ext cx="8859000" cy="5348191"/>
          </a:xfrm>
          <a:prstGeom prst="roundRect">
            <a:avLst>
              <a:gd name="adj" fmla="val 8965"/>
            </a:avLst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9" name="TextBox 58"/>
              <p:cNvSpPr txBox="1"/>
              <p:nvPr/>
            </p:nvSpPr>
            <p:spPr>
              <a:xfrm>
                <a:off x="3358716" y="3638037"/>
                <a:ext cx="1856128" cy="88344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30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effectLst>
                      <a:glow rad="127000">
                        <a:schemeClr val="bg1"/>
                      </a:glow>
                    </a:effectLst>
                    <a:latin typeface="Cambria" panose="02040503050406030204" pitchFamily="18" charset="0"/>
                    <a:ea typeface="Cambria" panose="02040503050406030204" pitchFamily="18" charset="0"/>
                  </a:rPr>
                  <a:t>a.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effectLst>
                              <a:glow rad="127000">
                                <a:schemeClr val="bg1"/>
                              </a:glow>
                            </a:effectLst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effectLst>
                              <a:glow rad="127000">
                                <a:schemeClr val="bg1"/>
                              </a:glow>
                            </a:effectLst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400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effectLst>
                              <a:glow rad="127000">
                                <a:schemeClr val="bg1"/>
                              </a:glow>
                            </a:effectLst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en-US" sz="40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effectLst>
                      <a:glow rad="127000">
                        <a:schemeClr val="bg1"/>
                      </a:glow>
                    </a:effectLst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000" i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effectLst>
                      <a:glow rad="127000">
                        <a:schemeClr val="bg1"/>
                      </a:glow>
                    </a:effectLst>
                    <a:latin typeface="Cambria" panose="02040503050406030204" pitchFamily="18" charset="0"/>
                    <a:ea typeface="Cambria" panose="02040503050406030204" pitchFamily="18" charset="0"/>
                  </a:rPr>
                  <a:t>l </a:t>
                </a:r>
                <a:r>
                  <a:rPr lang="en-US" sz="40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effectLst>
                      <a:glow rad="127000">
                        <a:schemeClr val="bg1"/>
                      </a:glow>
                    </a:effectLst>
                    <a:latin typeface="Cambria" panose="02040503050406030204" pitchFamily="18" charset="0"/>
                    <a:ea typeface="Cambria" panose="02040503050406030204" pitchFamily="18" charset="0"/>
                  </a:rPr>
                  <a:t>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effectLst>
                              <a:glow rad="127000">
                                <a:schemeClr val="bg1"/>
                              </a:glow>
                            </a:effectLst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0" i="0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effectLst>
                              <a:glow rad="127000">
                                <a:schemeClr val="bg1"/>
                              </a:glow>
                            </a:effectLst>
                            <a:latin typeface="Cambria Math"/>
                          </a:rPr>
                          <m:t>6</m:t>
                        </m:r>
                      </m:num>
                      <m:den>
                        <m:r>
                          <a:rPr lang="en-US" sz="400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effectLst>
                              <a:glow rad="127000">
                                <a:schemeClr val="bg1"/>
                              </a:glow>
                            </a:effectLst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en-US" sz="40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effectLst>
                      <a:glow rad="127000">
                        <a:schemeClr val="bg1"/>
                      </a:glow>
                    </a:effectLst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000" i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effectLst>
                      <a:glow rad="127000">
                        <a:schemeClr val="bg1"/>
                      </a:glow>
                    </a:effectLst>
                    <a:latin typeface="Cambria" panose="02040503050406030204" pitchFamily="18" charset="0"/>
                    <a:ea typeface="Cambria" panose="02040503050406030204" pitchFamily="18" charset="0"/>
                  </a:rPr>
                  <a:t>l</a:t>
                </a:r>
                <a:r>
                  <a:rPr lang="en-US" sz="40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effectLst>
                      <a:glow rad="127000">
                        <a:schemeClr val="bg1"/>
                      </a:glow>
                    </a:effectLst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59" name="TextBox 5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58716" y="3638037"/>
                <a:ext cx="1856128" cy="883447"/>
              </a:xfrm>
              <a:prstGeom prst="rect">
                <a:avLst/>
              </a:prstGeom>
              <a:blipFill rotWithShape="1">
                <a:blip r:embed="rId3"/>
                <a:stretch>
                  <a:fillRect l="-18092" t="-15172" r="-12829" b="-282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3" name="Picture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1488" y="5162762"/>
            <a:ext cx="2347164" cy="181967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95915" y="1392642"/>
            <a:ext cx="3429331" cy="209447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1942" y="1853610"/>
            <a:ext cx="2429392" cy="367840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3358716" y="4966813"/>
                <a:ext cx="1856128" cy="87139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30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effectLst>
                      <a:glow rad="127000">
                        <a:schemeClr val="bg1"/>
                      </a:glow>
                    </a:effectLst>
                    <a:latin typeface="Cambria" panose="02040503050406030204" pitchFamily="18" charset="0"/>
                    <a:ea typeface="Cambria" panose="02040503050406030204" pitchFamily="18" charset="0"/>
                  </a:rPr>
                  <a:t>b.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effectLst>
                              <a:glow rad="127000">
                                <a:schemeClr val="bg1"/>
                              </a:glow>
                            </a:effectLst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effectLst>
                              <a:glow rad="127000">
                                <a:schemeClr val="bg1"/>
                              </a:glow>
                            </a:effectLst>
                            <a:latin typeface="Cambria Math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a:rPr lang="en-US" sz="400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effectLst>
                              <a:glow rad="127000">
                                <a:schemeClr val="bg1"/>
                              </a:glow>
                            </a:effectLst>
                            <a:latin typeface="Cambria Math" panose="02040503050406030204" pitchFamily="18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40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effectLst>
                      <a:glow rad="127000">
                        <a:schemeClr val="bg1"/>
                      </a:glow>
                    </a:effectLst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000" i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effectLst>
                      <a:glow rad="127000">
                        <a:schemeClr val="bg1"/>
                      </a:glow>
                    </a:effectLst>
                    <a:latin typeface="Cambria" panose="02040503050406030204" pitchFamily="18" charset="0"/>
                    <a:ea typeface="Cambria" panose="02040503050406030204" pitchFamily="18" charset="0"/>
                  </a:rPr>
                  <a:t>l </a:t>
                </a:r>
                <a:r>
                  <a:rPr lang="en-US" sz="40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effectLst>
                      <a:glow rad="127000">
                        <a:schemeClr val="bg1"/>
                      </a:glow>
                    </a:effectLst>
                    <a:latin typeface="Cambria" panose="02040503050406030204" pitchFamily="18" charset="0"/>
                    <a:ea typeface="Cambria" panose="02040503050406030204" pitchFamily="18" charset="0"/>
                  </a:rPr>
                  <a:t>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effectLst>
                              <a:glow rad="127000">
                                <a:schemeClr val="bg1"/>
                              </a:glow>
                            </a:effectLst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effectLst>
                              <a:glow rad="127000">
                                <a:schemeClr val="bg1"/>
                              </a:glow>
                            </a:effectLst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400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effectLst>
                              <a:glow rad="127000">
                                <a:schemeClr val="bg1"/>
                              </a:glow>
                            </a:effectLst>
                            <a:latin typeface="Cambria Math" panose="02040503050406030204" pitchFamily="18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40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effectLst>
                      <a:glow rad="127000">
                        <a:schemeClr val="bg1"/>
                      </a:glow>
                    </a:effectLst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000" i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effectLst>
                      <a:glow rad="127000">
                        <a:schemeClr val="bg1"/>
                      </a:glow>
                    </a:effectLst>
                    <a:latin typeface="Cambria" panose="02040503050406030204" pitchFamily="18" charset="0"/>
                    <a:ea typeface="Cambria" panose="02040503050406030204" pitchFamily="18" charset="0"/>
                  </a:rPr>
                  <a:t>l</a:t>
                </a:r>
                <a:r>
                  <a:rPr lang="en-US" sz="40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effectLst>
                      <a:glow rad="127000">
                        <a:schemeClr val="bg1"/>
                      </a:glow>
                    </a:effectLst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17432" y="7450219"/>
                <a:ext cx="3712256" cy="1590179"/>
              </a:xfrm>
              <a:prstGeom prst="rect">
                <a:avLst/>
              </a:prstGeom>
              <a:blipFill>
                <a:blip r:embed="rId7"/>
                <a:stretch>
                  <a:fillRect l="-15107" t="-13793" r="-1642" b="-252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/>
              <p:cNvSpPr txBox="1"/>
              <p:nvPr/>
            </p:nvSpPr>
            <p:spPr>
              <a:xfrm>
                <a:off x="5043273" y="3638037"/>
                <a:ext cx="1856128" cy="87338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3000" dirty="0">
                    <a:solidFill>
                      <a:schemeClr val="accent2">
                        <a:lumMod val="75000"/>
                      </a:schemeClr>
                    </a:solidFill>
                    <a:effectLst>
                      <a:glow rad="127000">
                        <a:schemeClr val="bg1"/>
                      </a:glow>
                    </a:effectLst>
                    <a:latin typeface="Cambria" panose="02040503050406030204" pitchFamily="18" charset="0"/>
                    <a:ea typeface="Cambria" panose="02040503050406030204" pitchFamily="18" charset="0"/>
                  </a:rPr>
                  <a:t>=</a:t>
                </a:r>
                <a14:m>
                  <m:oMath xmlns:m="http://schemas.openxmlformats.org/officeDocument/2006/math">
                    <m:r>
                      <a:rPr lang="en-US" sz="4000">
                        <a:solidFill>
                          <a:schemeClr val="accent2">
                            <a:lumMod val="75000"/>
                          </a:schemeClr>
                        </a:solidFill>
                        <a:effectLst>
                          <a:glow rad="127000">
                            <a:schemeClr val="bg1"/>
                          </a:glow>
                        </a:effectLst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4000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effectLst>
                              <a:glow rad="127000">
                                <a:schemeClr val="bg1"/>
                              </a:glow>
                            </a:effectLst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>
                            <a:solidFill>
                              <a:schemeClr val="accent2">
                                <a:lumMod val="75000"/>
                              </a:schemeClr>
                            </a:solidFill>
                            <a:effectLst>
                              <a:glow rad="127000">
                                <a:schemeClr val="bg1"/>
                              </a:glow>
                            </a:effectLst>
                            <a:latin typeface="Cambria Math" panose="02040503050406030204" pitchFamily="18" charset="0"/>
                          </a:rPr>
                          <m:t>11</m:t>
                        </m:r>
                      </m:num>
                      <m:den>
                        <m:r>
                          <a:rPr lang="en-US" sz="4000">
                            <a:solidFill>
                              <a:schemeClr val="accent2">
                                <a:lumMod val="75000"/>
                              </a:schemeClr>
                            </a:solidFill>
                            <a:effectLst>
                              <a:glow rad="127000">
                                <a:schemeClr val="bg1"/>
                              </a:glow>
                            </a:effectLst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en-US" sz="4000" dirty="0">
                    <a:solidFill>
                      <a:schemeClr val="accent2">
                        <a:lumMod val="75000"/>
                      </a:schemeClr>
                    </a:solidFill>
                    <a:effectLst>
                      <a:glow rad="127000">
                        <a:schemeClr val="bg1"/>
                      </a:glow>
                    </a:effectLst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000" i="1" dirty="0">
                    <a:solidFill>
                      <a:schemeClr val="accent2">
                        <a:lumMod val="75000"/>
                      </a:schemeClr>
                    </a:solidFill>
                    <a:effectLst>
                      <a:glow rad="127000">
                        <a:schemeClr val="bg1"/>
                      </a:glow>
                    </a:effectLst>
                    <a:latin typeface="Cambria" panose="02040503050406030204" pitchFamily="18" charset="0"/>
                    <a:ea typeface="Cambria" panose="02040503050406030204" pitchFamily="18" charset="0"/>
                  </a:rPr>
                  <a:t>l</a:t>
                </a:r>
                <a:endParaRPr lang="en-US" sz="4000" dirty="0">
                  <a:solidFill>
                    <a:schemeClr val="accent2">
                      <a:lumMod val="75000"/>
                    </a:schemeClr>
                  </a:solidFill>
                  <a:effectLst>
                    <a:glow rad="127000">
                      <a:schemeClr val="bg1"/>
                    </a:glow>
                  </a:effectLst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5" name="Text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86545" y="5457055"/>
                <a:ext cx="3712256" cy="1590179"/>
              </a:xfrm>
              <a:prstGeom prst="rect">
                <a:avLst/>
              </a:prstGeom>
              <a:blipFill>
                <a:blip r:embed="rId8"/>
                <a:stretch>
                  <a:fillRect l="-15107" t="-766" b="-137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/>
            </p:nvSpPr>
            <p:spPr>
              <a:xfrm>
                <a:off x="5200190" y="4966813"/>
                <a:ext cx="1856128" cy="86793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3000" dirty="0">
                    <a:solidFill>
                      <a:schemeClr val="accent2">
                        <a:lumMod val="75000"/>
                      </a:schemeClr>
                    </a:solidFill>
                    <a:effectLst>
                      <a:glow rad="127000">
                        <a:schemeClr val="bg1"/>
                      </a:glow>
                    </a:effectLst>
                    <a:latin typeface="Cambria" panose="02040503050406030204" pitchFamily="18" charset="0"/>
                    <a:ea typeface="Cambria" panose="02040503050406030204" pitchFamily="18" charset="0"/>
                  </a:rPr>
                  <a:t>=</a:t>
                </a:r>
                <a14:m>
                  <m:oMath xmlns:m="http://schemas.openxmlformats.org/officeDocument/2006/math">
                    <m:r>
                      <a:rPr lang="en-US" sz="4000">
                        <a:solidFill>
                          <a:schemeClr val="accent2">
                            <a:lumMod val="75000"/>
                          </a:schemeClr>
                        </a:solidFill>
                        <a:effectLst>
                          <a:glow rad="127000">
                            <a:schemeClr val="bg1"/>
                          </a:glow>
                        </a:effectLst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4000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effectLst>
                              <a:glow rad="127000">
                                <a:schemeClr val="bg1"/>
                              </a:glow>
                            </a:effectLst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>
                            <a:solidFill>
                              <a:schemeClr val="accent2">
                                <a:lumMod val="75000"/>
                              </a:schemeClr>
                            </a:solidFill>
                            <a:effectLst>
                              <a:glow rad="127000">
                                <a:schemeClr val="bg1"/>
                              </a:glow>
                            </a:effectLst>
                            <a:latin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en-US" sz="4000">
                            <a:solidFill>
                              <a:schemeClr val="accent2">
                                <a:lumMod val="75000"/>
                              </a:schemeClr>
                            </a:solidFill>
                            <a:effectLst>
                              <a:glow rad="127000">
                                <a:schemeClr val="bg1"/>
                              </a:glow>
                            </a:effectLst>
                            <a:latin typeface="Cambria Math" panose="02040503050406030204" pitchFamily="18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4000" dirty="0">
                    <a:solidFill>
                      <a:schemeClr val="accent2">
                        <a:lumMod val="75000"/>
                      </a:schemeClr>
                    </a:solidFill>
                    <a:effectLst>
                      <a:glow rad="127000">
                        <a:schemeClr val="bg1"/>
                      </a:glow>
                    </a:effectLst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000" i="1" dirty="0">
                    <a:solidFill>
                      <a:schemeClr val="accent2">
                        <a:lumMod val="75000"/>
                      </a:schemeClr>
                    </a:solidFill>
                    <a:effectLst>
                      <a:glow rad="127000">
                        <a:schemeClr val="bg1"/>
                      </a:glow>
                    </a:effectLst>
                    <a:latin typeface="Cambria" panose="02040503050406030204" pitchFamily="18" charset="0"/>
                    <a:ea typeface="Cambria" panose="02040503050406030204" pitchFamily="18" charset="0"/>
                  </a:rPr>
                  <a:t>l</a:t>
                </a:r>
                <a:endParaRPr lang="en-US" sz="4000" dirty="0">
                  <a:solidFill>
                    <a:schemeClr val="accent2">
                      <a:lumMod val="75000"/>
                    </a:schemeClr>
                  </a:solidFill>
                  <a:effectLst>
                    <a:glow rad="127000">
                      <a:schemeClr val="bg1"/>
                    </a:glow>
                  </a:effectLst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00380" y="7450219"/>
                <a:ext cx="3712256" cy="1590179"/>
              </a:xfrm>
              <a:prstGeom prst="rect">
                <a:avLst/>
              </a:prstGeom>
              <a:blipFill>
                <a:blip r:embed="rId9"/>
                <a:stretch>
                  <a:fillRect l="-15107" t="-766" b="-134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TextBox 29"/>
          <p:cNvSpPr txBox="1"/>
          <p:nvPr/>
        </p:nvSpPr>
        <p:spPr>
          <a:xfrm>
            <a:off x="6116531" y="5255012"/>
            <a:ext cx="1856128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3000" dirty="0">
                <a:solidFill>
                  <a:schemeClr val="accent2">
                    <a:lumMod val="75000"/>
                  </a:schemeClr>
                </a:solidFill>
                <a:effectLst>
                  <a:glow rad="127000">
                    <a:schemeClr val="bg1"/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= 1 </a:t>
            </a:r>
            <a:r>
              <a:rPr lang="en-US" sz="3000" i="1" dirty="0">
                <a:solidFill>
                  <a:schemeClr val="accent2">
                    <a:lumMod val="75000"/>
                  </a:schemeClr>
                </a:solidFill>
                <a:effectLst>
                  <a:glow rad="127000">
                    <a:schemeClr val="bg1"/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l</a:t>
            </a:r>
            <a:endParaRPr lang="en-US" sz="4000" dirty="0">
              <a:solidFill>
                <a:schemeClr val="accent2">
                  <a:lumMod val="75000"/>
                </a:schemeClr>
              </a:solidFill>
              <a:effectLst>
                <a:glow rad="127000">
                  <a:schemeClr val="bg1"/>
                </a:glo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2664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59" grpId="0"/>
      <p:bldP spid="24" grpId="0"/>
      <p:bldP spid="25" grpId="0"/>
      <p:bldP spid="26" grpId="0"/>
      <p:bldP spid="3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181100" y="-824569"/>
            <a:ext cx="11672999" cy="8901769"/>
          </a:xfrm>
          <a:custGeom>
            <a:avLst/>
            <a:gdLst/>
            <a:ahLst/>
            <a:cxnLst/>
            <a:rect l="l" t="t" r="r" b="b"/>
            <a:pathLst>
              <a:path w="23345997" h="13352654">
                <a:moveTo>
                  <a:pt x="0" y="0"/>
                </a:moveTo>
                <a:lnTo>
                  <a:pt x="23345998" y="0"/>
                </a:lnTo>
                <a:lnTo>
                  <a:pt x="23345998" y="13352654"/>
                </a:lnTo>
                <a:lnTo>
                  <a:pt x="0" y="1335265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0" name="Rounded Rectangle 9"/>
          <p:cNvSpPr/>
          <p:nvPr/>
        </p:nvSpPr>
        <p:spPr>
          <a:xfrm>
            <a:off x="893650" y="1142785"/>
            <a:ext cx="7168336" cy="5080000"/>
          </a:xfrm>
          <a:custGeom>
            <a:avLst/>
            <a:gdLst>
              <a:gd name="connsiteX0" fmla="*/ 0 w 14097000"/>
              <a:gd name="connsiteY0" fmla="*/ 1231925 h 7391400"/>
              <a:gd name="connsiteX1" fmla="*/ 1231925 w 14097000"/>
              <a:gd name="connsiteY1" fmla="*/ 0 h 7391400"/>
              <a:gd name="connsiteX2" fmla="*/ 12865075 w 14097000"/>
              <a:gd name="connsiteY2" fmla="*/ 0 h 7391400"/>
              <a:gd name="connsiteX3" fmla="*/ 14097000 w 14097000"/>
              <a:gd name="connsiteY3" fmla="*/ 1231925 h 7391400"/>
              <a:gd name="connsiteX4" fmla="*/ 14097000 w 14097000"/>
              <a:gd name="connsiteY4" fmla="*/ 6159475 h 7391400"/>
              <a:gd name="connsiteX5" fmla="*/ 12865075 w 14097000"/>
              <a:gd name="connsiteY5" fmla="*/ 7391400 h 7391400"/>
              <a:gd name="connsiteX6" fmla="*/ 1231925 w 14097000"/>
              <a:gd name="connsiteY6" fmla="*/ 7391400 h 7391400"/>
              <a:gd name="connsiteX7" fmla="*/ 0 w 14097000"/>
              <a:gd name="connsiteY7" fmla="*/ 6159475 h 7391400"/>
              <a:gd name="connsiteX8" fmla="*/ 0 w 14097000"/>
              <a:gd name="connsiteY8" fmla="*/ 1231925 h 7391400"/>
              <a:gd name="connsiteX0" fmla="*/ 0 w 14097000"/>
              <a:gd name="connsiteY0" fmla="*/ 1231925 h 7391400"/>
              <a:gd name="connsiteX1" fmla="*/ 1231925 w 14097000"/>
              <a:gd name="connsiteY1" fmla="*/ 0 h 7391400"/>
              <a:gd name="connsiteX2" fmla="*/ 12865075 w 14097000"/>
              <a:gd name="connsiteY2" fmla="*/ 0 h 7391400"/>
              <a:gd name="connsiteX3" fmla="*/ 14097000 w 14097000"/>
              <a:gd name="connsiteY3" fmla="*/ 1231925 h 7391400"/>
              <a:gd name="connsiteX4" fmla="*/ 14097000 w 14097000"/>
              <a:gd name="connsiteY4" fmla="*/ 6159475 h 7391400"/>
              <a:gd name="connsiteX5" fmla="*/ 12865075 w 14097000"/>
              <a:gd name="connsiteY5" fmla="*/ 7391400 h 7391400"/>
              <a:gd name="connsiteX6" fmla="*/ 1231925 w 14097000"/>
              <a:gd name="connsiteY6" fmla="*/ 7391400 h 7391400"/>
              <a:gd name="connsiteX7" fmla="*/ 0 w 14097000"/>
              <a:gd name="connsiteY7" fmla="*/ 6159475 h 7391400"/>
              <a:gd name="connsiteX8" fmla="*/ 0 w 14097000"/>
              <a:gd name="connsiteY8" fmla="*/ 1231925 h 7391400"/>
              <a:gd name="connsiteX0" fmla="*/ 0 w 14097000"/>
              <a:gd name="connsiteY0" fmla="*/ 1231925 h 7391400"/>
              <a:gd name="connsiteX1" fmla="*/ 1231925 w 14097000"/>
              <a:gd name="connsiteY1" fmla="*/ 0 h 7391400"/>
              <a:gd name="connsiteX2" fmla="*/ 12865075 w 14097000"/>
              <a:gd name="connsiteY2" fmla="*/ 0 h 7391400"/>
              <a:gd name="connsiteX3" fmla="*/ 14097000 w 14097000"/>
              <a:gd name="connsiteY3" fmla="*/ 1231925 h 7391400"/>
              <a:gd name="connsiteX4" fmla="*/ 14097000 w 14097000"/>
              <a:gd name="connsiteY4" fmla="*/ 6159475 h 7391400"/>
              <a:gd name="connsiteX5" fmla="*/ 12865075 w 14097000"/>
              <a:gd name="connsiteY5" fmla="*/ 7391400 h 7391400"/>
              <a:gd name="connsiteX6" fmla="*/ 1231925 w 14097000"/>
              <a:gd name="connsiteY6" fmla="*/ 7391400 h 7391400"/>
              <a:gd name="connsiteX7" fmla="*/ 0 w 14097000"/>
              <a:gd name="connsiteY7" fmla="*/ 6159475 h 7391400"/>
              <a:gd name="connsiteX8" fmla="*/ 0 w 14097000"/>
              <a:gd name="connsiteY8" fmla="*/ 1231925 h 7391400"/>
              <a:gd name="connsiteX0" fmla="*/ 0 w 14097000"/>
              <a:gd name="connsiteY0" fmla="*/ 1231925 h 7391400"/>
              <a:gd name="connsiteX1" fmla="*/ 1231925 w 14097000"/>
              <a:gd name="connsiteY1" fmla="*/ 0 h 7391400"/>
              <a:gd name="connsiteX2" fmla="*/ 12865075 w 14097000"/>
              <a:gd name="connsiteY2" fmla="*/ 0 h 7391400"/>
              <a:gd name="connsiteX3" fmla="*/ 14097000 w 14097000"/>
              <a:gd name="connsiteY3" fmla="*/ 1231925 h 7391400"/>
              <a:gd name="connsiteX4" fmla="*/ 14097000 w 14097000"/>
              <a:gd name="connsiteY4" fmla="*/ 6159475 h 7391400"/>
              <a:gd name="connsiteX5" fmla="*/ 12865075 w 14097000"/>
              <a:gd name="connsiteY5" fmla="*/ 7391400 h 7391400"/>
              <a:gd name="connsiteX6" fmla="*/ 1231925 w 14097000"/>
              <a:gd name="connsiteY6" fmla="*/ 7391400 h 7391400"/>
              <a:gd name="connsiteX7" fmla="*/ 0 w 14097000"/>
              <a:gd name="connsiteY7" fmla="*/ 6159475 h 7391400"/>
              <a:gd name="connsiteX8" fmla="*/ 0 w 14097000"/>
              <a:gd name="connsiteY8" fmla="*/ 1231925 h 7391400"/>
              <a:gd name="connsiteX0" fmla="*/ 0 w 14097000"/>
              <a:gd name="connsiteY0" fmla="*/ 1231925 h 7391400"/>
              <a:gd name="connsiteX1" fmla="*/ 1231925 w 14097000"/>
              <a:gd name="connsiteY1" fmla="*/ 0 h 7391400"/>
              <a:gd name="connsiteX2" fmla="*/ 12865075 w 14097000"/>
              <a:gd name="connsiteY2" fmla="*/ 0 h 7391400"/>
              <a:gd name="connsiteX3" fmla="*/ 14097000 w 14097000"/>
              <a:gd name="connsiteY3" fmla="*/ 1231925 h 7391400"/>
              <a:gd name="connsiteX4" fmla="*/ 14097000 w 14097000"/>
              <a:gd name="connsiteY4" fmla="*/ 6159475 h 7391400"/>
              <a:gd name="connsiteX5" fmla="*/ 12865075 w 14097000"/>
              <a:gd name="connsiteY5" fmla="*/ 7391400 h 7391400"/>
              <a:gd name="connsiteX6" fmla="*/ 1231925 w 14097000"/>
              <a:gd name="connsiteY6" fmla="*/ 7391400 h 7391400"/>
              <a:gd name="connsiteX7" fmla="*/ 0 w 14097000"/>
              <a:gd name="connsiteY7" fmla="*/ 6159475 h 7391400"/>
              <a:gd name="connsiteX8" fmla="*/ 0 w 14097000"/>
              <a:gd name="connsiteY8" fmla="*/ 1231925 h 7391400"/>
              <a:gd name="connsiteX0" fmla="*/ 0 w 14097000"/>
              <a:gd name="connsiteY0" fmla="*/ 1231925 h 7391400"/>
              <a:gd name="connsiteX1" fmla="*/ 1231925 w 14097000"/>
              <a:gd name="connsiteY1" fmla="*/ 0 h 7391400"/>
              <a:gd name="connsiteX2" fmla="*/ 12865075 w 14097000"/>
              <a:gd name="connsiteY2" fmla="*/ 0 h 7391400"/>
              <a:gd name="connsiteX3" fmla="*/ 14097000 w 14097000"/>
              <a:gd name="connsiteY3" fmla="*/ 1231925 h 7391400"/>
              <a:gd name="connsiteX4" fmla="*/ 14097000 w 14097000"/>
              <a:gd name="connsiteY4" fmla="*/ 6159475 h 7391400"/>
              <a:gd name="connsiteX5" fmla="*/ 12865075 w 14097000"/>
              <a:gd name="connsiteY5" fmla="*/ 7391400 h 7391400"/>
              <a:gd name="connsiteX6" fmla="*/ 1231925 w 14097000"/>
              <a:gd name="connsiteY6" fmla="*/ 7391400 h 7391400"/>
              <a:gd name="connsiteX7" fmla="*/ 0 w 14097000"/>
              <a:gd name="connsiteY7" fmla="*/ 6159475 h 7391400"/>
              <a:gd name="connsiteX8" fmla="*/ 0 w 14097000"/>
              <a:gd name="connsiteY8" fmla="*/ 1231925 h 7391400"/>
              <a:gd name="connsiteX0" fmla="*/ 0 w 14336671"/>
              <a:gd name="connsiteY0" fmla="*/ 1231925 h 7391400"/>
              <a:gd name="connsiteX1" fmla="*/ 1231925 w 14336671"/>
              <a:gd name="connsiteY1" fmla="*/ 0 h 7391400"/>
              <a:gd name="connsiteX2" fmla="*/ 12865075 w 14336671"/>
              <a:gd name="connsiteY2" fmla="*/ 0 h 7391400"/>
              <a:gd name="connsiteX3" fmla="*/ 14097000 w 14336671"/>
              <a:gd name="connsiteY3" fmla="*/ 1231925 h 7391400"/>
              <a:gd name="connsiteX4" fmla="*/ 14097000 w 14336671"/>
              <a:gd name="connsiteY4" fmla="*/ 6159475 h 7391400"/>
              <a:gd name="connsiteX5" fmla="*/ 12865075 w 14336671"/>
              <a:gd name="connsiteY5" fmla="*/ 7391400 h 7391400"/>
              <a:gd name="connsiteX6" fmla="*/ 1231925 w 14336671"/>
              <a:gd name="connsiteY6" fmla="*/ 7391400 h 7391400"/>
              <a:gd name="connsiteX7" fmla="*/ 0 w 14336671"/>
              <a:gd name="connsiteY7" fmla="*/ 6159475 h 7391400"/>
              <a:gd name="connsiteX8" fmla="*/ 0 w 14336671"/>
              <a:gd name="connsiteY8" fmla="*/ 1231925 h 7391400"/>
              <a:gd name="connsiteX0" fmla="*/ 0 w 14336671"/>
              <a:gd name="connsiteY0" fmla="*/ 1231925 h 7391400"/>
              <a:gd name="connsiteX1" fmla="*/ 1231925 w 14336671"/>
              <a:gd name="connsiteY1" fmla="*/ 0 h 7391400"/>
              <a:gd name="connsiteX2" fmla="*/ 12865075 w 14336671"/>
              <a:gd name="connsiteY2" fmla="*/ 0 h 7391400"/>
              <a:gd name="connsiteX3" fmla="*/ 14097000 w 14336671"/>
              <a:gd name="connsiteY3" fmla="*/ 1231925 h 7391400"/>
              <a:gd name="connsiteX4" fmla="*/ 14097000 w 14336671"/>
              <a:gd name="connsiteY4" fmla="*/ 6159475 h 7391400"/>
              <a:gd name="connsiteX5" fmla="*/ 12865075 w 14336671"/>
              <a:gd name="connsiteY5" fmla="*/ 7391400 h 7391400"/>
              <a:gd name="connsiteX6" fmla="*/ 1231925 w 14336671"/>
              <a:gd name="connsiteY6" fmla="*/ 7391400 h 7391400"/>
              <a:gd name="connsiteX7" fmla="*/ 0 w 14336671"/>
              <a:gd name="connsiteY7" fmla="*/ 6159475 h 7391400"/>
              <a:gd name="connsiteX8" fmla="*/ 0 w 14336671"/>
              <a:gd name="connsiteY8" fmla="*/ 1231925 h 7391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336671" h="7391400">
                <a:moveTo>
                  <a:pt x="0" y="1231925"/>
                </a:moveTo>
                <a:cubicBezTo>
                  <a:pt x="0" y="551552"/>
                  <a:pt x="551552" y="0"/>
                  <a:pt x="1231925" y="0"/>
                </a:cubicBezTo>
                <a:cubicBezTo>
                  <a:pt x="5062750" y="257908"/>
                  <a:pt x="8987358" y="0"/>
                  <a:pt x="12865075" y="0"/>
                </a:cubicBezTo>
                <a:cubicBezTo>
                  <a:pt x="13545448" y="0"/>
                  <a:pt x="13815646" y="551552"/>
                  <a:pt x="14097000" y="1231925"/>
                </a:cubicBezTo>
                <a:cubicBezTo>
                  <a:pt x="14097000" y="2874442"/>
                  <a:pt x="14636261" y="4423173"/>
                  <a:pt x="14097000" y="6159475"/>
                </a:cubicBezTo>
                <a:cubicBezTo>
                  <a:pt x="14097000" y="6839848"/>
                  <a:pt x="13545448" y="7391400"/>
                  <a:pt x="12865075" y="7391400"/>
                </a:cubicBezTo>
                <a:cubicBezTo>
                  <a:pt x="9432835" y="7110047"/>
                  <a:pt x="4828288" y="7016261"/>
                  <a:pt x="1231925" y="7391400"/>
                </a:cubicBezTo>
                <a:cubicBezTo>
                  <a:pt x="551552" y="7391400"/>
                  <a:pt x="0" y="6839848"/>
                  <a:pt x="0" y="6159475"/>
                </a:cubicBezTo>
                <a:cubicBezTo>
                  <a:pt x="328246" y="4798312"/>
                  <a:pt x="234461" y="3015119"/>
                  <a:pt x="0" y="1231925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rtlCol="0" anchor="ctr"/>
          <a:lstStyle/>
          <a:p>
            <a:pPr algn="ctr"/>
            <a:endParaRPr lang="en-US"/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8076640" y="163807"/>
            <a:ext cx="984834" cy="135816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45155" y="4800600"/>
            <a:ext cx="1584945" cy="196616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7792559" y="4967265"/>
            <a:ext cx="1286500" cy="169449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79295" y="0"/>
            <a:ext cx="1303254" cy="1685776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1031137" y="190147"/>
            <a:ext cx="7133438" cy="7309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732"/>
              </a:lnSpc>
            </a:pPr>
            <a:r>
              <a:rPr lang="en-US" sz="3400" dirty="0">
                <a:solidFill>
                  <a:srgbClr val="545454"/>
                </a:solidFill>
                <a:latin typeface="Sigmar One" panose="020B0604020202020204" charset="0"/>
              </a:rPr>
              <a:t>BÀI 3 – SỐ?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2425725" y="1571548"/>
                <a:ext cx="3702625" cy="1088171"/>
              </a:xfrm>
              <a:prstGeom prst="roundRect">
                <a:avLst/>
              </a:prstGeom>
              <a:noFill/>
              <a:ln w="57150">
                <a:noFill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37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a</a:t>
                </a:r>
                <a14:m>
                  <m:oMath xmlns:m="http://schemas.openxmlformats.org/officeDocument/2006/math">
                    <m:r>
                      <a:rPr lang="en-US" sz="4500">
                        <a:latin typeface="Cambria Math" panose="02040503050406030204" pitchFamily="18" charset="0"/>
                      </a:rPr>
                      <m:t>. </m:t>
                    </m:r>
                    <m:f>
                      <m:fPr>
                        <m:ctrlPr>
                          <a:rPr lang="en-US" sz="45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500">
                            <a:latin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en-US" sz="4500">
                            <a:latin typeface="Cambria Math" panose="02040503050406030204" pitchFamily="18" charset="0"/>
                          </a:rPr>
                          <m:t>15</m:t>
                        </m:r>
                      </m:den>
                    </m:f>
                    <m:r>
                      <a:rPr lang="en-US" sz="4500">
                        <a:latin typeface="Cambria Math" panose="02040503050406030204" pitchFamily="18" charset="0"/>
                      </a:rPr>
                      <m:t>+ </m:t>
                    </m:r>
                    <m:f>
                      <m:fPr>
                        <m:ctrlPr>
                          <a:rPr lang="en-US" sz="45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500" b="0" i="0" smtClean="0">
                            <a:latin typeface="Cambria Math"/>
                          </a:rPr>
                          <m:t>3</m:t>
                        </m:r>
                      </m:num>
                      <m:den>
                        <m:r>
                          <a:rPr lang="en-US" sz="4500">
                            <a:latin typeface="Cambria Math" panose="02040503050406030204" pitchFamily="18" charset="0"/>
                          </a:rPr>
                          <m:t>15</m:t>
                        </m:r>
                      </m:den>
                    </m:f>
                    <m:r>
                      <a:rPr lang="en-US" sz="450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5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500">
                            <a:latin typeface="Cambria Math" panose="02040503050406030204" pitchFamily="18" charset="0"/>
                          </a:rPr>
                          <m:t>10</m:t>
                        </m:r>
                      </m:num>
                      <m:den>
                        <m:r>
                          <a:rPr lang="en-US" sz="4500" i="1">
                            <a:latin typeface="Cambria Math" panose="02040503050406030204" pitchFamily="18" charset="0"/>
                          </a:rPr>
                          <m:t>15</m:t>
                        </m:r>
                      </m:den>
                    </m:f>
                  </m:oMath>
                </a14:m>
                <a:endParaRPr lang="en-US" sz="45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25725" y="1571548"/>
                <a:ext cx="3702625" cy="1088171"/>
              </a:xfrm>
              <a:prstGeom prst="roundRect">
                <a:avLst/>
              </a:prstGeom>
              <a:blipFill rotWithShape="1">
                <a:blip r:embed="rId10"/>
                <a:stretch>
                  <a:fillRect l="-4283" b="-3371"/>
                </a:stretch>
              </a:blipFill>
              <a:ln w="5715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2433127" y="3044233"/>
                <a:ext cx="3702625" cy="1088596"/>
              </a:xfrm>
              <a:prstGeom prst="roundRect">
                <a:avLst/>
              </a:prstGeom>
              <a:noFill/>
              <a:ln w="57150">
                <a:noFill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37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b</a:t>
                </a:r>
                <a14:m>
                  <m:oMath xmlns:m="http://schemas.openxmlformats.org/officeDocument/2006/math">
                    <m:r>
                      <a:rPr lang="en-US" sz="4500">
                        <a:latin typeface="Cambria Math" panose="02040503050406030204" pitchFamily="18" charset="0"/>
                      </a:rPr>
                      <m:t>. </m:t>
                    </m:r>
                    <m:f>
                      <m:fPr>
                        <m:ctrlPr>
                          <a:rPr lang="en-US" sz="45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500">
                            <a:latin typeface="Cambria Math" panose="02040503050406030204" pitchFamily="18" charset="0"/>
                          </a:rPr>
                          <m:t>9</m:t>
                        </m:r>
                      </m:num>
                      <m:den>
                        <m:r>
                          <a:rPr lang="en-US" sz="4500"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  <m:r>
                      <a:rPr lang="en-US" sz="4500">
                        <a:latin typeface="Cambria Math" panose="02040503050406030204" pitchFamily="18" charset="0"/>
                      </a:rPr>
                      <m:t>+ </m:t>
                    </m:r>
                    <m:f>
                      <m:fPr>
                        <m:ctrlPr>
                          <a:rPr lang="en-US" sz="45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500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4500"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  <m:r>
                      <a:rPr lang="en-US" sz="450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5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500">
                            <a:latin typeface="Cambria Math" panose="02040503050406030204" pitchFamily="18" charset="0"/>
                          </a:rPr>
                          <m:t>11</m:t>
                        </m:r>
                      </m:num>
                      <m:den>
                        <m:r>
                          <a:rPr lang="en-US" sz="4500"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</m:oMath>
                </a14:m>
                <a:endParaRPr lang="en-US" sz="45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66253" y="4566349"/>
                <a:ext cx="7405249" cy="1934714"/>
              </a:xfrm>
              <a:prstGeom prst="roundRect">
                <a:avLst/>
              </a:prstGeom>
              <a:blipFill>
                <a:blip r:embed="rId11"/>
                <a:stretch>
                  <a:fillRect b="-4101"/>
                </a:stretch>
              </a:blipFill>
              <a:ln w="5715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2418322" y="4507822"/>
                <a:ext cx="3702625" cy="1094272"/>
              </a:xfrm>
              <a:prstGeom prst="roundRect">
                <a:avLst/>
              </a:prstGeom>
              <a:noFill/>
              <a:ln w="57150">
                <a:noFill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37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c</a:t>
                </a:r>
                <a14:m>
                  <m:oMath xmlns:m="http://schemas.openxmlformats.org/officeDocument/2006/math">
                    <m:r>
                      <a:rPr lang="en-US" sz="4500">
                        <a:latin typeface="Cambria Math" panose="02040503050406030204" pitchFamily="18" charset="0"/>
                      </a:rPr>
                      <m:t>. </m:t>
                    </m:r>
                    <m:f>
                      <m:fPr>
                        <m:ctrlPr>
                          <a:rPr lang="en-US" sz="45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500">
                            <a:latin typeface="Cambria Math" panose="02040503050406030204" pitchFamily="18" charset="0"/>
                          </a:rPr>
                          <m:t>6</m:t>
                        </m:r>
                      </m:num>
                      <m:den>
                        <m:r>
                          <a:rPr lang="en-US" sz="4500">
                            <a:latin typeface="Cambria Math" panose="02040503050406030204" pitchFamily="18" charset="0"/>
                          </a:rPr>
                          <m:t>21</m:t>
                        </m:r>
                      </m:den>
                    </m:f>
                    <m:r>
                      <a:rPr lang="en-US" sz="4500">
                        <a:latin typeface="Cambria Math" panose="02040503050406030204" pitchFamily="18" charset="0"/>
                      </a:rPr>
                      <m:t>+ </m:t>
                    </m:r>
                    <m:f>
                      <m:fPr>
                        <m:ctrlPr>
                          <a:rPr lang="en-US" sz="45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500">
                            <a:latin typeface="Cambria Math" panose="02040503050406030204" pitchFamily="18" charset="0"/>
                          </a:rPr>
                          <m:t>9</m:t>
                        </m:r>
                      </m:num>
                      <m:den>
                        <m:r>
                          <a:rPr lang="en-US" sz="4500">
                            <a:latin typeface="Cambria Math" panose="02040503050406030204" pitchFamily="18" charset="0"/>
                          </a:rPr>
                          <m:t>21</m:t>
                        </m:r>
                      </m:den>
                    </m:f>
                    <m:r>
                      <a:rPr lang="en-US" sz="450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5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500">
                            <a:latin typeface="Cambria Math" panose="02040503050406030204" pitchFamily="18" charset="0"/>
                          </a:rPr>
                          <m:t>15</m:t>
                        </m:r>
                      </m:num>
                      <m:den>
                        <m:r>
                          <a:rPr lang="en-US" sz="4500">
                            <a:latin typeface="Cambria Math" panose="02040503050406030204" pitchFamily="18" charset="0"/>
                          </a:rPr>
                          <m:t>21</m:t>
                        </m:r>
                      </m:den>
                    </m:f>
                  </m:oMath>
                </a14:m>
                <a:endParaRPr lang="en-US" sz="45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6644" y="6761733"/>
                <a:ext cx="7405249" cy="1954861"/>
              </a:xfrm>
              <a:prstGeom prst="roundRect">
                <a:avLst/>
              </a:prstGeom>
              <a:blipFill>
                <a:blip r:embed="rId12"/>
                <a:stretch>
                  <a:fillRect b="-3738"/>
                </a:stretch>
              </a:blipFill>
              <a:ln w="5715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ounded Rectangle 7"/>
          <p:cNvSpPr/>
          <p:nvPr/>
        </p:nvSpPr>
        <p:spPr>
          <a:xfrm>
            <a:off x="4255222" y="1446837"/>
            <a:ext cx="495300" cy="587453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51206" tIns="25603" rIns="51206" bIns="25603" rtlCol="0" anchor="ctr"/>
          <a:lstStyle/>
          <a:p>
            <a:pPr algn="ctr"/>
            <a:r>
              <a:rPr lang="en-US" sz="2700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4159701" y="3766722"/>
            <a:ext cx="495300" cy="587453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51206" tIns="25603" rIns="51206" bIns="25603" rtlCol="0" anchor="ctr"/>
          <a:lstStyle/>
          <a:p>
            <a:pPr algn="ctr"/>
            <a:r>
              <a:rPr lang="en-US" sz="2700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486400" y="5188266"/>
            <a:ext cx="495300" cy="587453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51206" tIns="25603" rIns="51206" bIns="25603" rtlCol="0" anchor="ctr"/>
          <a:lstStyle/>
          <a:p>
            <a:pPr algn="ctr"/>
            <a:r>
              <a:rPr lang="en-US" sz="2700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860971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5" grpId="0" animBg="1"/>
      <p:bldP spid="1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2"/>
          <p:cNvSpPr/>
          <p:nvPr/>
        </p:nvSpPr>
        <p:spPr>
          <a:xfrm>
            <a:off x="216602" y="2921000"/>
            <a:ext cx="8774999" cy="355600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rtlCol="0" anchor="ctr"/>
          <a:lstStyle/>
          <a:p>
            <a:pPr algn="ctr"/>
            <a:endParaRPr lang="en-US"/>
          </a:p>
        </p:txBody>
      </p:sp>
      <p:sp>
        <p:nvSpPr>
          <p:cNvPr id="10" name="Freeform 44"/>
          <p:cNvSpPr/>
          <p:nvPr/>
        </p:nvSpPr>
        <p:spPr>
          <a:xfrm>
            <a:off x="445776" y="394013"/>
            <a:ext cx="8416648" cy="2276179"/>
          </a:xfrm>
          <a:prstGeom prst="roundRect">
            <a:avLst>
              <a:gd name="adj" fmla="val 18148"/>
            </a:avLst>
          </a:prstGeom>
          <a:solidFill>
            <a:schemeClr val="bg1"/>
          </a:solidFill>
          <a:ln w="47625">
            <a:solidFill>
              <a:srgbClr val="000000"/>
            </a:solidFill>
          </a:ln>
        </p:spPr>
      </p:sp>
      <p:grpSp>
        <p:nvGrpSpPr>
          <p:cNvPr id="2" name="Group 43"/>
          <p:cNvGrpSpPr/>
          <p:nvPr/>
        </p:nvGrpSpPr>
        <p:grpSpPr>
          <a:xfrm>
            <a:off x="216602" y="193163"/>
            <a:ext cx="1459799" cy="507199"/>
            <a:chOff x="0" y="0"/>
            <a:chExt cx="1261078" cy="200375"/>
          </a:xfrm>
        </p:grpSpPr>
        <p:sp>
          <p:nvSpPr>
            <p:cNvPr id="3" name="Freeform 44"/>
            <p:cNvSpPr/>
            <p:nvPr/>
          </p:nvSpPr>
          <p:spPr>
            <a:xfrm>
              <a:off x="0" y="0"/>
              <a:ext cx="1261078" cy="200375"/>
            </a:xfrm>
            <a:custGeom>
              <a:avLst/>
              <a:gdLst/>
              <a:ahLst/>
              <a:cxnLst/>
              <a:rect l="l" t="t" r="r" b="b"/>
              <a:pathLst>
                <a:path w="1261078" h="200375">
                  <a:moveTo>
                    <a:pt x="82461" y="0"/>
                  </a:moveTo>
                  <a:lnTo>
                    <a:pt x="1178616" y="0"/>
                  </a:lnTo>
                  <a:cubicBezTo>
                    <a:pt x="1224158" y="0"/>
                    <a:pt x="1261078" y="36919"/>
                    <a:pt x="1261078" y="82461"/>
                  </a:cubicBezTo>
                  <a:lnTo>
                    <a:pt x="1261078" y="117914"/>
                  </a:lnTo>
                  <a:cubicBezTo>
                    <a:pt x="1261078" y="139784"/>
                    <a:pt x="1252390" y="160758"/>
                    <a:pt x="1236925" y="176223"/>
                  </a:cubicBezTo>
                  <a:cubicBezTo>
                    <a:pt x="1221461" y="191687"/>
                    <a:pt x="1200486" y="200375"/>
                    <a:pt x="1178616" y="200375"/>
                  </a:cubicBezTo>
                  <a:lnTo>
                    <a:pt x="82461" y="200375"/>
                  </a:lnTo>
                  <a:cubicBezTo>
                    <a:pt x="36919" y="200375"/>
                    <a:pt x="0" y="163456"/>
                    <a:pt x="0" y="117914"/>
                  </a:cubicBezTo>
                  <a:lnTo>
                    <a:pt x="0" y="82461"/>
                  </a:lnTo>
                  <a:cubicBezTo>
                    <a:pt x="0" y="60591"/>
                    <a:pt x="8688" y="39617"/>
                    <a:pt x="24152" y="24152"/>
                  </a:cubicBezTo>
                  <a:cubicBezTo>
                    <a:pt x="39617" y="8688"/>
                    <a:pt x="60591" y="0"/>
                    <a:pt x="82461" y="0"/>
                  </a:cubicBezTo>
                  <a:close/>
                </a:path>
              </a:pathLst>
            </a:custGeom>
            <a:solidFill>
              <a:srgbClr val="FFFFFF"/>
            </a:solidFill>
            <a:ln w="47625">
              <a:solidFill>
                <a:srgbClr val="000000"/>
              </a:solidFill>
            </a:ln>
          </p:spPr>
        </p:sp>
        <p:sp>
          <p:nvSpPr>
            <p:cNvPr id="4" name="TextBox 4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489"/>
                </a:lnSpc>
              </a:pPr>
              <a:endParaRPr/>
            </a:p>
          </p:txBody>
        </p:sp>
      </p:grpSp>
      <p:grpSp>
        <p:nvGrpSpPr>
          <p:cNvPr id="5" name="Group 46"/>
          <p:cNvGrpSpPr/>
          <p:nvPr/>
        </p:nvGrpSpPr>
        <p:grpSpPr>
          <a:xfrm>
            <a:off x="152342" y="207284"/>
            <a:ext cx="1458745" cy="2183669"/>
            <a:chOff x="0" y="-49884"/>
            <a:chExt cx="4040670" cy="862684"/>
          </a:xfrm>
        </p:grpSpPr>
        <p:sp>
          <p:nvSpPr>
            <p:cNvPr id="6" name="Freeform 47"/>
            <p:cNvSpPr/>
            <p:nvPr/>
          </p:nvSpPr>
          <p:spPr>
            <a:xfrm>
              <a:off x="30152" y="-49884"/>
              <a:ext cx="4010518" cy="222528"/>
            </a:xfrm>
            <a:custGeom>
              <a:avLst/>
              <a:gdLst/>
              <a:ahLst/>
              <a:cxnLst/>
              <a:rect l="l" t="t" r="r" b="b"/>
              <a:pathLst>
                <a:path w="1294927" h="200375">
                  <a:moveTo>
                    <a:pt x="80306" y="0"/>
                  </a:moveTo>
                  <a:lnTo>
                    <a:pt x="1214621" y="0"/>
                  </a:lnTo>
                  <a:cubicBezTo>
                    <a:pt x="1258973" y="0"/>
                    <a:pt x="1294927" y="35954"/>
                    <a:pt x="1294927" y="80306"/>
                  </a:cubicBezTo>
                  <a:lnTo>
                    <a:pt x="1294927" y="120069"/>
                  </a:lnTo>
                  <a:cubicBezTo>
                    <a:pt x="1294927" y="164421"/>
                    <a:pt x="1258973" y="200375"/>
                    <a:pt x="1214621" y="200375"/>
                  </a:cubicBezTo>
                  <a:lnTo>
                    <a:pt x="80306" y="200375"/>
                  </a:lnTo>
                  <a:cubicBezTo>
                    <a:pt x="35954" y="200375"/>
                    <a:pt x="0" y="164421"/>
                    <a:pt x="0" y="120069"/>
                  </a:cubicBezTo>
                  <a:lnTo>
                    <a:pt x="0" y="80306"/>
                  </a:lnTo>
                  <a:cubicBezTo>
                    <a:pt x="0" y="35954"/>
                    <a:pt x="35954" y="0"/>
                    <a:pt x="80306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 w="47625">
              <a:solidFill>
                <a:srgbClr val="000000"/>
              </a:solidFill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" name="TextBox 48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489"/>
                </a:lnSpc>
              </a:pPr>
              <a:endParaRPr/>
            </a:p>
          </p:txBody>
        </p:sp>
      </p:grpSp>
      <p:sp>
        <p:nvSpPr>
          <p:cNvPr id="8" name="TextBox 35"/>
          <p:cNvSpPr txBox="1"/>
          <p:nvPr/>
        </p:nvSpPr>
        <p:spPr>
          <a:xfrm>
            <a:off x="-124776" y="199346"/>
            <a:ext cx="2023865" cy="5514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76"/>
              </a:lnSpc>
            </a:pPr>
            <a:r>
              <a:rPr lang="en-US" sz="3100" dirty="0">
                <a:solidFill>
                  <a:srgbClr val="FFFFFF"/>
                </a:solidFill>
                <a:latin typeface="Lucky Bones"/>
              </a:rPr>
              <a:t>BÀI 4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429000" y="3113524"/>
            <a:ext cx="4152901" cy="1812200"/>
          </a:xfrm>
          <a:prstGeom prst="cloudCallout">
            <a:avLst>
              <a:gd name="adj1" fmla="val 51150"/>
              <a:gd name="adj2" fmla="val 71203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lIns="51206" tIns="25603" rIns="51206" bIns="25603" rtlCol="0">
            <a:spAutoFit/>
          </a:bodyPr>
          <a:lstStyle/>
          <a:p>
            <a:pPr algn="ctr"/>
            <a:r>
              <a:rPr lang="en-US" sz="37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Đề</a:t>
            </a:r>
            <a:r>
              <a:rPr lang="en-US" sz="37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7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37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7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37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7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37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7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điều</a:t>
            </a:r>
            <a:r>
              <a:rPr lang="en-US" sz="37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7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3700" b="1" i="1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7" name="Rectangle 16"/>
          <p:cNvSpPr/>
          <p:nvPr/>
        </p:nvSpPr>
        <p:spPr>
          <a:xfrm>
            <a:off x="5143500" y="700362"/>
            <a:ext cx="3493788" cy="61367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510035" y="1297323"/>
            <a:ext cx="6309866" cy="61367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3505200" y="3215124"/>
            <a:ext cx="4152901" cy="1812200"/>
          </a:xfrm>
          <a:prstGeom prst="cloudCallout">
            <a:avLst>
              <a:gd name="adj1" fmla="val 51150"/>
              <a:gd name="adj2" fmla="val 71203"/>
            </a:avLst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lIns="51206" tIns="25603" rIns="51206" bIns="25603" rtlCol="0">
            <a:spAutoFit/>
          </a:bodyPr>
          <a:lstStyle/>
          <a:p>
            <a:pPr algn="ctr"/>
            <a:r>
              <a:rPr lang="en-US" sz="37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Đề</a:t>
            </a:r>
            <a:r>
              <a:rPr lang="en-US" sz="37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7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37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7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sz="37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7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3700" b="1" i="1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20" name="Rectangle 19"/>
          <p:cNvSpPr/>
          <p:nvPr/>
        </p:nvSpPr>
        <p:spPr>
          <a:xfrm>
            <a:off x="6819901" y="1299633"/>
            <a:ext cx="1871734" cy="5811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506770" y="1822290"/>
            <a:ext cx="4636731" cy="59071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593861" y="641285"/>
                <a:ext cx="8013948" cy="1546667"/>
              </a:xfrm>
              <a:prstGeom prst="rect">
                <a:avLst/>
              </a:prstGeom>
              <a:noFill/>
            </p:spPr>
            <p:txBody>
              <a:bodyPr wrap="square" lIns="51206" tIns="25603" rIns="51206" bIns="25603" rtlCol="0">
                <a:spAutoFit/>
              </a:bodyPr>
              <a:lstStyle/>
              <a:p>
                <a:pPr algn="just"/>
                <a:r>
                  <a:rPr lang="en-US" sz="2200" dirty="0">
                    <a:latin typeface="Cambria" panose="02040503050406030204" pitchFamily="18" charset="0"/>
                    <a:ea typeface="Cambria" panose="02040503050406030204" pitchFamily="18" charset="0"/>
                    <a:cs typeface="Open Sans" panose="020B0606030504020204" pitchFamily="34" charset="0"/>
                  </a:rPr>
                  <a:t>Mai </a:t>
                </a:r>
                <a:r>
                  <a:rPr lang="en-US" sz="2200" dirty="0" err="1">
                    <a:latin typeface="Cambria" panose="02040503050406030204" pitchFamily="18" charset="0"/>
                    <a:ea typeface="Cambria" panose="02040503050406030204" pitchFamily="18" charset="0"/>
                    <a:cs typeface="Open Sans" panose="020B0606030504020204" pitchFamily="34" charset="0"/>
                  </a:rPr>
                  <a:t>dành</a:t>
                </a:r>
                <a:r>
                  <a:rPr lang="en-US" sz="2200" dirty="0">
                    <a:latin typeface="Cambria" panose="02040503050406030204" pitchFamily="18" charset="0"/>
                    <a:ea typeface="Cambria" panose="02040503050406030204" pitchFamily="18" charset="0"/>
                    <a:cs typeface="Open Sans" panose="020B0606030504020204" pitchFamily="34" charset="0"/>
                  </a:rPr>
                  <a:t> </a:t>
                </a:r>
                <a:r>
                  <a:rPr lang="en-US" sz="2200" dirty="0" err="1">
                    <a:latin typeface="Cambria" panose="02040503050406030204" pitchFamily="18" charset="0"/>
                    <a:ea typeface="Cambria" panose="02040503050406030204" pitchFamily="18" charset="0"/>
                    <a:cs typeface="Open Sans" panose="020B0606030504020204" pitchFamily="34" charset="0"/>
                  </a:rPr>
                  <a:t>hai</a:t>
                </a:r>
                <a:r>
                  <a:rPr lang="en-US" sz="2200" dirty="0">
                    <a:latin typeface="Cambria" panose="02040503050406030204" pitchFamily="18" charset="0"/>
                    <a:ea typeface="Cambria" panose="02040503050406030204" pitchFamily="18" charset="0"/>
                    <a:cs typeface="Open Sans" panose="020B0606030504020204" pitchFamily="34" charset="0"/>
                  </a:rPr>
                  <a:t> </a:t>
                </a:r>
                <a:r>
                  <a:rPr lang="en-US" sz="2200" dirty="0" err="1">
                    <a:latin typeface="Cambria" panose="02040503050406030204" pitchFamily="18" charset="0"/>
                    <a:ea typeface="Cambria" panose="02040503050406030204" pitchFamily="18" charset="0"/>
                    <a:cs typeface="Open Sans" panose="020B0606030504020204" pitchFamily="34" charset="0"/>
                  </a:rPr>
                  <a:t>ngày</a:t>
                </a:r>
                <a:r>
                  <a:rPr lang="en-US" sz="2200" dirty="0">
                    <a:latin typeface="Cambria" panose="02040503050406030204" pitchFamily="18" charset="0"/>
                    <a:ea typeface="Cambria" panose="02040503050406030204" pitchFamily="18" charset="0"/>
                    <a:cs typeface="Open Sans" panose="020B0606030504020204" pitchFamily="34" charset="0"/>
                  </a:rPr>
                  <a:t> </a:t>
                </a:r>
                <a:r>
                  <a:rPr lang="en-US" sz="2200" dirty="0" err="1">
                    <a:latin typeface="Cambria" panose="02040503050406030204" pitchFamily="18" charset="0"/>
                    <a:ea typeface="Cambria" panose="02040503050406030204" pitchFamily="18" charset="0"/>
                    <a:cs typeface="Open Sans" panose="020B0606030504020204" pitchFamily="34" charset="0"/>
                  </a:rPr>
                  <a:t>cuối</a:t>
                </a:r>
                <a:r>
                  <a:rPr lang="en-US" sz="2200" dirty="0">
                    <a:latin typeface="Cambria" panose="02040503050406030204" pitchFamily="18" charset="0"/>
                    <a:ea typeface="Cambria" panose="02040503050406030204" pitchFamily="18" charset="0"/>
                    <a:cs typeface="Open Sans" panose="020B0606030504020204" pitchFamily="34" charset="0"/>
                  </a:rPr>
                  <a:t> </a:t>
                </a:r>
                <a:r>
                  <a:rPr lang="en-US" sz="2200" dirty="0" err="1">
                    <a:latin typeface="Cambria" panose="02040503050406030204" pitchFamily="18" charset="0"/>
                    <a:ea typeface="Cambria" panose="02040503050406030204" pitchFamily="18" charset="0"/>
                    <a:cs typeface="Open Sans" panose="020B0606030504020204" pitchFamily="34" charset="0"/>
                  </a:rPr>
                  <a:t>tuần</a:t>
                </a:r>
                <a:r>
                  <a:rPr lang="en-US" sz="2200" dirty="0">
                    <a:latin typeface="Cambria" panose="02040503050406030204" pitchFamily="18" charset="0"/>
                    <a:ea typeface="Cambria" panose="02040503050406030204" pitchFamily="18" charset="0"/>
                    <a:cs typeface="Open Sans" panose="020B0606030504020204" pitchFamily="34" charset="0"/>
                  </a:rPr>
                  <a:t> </a:t>
                </a:r>
                <a:r>
                  <a:rPr lang="en-US" sz="2200" dirty="0" err="1">
                    <a:latin typeface="Cambria" panose="02040503050406030204" pitchFamily="18" charset="0"/>
                    <a:ea typeface="Cambria" panose="02040503050406030204" pitchFamily="18" charset="0"/>
                    <a:cs typeface="Open Sans" panose="020B0606030504020204" pitchFamily="34" charset="0"/>
                  </a:rPr>
                  <a:t>để</a:t>
                </a:r>
                <a:r>
                  <a:rPr lang="en-US" sz="2200" dirty="0">
                    <a:latin typeface="Cambria" panose="02040503050406030204" pitchFamily="18" charset="0"/>
                    <a:ea typeface="Cambria" panose="02040503050406030204" pitchFamily="18" charset="0"/>
                    <a:cs typeface="Open Sans" panose="020B0606030504020204" pitchFamily="34" charset="0"/>
                  </a:rPr>
                  <a:t> </a:t>
                </a:r>
                <a:r>
                  <a:rPr lang="en-US" sz="2200" dirty="0" err="1">
                    <a:latin typeface="Cambria" panose="02040503050406030204" pitchFamily="18" charset="0"/>
                    <a:ea typeface="Cambria" panose="02040503050406030204" pitchFamily="18" charset="0"/>
                    <a:cs typeface="Open Sans" panose="020B0606030504020204" pitchFamily="34" charset="0"/>
                  </a:rPr>
                  <a:t>đọc</a:t>
                </a:r>
                <a:r>
                  <a:rPr lang="en-US" sz="2200" dirty="0">
                    <a:latin typeface="Cambria" panose="02040503050406030204" pitchFamily="18" charset="0"/>
                    <a:ea typeface="Cambria" panose="02040503050406030204" pitchFamily="18" charset="0"/>
                    <a:cs typeface="Open Sans" panose="020B0606030504020204" pitchFamily="34" charset="0"/>
                  </a:rPr>
                  <a:t> </a:t>
                </a:r>
                <a:r>
                  <a:rPr lang="en-US" sz="2200" dirty="0" err="1">
                    <a:latin typeface="Cambria" panose="02040503050406030204" pitchFamily="18" charset="0"/>
                    <a:ea typeface="Cambria" panose="02040503050406030204" pitchFamily="18" charset="0"/>
                    <a:cs typeface="Open Sans" panose="020B0606030504020204" pitchFamily="34" charset="0"/>
                  </a:rPr>
                  <a:t>sách</a:t>
                </a:r>
                <a:r>
                  <a:rPr lang="en-US" sz="2200" dirty="0">
                    <a:latin typeface="Cambria" panose="02040503050406030204" pitchFamily="18" charset="0"/>
                    <a:ea typeface="Cambria" panose="02040503050406030204" pitchFamily="18" charset="0"/>
                    <a:cs typeface="Open Sans" panose="020B0606030504020204" pitchFamily="34" charset="0"/>
                  </a:rPr>
                  <a:t>. </a:t>
                </a:r>
                <a:r>
                  <a:rPr lang="en-US" sz="2200" dirty="0" err="1">
                    <a:latin typeface="Cambria" panose="02040503050406030204" pitchFamily="18" charset="0"/>
                    <a:ea typeface="Cambria" panose="02040503050406030204" pitchFamily="18" charset="0"/>
                    <a:cs typeface="Open Sans" panose="020B0606030504020204" pitchFamily="34" charset="0"/>
                  </a:rPr>
                  <a:t>Ngày</a:t>
                </a:r>
                <a:r>
                  <a:rPr lang="en-US" sz="2200" dirty="0">
                    <a:latin typeface="Cambria" panose="02040503050406030204" pitchFamily="18" charset="0"/>
                    <a:ea typeface="Cambria" panose="02040503050406030204" pitchFamily="18" charset="0"/>
                    <a:cs typeface="Open Sans" panose="020B0606030504020204" pitchFamily="34" charset="0"/>
                  </a:rPr>
                  <a:t> </a:t>
                </a:r>
                <a:r>
                  <a:rPr lang="en-US" sz="2200" dirty="0" err="1">
                    <a:latin typeface="Cambria" panose="02040503050406030204" pitchFamily="18" charset="0"/>
                    <a:ea typeface="Cambria" panose="02040503050406030204" pitchFamily="18" charset="0"/>
                    <a:cs typeface="Open Sans" panose="020B0606030504020204" pitchFamily="34" charset="0"/>
                  </a:rPr>
                  <a:t>thứ</a:t>
                </a:r>
                <a:r>
                  <a:rPr lang="en-US" sz="2200" dirty="0">
                    <a:latin typeface="Cambria" panose="02040503050406030204" pitchFamily="18" charset="0"/>
                    <a:ea typeface="Cambria" panose="02040503050406030204" pitchFamily="18" charset="0"/>
                    <a:cs typeface="Open Sans" panose="020B0606030504020204" pitchFamily="34" charset="0"/>
                  </a:rPr>
                  <a:t> </a:t>
                </a:r>
                <a:r>
                  <a:rPr lang="en-US" sz="2200" dirty="0" err="1">
                    <a:latin typeface="Cambria" panose="02040503050406030204" pitchFamily="18" charset="0"/>
                    <a:ea typeface="Cambria" panose="02040503050406030204" pitchFamily="18" charset="0"/>
                    <a:cs typeface="Open Sans" panose="020B0606030504020204" pitchFamily="34" charset="0"/>
                  </a:rPr>
                  <a:t>nhất</a:t>
                </a:r>
                <a:r>
                  <a:rPr lang="en-US" sz="2200" dirty="0">
                    <a:latin typeface="Cambria" panose="02040503050406030204" pitchFamily="18" charset="0"/>
                    <a:ea typeface="Cambria" panose="02040503050406030204" pitchFamily="18" charset="0"/>
                    <a:cs typeface="Open Sans" panose="020B0606030504020204" pitchFamily="34" charset="0"/>
                  </a:rPr>
                  <a:t> M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200">
                        <a:latin typeface="Cambria Math" panose="02040503050406030204" pitchFamily="18" charset="0"/>
                      </a:rPr>
                      <m:t>ai</m:t>
                    </m:r>
                    <m:r>
                      <a:rPr lang="en-US" sz="2200">
                        <a:latin typeface="Cambria Math" panose="02040503050406030204" pitchFamily="18" charset="0"/>
                      </a:rPr>
                      <m:t> đọ</m:t>
                    </m:r>
                    <m:r>
                      <m:rPr>
                        <m:sty m:val="p"/>
                      </m:rPr>
                      <a:rPr lang="en-US" sz="2200">
                        <a:latin typeface="Cambria Math" panose="02040503050406030204" pitchFamily="18" charset="0"/>
                      </a:rPr>
                      <m:t>c</m:t>
                    </m:r>
                    <m:r>
                      <a:rPr lang="en-US" sz="2200">
                        <a:latin typeface="Cambria Math" panose="02040503050406030204" pitchFamily="18" charset="0"/>
                      </a:rPr>
                      <m:t> đượ</m:t>
                    </m:r>
                    <m:r>
                      <m:rPr>
                        <m:sty m:val="p"/>
                      </m:rPr>
                      <a:rPr lang="en-US" sz="2200">
                        <a:latin typeface="Cambria Math" panose="02040503050406030204" pitchFamily="18" charset="0"/>
                      </a:rPr>
                      <m:t>c</m:t>
                    </m:r>
                    <m:r>
                      <a:rPr lang="en-US" sz="2200">
                        <a:latin typeface="Cambria Math" panose="02040503050406030204" pitchFamily="18" charset="0"/>
                      </a:rPr>
                      <m:t>  </m:t>
                    </m:r>
                    <m:f>
                      <m:fPr>
                        <m:ctrlPr>
                          <a:rPr lang="en-US" sz="22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2200" dirty="0">
                    <a:latin typeface="Cambria" panose="02040503050406030204" pitchFamily="18" charset="0"/>
                    <a:ea typeface="Cambria" panose="02040503050406030204" pitchFamily="18" charset="0"/>
                    <a:cs typeface="Open Sans" panose="020B0606030504020204" pitchFamily="34" charset="0"/>
                  </a:rPr>
                  <a:t> </a:t>
                </a:r>
                <a:r>
                  <a:rPr lang="en-US" sz="2200" dirty="0" err="1">
                    <a:latin typeface="Cambria" panose="02040503050406030204" pitchFamily="18" charset="0"/>
                    <a:ea typeface="Cambria" panose="02040503050406030204" pitchFamily="18" charset="0"/>
                    <a:cs typeface="Open Sans" panose="020B0606030504020204" pitchFamily="34" charset="0"/>
                  </a:rPr>
                  <a:t>cuốn</a:t>
                </a:r>
                <a:r>
                  <a:rPr lang="en-US" sz="2200" dirty="0">
                    <a:latin typeface="Cambria" panose="02040503050406030204" pitchFamily="18" charset="0"/>
                    <a:ea typeface="Cambria" panose="02040503050406030204" pitchFamily="18" charset="0"/>
                    <a:cs typeface="Open Sans" panose="020B0606030504020204" pitchFamily="34" charset="0"/>
                  </a:rPr>
                  <a:t> </a:t>
                </a:r>
                <a:r>
                  <a:rPr lang="en-US" sz="2200" dirty="0" err="1">
                    <a:latin typeface="Cambria" panose="02040503050406030204" pitchFamily="18" charset="0"/>
                    <a:ea typeface="Cambria" panose="02040503050406030204" pitchFamily="18" charset="0"/>
                    <a:cs typeface="Open Sans" panose="020B0606030504020204" pitchFamily="34" charset="0"/>
                  </a:rPr>
                  <a:t>sách</a:t>
                </a:r>
                <a:r>
                  <a:rPr lang="en-US" sz="2200" dirty="0">
                    <a:latin typeface="Cambria" panose="02040503050406030204" pitchFamily="18" charset="0"/>
                    <a:ea typeface="Cambria" panose="02040503050406030204" pitchFamily="18" charset="0"/>
                    <a:cs typeface="Open Sans" panose="020B0606030504020204" pitchFamily="34" charset="0"/>
                  </a:rPr>
                  <a:t>. </a:t>
                </a:r>
                <a:r>
                  <a:rPr lang="en-US" sz="2200" dirty="0" err="1">
                    <a:latin typeface="Cambria" panose="02040503050406030204" pitchFamily="18" charset="0"/>
                    <a:ea typeface="Cambria" panose="02040503050406030204" pitchFamily="18" charset="0"/>
                    <a:cs typeface="Open Sans" panose="020B0606030504020204" pitchFamily="34" charset="0"/>
                  </a:rPr>
                  <a:t>Ngày</a:t>
                </a:r>
                <a:r>
                  <a:rPr lang="en-US" sz="2200" dirty="0">
                    <a:latin typeface="Cambria" panose="02040503050406030204" pitchFamily="18" charset="0"/>
                    <a:ea typeface="Cambria" panose="02040503050406030204" pitchFamily="18" charset="0"/>
                    <a:cs typeface="Open Sans" panose="020B0606030504020204" pitchFamily="34" charset="0"/>
                  </a:rPr>
                  <a:t> </a:t>
                </a:r>
                <a:r>
                  <a:rPr lang="en-US" sz="2200" dirty="0" err="1">
                    <a:latin typeface="Cambria" panose="02040503050406030204" pitchFamily="18" charset="0"/>
                    <a:ea typeface="Cambria" panose="02040503050406030204" pitchFamily="18" charset="0"/>
                    <a:cs typeface="Open Sans" panose="020B0606030504020204" pitchFamily="34" charset="0"/>
                  </a:rPr>
                  <a:t>thứ</a:t>
                </a:r>
                <a:r>
                  <a:rPr lang="en-US" sz="2200" dirty="0">
                    <a:latin typeface="Cambria" panose="02040503050406030204" pitchFamily="18" charset="0"/>
                    <a:ea typeface="Cambria" panose="02040503050406030204" pitchFamily="18" charset="0"/>
                    <a:cs typeface="Open Sans" panose="020B0606030504020204" pitchFamily="34" charset="0"/>
                  </a:rPr>
                  <a:t> </a:t>
                </a:r>
                <a:r>
                  <a:rPr lang="en-US" sz="2200" dirty="0" err="1">
                    <a:latin typeface="Cambria" panose="02040503050406030204" pitchFamily="18" charset="0"/>
                    <a:ea typeface="Cambria" panose="02040503050406030204" pitchFamily="18" charset="0"/>
                    <a:cs typeface="Open Sans" panose="020B0606030504020204" pitchFamily="34" charset="0"/>
                  </a:rPr>
                  <a:t>hai</a:t>
                </a:r>
                <a:r>
                  <a:rPr lang="en-US" sz="2200" dirty="0">
                    <a:latin typeface="Cambria" panose="02040503050406030204" pitchFamily="18" charset="0"/>
                    <a:ea typeface="Cambria" panose="02040503050406030204" pitchFamily="18" charset="0"/>
                    <a:cs typeface="Open Sans" panose="020B0606030504020204" pitchFamily="34" charset="0"/>
                  </a:rPr>
                  <a:t>, Mai </a:t>
                </a:r>
                <a:r>
                  <a:rPr lang="en-US" sz="2200" dirty="0" err="1">
                    <a:latin typeface="Cambria" panose="02040503050406030204" pitchFamily="18" charset="0"/>
                    <a:ea typeface="Cambria" panose="02040503050406030204" pitchFamily="18" charset="0"/>
                    <a:cs typeface="Open Sans" panose="020B0606030504020204" pitchFamily="34" charset="0"/>
                  </a:rPr>
                  <a:t>đọc</a:t>
                </a:r>
                <a:r>
                  <a:rPr lang="en-US" sz="2200" dirty="0">
                    <a:latin typeface="Cambria" panose="02040503050406030204" pitchFamily="18" charset="0"/>
                    <a:ea typeface="Cambria" panose="02040503050406030204" pitchFamily="18" charset="0"/>
                    <a:cs typeface="Open Sans" panose="020B0606030504020204" pitchFamily="34" charset="0"/>
                  </a:rPr>
                  <a:t> </a:t>
                </a:r>
                <a:r>
                  <a:rPr lang="en-US" sz="2200" dirty="0" err="1">
                    <a:latin typeface="Cambria" panose="02040503050406030204" pitchFamily="18" charset="0"/>
                    <a:ea typeface="Cambria" panose="02040503050406030204" pitchFamily="18" charset="0"/>
                    <a:cs typeface="Open Sans" panose="020B0606030504020204" pitchFamily="34" charset="0"/>
                  </a:rPr>
                  <a:t>thêm</a:t>
                </a:r>
                <a:r>
                  <a:rPr lang="en-US" sz="2200" dirty="0">
                    <a:latin typeface="Cambria" panose="02040503050406030204" pitchFamily="18" charset="0"/>
                    <a:ea typeface="Cambria" panose="02040503050406030204" pitchFamily="18" charset="0"/>
                    <a:cs typeface="Open Sans" panose="020B0606030504020204" pitchFamily="34" charset="0"/>
                  </a:rPr>
                  <a:t> </a:t>
                </a:r>
                <a:r>
                  <a:rPr lang="en-US" sz="2200" dirty="0" err="1">
                    <a:latin typeface="Cambria" panose="02040503050406030204" pitchFamily="18" charset="0"/>
                    <a:ea typeface="Cambria" panose="02040503050406030204" pitchFamily="18" charset="0"/>
                    <a:cs typeface="Open Sans" panose="020B0606030504020204" pitchFamily="34" charset="0"/>
                  </a:rPr>
                  <a:t>được</a:t>
                </a:r>
                <a:r>
                  <a:rPr lang="en-US" sz="2200" dirty="0">
                    <a:latin typeface="Cambria" panose="02040503050406030204" pitchFamily="18" charset="0"/>
                    <a:ea typeface="Cambria" panose="02040503050406030204" pitchFamily="18" charset="0"/>
                    <a:cs typeface="Open Sans" panose="020B0606030504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2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2200" dirty="0">
                    <a:latin typeface="Cambria" panose="02040503050406030204" pitchFamily="18" charset="0"/>
                    <a:ea typeface="Cambria" panose="02040503050406030204" pitchFamily="18" charset="0"/>
                    <a:cs typeface="Open Sans" panose="020B0606030504020204" pitchFamily="34" charset="0"/>
                  </a:rPr>
                  <a:t> </a:t>
                </a:r>
                <a:r>
                  <a:rPr lang="en-US" sz="2200" dirty="0" err="1">
                    <a:latin typeface="Cambria" panose="02040503050406030204" pitchFamily="18" charset="0"/>
                    <a:ea typeface="Cambria" panose="02040503050406030204" pitchFamily="18" charset="0"/>
                    <a:cs typeface="Open Sans" panose="020B0606030504020204" pitchFamily="34" charset="0"/>
                  </a:rPr>
                  <a:t>cuốn</a:t>
                </a:r>
                <a:r>
                  <a:rPr lang="en-US" sz="2200" dirty="0">
                    <a:latin typeface="Cambria" panose="02040503050406030204" pitchFamily="18" charset="0"/>
                    <a:ea typeface="Cambria" panose="02040503050406030204" pitchFamily="18" charset="0"/>
                    <a:cs typeface="Open Sans" panose="020B0606030504020204" pitchFamily="34" charset="0"/>
                  </a:rPr>
                  <a:t> </a:t>
                </a:r>
                <a:r>
                  <a:rPr lang="en-US" sz="2200" dirty="0" err="1">
                    <a:latin typeface="Cambria" panose="02040503050406030204" pitchFamily="18" charset="0"/>
                    <a:ea typeface="Cambria" panose="02040503050406030204" pitchFamily="18" charset="0"/>
                    <a:cs typeface="Open Sans" panose="020B0606030504020204" pitchFamily="34" charset="0"/>
                  </a:rPr>
                  <a:t>sách</a:t>
                </a:r>
                <a:r>
                  <a:rPr lang="en-US" sz="2200" dirty="0">
                    <a:latin typeface="Cambria" panose="02040503050406030204" pitchFamily="18" charset="0"/>
                    <a:ea typeface="Cambria" panose="02040503050406030204" pitchFamily="18" charset="0"/>
                    <a:cs typeface="Open Sans" panose="020B0606030504020204" pitchFamily="34" charset="0"/>
                  </a:rPr>
                  <a:t>. </a:t>
                </a:r>
                <a:r>
                  <a:rPr lang="en-US" sz="2200" dirty="0" err="1">
                    <a:latin typeface="Cambria" panose="02040503050406030204" pitchFamily="18" charset="0"/>
                    <a:ea typeface="Cambria" panose="02040503050406030204" pitchFamily="18" charset="0"/>
                    <a:cs typeface="Open Sans" panose="020B0606030504020204" pitchFamily="34" charset="0"/>
                  </a:rPr>
                  <a:t>Hỏi</a:t>
                </a:r>
                <a:r>
                  <a:rPr lang="en-US" sz="2200" dirty="0">
                    <a:latin typeface="Cambria" panose="02040503050406030204" pitchFamily="18" charset="0"/>
                    <a:ea typeface="Cambria" panose="02040503050406030204" pitchFamily="18" charset="0"/>
                    <a:cs typeface="Open Sans" panose="020B0606030504020204" pitchFamily="34" charset="0"/>
                  </a:rPr>
                  <a:t> </a:t>
                </a:r>
                <a:r>
                  <a:rPr lang="en-US" sz="2200" dirty="0" err="1">
                    <a:latin typeface="Cambria" panose="02040503050406030204" pitchFamily="18" charset="0"/>
                    <a:ea typeface="Cambria" panose="02040503050406030204" pitchFamily="18" charset="0"/>
                    <a:cs typeface="Open Sans" panose="020B0606030504020204" pitchFamily="34" charset="0"/>
                  </a:rPr>
                  <a:t>cả</a:t>
                </a:r>
                <a:r>
                  <a:rPr lang="en-US" sz="2200" dirty="0">
                    <a:latin typeface="Cambria" panose="02040503050406030204" pitchFamily="18" charset="0"/>
                    <a:ea typeface="Cambria" panose="02040503050406030204" pitchFamily="18" charset="0"/>
                    <a:cs typeface="Open Sans" panose="020B0606030504020204" pitchFamily="34" charset="0"/>
                  </a:rPr>
                  <a:t> </a:t>
                </a:r>
                <a:r>
                  <a:rPr lang="en-US" sz="2200" dirty="0" err="1">
                    <a:latin typeface="Cambria" panose="02040503050406030204" pitchFamily="18" charset="0"/>
                    <a:ea typeface="Cambria" panose="02040503050406030204" pitchFamily="18" charset="0"/>
                    <a:cs typeface="Open Sans" panose="020B0606030504020204" pitchFamily="34" charset="0"/>
                  </a:rPr>
                  <a:t>hai</a:t>
                </a:r>
                <a:r>
                  <a:rPr lang="en-US" sz="2200" dirty="0">
                    <a:latin typeface="Cambria" panose="02040503050406030204" pitchFamily="18" charset="0"/>
                    <a:ea typeface="Cambria" panose="02040503050406030204" pitchFamily="18" charset="0"/>
                    <a:cs typeface="Open Sans" panose="020B0606030504020204" pitchFamily="34" charset="0"/>
                  </a:rPr>
                  <a:t> </a:t>
                </a:r>
                <a:r>
                  <a:rPr lang="en-US" sz="2200" dirty="0" err="1">
                    <a:latin typeface="Cambria" panose="02040503050406030204" pitchFamily="18" charset="0"/>
                    <a:ea typeface="Cambria" panose="02040503050406030204" pitchFamily="18" charset="0"/>
                    <a:cs typeface="Open Sans" panose="020B0606030504020204" pitchFamily="34" charset="0"/>
                  </a:rPr>
                  <a:t>ngày</a:t>
                </a:r>
                <a:r>
                  <a:rPr lang="en-US" sz="2200" dirty="0">
                    <a:latin typeface="Cambria" panose="02040503050406030204" pitchFamily="18" charset="0"/>
                    <a:ea typeface="Cambria" panose="02040503050406030204" pitchFamily="18" charset="0"/>
                    <a:cs typeface="Open Sans" panose="020B0606030504020204" pitchFamily="34" charset="0"/>
                  </a:rPr>
                  <a:t>, Mai </a:t>
                </a:r>
                <a:r>
                  <a:rPr lang="en-US" sz="2200" dirty="0" err="1">
                    <a:latin typeface="Cambria" panose="02040503050406030204" pitchFamily="18" charset="0"/>
                    <a:ea typeface="Cambria" panose="02040503050406030204" pitchFamily="18" charset="0"/>
                    <a:cs typeface="Open Sans" panose="020B0606030504020204" pitchFamily="34" charset="0"/>
                  </a:rPr>
                  <a:t>đọc</a:t>
                </a:r>
                <a:r>
                  <a:rPr lang="en-US" sz="2200" dirty="0">
                    <a:latin typeface="Cambria" panose="02040503050406030204" pitchFamily="18" charset="0"/>
                    <a:ea typeface="Cambria" panose="02040503050406030204" pitchFamily="18" charset="0"/>
                    <a:cs typeface="Open Sans" panose="020B0606030504020204" pitchFamily="34" charset="0"/>
                  </a:rPr>
                  <a:t> </a:t>
                </a:r>
                <a:r>
                  <a:rPr lang="en-US" sz="2200" dirty="0" err="1">
                    <a:latin typeface="Cambria" panose="02040503050406030204" pitchFamily="18" charset="0"/>
                    <a:ea typeface="Cambria" panose="02040503050406030204" pitchFamily="18" charset="0"/>
                    <a:cs typeface="Open Sans" panose="020B0606030504020204" pitchFamily="34" charset="0"/>
                  </a:rPr>
                  <a:t>được</a:t>
                </a:r>
                <a:r>
                  <a:rPr lang="en-US" sz="2200" dirty="0">
                    <a:latin typeface="Cambria" panose="02040503050406030204" pitchFamily="18" charset="0"/>
                    <a:ea typeface="Cambria" panose="02040503050406030204" pitchFamily="18" charset="0"/>
                    <a:cs typeface="Open Sans" panose="020B0606030504020204" pitchFamily="34" charset="0"/>
                  </a:rPr>
                  <a:t> </a:t>
                </a:r>
                <a:r>
                  <a:rPr lang="en-US" sz="2200" dirty="0" err="1">
                    <a:latin typeface="Cambria" panose="02040503050406030204" pitchFamily="18" charset="0"/>
                    <a:ea typeface="Cambria" panose="02040503050406030204" pitchFamily="18" charset="0"/>
                    <a:cs typeface="Open Sans" panose="020B0606030504020204" pitchFamily="34" charset="0"/>
                  </a:rPr>
                  <a:t>bao</a:t>
                </a:r>
                <a:r>
                  <a:rPr lang="en-US" sz="2200" dirty="0">
                    <a:latin typeface="Cambria" panose="02040503050406030204" pitchFamily="18" charset="0"/>
                    <a:ea typeface="Cambria" panose="02040503050406030204" pitchFamily="18" charset="0"/>
                    <a:cs typeface="Open Sans" panose="020B0606030504020204" pitchFamily="34" charset="0"/>
                  </a:rPr>
                  <a:t> </a:t>
                </a:r>
                <a:r>
                  <a:rPr lang="en-US" sz="2200" dirty="0" err="1">
                    <a:latin typeface="Cambria" panose="02040503050406030204" pitchFamily="18" charset="0"/>
                    <a:ea typeface="Cambria" panose="02040503050406030204" pitchFamily="18" charset="0"/>
                    <a:cs typeface="Open Sans" panose="020B0606030504020204" pitchFamily="34" charset="0"/>
                  </a:rPr>
                  <a:t>nhiêu</a:t>
                </a:r>
                <a:r>
                  <a:rPr lang="en-US" sz="2200" dirty="0">
                    <a:latin typeface="Cambria" panose="02040503050406030204" pitchFamily="18" charset="0"/>
                    <a:ea typeface="Cambria" panose="02040503050406030204" pitchFamily="18" charset="0"/>
                    <a:cs typeface="Open Sans" panose="020B0606030504020204" pitchFamily="34" charset="0"/>
                  </a:rPr>
                  <a:t> </a:t>
                </a:r>
                <a:r>
                  <a:rPr lang="en-US" sz="2200" dirty="0" err="1">
                    <a:latin typeface="Cambria" panose="02040503050406030204" pitchFamily="18" charset="0"/>
                    <a:ea typeface="Cambria" panose="02040503050406030204" pitchFamily="18" charset="0"/>
                    <a:cs typeface="Open Sans" panose="020B0606030504020204" pitchFamily="34" charset="0"/>
                  </a:rPr>
                  <a:t>phần</a:t>
                </a:r>
                <a:r>
                  <a:rPr lang="en-US" sz="2200" dirty="0">
                    <a:latin typeface="Cambria" panose="02040503050406030204" pitchFamily="18" charset="0"/>
                    <a:ea typeface="Cambria" panose="02040503050406030204" pitchFamily="18" charset="0"/>
                    <a:cs typeface="Open Sans" panose="020B0606030504020204" pitchFamily="34" charset="0"/>
                  </a:rPr>
                  <a:t> </a:t>
                </a:r>
                <a:r>
                  <a:rPr lang="en-US" sz="2200" dirty="0" err="1">
                    <a:latin typeface="Cambria" panose="02040503050406030204" pitchFamily="18" charset="0"/>
                    <a:ea typeface="Cambria" panose="02040503050406030204" pitchFamily="18" charset="0"/>
                    <a:cs typeface="Open Sans" panose="020B0606030504020204" pitchFamily="34" charset="0"/>
                  </a:rPr>
                  <a:t>cuốn</a:t>
                </a:r>
                <a:r>
                  <a:rPr lang="en-US" sz="2200" dirty="0">
                    <a:latin typeface="Cambria" panose="02040503050406030204" pitchFamily="18" charset="0"/>
                    <a:ea typeface="Cambria" panose="02040503050406030204" pitchFamily="18" charset="0"/>
                    <a:cs typeface="Open Sans" panose="020B0606030504020204" pitchFamily="34" charset="0"/>
                  </a:rPr>
                  <a:t> </a:t>
                </a:r>
                <a:r>
                  <a:rPr lang="en-US" sz="2200" dirty="0" err="1">
                    <a:latin typeface="Cambria" panose="02040503050406030204" pitchFamily="18" charset="0"/>
                    <a:ea typeface="Cambria" panose="02040503050406030204" pitchFamily="18" charset="0"/>
                    <a:cs typeface="Open Sans" panose="020B0606030504020204" pitchFamily="34" charset="0"/>
                  </a:rPr>
                  <a:t>sách</a:t>
                </a:r>
                <a:r>
                  <a:rPr lang="en-US" sz="2200" dirty="0">
                    <a:latin typeface="Cambria" panose="02040503050406030204" pitchFamily="18" charset="0"/>
                    <a:ea typeface="Cambria" panose="02040503050406030204" pitchFamily="18" charset="0"/>
                    <a:cs typeface="Open Sans" panose="020B0606030504020204" pitchFamily="34" charset="0"/>
                  </a:rPr>
                  <a:t>? </a:t>
                </a: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7721" y="961927"/>
                <a:ext cx="16027895" cy="2505173"/>
              </a:xfrm>
              <a:prstGeom prst="rect">
                <a:avLst/>
              </a:prstGeom>
              <a:blipFill>
                <a:blip r:embed="rId5"/>
                <a:stretch>
                  <a:fillRect l="-1369" r="-1331" b="-729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4" name="Group 23"/>
          <p:cNvGrpSpPr/>
          <p:nvPr/>
        </p:nvGrpSpPr>
        <p:grpSpPr>
          <a:xfrm>
            <a:off x="1154552" y="3573109"/>
            <a:ext cx="5486400" cy="2805192"/>
            <a:chOff x="2590800" y="6693760"/>
            <a:chExt cx="10972800" cy="4207787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10789" y="6693760"/>
              <a:ext cx="6425741" cy="2115495"/>
            </a:xfrm>
            <a:prstGeom prst="rect">
              <a:avLst/>
            </a:prstGeom>
          </p:spPr>
        </p:pic>
        <p:sp>
          <p:nvSpPr>
            <p:cNvPr id="22" name="TextBox 35"/>
            <p:cNvSpPr txBox="1"/>
            <p:nvPr/>
          </p:nvSpPr>
          <p:spPr>
            <a:xfrm>
              <a:off x="2590800" y="8420099"/>
              <a:ext cx="10972800" cy="2481448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4276"/>
                </a:lnSpc>
              </a:pPr>
              <a:r>
                <a:rPr lang="en-US" sz="3700" dirty="0">
                  <a:solidFill>
                    <a:schemeClr val="tx1"/>
                  </a:solidFill>
                  <a:latin typeface="#9Slide07 Soup of Justice" pitchFamily="2" charset="0"/>
                </a:rPr>
                <a:t>THẢO LUẬN NHÓM ĐÔI NÊU CÁCH GIẢI BÀI TOÁN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/>
              <p:cNvSpPr txBox="1"/>
              <p:nvPr/>
            </p:nvSpPr>
            <p:spPr>
              <a:xfrm>
                <a:off x="497192" y="3671476"/>
                <a:ext cx="7042428" cy="2070977"/>
              </a:xfrm>
              <a:prstGeom prst="rect">
                <a:avLst/>
              </a:prstGeom>
              <a:noFill/>
            </p:spPr>
            <p:txBody>
              <a:bodyPr wrap="none" lIns="51206" tIns="25603" rIns="51206" bIns="25603" rtlCol="0">
                <a:spAutoFit/>
              </a:bodyPr>
              <a:lstStyle/>
              <a:p>
                <a:pPr algn="ctr"/>
                <a:r>
                  <a:rPr lang="en-US" sz="2700" b="1" i="1" u="sng" dirty="0">
                    <a:latin typeface="Cambria" panose="02040503050406030204" pitchFamily="18" charset="0"/>
                    <a:ea typeface="Cambria" panose="02040503050406030204" pitchFamily="18" charset="0"/>
                  </a:rPr>
                  <a:t>Bài </a:t>
                </a:r>
                <a:r>
                  <a:rPr lang="en-US" sz="2700" b="1" i="1" u="sng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giải</a:t>
                </a:r>
                <a:r>
                  <a:rPr lang="en-US" sz="2700" b="1" i="1" u="sng" dirty="0"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  <a:p>
                <a:pPr algn="ctr"/>
                <a:r>
                  <a:rPr lang="en-US" sz="27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Cả</a:t>
                </a:r>
                <a:r>
                  <a:rPr lang="en-US" sz="27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7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hai</a:t>
                </a:r>
                <a:r>
                  <a:rPr lang="en-US" sz="27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7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ngày</a:t>
                </a:r>
                <a:r>
                  <a:rPr lang="en-US" sz="27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Mai </a:t>
                </a:r>
                <a:r>
                  <a:rPr lang="en-US" sz="27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đọc</a:t>
                </a:r>
                <a:r>
                  <a:rPr lang="en-US" sz="27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7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được</a:t>
                </a:r>
                <a:r>
                  <a:rPr lang="en-US" sz="27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7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27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7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phần</a:t>
                </a:r>
                <a:r>
                  <a:rPr lang="en-US" sz="27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7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cuốn</a:t>
                </a:r>
                <a:r>
                  <a:rPr lang="en-US" sz="27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7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sách</a:t>
                </a:r>
                <a:r>
                  <a:rPr lang="en-US" sz="27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7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27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27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700" i="1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2700" i="1">
                            <a:latin typeface="Cambria Math" panose="02040503050406030204" pitchFamily="18" charset="0"/>
                          </a:rPr>
                          <m:t>7</m:t>
                        </m:r>
                      </m:den>
                    </m:f>
                    <m:r>
                      <a:rPr lang="en-US" sz="2700" i="1">
                        <a:latin typeface="Cambria Math" panose="02040503050406030204" pitchFamily="18" charset="0"/>
                      </a:rPr>
                      <m:t>+ </m:t>
                    </m:r>
                    <m:f>
                      <m:fPr>
                        <m:ctrlPr>
                          <a:rPr lang="en-US" sz="27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700" i="1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2700" i="1">
                            <a:latin typeface="Cambria Math" panose="02040503050406030204" pitchFamily="18" charset="0"/>
                          </a:rPr>
                          <m:t>7</m:t>
                        </m:r>
                      </m:den>
                    </m:f>
                    <m:r>
                      <a:rPr lang="en-US" sz="2700" i="1"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sz="27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700" i="1"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2700" i="1">
                            <a:latin typeface="Cambria Math" panose="02040503050406030204" pitchFamily="18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27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(</a:t>
                </a:r>
                <a:r>
                  <a:rPr lang="en-US" sz="27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cuốn</a:t>
                </a:r>
                <a:r>
                  <a:rPr lang="en-US" sz="27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7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sách</a:t>
                </a:r>
                <a:r>
                  <a:rPr lang="en-US" sz="27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)</a:t>
                </a:r>
              </a:p>
              <a:p>
                <a:pPr algn="ctr"/>
                <a:r>
                  <a:rPr lang="en-US" sz="2700" b="1" i="1" u="sng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Đáp</a:t>
                </a:r>
                <a:r>
                  <a:rPr lang="en-US" sz="2700" b="1" i="1" u="sng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700" b="1" i="1" u="sng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2700" b="1" i="1" u="sng" dirty="0"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  <a:r>
                  <a:rPr lang="en-US" sz="27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7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700" i="1"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2700" i="1">
                            <a:latin typeface="Cambria Math" panose="02040503050406030204" pitchFamily="18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27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7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cuốn</a:t>
                </a:r>
                <a:r>
                  <a:rPr lang="en-US" sz="27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7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sách</a:t>
                </a:r>
                <a:endParaRPr lang="en-US" sz="27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5" name="Text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75513" y="5507214"/>
                <a:ext cx="12522595" cy="3682034"/>
              </a:xfrm>
              <a:prstGeom prst="rect">
                <a:avLst/>
              </a:prstGeom>
              <a:blipFill>
                <a:blip r:embed="rId7"/>
                <a:stretch>
                  <a:fillRect l="-1704" t="-3808" r="-1753" b="-33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2113" y="4339550"/>
            <a:ext cx="1825911" cy="2532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9766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8" grpId="0"/>
      <p:bldP spid="14" grpId="0" animBg="1"/>
      <p:bldP spid="14" grpId="1" animBg="1"/>
      <p:bldP spid="17" grpId="0" animBg="1"/>
      <p:bldP spid="18" grpId="0" animBg="1"/>
      <p:bldP spid="19" grpId="0" animBg="1"/>
      <p:bldP spid="19" grpId="1" animBg="1"/>
      <p:bldP spid="20" grpId="0" animBg="1"/>
      <p:bldP spid="21" grpId="0" animBg="1"/>
      <p:bldP spid="11" grpId="0"/>
      <p:bldP spid="2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17170" y="375196"/>
            <a:ext cx="8195310" cy="5928360"/>
          </a:xfrm>
          <a:prstGeom prst="rect">
            <a:avLst/>
          </a:prstGeom>
          <a:solidFill>
            <a:schemeClr val="tx1">
              <a:lumMod val="75000"/>
              <a:lumOff val="25000"/>
              <a:alpha val="89000"/>
            </a:schemeClr>
          </a:solidFill>
          <a:ln w="28575">
            <a:solidFill>
              <a:schemeClr val="bg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rtlCol="0" anchor="ctr"/>
          <a:lstStyle/>
          <a:p>
            <a:pPr algn="ctr" defTabSz="768096">
              <a:defRPr/>
            </a:pPr>
            <a:endParaRPr lang="en-US" sz="1500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23" name="hồng"/>
          <p:cNvGrpSpPr/>
          <p:nvPr/>
        </p:nvGrpSpPr>
        <p:grpSpPr>
          <a:xfrm>
            <a:off x="100596" y="1796394"/>
            <a:ext cx="3065515" cy="2350813"/>
            <a:chOff x="134127" y="1796393"/>
            <a:chExt cx="4087353" cy="235081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Flowchart: Manual Operation 7"/>
                <p:cNvSpPr/>
                <p:nvPr/>
              </p:nvSpPr>
              <p:spPr>
                <a:xfrm rot="5400000">
                  <a:off x="2322516" y="1777044"/>
                  <a:ext cx="1390007" cy="2407921"/>
                </a:xfrm>
                <a:custGeom>
                  <a:avLst/>
                  <a:gdLst>
                    <a:gd name="connsiteX0" fmla="*/ 0 w 10000"/>
                    <a:gd name="connsiteY0" fmla="*/ 0 h 10000"/>
                    <a:gd name="connsiteX1" fmla="*/ 10000 w 10000"/>
                    <a:gd name="connsiteY1" fmla="*/ 0 h 10000"/>
                    <a:gd name="connsiteX2" fmla="*/ 8000 w 10000"/>
                    <a:gd name="connsiteY2" fmla="*/ 10000 h 10000"/>
                    <a:gd name="connsiteX3" fmla="*/ 2000 w 10000"/>
                    <a:gd name="connsiteY3" fmla="*/ 10000 h 10000"/>
                    <a:gd name="connsiteX4" fmla="*/ 0 w 10000"/>
                    <a:gd name="connsiteY4" fmla="*/ 0 h 10000"/>
                    <a:gd name="connsiteX0" fmla="*/ 0 w 8936"/>
                    <a:gd name="connsiteY0" fmla="*/ 690 h 10000"/>
                    <a:gd name="connsiteX1" fmla="*/ 8936 w 8936"/>
                    <a:gd name="connsiteY1" fmla="*/ 0 h 10000"/>
                    <a:gd name="connsiteX2" fmla="*/ 6936 w 8936"/>
                    <a:gd name="connsiteY2" fmla="*/ 10000 h 10000"/>
                    <a:gd name="connsiteX3" fmla="*/ 936 w 8936"/>
                    <a:gd name="connsiteY3" fmla="*/ 10000 h 10000"/>
                    <a:gd name="connsiteX4" fmla="*/ 0 w 8936"/>
                    <a:gd name="connsiteY4" fmla="*/ 690 h 10000"/>
                    <a:gd name="connsiteX0" fmla="*/ 0 w 8809"/>
                    <a:gd name="connsiteY0" fmla="*/ 0 h 9310"/>
                    <a:gd name="connsiteX1" fmla="*/ 8809 w 8809"/>
                    <a:gd name="connsiteY1" fmla="*/ 38 h 9310"/>
                    <a:gd name="connsiteX2" fmla="*/ 7762 w 8809"/>
                    <a:gd name="connsiteY2" fmla="*/ 9310 h 9310"/>
                    <a:gd name="connsiteX3" fmla="*/ 1047 w 8809"/>
                    <a:gd name="connsiteY3" fmla="*/ 9310 h 9310"/>
                    <a:gd name="connsiteX4" fmla="*/ 0 w 8809"/>
                    <a:gd name="connsiteY4" fmla="*/ 0 h 9310"/>
                    <a:gd name="connsiteX0" fmla="*/ 0 w 10000"/>
                    <a:gd name="connsiteY0" fmla="*/ 0 h 10000"/>
                    <a:gd name="connsiteX1" fmla="*/ 10000 w 10000"/>
                    <a:gd name="connsiteY1" fmla="*/ 41 h 10000"/>
                    <a:gd name="connsiteX2" fmla="*/ 8811 w 10000"/>
                    <a:gd name="connsiteY2" fmla="*/ 10000 h 10000"/>
                    <a:gd name="connsiteX3" fmla="*/ 1189 w 10000"/>
                    <a:gd name="connsiteY3" fmla="*/ 10000 h 10000"/>
                    <a:gd name="connsiteX4" fmla="*/ 0 w 10000"/>
                    <a:gd name="connsiteY4" fmla="*/ 0 h 10000"/>
                    <a:gd name="connsiteX0" fmla="*/ 0 w 10000"/>
                    <a:gd name="connsiteY0" fmla="*/ 0 h 10000"/>
                    <a:gd name="connsiteX1" fmla="*/ 10000 w 10000"/>
                    <a:gd name="connsiteY1" fmla="*/ 41 h 10000"/>
                    <a:gd name="connsiteX2" fmla="*/ 8811 w 10000"/>
                    <a:gd name="connsiteY2" fmla="*/ 10000 h 10000"/>
                    <a:gd name="connsiteX3" fmla="*/ 1189 w 10000"/>
                    <a:gd name="connsiteY3" fmla="*/ 10000 h 10000"/>
                    <a:gd name="connsiteX4" fmla="*/ 0 w 10000"/>
                    <a:gd name="connsiteY4" fmla="*/ 0 h 10000"/>
                    <a:gd name="connsiteX0" fmla="*/ 0 w 10000"/>
                    <a:gd name="connsiteY0" fmla="*/ 0 h 10000"/>
                    <a:gd name="connsiteX1" fmla="*/ 10000 w 10000"/>
                    <a:gd name="connsiteY1" fmla="*/ 41 h 10000"/>
                    <a:gd name="connsiteX2" fmla="*/ 8811 w 10000"/>
                    <a:gd name="connsiteY2" fmla="*/ 10000 h 10000"/>
                    <a:gd name="connsiteX3" fmla="*/ 1189 w 10000"/>
                    <a:gd name="connsiteY3" fmla="*/ 10000 h 10000"/>
                    <a:gd name="connsiteX4" fmla="*/ 0 w 10000"/>
                    <a:gd name="connsiteY4" fmla="*/ 0 h 10000"/>
                    <a:gd name="connsiteX0" fmla="*/ 0 w 8924"/>
                    <a:gd name="connsiteY0" fmla="*/ 0 h 10000"/>
                    <a:gd name="connsiteX1" fmla="*/ 8924 w 8924"/>
                    <a:gd name="connsiteY1" fmla="*/ 737 h 10000"/>
                    <a:gd name="connsiteX2" fmla="*/ 8811 w 8924"/>
                    <a:gd name="connsiteY2" fmla="*/ 10000 h 10000"/>
                    <a:gd name="connsiteX3" fmla="*/ 1189 w 8924"/>
                    <a:gd name="connsiteY3" fmla="*/ 10000 h 10000"/>
                    <a:gd name="connsiteX4" fmla="*/ 0 w 8924"/>
                    <a:gd name="connsiteY4" fmla="*/ 0 h 10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924" h="10000">
                      <a:moveTo>
                        <a:pt x="0" y="0"/>
                      </a:moveTo>
                      <a:cubicBezTo>
                        <a:pt x="3529" y="2103"/>
                        <a:pt x="5591" y="723"/>
                        <a:pt x="8924" y="737"/>
                      </a:cubicBezTo>
                      <a:cubicBezTo>
                        <a:pt x="6571" y="3487"/>
                        <a:pt x="9207" y="6680"/>
                        <a:pt x="8811" y="10000"/>
                      </a:cubicBezTo>
                      <a:lnTo>
                        <a:pt x="1189" y="10000"/>
                      </a:lnTo>
                      <a:cubicBezTo>
                        <a:pt x="793" y="6667"/>
                        <a:pt x="2353" y="2890"/>
                        <a:pt x="0" y="0"/>
                      </a:cubicBezTo>
                      <a:close/>
                    </a:path>
                  </a:pathLst>
                </a:custGeom>
                <a:solidFill>
                  <a:srgbClr val="E1506D"/>
                </a:solidFill>
                <a:ln w="38100">
                  <a:solidFill>
                    <a:srgbClr val="E1506D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vert="vert270" rtlCol="0" anchor="ctr"/>
                <a:lstStyle/>
                <a:p>
                  <a:pPr algn="ctr" defTabSz="768096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3000" i="1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3000" i="1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3000" i="1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</a:rPr>
                              <m:t>8</m:t>
                            </m:r>
                          </m:den>
                        </m:f>
                      </m:oMath>
                    </m:oMathPara>
                  </a14:m>
                  <a:endParaRPr lang="en-US" sz="3000" dirty="0">
                    <a:solidFill>
                      <a:prstClr val="white"/>
                    </a:solidFill>
                    <a:latin typeface="#9Slide07 Cadena" panose="02000503000000020004" pitchFamily="2" charset="0"/>
                  </a:endParaRPr>
                </a:p>
              </p:txBody>
            </p:sp>
          </mc:Choice>
          <mc:Fallback xmlns="">
            <p:sp>
              <p:nvSpPr>
                <p:cNvPr id="8" name="Flowchart: Manual Operation 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5400000">
                  <a:off x="2322516" y="1777044"/>
                  <a:ext cx="1390007" cy="2407921"/>
                </a:xfrm>
                <a:custGeom>
                  <a:avLst/>
                  <a:gdLst>
                    <a:gd name="connsiteX0" fmla="*/ 0 w 10000"/>
                    <a:gd name="connsiteY0" fmla="*/ 0 h 10000"/>
                    <a:gd name="connsiteX1" fmla="*/ 10000 w 10000"/>
                    <a:gd name="connsiteY1" fmla="*/ 0 h 10000"/>
                    <a:gd name="connsiteX2" fmla="*/ 8000 w 10000"/>
                    <a:gd name="connsiteY2" fmla="*/ 10000 h 10000"/>
                    <a:gd name="connsiteX3" fmla="*/ 2000 w 10000"/>
                    <a:gd name="connsiteY3" fmla="*/ 10000 h 10000"/>
                    <a:gd name="connsiteX4" fmla="*/ 0 w 10000"/>
                    <a:gd name="connsiteY4" fmla="*/ 0 h 10000"/>
                    <a:gd name="connsiteX0" fmla="*/ 0 w 8936"/>
                    <a:gd name="connsiteY0" fmla="*/ 690 h 10000"/>
                    <a:gd name="connsiteX1" fmla="*/ 8936 w 8936"/>
                    <a:gd name="connsiteY1" fmla="*/ 0 h 10000"/>
                    <a:gd name="connsiteX2" fmla="*/ 6936 w 8936"/>
                    <a:gd name="connsiteY2" fmla="*/ 10000 h 10000"/>
                    <a:gd name="connsiteX3" fmla="*/ 936 w 8936"/>
                    <a:gd name="connsiteY3" fmla="*/ 10000 h 10000"/>
                    <a:gd name="connsiteX4" fmla="*/ 0 w 8936"/>
                    <a:gd name="connsiteY4" fmla="*/ 690 h 10000"/>
                    <a:gd name="connsiteX0" fmla="*/ 0 w 8809"/>
                    <a:gd name="connsiteY0" fmla="*/ 0 h 9310"/>
                    <a:gd name="connsiteX1" fmla="*/ 8809 w 8809"/>
                    <a:gd name="connsiteY1" fmla="*/ 38 h 9310"/>
                    <a:gd name="connsiteX2" fmla="*/ 7762 w 8809"/>
                    <a:gd name="connsiteY2" fmla="*/ 9310 h 9310"/>
                    <a:gd name="connsiteX3" fmla="*/ 1047 w 8809"/>
                    <a:gd name="connsiteY3" fmla="*/ 9310 h 9310"/>
                    <a:gd name="connsiteX4" fmla="*/ 0 w 8809"/>
                    <a:gd name="connsiteY4" fmla="*/ 0 h 9310"/>
                    <a:gd name="connsiteX0" fmla="*/ 0 w 10000"/>
                    <a:gd name="connsiteY0" fmla="*/ 0 h 10000"/>
                    <a:gd name="connsiteX1" fmla="*/ 10000 w 10000"/>
                    <a:gd name="connsiteY1" fmla="*/ 41 h 10000"/>
                    <a:gd name="connsiteX2" fmla="*/ 8811 w 10000"/>
                    <a:gd name="connsiteY2" fmla="*/ 10000 h 10000"/>
                    <a:gd name="connsiteX3" fmla="*/ 1189 w 10000"/>
                    <a:gd name="connsiteY3" fmla="*/ 10000 h 10000"/>
                    <a:gd name="connsiteX4" fmla="*/ 0 w 10000"/>
                    <a:gd name="connsiteY4" fmla="*/ 0 h 10000"/>
                    <a:gd name="connsiteX0" fmla="*/ 0 w 10000"/>
                    <a:gd name="connsiteY0" fmla="*/ 0 h 10000"/>
                    <a:gd name="connsiteX1" fmla="*/ 10000 w 10000"/>
                    <a:gd name="connsiteY1" fmla="*/ 41 h 10000"/>
                    <a:gd name="connsiteX2" fmla="*/ 8811 w 10000"/>
                    <a:gd name="connsiteY2" fmla="*/ 10000 h 10000"/>
                    <a:gd name="connsiteX3" fmla="*/ 1189 w 10000"/>
                    <a:gd name="connsiteY3" fmla="*/ 10000 h 10000"/>
                    <a:gd name="connsiteX4" fmla="*/ 0 w 10000"/>
                    <a:gd name="connsiteY4" fmla="*/ 0 h 10000"/>
                    <a:gd name="connsiteX0" fmla="*/ 0 w 10000"/>
                    <a:gd name="connsiteY0" fmla="*/ 0 h 10000"/>
                    <a:gd name="connsiteX1" fmla="*/ 10000 w 10000"/>
                    <a:gd name="connsiteY1" fmla="*/ 41 h 10000"/>
                    <a:gd name="connsiteX2" fmla="*/ 8811 w 10000"/>
                    <a:gd name="connsiteY2" fmla="*/ 10000 h 10000"/>
                    <a:gd name="connsiteX3" fmla="*/ 1189 w 10000"/>
                    <a:gd name="connsiteY3" fmla="*/ 10000 h 10000"/>
                    <a:gd name="connsiteX4" fmla="*/ 0 w 10000"/>
                    <a:gd name="connsiteY4" fmla="*/ 0 h 10000"/>
                    <a:gd name="connsiteX0" fmla="*/ 0 w 8924"/>
                    <a:gd name="connsiteY0" fmla="*/ 0 h 10000"/>
                    <a:gd name="connsiteX1" fmla="*/ 8924 w 8924"/>
                    <a:gd name="connsiteY1" fmla="*/ 737 h 10000"/>
                    <a:gd name="connsiteX2" fmla="*/ 8811 w 8924"/>
                    <a:gd name="connsiteY2" fmla="*/ 10000 h 10000"/>
                    <a:gd name="connsiteX3" fmla="*/ 1189 w 8924"/>
                    <a:gd name="connsiteY3" fmla="*/ 10000 h 10000"/>
                    <a:gd name="connsiteX4" fmla="*/ 0 w 8924"/>
                    <a:gd name="connsiteY4" fmla="*/ 0 h 10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924" h="10000">
                      <a:moveTo>
                        <a:pt x="0" y="0"/>
                      </a:moveTo>
                      <a:cubicBezTo>
                        <a:pt x="3529" y="2103"/>
                        <a:pt x="5591" y="723"/>
                        <a:pt x="8924" y="737"/>
                      </a:cubicBezTo>
                      <a:cubicBezTo>
                        <a:pt x="6571" y="3487"/>
                        <a:pt x="9207" y="6680"/>
                        <a:pt x="8811" y="10000"/>
                      </a:cubicBezTo>
                      <a:lnTo>
                        <a:pt x="1189" y="10000"/>
                      </a:lnTo>
                      <a:cubicBezTo>
                        <a:pt x="793" y="6667"/>
                        <a:pt x="2353" y="2890"/>
                        <a:pt x="0" y="0"/>
                      </a:cubicBezTo>
                      <a:close/>
                    </a:path>
                  </a:pathLst>
                </a:custGeom>
                <a:blipFill>
                  <a:blip r:embed="rId6"/>
                  <a:stretch>
                    <a:fillRect/>
                  </a:stretch>
                </a:blipFill>
                <a:ln w="38100">
                  <a:solidFill>
                    <a:srgbClr val="E1506D"/>
                  </a:solidFill>
                  <a:prstDash val="dash"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5222" b="47000" l="5156" r="464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8444" b="47778"/>
            <a:stretch/>
          </p:blipFill>
          <p:spPr>
            <a:xfrm>
              <a:off x="134127" y="1796393"/>
              <a:ext cx="2319513" cy="2350813"/>
            </a:xfrm>
            <a:prstGeom prst="rect">
              <a:avLst/>
            </a:prstGeom>
          </p:spPr>
        </p:pic>
      </p:grpSp>
      <p:grpSp>
        <p:nvGrpSpPr>
          <p:cNvPr id="22" name="xanh"/>
          <p:cNvGrpSpPr/>
          <p:nvPr/>
        </p:nvGrpSpPr>
        <p:grpSpPr>
          <a:xfrm>
            <a:off x="436615" y="3609954"/>
            <a:ext cx="2729496" cy="2350813"/>
            <a:chOff x="582153" y="3609953"/>
            <a:chExt cx="3639327" cy="235081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Flowchart: Manual Operation 7"/>
                <p:cNvSpPr/>
                <p:nvPr/>
              </p:nvSpPr>
              <p:spPr>
                <a:xfrm rot="5400000">
                  <a:off x="2238716" y="3764279"/>
                  <a:ext cx="1557605" cy="2407922"/>
                </a:xfrm>
                <a:custGeom>
                  <a:avLst/>
                  <a:gdLst>
                    <a:gd name="connsiteX0" fmla="*/ 0 w 10000"/>
                    <a:gd name="connsiteY0" fmla="*/ 0 h 10000"/>
                    <a:gd name="connsiteX1" fmla="*/ 10000 w 10000"/>
                    <a:gd name="connsiteY1" fmla="*/ 0 h 10000"/>
                    <a:gd name="connsiteX2" fmla="*/ 8000 w 10000"/>
                    <a:gd name="connsiteY2" fmla="*/ 10000 h 10000"/>
                    <a:gd name="connsiteX3" fmla="*/ 2000 w 10000"/>
                    <a:gd name="connsiteY3" fmla="*/ 10000 h 10000"/>
                    <a:gd name="connsiteX4" fmla="*/ 0 w 10000"/>
                    <a:gd name="connsiteY4" fmla="*/ 0 h 10000"/>
                    <a:gd name="connsiteX0" fmla="*/ 0 w 8936"/>
                    <a:gd name="connsiteY0" fmla="*/ 690 h 10000"/>
                    <a:gd name="connsiteX1" fmla="*/ 8936 w 8936"/>
                    <a:gd name="connsiteY1" fmla="*/ 0 h 10000"/>
                    <a:gd name="connsiteX2" fmla="*/ 6936 w 8936"/>
                    <a:gd name="connsiteY2" fmla="*/ 10000 h 10000"/>
                    <a:gd name="connsiteX3" fmla="*/ 936 w 8936"/>
                    <a:gd name="connsiteY3" fmla="*/ 10000 h 10000"/>
                    <a:gd name="connsiteX4" fmla="*/ 0 w 8936"/>
                    <a:gd name="connsiteY4" fmla="*/ 690 h 10000"/>
                    <a:gd name="connsiteX0" fmla="*/ 0 w 8809"/>
                    <a:gd name="connsiteY0" fmla="*/ 0 h 9310"/>
                    <a:gd name="connsiteX1" fmla="*/ 8809 w 8809"/>
                    <a:gd name="connsiteY1" fmla="*/ 38 h 9310"/>
                    <a:gd name="connsiteX2" fmla="*/ 7762 w 8809"/>
                    <a:gd name="connsiteY2" fmla="*/ 9310 h 9310"/>
                    <a:gd name="connsiteX3" fmla="*/ 1047 w 8809"/>
                    <a:gd name="connsiteY3" fmla="*/ 9310 h 9310"/>
                    <a:gd name="connsiteX4" fmla="*/ 0 w 8809"/>
                    <a:gd name="connsiteY4" fmla="*/ 0 h 9310"/>
                    <a:gd name="connsiteX0" fmla="*/ 0 w 10000"/>
                    <a:gd name="connsiteY0" fmla="*/ 0 h 10000"/>
                    <a:gd name="connsiteX1" fmla="*/ 10000 w 10000"/>
                    <a:gd name="connsiteY1" fmla="*/ 41 h 10000"/>
                    <a:gd name="connsiteX2" fmla="*/ 8811 w 10000"/>
                    <a:gd name="connsiteY2" fmla="*/ 10000 h 10000"/>
                    <a:gd name="connsiteX3" fmla="*/ 1189 w 10000"/>
                    <a:gd name="connsiteY3" fmla="*/ 10000 h 10000"/>
                    <a:gd name="connsiteX4" fmla="*/ 0 w 10000"/>
                    <a:gd name="connsiteY4" fmla="*/ 0 h 10000"/>
                    <a:gd name="connsiteX0" fmla="*/ 0 w 10000"/>
                    <a:gd name="connsiteY0" fmla="*/ 0 h 10000"/>
                    <a:gd name="connsiteX1" fmla="*/ 10000 w 10000"/>
                    <a:gd name="connsiteY1" fmla="*/ 41 h 10000"/>
                    <a:gd name="connsiteX2" fmla="*/ 8811 w 10000"/>
                    <a:gd name="connsiteY2" fmla="*/ 10000 h 10000"/>
                    <a:gd name="connsiteX3" fmla="*/ 1189 w 10000"/>
                    <a:gd name="connsiteY3" fmla="*/ 10000 h 10000"/>
                    <a:gd name="connsiteX4" fmla="*/ 0 w 10000"/>
                    <a:gd name="connsiteY4" fmla="*/ 0 h 10000"/>
                    <a:gd name="connsiteX0" fmla="*/ 0 w 10000"/>
                    <a:gd name="connsiteY0" fmla="*/ 0 h 10000"/>
                    <a:gd name="connsiteX1" fmla="*/ 10000 w 10000"/>
                    <a:gd name="connsiteY1" fmla="*/ 41 h 10000"/>
                    <a:gd name="connsiteX2" fmla="*/ 8811 w 10000"/>
                    <a:gd name="connsiteY2" fmla="*/ 10000 h 10000"/>
                    <a:gd name="connsiteX3" fmla="*/ 1189 w 10000"/>
                    <a:gd name="connsiteY3" fmla="*/ 10000 h 10000"/>
                    <a:gd name="connsiteX4" fmla="*/ 0 w 10000"/>
                    <a:gd name="connsiteY4" fmla="*/ 0 h 10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000" h="10000">
                      <a:moveTo>
                        <a:pt x="0" y="0"/>
                      </a:moveTo>
                      <a:cubicBezTo>
                        <a:pt x="3333" y="14"/>
                        <a:pt x="6765" y="1862"/>
                        <a:pt x="10000" y="41"/>
                      </a:cubicBezTo>
                      <a:cubicBezTo>
                        <a:pt x="8626" y="6779"/>
                        <a:pt x="9207" y="6680"/>
                        <a:pt x="8811" y="10000"/>
                      </a:cubicBezTo>
                      <a:lnTo>
                        <a:pt x="1189" y="10000"/>
                      </a:lnTo>
                      <a:cubicBezTo>
                        <a:pt x="793" y="6667"/>
                        <a:pt x="1961" y="2194"/>
                        <a:pt x="0" y="0"/>
                      </a:cubicBezTo>
                      <a:close/>
                    </a:path>
                  </a:pathLst>
                </a:custGeom>
                <a:solidFill>
                  <a:srgbClr val="4DE5D9"/>
                </a:solidFill>
                <a:ln w="38100">
                  <a:solidFill>
                    <a:srgbClr val="4DE5D9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vert="vert270" rtlCol="0" anchor="ctr"/>
                <a:lstStyle/>
                <a:p>
                  <a:pPr algn="ctr" defTabSz="768096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3400" i="1">
                                <a:solidFill>
                                  <a:prstClr val="black">
                                    <a:lumMod val="75000"/>
                                    <a:lumOff val="25000"/>
                                  </a:prst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3400" i="1">
                                <a:solidFill>
                                  <a:prstClr val="black">
                                    <a:lumMod val="75000"/>
                                    <a:lumOff val="25000"/>
                                  </a:prstClr>
                                </a:solidFill>
                                <a:latin typeface="Cambria Math" panose="02040503050406030204" pitchFamily="18" charset="0"/>
                              </a:rPr>
                              <m:t>5</m:t>
                            </m:r>
                          </m:num>
                          <m:den>
                            <m:r>
                              <a:rPr lang="en-US" sz="3400" i="1">
                                <a:solidFill>
                                  <a:prstClr val="black">
                                    <a:lumMod val="75000"/>
                                    <a:lumOff val="25000"/>
                                  </a:prstClr>
                                </a:solidFill>
                                <a:latin typeface="Cambria Math" panose="02040503050406030204" pitchFamily="18" charset="0"/>
                              </a:rPr>
                              <m:t>8</m:t>
                            </m:r>
                          </m:den>
                        </m:f>
                      </m:oMath>
                    </m:oMathPara>
                  </a14:m>
                  <a:endParaRPr lang="en-US" sz="3400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#9Slide07 Cadena" panose="02000503000000020004" pitchFamily="2" charset="0"/>
                  </a:endParaRPr>
                </a:p>
              </p:txBody>
            </p:sp>
          </mc:Choice>
          <mc:Fallback xmlns="">
            <p:sp>
              <p:nvSpPr>
                <p:cNvPr id="10" name="Flowchart: Manual Operation 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5400000">
                  <a:off x="2238716" y="3764279"/>
                  <a:ext cx="1557605" cy="2407922"/>
                </a:xfrm>
                <a:custGeom>
                  <a:avLst/>
                  <a:gdLst>
                    <a:gd name="connsiteX0" fmla="*/ 0 w 10000"/>
                    <a:gd name="connsiteY0" fmla="*/ 0 h 10000"/>
                    <a:gd name="connsiteX1" fmla="*/ 10000 w 10000"/>
                    <a:gd name="connsiteY1" fmla="*/ 0 h 10000"/>
                    <a:gd name="connsiteX2" fmla="*/ 8000 w 10000"/>
                    <a:gd name="connsiteY2" fmla="*/ 10000 h 10000"/>
                    <a:gd name="connsiteX3" fmla="*/ 2000 w 10000"/>
                    <a:gd name="connsiteY3" fmla="*/ 10000 h 10000"/>
                    <a:gd name="connsiteX4" fmla="*/ 0 w 10000"/>
                    <a:gd name="connsiteY4" fmla="*/ 0 h 10000"/>
                    <a:gd name="connsiteX0" fmla="*/ 0 w 8936"/>
                    <a:gd name="connsiteY0" fmla="*/ 690 h 10000"/>
                    <a:gd name="connsiteX1" fmla="*/ 8936 w 8936"/>
                    <a:gd name="connsiteY1" fmla="*/ 0 h 10000"/>
                    <a:gd name="connsiteX2" fmla="*/ 6936 w 8936"/>
                    <a:gd name="connsiteY2" fmla="*/ 10000 h 10000"/>
                    <a:gd name="connsiteX3" fmla="*/ 936 w 8936"/>
                    <a:gd name="connsiteY3" fmla="*/ 10000 h 10000"/>
                    <a:gd name="connsiteX4" fmla="*/ 0 w 8936"/>
                    <a:gd name="connsiteY4" fmla="*/ 690 h 10000"/>
                    <a:gd name="connsiteX0" fmla="*/ 0 w 8809"/>
                    <a:gd name="connsiteY0" fmla="*/ 0 h 9310"/>
                    <a:gd name="connsiteX1" fmla="*/ 8809 w 8809"/>
                    <a:gd name="connsiteY1" fmla="*/ 38 h 9310"/>
                    <a:gd name="connsiteX2" fmla="*/ 7762 w 8809"/>
                    <a:gd name="connsiteY2" fmla="*/ 9310 h 9310"/>
                    <a:gd name="connsiteX3" fmla="*/ 1047 w 8809"/>
                    <a:gd name="connsiteY3" fmla="*/ 9310 h 9310"/>
                    <a:gd name="connsiteX4" fmla="*/ 0 w 8809"/>
                    <a:gd name="connsiteY4" fmla="*/ 0 h 9310"/>
                    <a:gd name="connsiteX0" fmla="*/ 0 w 10000"/>
                    <a:gd name="connsiteY0" fmla="*/ 0 h 10000"/>
                    <a:gd name="connsiteX1" fmla="*/ 10000 w 10000"/>
                    <a:gd name="connsiteY1" fmla="*/ 41 h 10000"/>
                    <a:gd name="connsiteX2" fmla="*/ 8811 w 10000"/>
                    <a:gd name="connsiteY2" fmla="*/ 10000 h 10000"/>
                    <a:gd name="connsiteX3" fmla="*/ 1189 w 10000"/>
                    <a:gd name="connsiteY3" fmla="*/ 10000 h 10000"/>
                    <a:gd name="connsiteX4" fmla="*/ 0 w 10000"/>
                    <a:gd name="connsiteY4" fmla="*/ 0 h 10000"/>
                    <a:gd name="connsiteX0" fmla="*/ 0 w 10000"/>
                    <a:gd name="connsiteY0" fmla="*/ 0 h 10000"/>
                    <a:gd name="connsiteX1" fmla="*/ 10000 w 10000"/>
                    <a:gd name="connsiteY1" fmla="*/ 41 h 10000"/>
                    <a:gd name="connsiteX2" fmla="*/ 8811 w 10000"/>
                    <a:gd name="connsiteY2" fmla="*/ 10000 h 10000"/>
                    <a:gd name="connsiteX3" fmla="*/ 1189 w 10000"/>
                    <a:gd name="connsiteY3" fmla="*/ 10000 h 10000"/>
                    <a:gd name="connsiteX4" fmla="*/ 0 w 10000"/>
                    <a:gd name="connsiteY4" fmla="*/ 0 h 10000"/>
                    <a:gd name="connsiteX0" fmla="*/ 0 w 10000"/>
                    <a:gd name="connsiteY0" fmla="*/ 0 h 10000"/>
                    <a:gd name="connsiteX1" fmla="*/ 10000 w 10000"/>
                    <a:gd name="connsiteY1" fmla="*/ 41 h 10000"/>
                    <a:gd name="connsiteX2" fmla="*/ 8811 w 10000"/>
                    <a:gd name="connsiteY2" fmla="*/ 10000 h 10000"/>
                    <a:gd name="connsiteX3" fmla="*/ 1189 w 10000"/>
                    <a:gd name="connsiteY3" fmla="*/ 10000 h 10000"/>
                    <a:gd name="connsiteX4" fmla="*/ 0 w 10000"/>
                    <a:gd name="connsiteY4" fmla="*/ 0 h 10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000" h="10000">
                      <a:moveTo>
                        <a:pt x="0" y="0"/>
                      </a:moveTo>
                      <a:cubicBezTo>
                        <a:pt x="3333" y="14"/>
                        <a:pt x="6765" y="1862"/>
                        <a:pt x="10000" y="41"/>
                      </a:cubicBezTo>
                      <a:cubicBezTo>
                        <a:pt x="8626" y="6779"/>
                        <a:pt x="9207" y="6680"/>
                        <a:pt x="8811" y="10000"/>
                      </a:cubicBezTo>
                      <a:lnTo>
                        <a:pt x="1189" y="10000"/>
                      </a:lnTo>
                      <a:cubicBezTo>
                        <a:pt x="793" y="6667"/>
                        <a:pt x="1961" y="2194"/>
                        <a:pt x="0" y="0"/>
                      </a:cubicBezTo>
                      <a:close/>
                    </a:path>
                  </a:pathLst>
                </a:custGeom>
                <a:blipFill>
                  <a:blip r:embed="rId9"/>
                  <a:stretch>
                    <a:fillRect/>
                  </a:stretch>
                </a:blipFill>
                <a:ln w="38100">
                  <a:solidFill>
                    <a:srgbClr val="4DE5D9"/>
                  </a:solidFill>
                  <a:prstDash val="dash"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5152" b="46970" l="52213" r="93147">
                          <a14:foregroundMark x1="74166" y1="39636" x2="82656" y2="33879"/>
                          <a14:foregroundMark x1="72832" y1="36242" x2="82656" y2="31515"/>
                          <a14:foregroundMark x1="59976" y1="19030" x2="76531" y2="20000"/>
                          <a14:foregroundMark x1="72832" y1="16970" x2="76895" y2="20000"/>
                          <a14:foregroundMark x1="62644" y1="29818" x2="58581" y2="31212"/>
                          <a14:foregroundMark x1="60279" y1="27152" x2="72468" y2="19030"/>
                          <a14:foregroundMark x1="63372" y1="23758" x2="58581" y2="28121"/>
                          <a14:foregroundMark x1="65009" y1="28485" x2="60279" y2="31212"/>
                          <a14:foregroundMark x1="63372" y1="34909" x2="68405" y2="40667"/>
                          <a14:foregroundMark x1="64706" y1="33879" x2="72165" y2="37636"/>
                          <a14:foregroundMark x1="82656" y1="19030" x2="83020" y2="30485"/>
                          <a14:foregroundMark x1="78896" y1="19030" x2="79624" y2="29515"/>
                          <a14:foregroundMark x1="84657" y1="22727" x2="86052" y2="25091"/>
                          <a14:foregroundMark x1="77562" y1="26788" x2="77259" y2="31212"/>
                          <a14:foregroundMark x1="75197" y1="21394" x2="78229" y2="26424"/>
                          <a14:foregroundMark x1="76228" y1="18000" x2="70103" y2="15636"/>
                          <a14:foregroundMark x1="74833" y1="15939" x2="77926" y2="17636"/>
                          <a14:foregroundMark x1="60279" y1="20000" x2="67435" y2="206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571" r="344" b="47778"/>
            <a:stretch/>
          </p:blipFill>
          <p:spPr>
            <a:xfrm>
              <a:off x="582153" y="3609953"/>
              <a:ext cx="2118360" cy="2350813"/>
            </a:xfrm>
            <a:prstGeom prst="rect">
              <a:avLst/>
            </a:prstGeom>
          </p:spPr>
        </p:pic>
      </p:grpSp>
      <p:grpSp>
        <p:nvGrpSpPr>
          <p:cNvPr id="20" name="socola"/>
          <p:cNvGrpSpPr/>
          <p:nvPr/>
        </p:nvGrpSpPr>
        <p:grpSpPr>
          <a:xfrm>
            <a:off x="3838207" y="2179194"/>
            <a:ext cx="3111790" cy="1828800"/>
            <a:chOff x="5117608" y="2179194"/>
            <a:chExt cx="4149053" cy="182880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Flowchart: Manual Operation 7"/>
                <p:cNvSpPr/>
                <p:nvPr/>
              </p:nvSpPr>
              <p:spPr>
                <a:xfrm rot="16200000" flipH="1">
                  <a:off x="5585249" y="1816623"/>
                  <a:ext cx="1588134" cy="2523416"/>
                </a:xfrm>
                <a:custGeom>
                  <a:avLst/>
                  <a:gdLst>
                    <a:gd name="connsiteX0" fmla="*/ 0 w 10000"/>
                    <a:gd name="connsiteY0" fmla="*/ 0 h 10000"/>
                    <a:gd name="connsiteX1" fmla="*/ 10000 w 10000"/>
                    <a:gd name="connsiteY1" fmla="*/ 0 h 10000"/>
                    <a:gd name="connsiteX2" fmla="*/ 8000 w 10000"/>
                    <a:gd name="connsiteY2" fmla="*/ 10000 h 10000"/>
                    <a:gd name="connsiteX3" fmla="*/ 2000 w 10000"/>
                    <a:gd name="connsiteY3" fmla="*/ 10000 h 10000"/>
                    <a:gd name="connsiteX4" fmla="*/ 0 w 10000"/>
                    <a:gd name="connsiteY4" fmla="*/ 0 h 10000"/>
                    <a:gd name="connsiteX0" fmla="*/ 0 w 8936"/>
                    <a:gd name="connsiteY0" fmla="*/ 690 h 10000"/>
                    <a:gd name="connsiteX1" fmla="*/ 8936 w 8936"/>
                    <a:gd name="connsiteY1" fmla="*/ 0 h 10000"/>
                    <a:gd name="connsiteX2" fmla="*/ 6936 w 8936"/>
                    <a:gd name="connsiteY2" fmla="*/ 10000 h 10000"/>
                    <a:gd name="connsiteX3" fmla="*/ 936 w 8936"/>
                    <a:gd name="connsiteY3" fmla="*/ 10000 h 10000"/>
                    <a:gd name="connsiteX4" fmla="*/ 0 w 8936"/>
                    <a:gd name="connsiteY4" fmla="*/ 690 h 10000"/>
                    <a:gd name="connsiteX0" fmla="*/ 0 w 8809"/>
                    <a:gd name="connsiteY0" fmla="*/ 0 h 9310"/>
                    <a:gd name="connsiteX1" fmla="*/ 8809 w 8809"/>
                    <a:gd name="connsiteY1" fmla="*/ 38 h 9310"/>
                    <a:gd name="connsiteX2" fmla="*/ 7762 w 8809"/>
                    <a:gd name="connsiteY2" fmla="*/ 9310 h 9310"/>
                    <a:gd name="connsiteX3" fmla="*/ 1047 w 8809"/>
                    <a:gd name="connsiteY3" fmla="*/ 9310 h 9310"/>
                    <a:gd name="connsiteX4" fmla="*/ 0 w 8809"/>
                    <a:gd name="connsiteY4" fmla="*/ 0 h 9310"/>
                    <a:gd name="connsiteX0" fmla="*/ 0 w 10196"/>
                    <a:gd name="connsiteY0" fmla="*/ 0 h 10000"/>
                    <a:gd name="connsiteX1" fmla="*/ 10196 w 10196"/>
                    <a:gd name="connsiteY1" fmla="*/ 41 h 10000"/>
                    <a:gd name="connsiteX2" fmla="*/ 9007 w 10196"/>
                    <a:gd name="connsiteY2" fmla="*/ 10000 h 10000"/>
                    <a:gd name="connsiteX3" fmla="*/ 1385 w 10196"/>
                    <a:gd name="connsiteY3" fmla="*/ 10000 h 10000"/>
                    <a:gd name="connsiteX4" fmla="*/ 0 w 10196"/>
                    <a:gd name="connsiteY4" fmla="*/ 0 h 10000"/>
                    <a:gd name="connsiteX0" fmla="*/ 0 w 10196"/>
                    <a:gd name="connsiteY0" fmla="*/ 0 h 10000"/>
                    <a:gd name="connsiteX1" fmla="*/ 10196 w 10196"/>
                    <a:gd name="connsiteY1" fmla="*/ 41 h 10000"/>
                    <a:gd name="connsiteX2" fmla="*/ 9007 w 10196"/>
                    <a:gd name="connsiteY2" fmla="*/ 10000 h 10000"/>
                    <a:gd name="connsiteX3" fmla="*/ 1385 w 10196"/>
                    <a:gd name="connsiteY3" fmla="*/ 10000 h 10000"/>
                    <a:gd name="connsiteX4" fmla="*/ 0 w 10196"/>
                    <a:gd name="connsiteY4" fmla="*/ 0 h 10000"/>
                    <a:gd name="connsiteX0" fmla="*/ 0 w 10196"/>
                    <a:gd name="connsiteY0" fmla="*/ 0 h 10000"/>
                    <a:gd name="connsiteX1" fmla="*/ 10196 w 10196"/>
                    <a:gd name="connsiteY1" fmla="*/ 41 h 10000"/>
                    <a:gd name="connsiteX2" fmla="*/ 9007 w 10196"/>
                    <a:gd name="connsiteY2" fmla="*/ 10000 h 10000"/>
                    <a:gd name="connsiteX3" fmla="*/ 1385 w 10196"/>
                    <a:gd name="connsiteY3" fmla="*/ 10000 h 10000"/>
                    <a:gd name="connsiteX4" fmla="*/ 0 w 10196"/>
                    <a:gd name="connsiteY4" fmla="*/ 0 h 10000"/>
                    <a:gd name="connsiteX0" fmla="*/ 0 w 10196"/>
                    <a:gd name="connsiteY0" fmla="*/ 0 h 10000"/>
                    <a:gd name="connsiteX1" fmla="*/ 10196 w 10196"/>
                    <a:gd name="connsiteY1" fmla="*/ 41 h 10000"/>
                    <a:gd name="connsiteX2" fmla="*/ 9007 w 10196"/>
                    <a:gd name="connsiteY2" fmla="*/ 10000 h 10000"/>
                    <a:gd name="connsiteX3" fmla="*/ 1385 w 10196"/>
                    <a:gd name="connsiteY3" fmla="*/ 10000 h 10000"/>
                    <a:gd name="connsiteX4" fmla="*/ 0 w 10196"/>
                    <a:gd name="connsiteY4" fmla="*/ 0 h 10000"/>
                    <a:gd name="connsiteX0" fmla="*/ 0 w 10196"/>
                    <a:gd name="connsiteY0" fmla="*/ 0 h 10000"/>
                    <a:gd name="connsiteX1" fmla="*/ 10196 w 10196"/>
                    <a:gd name="connsiteY1" fmla="*/ 41 h 10000"/>
                    <a:gd name="connsiteX2" fmla="*/ 9007 w 10196"/>
                    <a:gd name="connsiteY2" fmla="*/ 10000 h 10000"/>
                    <a:gd name="connsiteX3" fmla="*/ 1385 w 10196"/>
                    <a:gd name="connsiteY3" fmla="*/ 10000 h 10000"/>
                    <a:gd name="connsiteX4" fmla="*/ 0 w 10196"/>
                    <a:gd name="connsiteY4" fmla="*/ 0 h 10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196" h="10000">
                      <a:moveTo>
                        <a:pt x="0" y="0"/>
                      </a:moveTo>
                      <a:cubicBezTo>
                        <a:pt x="3203" y="980"/>
                        <a:pt x="5036" y="1174"/>
                        <a:pt x="10196" y="41"/>
                      </a:cubicBezTo>
                      <a:cubicBezTo>
                        <a:pt x="7158" y="1791"/>
                        <a:pt x="9403" y="6680"/>
                        <a:pt x="9007" y="10000"/>
                      </a:cubicBezTo>
                      <a:lnTo>
                        <a:pt x="1385" y="10000"/>
                      </a:lnTo>
                      <a:cubicBezTo>
                        <a:pt x="923" y="6667"/>
                        <a:pt x="1636" y="5266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2">
                    <a:lumMod val="50000"/>
                  </a:schemeClr>
                </a:solidFill>
                <a:ln w="38100">
                  <a:solidFill>
                    <a:schemeClr val="accent2">
                      <a:lumMod val="50000"/>
                    </a:schemeClr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vert="vert" rtlCol="0" anchor="ctr"/>
                <a:lstStyle/>
                <a:p>
                  <a:pPr algn="ctr" defTabSz="768096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3000" i="1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3000" i="1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num>
                          <m:den>
                            <m:r>
                              <a:rPr lang="en-US" sz="3000" i="1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</a:rPr>
                              <m:t>8</m:t>
                            </m:r>
                          </m:den>
                        </m:f>
                      </m:oMath>
                    </m:oMathPara>
                  </a14:m>
                  <a:endParaRPr lang="en-US" sz="3000" dirty="0">
                    <a:solidFill>
                      <a:prstClr val="white"/>
                    </a:solidFill>
                    <a:latin typeface="#9Slide07 Cadena" panose="02000503000000020004" pitchFamily="2" charset="0"/>
                  </a:endParaRPr>
                </a:p>
              </p:txBody>
            </p:sp>
          </mc:Choice>
          <mc:Fallback xmlns="">
            <p:sp>
              <p:nvSpPr>
                <p:cNvPr id="12" name="Flowchart: Manual Operation 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16200000" flipH="1">
                  <a:off x="5585249" y="1816623"/>
                  <a:ext cx="1588134" cy="2523416"/>
                </a:xfrm>
                <a:custGeom>
                  <a:avLst/>
                  <a:gdLst>
                    <a:gd name="connsiteX0" fmla="*/ 0 w 10000"/>
                    <a:gd name="connsiteY0" fmla="*/ 0 h 10000"/>
                    <a:gd name="connsiteX1" fmla="*/ 10000 w 10000"/>
                    <a:gd name="connsiteY1" fmla="*/ 0 h 10000"/>
                    <a:gd name="connsiteX2" fmla="*/ 8000 w 10000"/>
                    <a:gd name="connsiteY2" fmla="*/ 10000 h 10000"/>
                    <a:gd name="connsiteX3" fmla="*/ 2000 w 10000"/>
                    <a:gd name="connsiteY3" fmla="*/ 10000 h 10000"/>
                    <a:gd name="connsiteX4" fmla="*/ 0 w 10000"/>
                    <a:gd name="connsiteY4" fmla="*/ 0 h 10000"/>
                    <a:gd name="connsiteX0" fmla="*/ 0 w 8936"/>
                    <a:gd name="connsiteY0" fmla="*/ 690 h 10000"/>
                    <a:gd name="connsiteX1" fmla="*/ 8936 w 8936"/>
                    <a:gd name="connsiteY1" fmla="*/ 0 h 10000"/>
                    <a:gd name="connsiteX2" fmla="*/ 6936 w 8936"/>
                    <a:gd name="connsiteY2" fmla="*/ 10000 h 10000"/>
                    <a:gd name="connsiteX3" fmla="*/ 936 w 8936"/>
                    <a:gd name="connsiteY3" fmla="*/ 10000 h 10000"/>
                    <a:gd name="connsiteX4" fmla="*/ 0 w 8936"/>
                    <a:gd name="connsiteY4" fmla="*/ 690 h 10000"/>
                    <a:gd name="connsiteX0" fmla="*/ 0 w 8809"/>
                    <a:gd name="connsiteY0" fmla="*/ 0 h 9310"/>
                    <a:gd name="connsiteX1" fmla="*/ 8809 w 8809"/>
                    <a:gd name="connsiteY1" fmla="*/ 38 h 9310"/>
                    <a:gd name="connsiteX2" fmla="*/ 7762 w 8809"/>
                    <a:gd name="connsiteY2" fmla="*/ 9310 h 9310"/>
                    <a:gd name="connsiteX3" fmla="*/ 1047 w 8809"/>
                    <a:gd name="connsiteY3" fmla="*/ 9310 h 9310"/>
                    <a:gd name="connsiteX4" fmla="*/ 0 w 8809"/>
                    <a:gd name="connsiteY4" fmla="*/ 0 h 9310"/>
                    <a:gd name="connsiteX0" fmla="*/ 0 w 10196"/>
                    <a:gd name="connsiteY0" fmla="*/ 0 h 10000"/>
                    <a:gd name="connsiteX1" fmla="*/ 10196 w 10196"/>
                    <a:gd name="connsiteY1" fmla="*/ 41 h 10000"/>
                    <a:gd name="connsiteX2" fmla="*/ 9007 w 10196"/>
                    <a:gd name="connsiteY2" fmla="*/ 10000 h 10000"/>
                    <a:gd name="connsiteX3" fmla="*/ 1385 w 10196"/>
                    <a:gd name="connsiteY3" fmla="*/ 10000 h 10000"/>
                    <a:gd name="connsiteX4" fmla="*/ 0 w 10196"/>
                    <a:gd name="connsiteY4" fmla="*/ 0 h 10000"/>
                    <a:gd name="connsiteX0" fmla="*/ 0 w 10196"/>
                    <a:gd name="connsiteY0" fmla="*/ 0 h 10000"/>
                    <a:gd name="connsiteX1" fmla="*/ 10196 w 10196"/>
                    <a:gd name="connsiteY1" fmla="*/ 41 h 10000"/>
                    <a:gd name="connsiteX2" fmla="*/ 9007 w 10196"/>
                    <a:gd name="connsiteY2" fmla="*/ 10000 h 10000"/>
                    <a:gd name="connsiteX3" fmla="*/ 1385 w 10196"/>
                    <a:gd name="connsiteY3" fmla="*/ 10000 h 10000"/>
                    <a:gd name="connsiteX4" fmla="*/ 0 w 10196"/>
                    <a:gd name="connsiteY4" fmla="*/ 0 h 10000"/>
                    <a:gd name="connsiteX0" fmla="*/ 0 w 10196"/>
                    <a:gd name="connsiteY0" fmla="*/ 0 h 10000"/>
                    <a:gd name="connsiteX1" fmla="*/ 10196 w 10196"/>
                    <a:gd name="connsiteY1" fmla="*/ 41 h 10000"/>
                    <a:gd name="connsiteX2" fmla="*/ 9007 w 10196"/>
                    <a:gd name="connsiteY2" fmla="*/ 10000 h 10000"/>
                    <a:gd name="connsiteX3" fmla="*/ 1385 w 10196"/>
                    <a:gd name="connsiteY3" fmla="*/ 10000 h 10000"/>
                    <a:gd name="connsiteX4" fmla="*/ 0 w 10196"/>
                    <a:gd name="connsiteY4" fmla="*/ 0 h 10000"/>
                    <a:gd name="connsiteX0" fmla="*/ 0 w 10196"/>
                    <a:gd name="connsiteY0" fmla="*/ 0 h 10000"/>
                    <a:gd name="connsiteX1" fmla="*/ 10196 w 10196"/>
                    <a:gd name="connsiteY1" fmla="*/ 41 h 10000"/>
                    <a:gd name="connsiteX2" fmla="*/ 9007 w 10196"/>
                    <a:gd name="connsiteY2" fmla="*/ 10000 h 10000"/>
                    <a:gd name="connsiteX3" fmla="*/ 1385 w 10196"/>
                    <a:gd name="connsiteY3" fmla="*/ 10000 h 10000"/>
                    <a:gd name="connsiteX4" fmla="*/ 0 w 10196"/>
                    <a:gd name="connsiteY4" fmla="*/ 0 h 10000"/>
                    <a:gd name="connsiteX0" fmla="*/ 0 w 10196"/>
                    <a:gd name="connsiteY0" fmla="*/ 0 h 10000"/>
                    <a:gd name="connsiteX1" fmla="*/ 10196 w 10196"/>
                    <a:gd name="connsiteY1" fmla="*/ 41 h 10000"/>
                    <a:gd name="connsiteX2" fmla="*/ 9007 w 10196"/>
                    <a:gd name="connsiteY2" fmla="*/ 10000 h 10000"/>
                    <a:gd name="connsiteX3" fmla="*/ 1385 w 10196"/>
                    <a:gd name="connsiteY3" fmla="*/ 10000 h 10000"/>
                    <a:gd name="connsiteX4" fmla="*/ 0 w 10196"/>
                    <a:gd name="connsiteY4" fmla="*/ 0 h 10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196" h="10000">
                      <a:moveTo>
                        <a:pt x="0" y="0"/>
                      </a:moveTo>
                      <a:cubicBezTo>
                        <a:pt x="3203" y="980"/>
                        <a:pt x="5036" y="1174"/>
                        <a:pt x="10196" y="41"/>
                      </a:cubicBezTo>
                      <a:cubicBezTo>
                        <a:pt x="7158" y="1791"/>
                        <a:pt x="9403" y="6680"/>
                        <a:pt x="9007" y="10000"/>
                      </a:cubicBezTo>
                      <a:lnTo>
                        <a:pt x="1385" y="10000"/>
                      </a:lnTo>
                      <a:cubicBezTo>
                        <a:pt x="923" y="6667"/>
                        <a:pt x="1636" y="5266"/>
                        <a:pt x="0" y="0"/>
                      </a:cubicBezTo>
                      <a:close/>
                    </a:path>
                  </a:pathLst>
                </a:custGeom>
                <a:blipFill>
                  <a:blip r:embed="rId11"/>
                  <a:stretch>
                    <a:fillRect/>
                  </a:stretch>
                </a:blipFill>
                <a:ln w="38100">
                  <a:solidFill>
                    <a:schemeClr val="accent2">
                      <a:lumMod val="50000"/>
                    </a:schemeClr>
                  </a:solidFill>
                  <a:prstDash val="dash"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51576" b="92182" l="52153" r="93087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571" t="53626" r="344" b="5748"/>
            <a:stretch/>
          </p:blipFill>
          <p:spPr>
            <a:xfrm>
              <a:off x="7148301" y="2179194"/>
              <a:ext cx="2118360" cy="1828800"/>
            </a:xfrm>
            <a:prstGeom prst="rect">
              <a:avLst/>
            </a:prstGeom>
          </p:spPr>
        </p:pic>
      </p:grpSp>
      <p:grpSp>
        <p:nvGrpSpPr>
          <p:cNvPr id="21" name="vàng"/>
          <p:cNvGrpSpPr/>
          <p:nvPr/>
        </p:nvGrpSpPr>
        <p:grpSpPr>
          <a:xfrm>
            <a:off x="3845965" y="3983571"/>
            <a:ext cx="2721216" cy="2057400"/>
            <a:chOff x="5127953" y="3983571"/>
            <a:chExt cx="3628288" cy="205740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Flowchart: Manual Operation 7"/>
                <p:cNvSpPr/>
                <p:nvPr/>
              </p:nvSpPr>
              <p:spPr>
                <a:xfrm rot="16200000" flipH="1">
                  <a:off x="5659033" y="3763112"/>
                  <a:ext cx="1450909" cy="2513070"/>
                </a:xfrm>
                <a:custGeom>
                  <a:avLst/>
                  <a:gdLst>
                    <a:gd name="connsiteX0" fmla="*/ 0 w 10000"/>
                    <a:gd name="connsiteY0" fmla="*/ 0 h 10000"/>
                    <a:gd name="connsiteX1" fmla="*/ 10000 w 10000"/>
                    <a:gd name="connsiteY1" fmla="*/ 0 h 10000"/>
                    <a:gd name="connsiteX2" fmla="*/ 8000 w 10000"/>
                    <a:gd name="connsiteY2" fmla="*/ 10000 h 10000"/>
                    <a:gd name="connsiteX3" fmla="*/ 2000 w 10000"/>
                    <a:gd name="connsiteY3" fmla="*/ 10000 h 10000"/>
                    <a:gd name="connsiteX4" fmla="*/ 0 w 10000"/>
                    <a:gd name="connsiteY4" fmla="*/ 0 h 10000"/>
                    <a:gd name="connsiteX0" fmla="*/ 0 w 8936"/>
                    <a:gd name="connsiteY0" fmla="*/ 690 h 10000"/>
                    <a:gd name="connsiteX1" fmla="*/ 8936 w 8936"/>
                    <a:gd name="connsiteY1" fmla="*/ 0 h 10000"/>
                    <a:gd name="connsiteX2" fmla="*/ 6936 w 8936"/>
                    <a:gd name="connsiteY2" fmla="*/ 10000 h 10000"/>
                    <a:gd name="connsiteX3" fmla="*/ 936 w 8936"/>
                    <a:gd name="connsiteY3" fmla="*/ 10000 h 10000"/>
                    <a:gd name="connsiteX4" fmla="*/ 0 w 8936"/>
                    <a:gd name="connsiteY4" fmla="*/ 690 h 10000"/>
                    <a:gd name="connsiteX0" fmla="*/ 0 w 8809"/>
                    <a:gd name="connsiteY0" fmla="*/ 0 h 9310"/>
                    <a:gd name="connsiteX1" fmla="*/ 8809 w 8809"/>
                    <a:gd name="connsiteY1" fmla="*/ 38 h 9310"/>
                    <a:gd name="connsiteX2" fmla="*/ 7762 w 8809"/>
                    <a:gd name="connsiteY2" fmla="*/ 9310 h 9310"/>
                    <a:gd name="connsiteX3" fmla="*/ 1047 w 8809"/>
                    <a:gd name="connsiteY3" fmla="*/ 9310 h 9310"/>
                    <a:gd name="connsiteX4" fmla="*/ 0 w 8809"/>
                    <a:gd name="connsiteY4" fmla="*/ 0 h 9310"/>
                    <a:gd name="connsiteX0" fmla="*/ 0 w 10000"/>
                    <a:gd name="connsiteY0" fmla="*/ 0 h 10000"/>
                    <a:gd name="connsiteX1" fmla="*/ 10000 w 10000"/>
                    <a:gd name="connsiteY1" fmla="*/ 41 h 10000"/>
                    <a:gd name="connsiteX2" fmla="*/ 8811 w 10000"/>
                    <a:gd name="connsiteY2" fmla="*/ 10000 h 10000"/>
                    <a:gd name="connsiteX3" fmla="*/ 1189 w 10000"/>
                    <a:gd name="connsiteY3" fmla="*/ 10000 h 10000"/>
                    <a:gd name="connsiteX4" fmla="*/ 0 w 10000"/>
                    <a:gd name="connsiteY4" fmla="*/ 0 h 10000"/>
                    <a:gd name="connsiteX0" fmla="*/ 0 w 10000"/>
                    <a:gd name="connsiteY0" fmla="*/ 0 h 10000"/>
                    <a:gd name="connsiteX1" fmla="*/ 10000 w 10000"/>
                    <a:gd name="connsiteY1" fmla="*/ 41 h 10000"/>
                    <a:gd name="connsiteX2" fmla="*/ 8811 w 10000"/>
                    <a:gd name="connsiteY2" fmla="*/ 10000 h 10000"/>
                    <a:gd name="connsiteX3" fmla="*/ 1189 w 10000"/>
                    <a:gd name="connsiteY3" fmla="*/ 10000 h 10000"/>
                    <a:gd name="connsiteX4" fmla="*/ 0 w 10000"/>
                    <a:gd name="connsiteY4" fmla="*/ 0 h 10000"/>
                    <a:gd name="connsiteX0" fmla="*/ 0 w 10000"/>
                    <a:gd name="connsiteY0" fmla="*/ 0 h 10000"/>
                    <a:gd name="connsiteX1" fmla="*/ 10000 w 10000"/>
                    <a:gd name="connsiteY1" fmla="*/ 41 h 10000"/>
                    <a:gd name="connsiteX2" fmla="*/ 8811 w 10000"/>
                    <a:gd name="connsiteY2" fmla="*/ 10000 h 10000"/>
                    <a:gd name="connsiteX3" fmla="*/ 1189 w 10000"/>
                    <a:gd name="connsiteY3" fmla="*/ 10000 h 10000"/>
                    <a:gd name="connsiteX4" fmla="*/ 0 w 10000"/>
                    <a:gd name="connsiteY4" fmla="*/ 0 h 10000"/>
                    <a:gd name="connsiteX0" fmla="*/ 0 w 9315"/>
                    <a:gd name="connsiteY0" fmla="*/ 261 h 9959"/>
                    <a:gd name="connsiteX1" fmla="*/ 9315 w 9315"/>
                    <a:gd name="connsiteY1" fmla="*/ 0 h 9959"/>
                    <a:gd name="connsiteX2" fmla="*/ 8126 w 9315"/>
                    <a:gd name="connsiteY2" fmla="*/ 9959 h 9959"/>
                    <a:gd name="connsiteX3" fmla="*/ 504 w 9315"/>
                    <a:gd name="connsiteY3" fmla="*/ 9959 h 9959"/>
                    <a:gd name="connsiteX4" fmla="*/ 0 w 9315"/>
                    <a:gd name="connsiteY4" fmla="*/ 261 h 99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315" h="9959">
                      <a:moveTo>
                        <a:pt x="0" y="261"/>
                      </a:moveTo>
                      <a:cubicBezTo>
                        <a:pt x="3333" y="275"/>
                        <a:pt x="5199" y="1315"/>
                        <a:pt x="9315" y="0"/>
                      </a:cubicBezTo>
                      <a:cubicBezTo>
                        <a:pt x="7060" y="2112"/>
                        <a:pt x="8522" y="6639"/>
                        <a:pt x="8126" y="9959"/>
                      </a:cubicBezTo>
                      <a:lnTo>
                        <a:pt x="504" y="9959"/>
                      </a:lnTo>
                      <a:cubicBezTo>
                        <a:pt x="108" y="6626"/>
                        <a:pt x="1766" y="2447"/>
                        <a:pt x="0" y="261"/>
                      </a:cubicBezTo>
                      <a:close/>
                    </a:path>
                  </a:pathLst>
                </a:custGeom>
                <a:solidFill>
                  <a:srgbClr val="FFC000"/>
                </a:solidFill>
                <a:ln w="38100">
                  <a:solidFill>
                    <a:srgbClr val="FFC000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vert="vert" rtlCol="0" anchor="ctr"/>
                <a:lstStyle/>
                <a:p>
                  <a:pPr algn="ctr" defTabSz="768096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3000" i="1">
                                <a:solidFill>
                                  <a:prstClr val="black">
                                    <a:lumMod val="75000"/>
                                    <a:lumOff val="25000"/>
                                  </a:prst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3000" i="1">
                                <a:solidFill>
                                  <a:prstClr val="black">
                                    <a:lumMod val="75000"/>
                                    <a:lumOff val="25000"/>
                                  </a:prstClr>
                                </a:solidFill>
                                <a:latin typeface="Cambria Math" panose="02040503050406030204" pitchFamily="18" charset="0"/>
                              </a:rPr>
                              <m:t>8</m:t>
                            </m:r>
                          </m:num>
                          <m:den>
                            <m:r>
                              <a:rPr lang="en-US" sz="3000" i="1">
                                <a:solidFill>
                                  <a:prstClr val="black">
                                    <a:lumMod val="75000"/>
                                    <a:lumOff val="25000"/>
                                  </a:prstClr>
                                </a:solidFill>
                                <a:latin typeface="Cambria Math" panose="02040503050406030204" pitchFamily="18" charset="0"/>
                              </a:rPr>
                              <m:t>8</m:t>
                            </m:r>
                          </m:den>
                        </m:f>
                      </m:oMath>
                    </m:oMathPara>
                  </a14:m>
                  <a:endParaRPr lang="en-US" sz="3000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#9Slide07 Cadena" panose="02000503000000020004" pitchFamily="2" charset="0"/>
                  </a:endParaRPr>
                </a:p>
              </p:txBody>
            </p:sp>
          </mc:Choice>
          <mc:Fallback xmlns="">
            <p:sp>
              <p:nvSpPr>
                <p:cNvPr id="14" name="Flowchart: Manual Operation 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16200000" flipH="1">
                  <a:off x="5659033" y="3763112"/>
                  <a:ext cx="1450909" cy="2513070"/>
                </a:xfrm>
                <a:custGeom>
                  <a:avLst/>
                  <a:gdLst>
                    <a:gd name="connsiteX0" fmla="*/ 0 w 10000"/>
                    <a:gd name="connsiteY0" fmla="*/ 0 h 10000"/>
                    <a:gd name="connsiteX1" fmla="*/ 10000 w 10000"/>
                    <a:gd name="connsiteY1" fmla="*/ 0 h 10000"/>
                    <a:gd name="connsiteX2" fmla="*/ 8000 w 10000"/>
                    <a:gd name="connsiteY2" fmla="*/ 10000 h 10000"/>
                    <a:gd name="connsiteX3" fmla="*/ 2000 w 10000"/>
                    <a:gd name="connsiteY3" fmla="*/ 10000 h 10000"/>
                    <a:gd name="connsiteX4" fmla="*/ 0 w 10000"/>
                    <a:gd name="connsiteY4" fmla="*/ 0 h 10000"/>
                    <a:gd name="connsiteX0" fmla="*/ 0 w 8936"/>
                    <a:gd name="connsiteY0" fmla="*/ 690 h 10000"/>
                    <a:gd name="connsiteX1" fmla="*/ 8936 w 8936"/>
                    <a:gd name="connsiteY1" fmla="*/ 0 h 10000"/>
                    <a:gd name="connsiteX2" fmla="*/ 6936 w 8936"/>
                    <a:gd name="connsiteY2" fmla="*/ 10000 h 10000"/>
                    <a:gd name="connsiteX3" fmla="*/ 936 w 8936"/>
                    <a:gd name="connsiteY3" fmla="*/ 10000 h 10000"/>
                    <a:gd name="connsiteX4" fmla="*/ 0 w 8936"/>
                    <a:gd name="connsiteY4" fmla="*/ 690 h 10000"/>
                    <a:gd name="connsiteX0" fmla="*/ 0 w 8809"/>
                    <a:gd name="connsiteY0" fmla="*/ 0 h 9310"/>
                    <a:gd name="connsiteX1" fmla="*/ 8809 w 8809"/>
                    <a:gd name="connsiteY1" fmla="*/ 38 h 9310"/>
                    <a:gd name="connsiteX2" fmla="*/ 7762 w 8809"/>
                    <a:gd name="connsiteY2" fmla="*/ 9310 h 9310"/>
                    <a:gd name="connsiteX3" fmla="*/ 1047 w 8809"/>
                    <a:gd name="connsiteY3" fmla="*/ 9310 h 9310"/>
                    <a:gd name="connsiteX4" fmla="*/ 0 w 8809"/>
                    <a:gd name="connsiteY4" fmla="*/ 0 h 9310"/>
                    <a:gd name="connsiteX0" fmla="*/ 0 w 10000"/>
                    <a:gd name="connsiteY0" fmla="*/ 0 h 10000"/>
                    <a:gd name="connsiteX1" fmla="*/ 10000 w 10000"/>
                    <a:gd name="connsiteY1" fmla="*/ 41 h 10000"/>
                    <a:gd name="connsiteX2" fmla="*/ 8811 w 10000"/>
                    <a:gd name="connsiteY2" fmla="*/ 10000 h 10000"/>
                    <a:gd name="connsiteX3" fmla="*/ 1189 w 10000"/>
                    <a:gd name="connsiteY3" fmla="*/ 10000 h 10000"/>
                    <a:gd name="connsiteX4" fmla="*/ 0 w 10000"/>
                    <a:gd name="connsiteY4" fmla="*/ 0 h 10000"/>
                    <a:gd name="connsiteX0" fmla="*/ 0 w 10000"/>
                    <a:gd name="connsiteY0" fmla="*/ 0 h 10000"/>
                    <a:gd name="connsiteX1" fmla="*/ 10000 w 10000"/>
                    <a:gd name="connsiteY1" fmla="*/ 41 h 10000"/>
                    <a:gd name="connsiteX2" fmla="*/ 8811 w 10000"/>
                    <a:gd name="connsiteY2" fmla="*/ 10000 h 10000"/>
                    <a:gd name="connsiteX3" fmla="*/ 1189 w 10000"/>
                    <a:gd name="connsiteY3" fmla="*/ 10000 h 10000"/>
                    <a:gd name="connsiteX4" fmla="*/ 0 w 10000"/>
                    <a:gd name="connsiteY4" fmla="*/ 0 h 10000"/>
                    <a:gd name="connsiteX0" fmla="*/ 0 w 10000"/>
                    <a:gd name="connsiteY0" fmla="*/ 0 h 10000"/>
                    <a:gd name="connsiteX1" fmla="*/ 10000 w 10000"/>
                    <a:gd name="connsiteY1" fmla="*/ 41 h 10000"/>
                    <a:gd name="connsiteX2" fmla="*/ 8811 w 10000"/>
                    <a:gd name="connsiteY2" fmla="*/ 10000 h 10000"/>
                    <a:gd name="connsiteX3" fmla="*/ 1189 w 10000"/>
                    <a:gd name="connsiteY3" fmla="*/ 10000 h 10000"/>
                    <a:gd name="connsiteX4" fmla="*/ 0 w 10000"/>
                    <a:gd name="connsiteY4" fmla="*/ 0 h 10000"/>
                    <a:gd name="connsiteX0" fmla="*/ 0 w 9315"/>
                    <a:gd name="connsiteY0" fmla="*/ 261 h 9959"/>
                    <a:gd name="connsiteX1" fmla="*/ 9315 w 9315"/>
                    <a:gd name="connsiteY1" fmla="*/ 0 h 9959"/>
                    <a:gd name="connsiteX2" fmla="*/ 8126 w 9315"/>
                    <a:gd name="connsiteY2" fmla="*/ 9959 h 9959"/>
                    <a:gd name="connsiteX3" fmla="*/ 504 w 9315"/>
                    <a:gd name="connsiteY3" fmla="*/ 9959 h 9959"/>
                    <a:gd name="connsiteX4" fmla="*/ 0 w 9315"/>
                    <a:gd name="connsiteY4" fmla="*/ 261 h 99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315" h="9959">
                      <a:moveTo>
                        <a:pt x="0" y="261"/>
                      </a:moveTo>
                      <a:cubicBezTo>
                        <a:pt x="3333" y="275"/>
                        <a:pt x="5199" y="1315"/>
                        <a:pt x="9315" y="0"/>
                      </a:cubicBezTo>
                      <a:cubicBezTo>
                        <a:pt x="7060" y="2112"/>
                        <a:pt x="8522" y="6639"/>
                        <a:pt x="8126" y="9959"/>
                      </a:cubicBezTo>
                      <a:lnTo>
                        <a:pt x="504" y="9959"/>
                      </a:lnTo>
                      <a:cubicBezTo>
                        <a:pt x="108" y="6626"/>
                        <a:pt x="1766" y="2447"/>
                        <a:pt x="0" y="261"/>
                      </a:cubicBezTo>
                      <a:close/>
                    </a:path>
                  </a:pathLst>
                </a:custGeom>
                <a:blipFill>
                  <a:blip r:embed="rId14"/>
                  <a:stretch>
                    <a:fillRect/>
                  </a:stretch>
                </a:blipFill>
                <a:ln w="38100">
                  <a:solidFill>
                    <a:srgbClr val="FFC000"/>
                  </a:solidFill>
                  <a:prstDash val="dash"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63069" b="96180" l="66465" r="97999">
                          <a14:foregroundMark x1="73075" y1="78169" x2="72408" y2="69739"/>
                          <a14:foregroundMark x1="79018" y1="70406" x2="84961" y2="73075"/>
                          <a14:foregroundMark x1="79260" y1="67981" x2="80594" y2="67132"/>
                          <a14:foregroundMark x1="70649" y1="82110" x2="70649" y2="8144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342" t="61810" r="883" b="-221"/>
            <a:stretch/>
          </p:blipFill>
          <p:spPr>
            <a:xfrm>
              <a:off x="6947148" y="3983571"/>
              <a:ext cx="1809093" cy="2057400"/>
            </a:xfrm>
            <a:prstGeom prst="rect">
              <a:avLst/>
            </a:prstGeom>
          </p:spPr>
        </p:pic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6367" b="96847" l="9947" r="92285">
                        <a14:foregroundMark x1="48423" y1="39115" x2="51237" y2="36204"/>
                        <a14:backgroundMark x1="39107" y1="20437" x2="26977" y2="32929"/>
                        <a14:backgroundMark x1="73071" y1="67071" x2="72441" y2="73863"/>
                        <a14:backgroundMark x1="59437" y1="87144" x2="60941" y2="886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7884" y="3268454"/>
            <a:ext cx="3481581" cy="371350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081447" y="1987124"/>
            <a:ext cx="5354277" cy="3926164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3538" y="3887763"/>
            <a:ext cx="1476189" cy="1968252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5452" y="4067930"/>
            <a:ext cx="1494466" cy="199262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6690" y="2088731"/>
            <a:ext cx="1349275" cy="1799033"/>
          </a:xfrm>
          <a:prstGeom prst="rect">
            <a:avLst/>
          </a:prstGeom>
        </p:spPr>
      </p:pic>
      <p:grpSp>
        <p:nvGrpSpPr>
          <p:cNvPr id="30" name="Group 29"/>
          <p:cNvGrpSpPr/>
          <p:nvPr/>
        </p:nvGrpSpPr>
        <p:grpSpPr>
          <a:xfrm>
            <a:off x="-2163945" y="6650532"/>
            <a:ext cx="5238612" cy="4725250"/>
            <a:chOff x="-2885259" y="6650532"/>
            <a:chExt cx="6984816" cy="4725250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21" cstate="print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51576" b="92182" l="52153" r="93087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571" t="53626" r="344" b="5748"/>
            <a:stretch/>
          </p:blipFill>
          <p:spPr>
            <a:xfrm>
              <a:off x="-2885259" y="6650532"/>
              <a:ext cx="5071501" cy="4378274"/>
            </a:xfrm>
            <a:prstGeom prst="rect">
              <a:avLst/>
            </a:prstGeom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72443" y="8403982"/>
              <a:ext cx="4572000" cy="2971800"/>
            </a:xfrm>
            <a:prstGeom prst="rect">
              <a:avLst/>
            </a:prstGeom>
          </p:spPr>
        </p:pic>
      </p:grpSp>
      <p:sp>
        <p:nvSpPr>
          <p:cNvPr id="31" name="TextBox 30"/>
          <p:cNvSpPr txBox="1"/>
          <p:nvPr/>
        </p:nvSpPr>
        <p:spPr>
          <a:xfrm>
            <a:off x="731520" y="688398"/>
            <a:ext cx="7155180" cy="109814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  <a:prstDash val="lgDash"/>
          </a:ln>
        </p:spPr>
        <p:txBody>
          <a:bodyPr wrap="square" lIns="51206" tIns="25603" rIns="51206" bIns="25603" rtlCol="0">
            <a:spAutoFit/>
          </a:bodyPr>
          <a:lstStyle/>
          <a:p>
            <a:pPr defTabSz="768096">
              <a:defRPr/>
            </a:pPr>
            <a:r>
              <a:rPr lang="en-US" sz="3400" dirty="0" err="1">
                <a:solidFill>
                  <a:srgbClr val="E7E6E6">
                    <a:lumMod val="25000"/>
                  </a:srgbClr>
                </a:solidFill>
                <a:latin typeface="#9Slide07 IcielPony" panose="02000000000000000000" pitchFamily="2" charset="0"/>
              </a:rPr>
              <a:t>Câu</a:t>
            </a:r>
            <a:r>
              <a:rPr lang="en-US" sz="3400" dirty="0">
                <a:solidFill>
                  <a:srgbClr val="E7E6E6">
                    <a:lumMod val="25000"/>
                  </a:srgbClr>
                </a:solidFill>
                <a:latin typeface="#9Slide07 IcielPony" panose="02000000000000000000" pitchFamily="2" charset="0"/>
              </a:rPr>
              <a:t> 1:</a:t>
            </a:r>
            <a:r>
              <a:rPr lang="en-US" sz="3400" dirty="0">
                <a:solidFill>
                  <a:prstClr val="black"/>
                </a:solidFill>
                <a:latin typeface="#9Slide07 IcielPony" panose="02000000000000000000" pitchFamily="2" charset="0"/>
              </a:rPr>
              <a:t>	</a:t>
            </a:r>
            <a:r>
              <a:rPr lang="en-US" sz="3400" dirty="0">
                <a:solidFill>
                  <a:srgbClr val="ED7D31">
                    <a:lumMod val="75000"/>
                  </a:srgbClr>
                </a:solidFill>
                <a:latin typeface="#9Slide07 IcielPony" panose="02000000000000000000" pitchFamily="2" charset="0"/>
              </a:rPr>
              <a:t>  </a:t>
            </a:r>
          </a:p>
          <a:p>
            <a:pPr algn="ctr" defTabSz="768096">
              <a:defRPr/>
            </a:pPr>
            <a:r>
              <a:rPr lang="en-US" sz="3400" dirty="0" err="1">
                <a:solidFill>
                  <a:srgbClr val="ED7D31">
                    <a:lumMod val="75000"/>
                  </a:srgbClr>
                </a:solidFill>
                <a:latin typeface="#9Slide07 IcielPony" panose="02000000000000000000" pitchFamily="2" charset="0"/>
              </a:rPr>
              <a:t>Phân</a:t>
            </a:r>
            <a:r>
              <a:rPr lang="en-US" sz="3400" dirty="0">
                <a:solidFill>
                  <a:srgbClr val="ED7D31">
                    <a:lumMod val="75000"/>
                  </a:srgbClr>
                </a:solidFill>
                <a:latin typeface="#9Slide07 IcielPony" panose="02000000000000000000" pitchFamily="2" charset="0"/>
              </a:rPr>
              <a:t> </a:t>
            </a:r>
            <a:r>
              <a:rPr lang="en-US" sz="3400" dirty="0" err="1">
                <a:solidFill>
                  <a:srgbClr val="ED7D31">
                    <a:lumMod val="75000"/>
                  </a:srgbClr>
                </a:solidFill>
                <a:latin typeface="#9Slide07 IcielPony" panose="02000000000000000000" pitchFamily="2" charset="0"/>
              </a:rPr>
              <a:t>số</a:t>
            </a:r>
            <a:r>
              <a:rPr lang="en-US" sz="3400" dirty="0">
                <a:solidFill>
                  <a:srgbClr val="ED7D31">
                    <a:lumMod val="75000"/>
                  </a:srgbClr>
                </a:solidFill>
                <a:latin typeface="#9Slide07 IcielPony" panose="02000000000000000000" pitchFamily="2" charset="0"/>
              </a:rPr>
              <a:t> </a:t>
            </a:r>
            <a:r>
              <a:rPr lang="en-US" sz="3400" dirty="0" err="1">
                <a:solidFill>
                  <a:srgbClr val="ED7D31">
                    <a:lumMod val="75000"/>
                  </a:srgbClr>
                </a:solidFill>
                <a:latin typeface="#9Slide07 IcielPony" panose="02000000000000000000" pitchFamily="2" charset="0"/>
              </a:rPr>
              <a:t>hiển</a:t>
            </a:r>
            <a:r>
              <a:rPr lang="en-US" sz="3400" dirty="0">
                <a:solidFill>
                  <a:srgbClr val="ED7D31">
                    <a:lumMod val="75000"/>
                  </a:srgbClr>
                </a:solidFill>
                <a:latin typeface="#9Slide07 IcielPony" panose="02000000000000000000" pitchFamily="2" charset="0"/>
              </a:rPr>
              <a:t> </a:t>
            </a:r>
            <a:r>
              <a:rPr lang="en-US" sz="3400" dirty="0" err="1">
                <a:solidFill>
                  <a:srgbClr val="ED7D31">
                    <a:lumMod val="75000"/>
                  </a:srgbClr>
                </a:solidFill>
                <a:latin typeface="#9Slide07 IcielPony" panose="02000000000000000000" pitchFamily="2" charset="0"/>
              </a:rPr>
              <a:t>thị</a:t>
            </a:r>
            <a:r>
              <a:rPr lang="en-US" sz="3400" dirty="0">
                <a:solidFill>
                  <a:srgbClr val="ED7D31">
                    <a:lumMod val="75000"/>
                  </a:srgbClr>
                </a:solidFill>
                <a:latin typeface="#9Slide07 IcielPony" panose="02000000000000000000" pitchFamily="2" charset="0"/>
              </a:rPr>
              <a:t> </a:t>
            </a:r>
            <a:r>
              <a:rPr lang="en-US" sz="3400" dirty="0" err="1">
                <a:solidFill>
                  <a:srgbClr val="ED7D31">
                    <a:lumMod val="75000"/>
                  </a:srgbClr>
                </a:solidFill>
                <a:latin typeface="#9Slide07 IcielPony" panose="02000000000000000000" pitchFamily="2" charset="0"/>
              </a:rPr>
              <a:t>phần</a:t>
            </a:r>
            <a:r>
              <a:rPr lang="en-US" sz="3400" dirty="0">
                <a:solidFill>
                  <a:srgbClr val="ED7D31">
                    <a:lumMod val="75000"/>
                  </a:srgbClr>
                </a:solidFill>
                <a:latin typeface="#9Slide07 IcielPony" panose="02000000000000000000" pitchFamily="2" charset="0"/>
              </a:rPr>
              <a:t> </a:t>
            </a:r>
            <a:r>
              <a:rPr lang="en-US" sz="3400" dirty="0" err="1">
                <a:solidFill>
                  <a:srgbClr val="ED7D31">
                    <a:lumMod val="75000"/>
                  </a:srgbClr>
                </a:solidFill>
                <a:latin typeface="#9Slide07 IcielPony" panose="02000000000000000000" pitchFamily="2" charset="0"/>
              </a:rPr>
              <a:t>tô</a:t>
            </a:r>
            <a:r>
              <a:rPr lang="en-US" sz="3400" dirty="0">
                <a:solidFill>
                  <a:srgbClr val="ED7D31">
                    <a:lumMod val="75000"/>
                  </a:srgbClr>
                </a:solidFill>
                <a:latin typeface="#9Slide07 IcielPony" panose="02000000000000000000" pitchFamily="2" charset="0"/>
              </a:rPr>
              <a:t> </a:t>
            </a:r>
            <a:r>
              <a:rPr lang="en-US" sz="3400" dirty="0" err="1">
                <a:solidFill>
                  <a:srgbClr val="ED7D31">
                    <a:lumMod val="75000"/>
                  </a:srgbClr>
                </a:solidFill>
                <a:latin typeface="#9Slide07 IcielPony" panose="02000000000000000000" pitchFamily="2" charset="0"/>
              </a:rPr>
              <a:t>màu</a:t>
            </a:r>
            <a:r>
              <a:rPr lang="en-US" sz="3400" dirty="0">
                <a:solidFill>
                  <a:srgbClr val="ED7D31">
                    <a:lumMod val="75000"/>
                  </a:srgbClr>
                </a:solidFill>
                <a:latin typeface="#9Slide07 IcielPony" panose="02000000000000000000" pitchFamily="2" charset="0"/>
              </a:rPr>
              <a:t> </a:t>
            </a:r>
            <a:r>
              <a:rPr lang="en-US" sz="3400" dirty="0" err="1">
                <a:solidFill>
                  <a:srgbClr val="ED7D31">
                    <a:lumMod val="75000"/>
                  </a:srgbClr>
                </a:solidFill>
                <a:latin typeface="#9Slide07 IcielPony" panose="02000000000000000000" pitchFamily="2" charset="0"/>
              </a:rPr>
              <a:t>là</a:t>
            </a:r>
            <a:r>
              <a:rPr lang="en-US" sz="3400" dirty="0">
                <a:solidFill>
                  <a:srgbClr val="ED7D31">
                    <a:lumMod val="75000"/>
                  </a:srgbClr>
                </a:solidFill>
                <a:latin typeface="#9Slide07 IcielPony" panose="02000000000000000000" pitchFamily="2" charset="0"/>
              </a:rPr>
              <a:t>: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0" b="100000" l="9028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42729" y="265547"/>
            <a:ext cx="1661461" cy="2138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0419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500"/>
                            </p:stCondLst>
                            <p:childTnLst>
                              <p:par>
                                <p:cTn id="47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3.7037E-7 L 0.35729 -0.70417 " pathEditMode="relative" rAng="0" ptsTypes="AA">
                                      <p:cBhvr>
                                        <p:cTn id="7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65" y="-3520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2" grpId="0" animBg="1"/>
      <p:bldP spid="31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314895" y="-514448"/>
            <a:ext cx="7886895" cy="7886895"/>
          </a:xfrm>
          <a:custGeom>
            <a:avLst/>
            <a:gdLst/>
            <a:ahLst/>
            <a:cxnLst/>
            <a:rect l="l" t="t" r="r" b="b"/>
            <a:pathLst>
              <a:path w="15773789" h="11830342">
                <a:moveTo>
                  <a:pt x="0" y="0"/>
                </a:moveTo>
                <a:lnTo>
                  <a:pt x="15773789" y="0"/>
                </a:lnTo>
                <a:lnTo>
                  <a:pt x="15773789" y="11830342"/>
                </a:lnTo>
                <a:lnTo>
                  <a:pt x="0" y="1183034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4572000" y="-514448"/>
            <a:ext cx="7886895" cy="7886895"/>
          </a:xfrm>
          <a:custGeom>
            <a:avLst/>
            <a:gdLst/>
            <a:ahLst/>
            <a:cxnLst/>
            <a:rect l="l" t="t" r="r" b="b"/>
            <a:pathLst>
              <a:path w="15773789" h="11830342">
                <a:moveTo>
                  <a:pt x="15773789" y="0"/>
                </a:moveTo>
                <a:lnTo>
                  <a:pt x="0" y="0"/>
                </a:lnTo>
                <a:lnTo>
                  <a:pt x="0" y="11830342"/>
                </a:lnTo>
                <a:lnTo>
                  <a:pt x="15773789" y="11830342"/>
                </a:lnTo>
                <a:lnTo>
                  <a:pt x="15773789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5383156" y="1887165"/>
            <a:ext cx="4357249" cy="5662002"/>
          </a:xfrm>
          <a:custGeom>
            <a:avLst/>
            <a:gdLst/>
            <a:ahLst/>
            <a:cxnLst/>
            <a:rect l="l" t="t" r="r" b="b"/>
            <a:pathLst>
              <a:path w="8714497" h="8493003">
                <a:moveTo>
                  <a:pt x="0" y="0"/>
                </a:moveTo>
                <a:lnTo>
                  <a:pt x="8714497" y="0"/>
                </a:lnTo>
                <a:lnTo>
                  <a:pt x="8714497" y="8493003"/>
                </a:lnTo>
                <a:lnTo>
                  <a:pt x="0" y="849300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36" name="Freeform 3"/>
          <p:cNvSpPr/>
          <p:nvPr/>
        </p:nvSpPr>
        <p:spPr>
          <a:xfrm>
            <a:off x="1600118" y="445818"/>
            <a:ext cx="6678944" cy="5179129"/>
          </a:xfrm>
          <a:custGeom>
            <a:avLst/>
            <a:gdLst/>
            <a:ahLst/>
            <a:cxnLst/>
            <a:rect l="l" t="t" r="r" b="b"/>
            <a:pathLst>
              <a:path w="6048000" h="3296160">
                <a:moveTo>
                  <a:pt x="0" y="0"/>
                </a:moveTo>
                <a:lnTo>
                  <a:pt x="6048000" y="0"/>
                </a:lnTo>
                <a:lnTo>
                  <a:pt x="6048000" y="3296160"/>
                </a:lnTo>
                <a:lnTo>
                  <a:pt x="0" y="329616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4503976" y="-3462490"/>
            <a:ext cx="6154253" cy="7997109"/>
          </a:xfrm>
          <a:custGeom>
            <a:avLst/>
            <a:gdLst/>
            <a:ahLst/>
            <a:cxnLst/>
            <a:rect l="l" t="t" r="r" b="b"/>
            <a:pathLst>
              <a:path w="12308505" h="11995664">
                <a:moveTo>
                  <a:pt x="0" y="0"/>
                </a:moveTo>
                <a:lnTo>
                  <a:pt x="12308505" y="0"/>
                </a:lnTo>
                <a:lnTo>
                  <a:pt x="12308505" y="11995664"/>
                </a:lnTo>
                <a:lnTo>
                  <a:pt x="0" y="1199566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-4019598" y="3035382"/>
            <a:ext cx="17621038" cy="3665409"/>
            <a:chOff x="0" y="0"/>
            <a:chExt cx="46989433" cy="10255349"/>
          </a:xfrm>
        </p:grpSpPr>
        <p:grpSp>
          <p:nvGrpSpPr>
            <p:cNvPr id="7" name="Group 7"/>
            <p:cNvGrpSpPr/>
            <p:nvPr/>
          </p:nvGrpSpPr>
          <p:grpSpPr>
            <a:xfrm>
              <a:off x="0" y="0"/>
              <a:ext cx="45903155" cy="10255349"/>
              <a:chOff x="0" y="0"/>
              <a:chExt cx="9067290" cy="2025748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9067290" cy="2025748"/>
              </a:xfrm>
              <a:custGeom>
                <a:avLst/>
                <a:gdLst/>
                <a:ahLst/>
                <a:cxnLst/>
                <a:rect l="l" t="t" r="r" b="b"/>
                <a:pathLst>
                  <a:path w="9067290" h="2025748">
                    <a:moveTo>
                      <a:pt x="0" y="0"/>
                    </a:moveTo>
                    <a:lnTo>
                      <a:pt x="9067290" y="0"/>
                    </a:lnTo>
                    <a:lnTo>
                      <a:pt x="9067290" y="2025748"/>
                    </a:lnTo>
                    <a:lnTo>
                      <a:pt x="0" y="2025748"/>
                    </a:lnTo>
                    <a:close/>
                  </a:path>
                </a:pathLst>
              </a:custGeom>
              <a:solidFill>
                <a:srgbClr val="FFBD59"/>
              </a:solidFill>
              <a:ln w="85725">
                <a:solidFill>
                  <a:srgbClr val="000000"/>
                </a:solidFill>
              </a:ln>
            </p:spPr>
          </p:sp>
          <p:sp>
            <p:nvSpPr>
              <p:cNvPr id="9" name="TextBox 9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489"/>
                  </a:lnSpc>
                </a:pPr>
                <a:endParaRPr/>
              </a:p>
            </p:txBody>
          </p:sp>
        </p:grpSp>
        <p:grpSp>
          <p:nvGrpSpPr>
            <p:cNvPr id="10" name="Group 10"/>
            <p:cNvGrpSpPr/>
            <p:nvPr/>
          </p:nvGrpSpPr>
          <p:grpSpPr>
            <a:xfrm>
              <a:off x="1086277" y="522213"/>
              <a:ext cx="45903155" cy="9210923"/>
              <a:chOff x="0" y="0"/>
              <a:chExt cx="9067290" cy="1819442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9067290" cy="1819442"/>
              </a:xfrm>
              <a:custGeom>
                <a:avLst/>
                <a:gdLst/>
                <a:ahLst/>
                <a:cxnLst/>
                <a:rect l="l" t="t" r="r" b="b"/>
                <a:pathLst>
                  <a:path w="9067290" h="1819442">
                    <a:moveTo>
                      <a:pt x="0" y="0"/>
                    </a:moveTo>
                    <a:lnTo>
                      <a:pt x="9067290" y="0"/>
                    </a:lnTo>
                    <a:lnTo>
                      <a:pt x="9067290" y="1819442"/>
                    </a:lnTo>
                    <a:lnTo>
                      <a:pt x="0" y="1819442"/>
                    </a:lnTo>
                    <a:close/>
                  </a:path>
                </a:pathLst>
              </a:custGeom>
              <a:solidFill>
                <a:srgbClr val="FFF4E6"/>
              </a:solidFill>
              <a:ln w="85725">
                <a:solidFill>
                  <a:srgbClr val="000000"/>
                </a:solidFill>
              </a:ln>
            </p:spPr>
          </p:sp>
          <p:sp>
            <p:nvSpPr>
              <p:cNvPr id="12" name="TextBox 12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489"/>
                  </a:lnSpc>
                </a:pPr>
                <a:endParaRPr/>
              </a:p>
            </p:txBody>
          </p:sp>
        </p:grpSp>
        <p:grpSp>
          <p:nvGrpSpPr>
            <p:cNvPr id="13" name="Group 13"/>
            <p:cNvGrpSpPr/>
            <p:nvPr/>
          </p:nvGrpSpPr>
          <p:grpSpPr>
            <a:xfrm>
              <a:off x="11160855" y="1093813"/>
              <a:ext cx="577828" cy="577828"/>
              <a:chOff x="0" y="0"/>
              <a:chExt cx="812800" cy="81280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9173" h="812800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F3CCDE"/>
              </a:solidFill>
              <a:ln w="85725">
                <a:solidFill>
                  <a:srgbClr val="000000"/>
                </a:solidFill>
              </a:ln>
            </p:spPr>
          </p:sp>
          <p:sp>
            <p:nvSpPr>
              <p:cNvPr id="15" name="TextBox 15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489"/>
                  </a:lnSpc>
                </a:pPr>
                <a:endParaRPr/>
              </a:p>
            </p:txBody>
          </p:sp>
        </p:grpSp>
        <p:grpSp>
          <p:nvGrpSpPr>
            <p:cNvPr id="16" name="Group 16"/>
            <p:cNvGrpSpPr/>
            <p:nvPr/>
          </p:nvGrpSpPr>
          <p:grpSpPr>
            <a:xfrm>
              <a:off x="11160855" y="8583708"/>
              <a:ext cx="577828" cy="577828"/>
              <a:chOff x="0" y="0"/>
              <a:chExt cx="812800" cy="812800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9173" h="812800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F3CCDE"/>
              </a:solidFill>
              <a:ln w="85725">
                <a:solidFill>
                  <a:srgbClr val="000000"/>
                </a:solidFill>
              </a:ln>
            </p:spPr>
          </p:sp>
          <p:sp>
            <p:nvSpPr>
              <p:cNvPr id="18" name="TextBox 18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489"/>
                  </a:lnSpc>
                </a:pPr>
                <a:endParaRPr/>
              </a:p>
            </p:txBody>
          </p:sp>
        </p:grpSp>
        <p:grpSp>
          <p:nvGrpSpPr>
            <p:cNvPr id="19" name="Group 19"/>
            <p:cNvGrpSpPr/>
            <p:nvPr/>
          </p:nvGrpSpPr>
          <p:grpSpPr>
            <a:xfrm>
              <a:off x="33771978" y="1093813"/>
              <a:ext cx="577828" cy="577828"/>
              <a:chOff x="0" y="0"/>
              <a:chExt cx="812800" cy="812800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9173" h="812800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F3CCDE"/>
              </a:solidFill>
              <a:ln w="85725">
                <a:solidFill>
                  <a:srgbClr val="000000"/>
                </a:solidFill>
              </a:ln>
            </p:spPr>
          </p:sp>
          <p:sp>
            <p:nvSpPr>
              <p:cNvPr id="21" name="TextBox 21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489"/>
                  </a:lnSpc>
                </a:pPr>
                <a:endParaRPr/>
              </a:p>
            </p:txBody>
          </p:sp>
        </p:grpSp>
        <p:grpSp>
          <p:nvGrpSpPr>
            <p:cNvPr id="22" name="Group 22"/>
            <p:cNvGrpSpPr/>
            <p:nvPr/>
          </p:nvGrpSpPr>
          <p:grpSpPr>
            <a:xfrm>
              <a:off x="33771978" y="8583708"/>
              <a:ext cx="577828" cy="577828"/>
              <a:chOff x="0" y="0"/>
              <a:chExt cx="812800" cy="812800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9173" h="812800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F3CCDE"/>
              </a:solidFill>
              <a:ln w="85725">
                <a:solidFill>
                  <a:srgbClr val="000000"/>
                </a:solidFill>
              </a:ln>
            </p:spPr>
          </p:sp>
          <p:sp>
            <p:nvSpPr>
              <p:cNvPr id="24" name="TextBox 24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489"/>
                  </a:lnSpc>
                </a:pPr>
                <a:endParaRPr/>
              </a:p>
            </p:txBody>
          </p:sp>
        </p:grpSp>
      </p:grpSp>
      <p:sp>
        <p:nvSpPr>
          <p:cNvPr id="25" name="TextBox 25"/>
          <p:cNvSpPr txBox="1"/>
          <p:nvPr/>
        </p:nvSpPr>
        <p:spPr>
          <a:xfrm>
            <a:off x="1484459" y="3283989"/>
            <a:ext cx="6541399" cy="24750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330"/>
              </a:lnSpc>
            </a:pPr>
            <a:r>
              <a:rPr lang="en-US" sz="8000" dirty="0">
                <a:ln>
                  <a:solidFill>
                    <a:sysClr val="windowText" lastClr="000000"/>
                  </a:solidFill>
                </a:ln>
                <a:solidFill>
                  <a:srgbClr val="AFBF8C"/>
                </a:solidFill>
                <a:latin typeface="Sigmar One" panose="020B0604020202020204" charset="0"/>
              </a:rPr>
              <a:t>VẬN DỤNG</a:t>
            </a:r>
          </a:p>
        </p:txBody>
      </p:sp>
      <p:sp>
        <p:nvSpPr>
          <p:cNvPr id="32" name="Freeform 32"/>
          <p:cNvSpPr/>
          <p:nvPr/>
        </p:nvSpPr>
        <p:spPr>
          <a:xfrm>
            <a:off x="628553" y="4298526"/>
            <a:ext cx="1067870" cy="1397939"/>
          </a:xfrm>
          <a:custGeom>
            <a:avLst/>
            <a:gdLst/>
            <a:ahLst/>
            <a:cxnLst/>
            <a:rect l="l" t="t" r="r" b="b"/>
            <a:pathLst>
              <a:path w="2135739" h="2096908">
                <a:moveTo>
                  <a:pt x="0" y="0"/>
                </a:moveTo>
                <a:lnTo>
                  <a:pt x="2135739" y="0"/>
                </a:lnTo>
                <a:lnTo>
                  <a:pt x="2135739" y="2096908"/>
                </a:lnTo>
                <a:lnTo>
                  <a:pt x="0" y="209690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34" name="Freeform 34"/>
          <p:cNvSpPr/>
          <p:nvPr/>
        </p:nvSpPr>
        <p:spPr>
          <a:xfrm>
            <a:off x="7937356" y="4534619"/>
            <a:ext cx="1067870" cy="1397939"/>
          </a:xfrm>
          <a:custGeom>
            <a:avLst/>
            <a:gdLst/>
            <a:ahLst/>
            <a:cxnLst/>
            <a:rect l="l" t="t" r="r" b="b"/>
            <a:pathLst>
              <a:path w="2135739" h="2096908">
                <a:moveTo>
                  <a:pt x="0" y="0"/>
                </a:moveTo>
                <a:lnTo>
                  <a:pt x="2135739" y="0"/>
                </a:lnTo>
                <a:lnTo>
                  <a:pt x="2135739" y="2096907"/>
                </a:lnTo>
                <a:lnTo>
                  <a:pt x="0" y="209690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510346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08084" y="3647752"/>
            <a:ext cx="1694057" cy="1654529"/>
          </a:xfrm>
          <a:custGeom>
            <a:avLst/>
            <a:gdLst/>
            <a:ahLst/>
            <a:cxnLst/>
            <a:rect l="l" t="t" r="r" b="b"/>
            <a:pathLst>
              <a:path w="3388114" h="2481794">
                <a:moveTo>
                  <a:pt x="0" y="0"/>
                </a:moveTo>
                <a:lnTo>
                  <a:pt x="3388114" y="0"/>
                </a:lnTo>
                <a:lnTo>
                  <a:pt x="3388114" y="2481793"/>
                </a:lnTo>
                <a:lnTo>
                  <a:pt x="0" y="248179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4089000" y="1030579"/>
            <a:ext cx="1694057" cy="1654529"/>
          </a:xfrm>
          <a:custGeom>
            <a:avLst/>
            <a:gdLst/>
            <a:ahLst/>
            <a:cxnLst/>
            <a:rect l="l" t="t" r="r" b="b"/>
            <a:pathLst>
              <a:path w="3388114" h="2481794">
                <a:moveTo>
                  <a:pt x="0" y="0"/>
                </a:moveTo>
                <a:lnTo>
                  <a:pt x="3388114" y="0"/>
                </a:lnTo>
                <a:lnTo>
                  <a:pt x="3388114" y="2481793"/>
                </a:lnTo>
                <a:lnTo>
                  <a:pt x="0" y="248179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2070742" y="1324912"/>
            <a:ext cx="5002517" cy="4208177"/>
          </a:xfrm>
          <a:custGeom>
            <a:avLst/>
            <a:gdLst/>
            <a:ahLst/>
            <a:cxnLst/>
            <a:rect l="l" t="t" r="r" b="b"/>
            <a:pathLst>
              <a:path w="10005033" h="6312266">
                <a:moveTo>
                  <a:pt x="0" y="0"/>
                </a:moveTo>
                <a:lnTo>
                  <a:pt x="10005032" y="0"/>
                </a:lnTo>
                <a:lnTo>
                  <a:pt x="10005032" y="6312266"/>
                </a:lnTo>
                <a:lnTo>
                  <a:pt x="0" y="631226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7782622" y="2382190"/>
            <a:ext cx="1694057" cy="1654529"/>
          </a:xfrm>
          <a:custGeom>
            <a:avLst/>
            <a:gdLst/>
            <a:ahLst/>
            <a:cxnLst/>
            <a:rect l="l" t="t" r="r" b="b"/>
            <a:pathLst>
              <a:path w="3388114" h="2481794">
                <a:moveTo>
                  <a:pt x="0" y="0"/>
                </a:moveTo>
                <a:lnTo>
                  <a:pt x="3388114" y="0"/>
                </a:lnTo>
                <a:lnTo>
                  <a:pt x="3388114" y="2481793"/>
                </a:lnTo>
                <a:lnTo>
                  <a:pt x="0" y="248179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074541" y="549917"/>
            <a:ext cx="1992403" cy="2135191"/>
          </a:xfrm>
          <a:custGeom>
            <a:avLst/>
            <a:gdLst/>
            <a:ahLst/>
            <a:cxnLst/>
            <a:rect l="l" t="t" r="r" b="b"/>
            <a:pathLst>
              <a:path w="3984805" h="3202787">
                <a:moveTo>
                  <a:pt x="0" y="0"/>
                </a:moveTo>
                <a:lnTo>
                  <a:pt x="3984805" y="0"/>
                </a:lnTo>
                <a:lnTo>
                  <a:pt x="3984805" y="3202787"/>
                </a:lnTo>
                <a:lnTo>
                  <a:pt x="0" y="320278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6530120" y="2685108"/>
            <a:ext cx="2136049" cy="4172893"/>
          </a:xfrm>
          <a:custGeom>
            <a:avLst/>
            <a:gdLst/>
            <a:ahLst/>
            <a:cxnLst/>
            <a:rect l="l" t="t" r="r" b="b"/>
            <a:pathLst>
              <a:path w="5010384" h="7314429">
                <a:moveTo>
                  <a:pt x="0" y="0"/>
                </a:moveTo>
                <a:lnTo>
                  <a:pt x="5010384" y="0"/>
                </a:lnTo>
                <a:lnTo>
                  <a:pt x="5010384" y="7314428"/>
                </a:lnTo>
                <a:lnTo>
                  <a:pt x="0" y="731442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26" name="TextBox 25"/>
          <p:cNvSpPr txBox="1"/>
          <p:nvPr/>
        </p:nvSpPr>
        <p:spPr>
          <a:xfrm>
            <a:off x="2686050" y="2278242"/>
            <a:ext cx="3771900" cy="3129472"/>
          </a:xfrm>
          <a:prstGeom prst="rect">
            <a:avLst/>
          </a:prstGeom>
          <a:noFill/>
        </p:spPr>
        <p:txBody>
          <a:bodyPr wrap="square" lIns="51206" tIns="25603" rIns="51206" bIns="25603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002060"/>
                </a:solidFill>
                <a:latin typeface="#9Slide04 Faustina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Lấy</a:t>
            </a:r>
            <a:r>
              <a:rPr lang="en-US" sz="4000" dirty="0">
                <a:solidFill>
                  <a:srgbClr val="002060"/>
                </a:solidFill>
                <a:latin typeface="#9Slide04 Faustina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3 </a:t>
            </a:r>
            <a:r>
              <a:rPr lang="en-US" sz="4000" dirty="0" err="1">
                <a:solidFill>
                  <a:srgbClr val="002060"/>
                </a:solidFill>
                <a:latin typeface="#9Slide04 Faustina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ví</a:t>
            </a:r>
            <a:r>
              <a:rPr lang="en-US" sz="4000" dirty="0">
                <a:solidFill>
                  <a:srgbClr val="002060"/>
                </a:solidFill>
                <a:latin typeface="#9Slide04 Faustina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#9Slide04 Faustina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dụ</a:t>
            </a:r>
            <a:r>
              <a:rPr lang="en-US" sz="4000" dirty="0">
                <a:solidFill>
                  <a:srgbClr val="002060"/>
                </a:solidFill>
                <a:latin typeface="#9Slide04 Faustina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#9Slide04 Faustina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về</a:t>
            </a:r>
            <a:r>
              <a:rPr lang="en-US" sz="4000" dirty="0">
                <a:solidFill>
                  <a:srgbClr val="002060"/>
                </a:solidFill>
                <a:latin typeface="#9Slide04 Faustina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#9Slide04 Faustina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cộng</a:t>
            </a:r>
            <a:r>
              <a:rPr lang="en-US" sz="4000" dirty="0">
                <a:solidFill>
                  <a:srgbClr val="002060"/>
                </a:solidFill>
                <a:latin typeface="#9Slide04 Faustina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#9Slide04 Faustina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hai</a:t>
            </a:r>
            <a:r>
              <a:rPr lang="en-US" sz="4000" dirty="0">
                <a:solidFill>
                  <a:srgbClr val="002060"/>
                </a:solidFill>
                <a:latin typeface="#9Slide04 Faustina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#9Slide04 Faustina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phân</a:t>
            </a:r>
            <a:r>
              <a:rPr lang="en-US" sz="4000" dirty="0">
                <a:solidFill>
                  <a:srgbClr val="002060"/>
                </a:solidFill>
                <a:latin typeface="#9Slide04 Faustina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#9Slide04 Faustina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số</a:t>
            </a:r>
            <a:r>
              <a:rPr lang="en-US" sz="4000" dirty="0">
                <a:solidFill>
                  <a:srgbClr val="002060"/>
                </a:solidFill>
                <a:latin typeface="#9Slide04 Faustina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#9Slide04 Faustina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có</a:t>
            </a:r>
            <a:r>
              <a:rPr lang="en-US" sz="4000" dirty="0">
                <a:solidFill>
                  <a:srgbClr val="002060"/>
                </a:solidFill>
                <a:latin typeface="#9Slide04 Faustina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#9Slide04 Faustina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cùng</a:t>
            </a:r>
            <a:r>
              <a:rPr lang="en-US" sz="4000" dirty="0">
                <a:solidFill>
                  <a:srgbClr val="002060"/>
                </a:solidFill>
                <a:latin typeface="#9Slide04 Faustina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#9Slide04 Faustina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mẫu</a:t>
            </a:r>
            <a:r>
              <a:rPr lang="en-US" sz="4000" dirty="0">
                <a:solidFill>
                  <a:srgbClr val="002060"/>
                </a:solidFill>
                <a:latin typeface="#9Slide04 Faustina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#9Slide04 Faustina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số</a:t>
            </a:r>
            <a:r>
              <a:rPr lang="en-US" sz="4000" dirty="0">
                <a:solidFill>
                  <a:srgbClr val="002060"/>
                </a:solidFill>
                <a:latin typeface="#9Slide04 Faustina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</a:p>
          <a:p>
            <a:pPr algn="ctr"/>
            <a:r>
              <a:rPr lang="en-US" sz="4000" dirty="0" err="1">
                <a:solidFill>
                  <a:srgbClr val="002060"/>
                </a:solidFill>
                <a:latin typeface="#9Slide04 Faustina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rồi</a:t>
            </a:r>
            <a:r>
              <a:rPr lang="en-US" sz="4000" dirty="0">
                <a:solidFill>
                  <a:srgbClr val="002060"/>
                </a:solidFill>
                <a:latin typeface="#9Slide04 Faustina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#9Slide04 Faustina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tính</a:t>
            </a:r>
            <a:r>
              <a:rPr lang="en-US" sz="4000" dirty="0">
                <a:solidFill>
                  <a:srgbClr val="002060"/>
                </a:solidFill>
                <a:latin typeface="#9Slide04 Faustina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#9Slide04 Faustina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kết</a:t>
            </a:r>
            <a:r>
              <a:rPr lang="en-US" sz="4000" dirty="0">
                <a:solidFill>
                  <a:srgbClr val="002060"/>
                </a:solidFill>
                <a:latin typeface="#9Slide04 Faustina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#9Slide04 Faustina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quả</a:t>
            </a:r>
            <a:endParaRPr lang="en-US" sz="4000" dirty="0">
              <a:solidFill>
                <a:srgbClr val="002060"/>
              </a:solidFill>
              <a:latin typeface="#9Slide04 Faustina" panose="00000500000000000000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" name="TextBox 35"/>
          <p:cNvSpPr txBox="1"/>
          <p:nvPr/>
        </p:nvSpPr>
        <p:spPr>
          <a:xfrm>
            <a:off x="5783057" y="240906"/>
            <a:ext cx="3175008" cy="61009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276"/>
              </a:lnSpc>
            </a:pPr>
            <a:r>
              <a:rPr lang="en-US" sz="3100" dirty="0">
                <a:solidFill>
                  <a:srgbClr val="FFFFFF"/>
                </a:solidFill>
                <a:latin typeface="Sigmar One" panose="020B0604020202020204" charset="0"/>
              </a:rPr>
              <a:t>THỬ THÁCH</a:t>
            </a:r>
          </a:p>
        </p:txBody>
      </p:sp>
    </p:spTree>
    <p:extLst>
      <p:ext uri="{BB962C8B-B14F-4D97-AF65-F5344CB8AC3E}">
        <p14:creationId xmlns:p14="http://schemas.microsoft.com/office/powerpoint/2010/main" val="1006347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CEE4FCAB-1856-411E-BAD0-39A6E281AD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476" y="-2003287"/>
            <a:ext cx="8389331" cy="11185774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2732737" y="2435439"/>
            <a:ext cx="4517187" cy="1759866"/>
          </a:xfrm>
          <a:prstGeom prst="rect">
            <a:avLst/>
          </a:prstGeom>
        </p:spPr>
        <p:txBody>
          <a:bodyPr wrap="square" lIns="51206" tIns="25603" rIns="51206" bIns="25603">
            <a:spAutoFit/>
          </a:bodyPr>
          <a:lstStyle/>
          <a:p>
            <a:pPr marL="288036" indent="-288036" defTabSz="768096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sz="37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sym typeface="字魂131号-酷乐潮玩体" panose="00000500000000000000" pitchFamily="2" charset="-122"/>
              </a:rPr>
              <a:t>Hoàn</a:t>
            </a:r>
            <a:r>
              <a:rPr lang="en-US" sz="37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sym typeface="字魂131号-酷乐潮玩体" panose="00000500000000000000" pitchFamily="2" charset="-122"/>
              </a:rPr>
              <a:t> </a:t>
            </a:r>
            <a:r>
              <a:rPr lang="en-US" sz="37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sym typeface="字魂131号-酷乐潮玩体" panose="00000500000000000000" pitchFamily="2" charset="-122"/>
              </a:rPr>
              <a:t>thành</a:t>
            </a:r>
            <a:r>
              <a:rPr lang="en-US" sz="37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sym typeface="字魂131号-酷乐潮玩体" panose="00000500000000000000" pitchFamily="2" charset="-122"/>
              </a:rPr>
              <a:t> </a:t>
            </a:r>
            <a:r>
              <a:rPr lang="en-US" sz="37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sym typeface="字魂131号-酷乐潮玩体" panose="00000500000000000000" pitchFamily="2" charset="-122"/>
              </a:rPr>
              <a:t>bài</a:t>
            </a:r>
            <a:r>
              <a:rPr lang="en-US" sz="37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sym typeface="字魂131号-酷乐潮玩体" panose="00000500000000000000" pitchFamily="2" charset="-122"/>
              </a:rPr>
              <a:t> </a:t>
            </a:r>
            <a:r>
              <a:rPr lang="en-US" sz="37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sym typeface="字魂131号-酷乐潮玩体" panose="00000500000000000000" pitchFamily="2" charset="-122"/>
              </a:rPr>
              <a:t>tập</a:t>
            </a:r>
            <a:endParaRPr lang="en-US" sz="37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sym typeface="字魂131号-酷乐潮玩体" panose="00000500000000000000" pitchFamily="2" charset="-122"/>
            </a:endParaRPr>
          </a:p>
          <a:p>
            <a:pPr marL="288036" indent="-288036" defTabSz="768096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sz="37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sym typeface="字魂131号-酷乐潮玩体" panose="00000500000000000000" pitchFamily="2" charset="-122"/>
              </a:rPr>
              <a:t>Chuẩn</a:t>
            </a:r>
            <a:r>
              <a:rPr lang="en-US" sz="37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sym typeface="字魂131号-酷乐潮玩体" panose="00000500000000000000" pitchFamily="2" charset="-122"/>
              </a:rPr>
              <a:t> </a:t>
            </a:r>
            <a:r>
              <a:rPr lang="en-US" sz="37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sym typeface="字魂131号-酷乐潮玩体" panose="00000500000000000000" pitchFamily="2" charset="-122"/>
              </a:rPr>
              <a:t>bị</a:t>
            </a:r>
            <a:r>
              <a:rPr lang="en-US" sz="37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sym typeface="字魂131号-酷乐潮玩体" panose="00000500000000000000" pitchFamily="2" charset="-122"/>
              </a:rPr>
              <a:t> </a:t>
            </a:r>
            <a:r>
              <a:rPr lang="en-US" sz="37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sym typeface="字魂131号-酷乐潮玩体" panose="00000500000000000000" pitchFamily="2" charset="-122"/>
              </a:rPr>
              <a:t>bài</a:t>
            </a:r>
            <a:r>
              <a:rPr lang="en-US" sz="37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sym typeface="字魂131号-酷乐潮玩体" panose="00000500000000000000" pitchFamily="2" charset="-122"/>
              </a:rPr>
              <a:t> </a:t>
            </a:r>
            <a:r>
              <a:rPr lang="en-US" sz="37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sym typeface="字魂131号-酷乐潮玩体" panose="00000500000000000000" pitchFamily="2" charset="-122"/>
              </a:rPr>
              <a:t>sau</a:t>
            </a:r>
            <a:endParaRPr sz="37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sym typeface="字魂131号-酷乐潮玩体" panose="00000500000000000000" pitchFamily="2" charset="-122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85F327C6-7874-4BB0-8EE1-EDC7DD914A9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1412" y="1"/>
            <a:ext cx="2282589" cy="3043451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02EB91F9-87CC-42A8-80C0-27BB49E6F84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025" y="5111520"/>
            <a:ext cx="2071011" cy="221133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F1FB1A0F-9D93-431A-8415-555E7741547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664" y="2874810"/>
            <a:ext cx="2544928" cy="4799734"/>
          </a:xfrm>
          <a:prstGeom prst="rect">
            <a:avLst/>
          </a:prstGeom>
        </p:spPr>
      </p:pic>
      <p:sp>
        <p:nvSpPr>
          <p:cNvPr id="10" name="PA-文本框 54">
            <a:extLst>
              <a:ext uri="{FF2B5EF4-FFF2-40B4-BE49-F238E27FC236}">
                <a16:creationId xmlns:a16="http://schemas.microsoft.com/office/drawing/2014/main" id="{144FF45D-1489-3BBD-B313-C9D308334F35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445397" y="1094736"/>
            <a:ext cx="8357409" cy="1082758"/>
          </a:xfrm>
          <a:prstGeom prst="rect">
            <a:avLst/>
          </a:prstGeom>
          <a:noFill/>
        </p:spPr>
        <p:txBody>
          <a:bodyPr wrap="square" lIns="51206" tIns="25603" rIns="51206" bIns="25603" rtlCol="0">
            <a:spAutoFit/>
          </a:bodyPr>
          <a:lstStyle>
            <a:defPPr>
              <a:defRPr lang="zh-CN"/>
            </a:defPPr>
            <a:lvl1pPr algn="dist">
              <a:defRPr sz="4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pPr algn="ctr" defTabSz="768096">
              <a:defRPr/>
            </a:pPr>
            <a:r>
              <a:rPr lang="en-US" altLang="zh-CN" sz="6700" b="0" spc="-252" dirty="0" err="1">
                <a:solidFill>
                  <a:srgbClr val="E94E1B"/>
                </a:solidFill>
                <a:effectLst/>
                <a:latin typeface="SVN-Cookies" panose="02040603050506020204" pitchFamily="18" charset="0"/>
                <a:ea typeface="字魂156号-萌趣苏打饼" panose="00000500000000000000" pitchFamily="2" charset="-122"/>
                <a:sym typeface="思源黑体 CN" panose="020B0500000000000000" pitchFamily="34" charset="-122"/>
              </a:rPr>
              <a:t>Dặn</a:t>
            </a:r>
            <a:r>
              <a:rPr lang="en-US" altLang="zh-CN" sz="6700" b="0" spc="-252" dirty="0">
                <a:solidFill>
                  <a:srgbClr val="E94E1B"/>
                </a:solidFill>
                <a:effectLst/>
                <a:latin typeface="SVN-Cookies" panose="02040603050506020204" pitchFamily="18" charset="0"/>
                <a:ea typeface="字魂156号-萌趣苏打饼" panose="00000500000000000000" pitchFamily="2" charset="-122"/>
                <a:sym typeface="思源黑体 CN" panose="020B0500000000000000" pitchFamily="34" charset="-122"/>
              </a:rPr>
              <a:t> </a:t>
            </a:r>
            <a:r>
              <a:rPr lang="en-US" altLang="zh-CN" sz="6700" b="0" spc="-252" dirty="0" err="1">
                <a:solidFill>
                  <a:srgbClr val="E94E1B"/>
                </a:solidFill>
                <a:effectLst/>
                <a:latin typeface="SVN-Cookies" panose="02040603050506020204" pitchFamily="18" charset="0"/>
                <a:ea typeface="字魂156号-萌趣苏打饼" panose="00000500000000000000" pitchFamily="2" charset="-122"/>
                <a:sym typeface="思源黑体 CN" panose="020B0500000000000000" pitchFamily="34" charset="-122"/>
              </a:rPr>
              <a:t>dò</a:t>
            </a:r>
            <a:endParaRPr lang="zh-CN" altLang="en-US" sz="6700" b="0" spc="-252" dirty="0">
              <a:solidFill>
                <a:srgbClr val="E94E1B"/>
              </a:solidFill>
              <a:effectLst/>
              <a:latin typeface="SVN-Cookies" panose="02040603050506020204" pitchFamily="18" charset="0"/>
              <a:ea typeface="字魂156号-萌趣苏打饼" panose="00000500000000000000" pitchFamily="2" charset="-122"/>
              <a:sym typeface="思源黑体 CN" panose="020B05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089573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638614" y="0"/>
            <a:ext cx="5098495" cy="68580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84119" y="0"/>
            <a:ext cx="5098495" cy="685800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260444">
            <a:off x="6670838" y="186425"/>
            <a:ext cx="2531050" cy="1676117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-3041074">
            <a:off x="-275368" y="889148"/>
            <a:ext cx="2438400" cy="697230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-2900478">
            <a:off x="7499932" y="5491425"/>
            <a:ext cx="2481188" cy="1361553"/>
          </a:xfrm>
          <a:prstGeom prst="rect">
            <a:avLst/>
          </a:prstGeom>
        </p:spPr>
      </p:pic>
      <p:pic>
        <p:nvPicPr>
          <p:cNvPr id="25" name="图片 5">
            <a:extLst>
              <a:ext uri="{FF2B5EF4-FFF2-40B4-BE49-F238E27FC236}">
                <a16:creationId xmlns:a16="http://schemas.microsoft.com/office/drawing/2014/main" id="{53B29B98-9274-47C2-B8A2-261F3FD928C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634" y="2395744"/>
            <a:ext cx="2510019" cy="4462256"/>
          </a:xfrm>
          <a:prstGeom prst="rect">
            <a:avLst/>
          </a:prstGeom>
        </p:spPr>
      </p:pic>
      <p:pic>
        <p:nvPicPr>
          <p:cNvPr id="26" name="图片 9">
            <a:extLst>
              <a:ext uri="{FF2B5EF4-FFF2-40B4-BE49-F238E27FC236}">
                <a16:creationId xmlns:a16="http://schemas.microsoft.com/office/drawing/2014/main" id="{EEB149C9-E82E-492B-BA00-2C5898F2FF5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855" y="4122236"/>
            <a:ext cx="2225298" cy="2252406"/>
          </a:xfrm>
          <a:prstGeom prst="rect">
            <a:avLst/>
          </a:prstGeom>
        </p:spPr>
      </p:pic>
      <p:pic>
        <p:nvPicPr>
          <p:cNvPr id="27" name="图片 2">
            <a:extLst>
              <a:ext uri="{FF2B5EF4-FFF2-40B4-BE49-F238E27FC236}">
                <a16:creationId xmlns:a16="http://schemas.microsoft.com/office/drawing/2014/main" id="{85BBE742-31F2-4A4E-AD9D-EF684BD4C97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65" y="2933134"/>
            <a:ext cx="2642445" cy="3467259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8175" y="1024482"/>
            <a:ext cx="6593396" cy="4133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1682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17170" y="177800"/>
            <a:ext cx="8469630" cy="6125756"/>
          </a:xfrm>
          <a:prstGeom prst="rect">
            <a:avLst/>
          </a:prstGeom>
          <a:solidFill>
            <a:schemeClr val="tx1">
              <a:lumMod val="75000"/>
              <a:lumOff val="25000"/>
              <a:alpha val="89000"/>
            </a:schemeClr>
          </a:solidFill>
          <a:ln w="28575">
            <a:solidFill>
              <a:schemeClr val="bg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rtlCol="0" anchor="ctr"/>
          <a:lstStyle/>
          <a:p>
            <a:pPr algn="ctr" defTabSz="768096">
              <a:defRPr/>
            </a:pPr>
            <a:endParaRPr lang="en-US" sz="1500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22" name="xanh"/>
          <p:cNvGrpSpPr/>
          <p:nvPr/>
        </p:nvGrpSpPr>
        <p:grpSpPr>
          <a:xfrm>
            <a:off x="460446" y="2012136"/>
            <a:ext cx="2729496" cy="2350813"/>
            <a:chOff x="582153" y="3609953"/>
            <a:chExt cx="3639327" cy="2350813"/>
          </a:xfrm>
        </p:grpSpPr>
        <p:sp>
          <p:nvSpPr>
            <p:cNvPr id="10" name="Flowchart: Manual Operation 7"/>
            <p:cNvSpPr/>
            <p:nvPr/>
          </p:nvSpPr>
          <p:spPr>
            <a:xfrm rot="5400000">
              <a:off x="2238716" y="3764279"/>
              <a:ext cx="1557605" cy="2407922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8000 w 10000"/>
                <a:gd name="connsiteY2" fmla="*/ 10000 h 10000"/>
                <a:gd name="connsiteX3" fmla="*/ 2000 w 10000"/>
                <a:gd name="connsiteY3" fmla="*/ 10000 h 10000"/>
                <a:gd name="connsiteX4" fmla="*/ 0 w 10000"/>
                <a:gd name="connsiteY4" fmla="*/ 0 h 10000"/>
                <a:gd name="connsiteX0" fmla="*/ 0 w 8936"/>
                <a:gd name="connsiteY0" fmla="*/ 690 h 10000"/>
                <a:gd name="connsiteX1" fmla="*/ 8936 w 8936"/>
                <a:gd name="connsiteY1" fmla="*/ 0 h 10000"/>
                <a:gd name="connsiteX2" fmla="*/ 6936 w 8936"/>
                <a:gd name="connsiteY2" fmla="*/ 10000 h 10000"/>
                <a:gd name="connsiteX3" fmla="*/ 936 w 8936"/>
                <a:gd name="connsiteY3" fmla="*/ 10000 h 10000"/>
                <a:gd name="connsiteX4" fmla="*/ 0 w 8936"/>
                <a:gd name="connsiteY4" fmla="*/ 690 h 10000"/>
                <a:gd name="connsiteX0" fmla="*/ 0 w 8809"/>
                <a:gd name="connsiteY0" fmla="*/ 0 h 9310"/>
                <a:gd name="connsiteX1" fmla="*/ 8809 w 8809"/>
                <a:gd name="connsiteY1" fmla="*/ 38 h 9310"/>
                <a:gd name="connsiteX2" fmla="*/ 7762 w 8809"/>
                <a:gd name="connsiteY2" fmla="*/ 9310 h 9310"/>
                <a:gd name="connsiteX3" fmla="*/ 1047 w 8809"/>
                <a:gd name="connsiteY3" fmla="*/ 9310 h 9310"/>
                <a:gd name="connsiteX4" fmla="*/ 0 w 8809"/>
                <a:gd name="connsiteY4" fmla="*/ 0 h 9310"/>
                <a:gd name="connsiteX0" fmla="*/ 0 w 10000"/>
                <a:gd name="connsiteY0" fmla="*/ 0 h 10000"/>
                <a:gd name="connsiteX1" fmla="*/ 10000 w 10000"/>
                <a:gd name="connsiteY1" fmla="*/ 41 h 10000"/>
                <a:gd name="connsiteX2" fmla="*/ 8811 w 10000"/>
                <a:gd name="connsiteY2" fmla="*/ 10000 h 10000"/>
                <a:gd name="connsiteX3" fmla="*/ 1189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41 h 10000"/>
                <a:gd name="connsiteX2" fmla="*/ 8811 w 10000"/>
                <a:gd name="connsiteY2" fmla="*/ 10000 h 10000"/>
                <a:gd name="connsiteX3" fmla="*/ 1189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41 h 10000"/>
                <a:gd name="connsiteX2" fmla="*/ 8811 w 10000"/>
                <a:gd name="connsiteY2" fmla="*/ 10000 h 10000"/>
                <a:gd name="connsiteX3" fmla="*/ 1189 w 10000"/>
                <a:gd name="connsiteY3" fmla="*/ 10000 h 10000"/>
                <a:gd name="connsiteX4" fmla="*/ 0 w 10000"/>
                <a:gd name="connsiteY4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00" h="10000">
                  <a:moveTo>
                    <a:pt x="0" y="0"/>
                  </a:moveTo>
                  <a:cubicBezTo>
                    <a:pt x="3333" y="14"/>
                    <a:pt x="6765" y="1862"/>
                    <a:pt x="10000" y="41"/>
                  </a:cubicBezTo>
                  <a:cubicBezTo>
                    <a:pt x="8626" y="6779"/>
                    <a:pt x="9207" y="6680"/>
                    <a:pt x="8811" y="10000"/>
                  </a:cubicBezTo>
                  <a:lnTo>
                    <a:pt x="1189" y="10000"/>
                  </a:lnTo>
                  <a:cubicBezTo>
                    <a:pt x="793" y="6667"/>
                    <a:pt x="1961" y="2194"/>
                    <a:pt x="0" y="0"/>
                  </a:cubicBezTo>
                  <a:close/>
                </a:path>
              </a:pathLst>
            </a:custGeom>
            <a:solidFill>
              <a:srgbClr val="4DE5D9"/>
            </a:solidFill>
            <a:ln w="38100">
              <a:solidFill>
                <a:srgbClr val="4DE5D9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 defTabSz="768096">
                <a:defRPr/>
              </a:pPr>
              <a:r>
                <a:rPr lang="en-US" sz="60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#9Slide07 Cadena" panose="02000503000000020004" pitchFamily="2" charset="0"/>
                </a:rPr>
                <a:t>=</a:t>
              </a:r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5152" b="46970" l="52213" r="93147">
                          <a14:foregroundMark x1="74166" y1="39636" x2="82656" y2="33879"/>
                          <a14:foregroundMark x1="72832" y1="36242" x2="82656" y2="31515"/>
                          <a14:foregroundMark x1="59976" y1="19030" x2="76531" y2="20000"/>
                          <a14:foregroundMark x1="72832" y1="16970" x2="76895" y2="20000"/>
                          <a14:foregroundMark x1="62644" y1="29818" x2="58581" y2="31212"/>
                          <a14:foregroundMark x1="60279" y1="27152" x2="72468" y2="19030"/>
                          <a14:foregroundMark x1="63372" y1="23758" x2="58581" y2="28121"/>
                          <a14:foregroundMark x1="65009" y1="28485" x2="60279" y2="31212"/>
                          <a14:foregroundMark x1="63372" y1="34909" x2="68405" y2="40667"/>
                          <a14:foregroundMark x1="64706" y1="33879" x2="72165" y2="37636"/>
                          <a14:foregroundMark x1="82656" y1="19030" x2="83020" y2="30485"/>
                          <a14:foregroundMark x1="78896" y1="19030" x2="79624" y2="29515"/>
                          <a14:foregroundMark x1="84657" y1="22727" x2="86052" y2="25091"/>
                          <a14:foregroundMark x1="77562" y1="26788" x2="77259" y2="31212"/>
                          <a14:foregroundMark x1="75197" y1="21394" x2="78229" y2="26424"/>
                          <a14:foregroundMark x1="76228" y1="18000" x2="70103" y2="15636"/>
                          <a14:foregroundMark x1="74833" y1="15939" x2="77926" y2="17636"/>
                          <a14:foregroundMark x1="60279" y1="20000" x2="67435" y2="206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571" r="344" b="47778"/>
            <a:stretch/>
          </p:blipFill>
          <p:spPr>
            <a:xfrm>
              <a:off x="582153" y="3609953"/>
              <a:ext cx="2118360" cy="2350813"/>
            </a:xfrm>
            <a:prstGeom prst="rect">
              <a:avLst/>
            </a:prstGeom>
          </p:spPr>
        </p:pic>
      </p:grpSp>
      <p:grpSp>
        <p:nvGrpSpPr>
          <p:cNvPr id="20" name="socola"/>
          <p:cNvGrpSpPr/>
          <p:nvPr/>
        </p:nvGrpSpPr>
        <p:grpSpPr>
          <a:xfrm>
            <a:off x="3895237" y="2403500"/>
            <a:ext cx="3111791" cy="1828800"/>
            <a:chOff x="5117607" y="2179194"/>
            <a:chExt cx="4149054" cy="1828800"/>
          </a:xfrm>
        </p:grpSpPr>
        <p:sp>
          <p:nvSpPr>
            <p:cNvPr id="12" name="Flowchart: Manual Operation 7"/>
            <p:cNvSpPr/>
            <p:nvPr/>
          </p:nvSpPr>
          <p:spPr>
            <a:xfrm rot="16200000" flipH="1">
              <a:off x="5585248" y="1816622"/>
              <a:ext cx="1588134" cy="2523416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8000 w 10000"/>
                <a:gd name="connsiteY2" fmla="*/ 10000 h 10000"/>
                <a:gd name="connsiteX3" fmla="*/ 2000 w 10000"/>
                <a:gd name="connsiteY3" fmla="*/ 10000 h 10000"/>
                <a:gd name="connsiteX4" fmla="*/ 0 w 10000"/>
                <a:gd name="connsiteY4" fmla="*/ 0 h 10000"/>
                <a:gd name="connsiteX0" fmla="*/ 0 w 8936"/>
                <a:gd name="connsiteY0" fmla="*/ 690 h 10000"/>
                <a:gd name="connsiteX1" fmla="*/ 8936 w 8936"/>
                <a:gd name="connsiteY1" fmla="*/ 0 h 10000"/>
                <a:gd name="connsiteX2" fmla="*/ 6936 w 8936"/>
                <a:gd name="connsiteY2" fmla="*/ 10000 h 10000"/>
                <a:gd name="connsiteX3" fmla="*/ 936 w 8936"/>
                <a:gd name="connsiteY3" fmla="*/ 10000 h 10000"/>
                <a:gd name="connsiteX4" fmla="*/ 0 w 8936"/>
                <a:gd name="connsiteY4" fmla="*/ 690 h 10000"/>
                <a:gd name="connsiteX0" fmla="*/ 0 w 8809"/>
                <a:gd name="connsiteY0" fmla="*/ 0 h 9310"/>
                <a:gd name="connsiteX1" fmla="*/ 8809 w 8809"/>
                <a:gd name="connsiteY1" fmla="*/ 38 h 9310"/>
                <a:gd name="connsiteX2" fmla="*/ 7762 w 8809"/>
                <a:gd name="connsiteY2" fmla="*/ 9310 h 9310"/>
                <a:gd name="connsiteX3" fmla="*/ 1047 w 8809"/>
                <a:gd name="connsiteY3" fmla="*/ 9310 h 9310"/>
                <a:gd name="connsiteX4" fmla="*/ 0 w 8809"/>
                <a:gd name="connsiteY4" fmla="*/ 0 h 9310"/>
                <a:gd name="connsiteX0" fmla="*/ 0 w 10196"/>
                <a:gd name="connsiteY0" fmla="*/ 0 h 10000"/>
                <a:gd name="connsiteX1" fmla="*/ 10196 w 10196"/>
                <a:gd name="connsiteY1" fmla="*/ 41 h 10000"/>
                <a:gd name="connsiteX2" fmla="*/ 9007 w 10196"/>
                <a:gd name="connsiteY2" fmla="*/ 10000 h 10000"/>
                <a:gd name="connsiteX3" fmla="*/ 1385 w 10196"/>
                <a:gd name="connsiteY3" fmla="*/ 10000 h 10000"/>
                <a:gd name="connsiteX4" fmla="*/ 0 w 10196"/>
                <a:gd name="connsiteY4" fmla="*/ 0 h 10000"/>
                <a:gd name="connsiteX0" fmla="*/ 0 w 10196"/>
                <a:gd name="connsiteY0" fmla="*/ 0 h 10000"/>
                <a:gd name="connsiteX1" fmla="*/ 10196 w 10196"/>
                <a:gd name="connsiteY1" fmla="*/ 41 h 10000"/>
                <a:gd name="connsiteX2" fmla="*/ 9007 w 10196"/>
                <a:gd name="connsiteY2" fmla="*/ 10000 h 10000"/>
                <a:gd name="connsiteX3" fmla="*/ 1385 w 10196"/>
                <a:gd name="connsiteY3" fmla="*/ 10000 h 10000"/>
                <a:gd name="connsiteX4" fmla="*/ 0 w 10196"/>
                <a:gd name="connsiteY4" fmla="*/ 0 h 10000"/>
                <a:gd name="connsiteX0" fmla="*/ 0 w 10196"/>
                <a:gd name="connsiteY0" fmla="*/ 0 h 10000"/>
                <a:gd name="connsiteX1" fmla="*/ 10196 w 10196"/>
                <a:gd name="connsiteY1" fmla="*/ 41 h 10000"/>
                <a:gd name="connsiteX2" fmla="*/ 9007 w 10196"/>
                <a:gd name="connsiteY2" fmla="*/ 10000 h 10000"/>
                <a:gd name="connsiteX3" fmla="*/ 1385 w 10196"/>
                <a:gd name="connsiteY3" fmla="*/ 10000 h 10000"/>
                <a:gd name="connsiteX4" fmla="*/ 0 w 10196"/>
                <a:gd name="connsiteY4" fmla="*/ 0 h 10000"/>
                <a:gd name="connsiteX0" fmla="*/ 0 w 10196"/>
                <a:gd name="connsiteY0" fmla="*/ 0 h 10000"/>
                <a:gd name="connsiteX1" fmla="*/ 10196 w 10196"/>
                <a:gd name="connsiteY1" fmla="*/ 41 h 10000"/>
                <a:gd name="connsiteX2" fmla="*/ 9007 w 10196"/>
                <a:gd name="connsiteY2" fmla="*/ 10000 h 10000"/>
                <a:gd name="connsiteX3" fmla="*/ 1385 w 10196"/>
                <a:gd name="connsiteY3" fmla="*/ 10000 h 10000"/>
                <a:gd name="connsiteX4" fmla="*/ 0 w 10196"/>
                <a:gd name="connsiteY4" fmla="*/ 0 h 10000"/>
                <a:gd name="connsiteX0" fmla="*/ 0 w 10196"/>
                <a:gd name="connsiteY0" fmla="*/ 0 h 10000"/>
                <a:gd name="connsiteX1" fmla="*/ 10196 w 10196"/>
                <a:gd name="connsiteY1" fmla="*/ 41 h 10000"/>
                <a:gd name="connsiteX2" fmla="*/ 9007 w 10196"/>
                <a:gd name="connsiteY2" fmla="*/ 10000 h 10000"/>
                <a:gd name="connsiteX3" fmla="*/ 1385 w 10196"/>
                <a:gd name="connsiteY3" fmla="*/ 10000 h 10000"/>
                <a:gd name="connsiteX4" fmla="*/ 0 w 10196"/>
                <a:gd name="connsiteY4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196" h="10000">
                  <a:moveTo>
                    <a:pt x="0" y="0"/>
                  </a:moveTo>
                  <a:cubicBezTo>
                    <a:pt x="3203" y="980"/>
                    <a:pt x="5036" y="1174"/>
                    <a:pt x="10196" y="41"/>
                  </a:cubicBezTo>
                  <a:cubicBezTo>
                    <a:pt x="7158" y="1791"/>
                    <a:pt x="9403" y="6680"/>
                    <a:pt x="9007" y="10000"/>
                  </a:cubicBezTo>
                  <a:lnTo>
                    <a:pt x="1385" y="10000"/>
                  </a:lnTo>
                  <a:cubicBezTo>
                    <a:pt x="923" y="6667"/>
                    <a:pt x="1636" y="5266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 w="38100">
              <a:solidFill>
                <a:schemeClr val="accent2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rtlCol="0" anchor="ctr"/>
            <a:lstStyle/>
            <a:p>
              <a:pPr algn="ctr" defTabSz="768096">
                <a:defRPr/>
              </a:pPr>
              <a:r>
                <a:rPr lang="en-US" sz="6000" dirty="0">
                  <a:solidFill>
                    <a:prstClr val="white"/>
                  </a:solidFill>
                  <a:latin typeface="#9Slide07 Cadena" panose="02000503000000020004" pitchFamily="2" charset="0"/>
                </a:rPr>
                <a:t>&lt;</a:t>
              </a: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51576" b="92182" l="52153" r="93087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571" t="53626" r="344" b="5748"/>
            <a:stretch/>
          </p:blipFill>
          <p:spPr>
            <a:xfrm>
              <a:off x="7148301" y="2179194"/>
              <a:ext cx="2118360" cy="1828800"/>
            </a:xfrm>
            <a:prstGeom prst="rect">
              <a:avLst/>
            </a:prstGeom>
          </p:spPr>
        </p:pic>
      </p:grpSp>
      <p:grpSp>
        <p:nvGrpSpPr>
          <p:cNvPr id="21" name="vàng"/>
          <p:cNvGrpSpPr/>
          <p:nvPr/>
        </p:nvGrpSpPr>
        <p:grpSpPr>
          <a:xfrm>
            <a:off x="2559283" y="4227894"/>
            <a:ext cx="2721216" cy="2057400"/>
            <a:chOff x="5127953" y="3983571"/>
            <a:chExt cx="3628288" cy="2057400"/>
          </a:xfrm>
        </p:grpSpPr>
        <p:sp>
          <p:nvSpPr>
            <p:cNvPr id="14" name="Flowchart: Manual Operation 7"/>
            <p:cNvSpPr/>
            <p:nvPr/>
          </p:nvSpPr>
          <p:spPr>
            <a:xfrm rot="16200000" flipH="1">
              <a:off x="5659033" y="3763112"/>
              <a:ext cx="1450909" cy="2513070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8000 w 10000"/>
                <a:gd name="connsiteY2" fmla="*/ 10000 h 10000"/>
                <a:gd name="connsiteX3" fmla="*/ 2000 w 10000"/>
                <a:gd name="connsiteY3" fmla="*/ 10000 h 10000"/>
                <a:gd name="connsiteX4" fmla="*/ 0 w 10000"/>
                <a:gd name="connsiteY4" fmla="*/ 0 h 10000"/>
                <a:gd name="connsiteX0" fmla="*/ 0 w 8936"/>
                <a:gd name="connsiteY0" fmla="*/ 690 h 10000"/>
                <a:gd name="connsiteX1" fmla="*/ 8936 w 8936"/>
                <a:gd name="connsiteY1" fmla="*/ 0 h 10000"/>
                <a:gd name="connsiteX2" fmla="*/ 6936 w 8936"/>
                <a:gd name="connsiteY2" fmla="*/ 10000 h 10000"/>
                <a:gd name="connsiteX3" fmla="*/ 936 w 8936"/>
                <a:gd name="connsiteY3" fmla="*/ 10000 h 10000"/>
                <a:gd name="connsiteX4" fmla="*/ 0 w 8936"/>
                <a:gd name="connsiteY4" fmla="*/ 690 h 10000"/>
                <a:gd name="connsiteX0" fmla="*/ 0 w 8809"/>
                <a:gd name="connsiteY0" fmla="*/ 0 h 9310"/>
                <a:gd name="connsiteX1" fmla="*/ 8809 w 8809"/>
                <a:gd name="connsiteY1" fmla="*/ 38 h 9310"/>
                <a:gd name="connsiteX2" fmla="*/ 7762 w 8809"/>
                <a:gd name="connsiteY2" fmla="*/ 9310 h 9310"/>
                <a:gd name="connsiteX3" fmla="*/ 1047 w 8809"/>
                <a:gd name="connsiteY3" fmla="*/ 9310 h 9310"/>
                <a:gd name="connsiteX4" fmla="*/ 0 w 8809"/>
                <a:gd name="connsiteY4" fmla="*/ 0 h 9310"/>
                <a:gd name="connsiteX0" fmla="*/ 0 w 10000"/>
                <a:gd name="connsiteY0" fmla="*/ 0 h 10000"/>
                <a:gd name="connsiteX1" fmla="*/ 10000 w 10000"/>
                <a:gd name="connsiteY1" fmla="*/ 41 h 10000"/>
                <a:gd name="connsiteX2" fmla="*/ 8811 w 10000"/>
                <a:gd name="connsiteY2" fmla="*/ 10000 h 10000"/>
                <a:gd name="connsiteX3" fmla="*/ 1189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41 h 10000"/>
                <a:gd name="connsiteX2" fmla="*/ 8811 w 10000"/>
                <a:gd name="connsiteY2" fmla="*/ 10000 h 10000"/>
                <a:gd name="connsiteX3" fmla="*/ 1189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41 h 10000"/>
                <a:gd name="connsiteX2" fmla="*/ 8811 w 10000"/>
                <a:gd name="connsiteY2" fmla="*/ 10000 h 10000"/>
                <a:gd name="connsiteX3" fmla="*/ 1189 w 10000"/>
                <a:gd name="connsiteY3" fmla="*/ 10000 h 10000"/>
                <a:gd name="connsiteX4" fmla="*/ 0 w 10000"/>
                <a:gd name="connsiteY4" fmla="*/ 0 h 10000"/>
                <a:gd name="connsiteX0" fmla="*/ 0 w 9315"/>
                <a:gd name="connsiteY0" fmla="*/ 261 h 9959"/>
                <a:gd name="connsiteX1" fmla="*/ 9315 w 9315"/>
                <a:gd name="connsiteY1" fmla="*/ 0 h 9959"/>
                <a:gd name="connsiteX2" fmla="*/ 8126 w 9315"/>
                <a:gd name="connsiteY2" fmla="*/ 9959 h 9959"/>
                <a:gd name="connsiteX3" fmla="*/ 504 w 9315"/>
                <a:gd name="connsiteY3" fmla="*/ 9959 h 9959"/>
                <a:gd name="connsiteX4" fmla="*/ 0 w 9315"/>
                <a:gd name="connsiteY4" fmla="*/ 261 h 9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315" h="9959">
                  <a:moveTo>
                    <a:pt x="0" y="261"/>
                  </a:moveTo>
                  <a:cubicBezTo>
                    <a:pt x="3333" y="275"/>
                    <a:pt x="5199" y="1315"/>
                    <a:pt x="9315" y="0"/>
                  </a:cubicBezTo>
                  <a:cubicBezTo>
                    <a:pt x="7060" y="2112"/>
                    <a:pt x="8522" y="6639"/>
                    <a:pt x="8126" y="9959"/>
                  </a:cubicBezTo>
                  <a:lnTo>
                    <a:pt x="504" y="9959"/>
                  </a:lnTo>
                  <a:cubicBezTo>
                    <a:pt x="108" y="6626"/>
                    <a:pt x="1766" y="2447"/>
                    <a:pt x="0" y="261"/>
                  </a:cubicBezTo>
                  <a:close/>
                </a:path>
              </a:pathLst>
            </a:custGeom>
            <a:solidFill>
              <a:srgbClr val="FFC000"/>
            </a:solidFill>
            <a:ln w="38100">
              <a:solidFill>
                <a:srgbClr val="FFC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rtlCol="0" anchor="ctr"/>
            <a:lstStyle/>
            <a:p>
              <a:pPr algn="ctr" defTabSz="768096">
                <a:defRPr/>
              </a:pPr>
              <a:r>
                <a:rPr lang="en-US" sz="60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#9Slide07 Cadena" panose="02000503000000020004" pitchFamily="2" charset="0"/>
                </a:rPr>
                <a:t>&gt;</a:t>
              </a:r>
            </a:p>
          </p:txBody>
        </p:sp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63069" b="96180" l="66465" r="97999">
                          <a14:foregroundMark x1="73075" y1="78169" x2="72408" y2="69739"/>
                          <a14:foregroundMark x1="79018" y1="70406" x2="84961" y2="73075"/>
                          <a14:foregroundMark x1="79260" y1="67981" x2="80594" y2="67132"/>
                          <a14:foregroundMark x1="70649" y1="82110" x2="70649" y2="8144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342" t="61810" r="883" b="-221"/>
            <a:stretch/>
          </p:blipFill>
          <p:spPr>
            <a:xfrm>
              <a:off x="6947148" y="3983571"/>
              <a:ext cx="1809093" cy="2057400"/>
            </a:xfrm>
            <a:prstGeom prst="rect">
              <a:avLst/>
            </a:prstGeom>
          </p:spPr>
        </p:pic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367" b="96847" l="9947" r="92285">
                        <a14:foregroundMark x1="48423" y1="39115" x2="51237" y2="36204"/>
                        <a14:backgroundMark x1="39107" y1="20437" x2="26977" y2="32929"/>
                        <a14:backgroundMark x1="73071" y1="67071" x2="72441" y2="73863"/>
                        <a14:backgroundMark x1="59437" y1="87144" x2="60941" y2="886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7884" y="3268454"/>
            <a:ext cx="3481581" cy="3713508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9789" y="2221185"/>
            <a:ext cx="1476189" cy="1968252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9283" y="2470112"/>
            <a:ext cx="1494466" cy="199262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796291" y="163068"/>
                <a:ext cx="7311389" cy="1724856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 w="28575">
                <a:solidFill>
                  <a:schemeClr val="tx1"/>
                </a:solidFill>
                <a:prstDash val="lgDash"/>
              </a:ln>
            </p:spPr>
            <p:txBody>
              <a:bodyPr wrap="square" lIns="51206" tIns="25603" rIns="51206" bIns="25603" rtlCol="0">
                <a:spAutoFit/>
              </a:bodyPr>
              <a:lstStyle/>
              <a:p>
                <a:pPr algn="ctr" defTabSz="768096">
                  <a:defRPr/>
                </a:pPr>
                <a:r>
                  <a:rPr lang="en-US" sz="4000" dirty="0" err="1">
                    <a:solidFill>
                      <a:schemeClr val="accent2">
                        <a:lumMod val="75000"/>
                      </a:schemeClr>
                    </a:solidFill>
                    <a:latin typeface="#9Slide07 IcielPony" panose="02000000000000000000" pitchFamily="2" charset="0"/>
                  </a:rPr>
                  <a:t>Câu</a:t>
                </a:r>
                <a:r>
                  <a:rPr lang="en-US" sz="4000" dirty="0">
                    <a:solidFill>
                      <a:schemeClr val="accent2">
                        <a:lumMod val="75000"/>
                      </a:schemeClr>
                    </a:solidFill>
                    <a:latin typeface="#9Slide07 IcielPony" panose="02000000000000000000" pitchFamily="2" charset="0"/>
                  </a:rPr>
                  <a:t> 2: </a:t>
                </a:r>
                <a:r>
                  <a:rPr lang="en-US" sz="45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So </a:t>
                </a:r>
                <a:r>
                  <a:rPr lang="en-US" sz="45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sánh</a:t>
                </a:r>
                <a:r>
                  <a:rPr lang="en-US" sz="45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5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hai</a:t>
                </a:r>
                <a:r>
                  <a:rPr lang="en-US" sz="45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5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45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5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45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</a:p>
              <a:p>
                <a:pPr algn="ctr" defTabSz="768096"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45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5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en-US" sz="45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4500" dirty="0">
                    <a:solidFill>
                      <a:srgbClr val="ED7D31">
                        <a:lumMod val="75000"/>
                      </a:srgbClr>
                    </a:solidFill>
                    <a:latin typeface="#9Slide07 IcielPony" panose="02000000000000000000" pitchFamily="2" charset="0"/>
                  </a:rPr>
                  <a:t> </a:t>
                </a:r>
                <a:r>
                  <a:rPr lang="en-US" sz="45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và</a:t>
                </a:r>
                <a:r>
                  <a:rPr lang="en-US" sz="4500" dirty="0">
                    <a:solidFill>
                      <a:srgbClr val="ED7D31">
                        <a:lumMod val="75000"/>
                      </a:srgbClr>
                    </a:solidFill>
                    <a:latin typeface="#9Slide07 IcielPony" panose="02000000000000000000" pitchFamily="2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5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5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a:rPr lang="en-US" sz="45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endParaRPr lang="en-US" sz="4500" dirty="0">
                  <a:solidFill>
                    <a:srgbClr val="ED7D31">
                      <a:lumMod val="75000"/>
                    </a:srgbClr>
                  </a:solidFill>
                  <a:latin typeface="#9Slide07 IcielPony" panose="02000000000000000000" pitchFamily="2" charset="0"/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92581" y="244601"/>
                <a:ext cx="14622778" cy="3066993"/>
              </a:xfrm>
              <a:prstGeom prst="rect">
                <a:avLst/>
              </a:prstGeom>
              <a:blipFill>
                <a:blip r:embed="rId13"/>
                <a:stretch>
                  <a:fillRect t="-8661" b="-7480"/>
                </a:stretch>
              </a:blipFill>
              <a:ln w="28575">
                <a:solidFill>
                  <a:schemeClr val="tx1"/>
                </a:solidFill>
                <a:prstDash val="lg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up 3"/>
          <p:cNvGrpSpPr/>
          <p:nvPr/>
        </p:nvGrpSpPr>
        <p:grpSpPr>
          <a:xfrm>
            <a:off x="-2409269" y="6816984"/>
            <a:ext cx="5541089" cy="5421114"/>
            <a:chOff x="-3288561" y="6858000"/>
            <a:chExt cx="7388118" cy="5421114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63069" b="96180" l="66465" r="97999">
                          <a14:foregroundMark x1="73075" y1="78169" x2="72408" y2="69739"/>
                          <a14:foregroundMark x1="79018" y1="70406" x2="84961" y2="73075"/>
                          <a14:foregroundMark x1="79260" y1="67981" x2="80594" y2="67132"/>
                          <a14:foregroundMark x1="70649" y1="82110" x2="70649" y2="8144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342" t="61810" r="883" b="-221"/>
            <a:stretch/>
          </p:blipFill>
          <p:spPr>
            <a:xfrm>
              <a:off x="-3288561" y="6858000"/>
              <a:ext cx="4766841" cy="5421114"/>
            </a:xfrm>
            <a:prstGeom prst="rect">
              <a:avLst/>
            </a:prstGeom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72443" y="8403982"/>
              <a:ext cx="4572000" cy="29718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97523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1823 -0.79977 L -0.21028 -0.2463 C -0.16705 -0.12153 -0.10208 -0.05393 -0.03398 -0.05393 C 0.04349 -0.05393 0.10573 -0.12153 0.14896 -0.2463 L 0.3569 -0.79977 " pathEditMode="relative" rAng="0" ptsTypes="AAAAA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750" y="3729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17170" y="375196"/>
            <a:ext cx="8195310" cy="5928360"/>
          </a:xfrm>
          <a:prstGeom prst="rect">
            <a:avLst/>
          </a:prstGeom>
          <a:solidFill>
            <a:schemeClr val="tx1">
              <a:lumMod val="75000"/>
              <a:lumOff val="25000"/>
              <a:alpha val="89000"/>
            </a:schemeClr>
          </a:solidFill>
          <a:ln w="28575">
            <a:solidFill>
              <a:schemeClr val="bg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rtlCol="0" anchor="ctr"/>
          <a:lstStyle/>
          <a:p>
            <a:pPr algn="ctr" defTabSz="768096">
              <a:defRPr/>
            </a:pPr>
            <a:endParaRPr lang="en-US" sz="1500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22" name="xanh"/>
          <p:cNvGrpSpPr/>
          <p:nvPr/>
        </p:nvGrpSpPr>
        <p:grpSpPr>
          <a:xfrm>
            <a:off x="2057400" y="3696790"/>
            <a:ext cx="3886200" cy="2350813"/>
            <a:chOff x="867656" y="3583192"/>
            <a:chExt cx="5181600" cy="235081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Flowchart: Manual Operation 7"/>
                <p:cNvSpPr/>
                <p:nvPr/>
              </p:nvSpPr>
              <p:spPr>
                <a:xfrm rot="5400000">
                  <a:off x="2968536" y="2666322"/>
                  <a:ext cx="1925742" cy="4235698"/>
                </a:xfrm>
                <a:custGeom>
                  <a:avLst/>
                  <a:gdLst>
                    <a:gd name="connsiteX0" fmla="*/ 0 w 10000"/>
                    <a:gd name="connsiteY0" fmla="*/ 0 h 10000"/>
                    <a:gd name="connsiteX1" fmla="*/ 10000 w 10000"/>
                    <a:gd name="connsiteY1" fmla="*/ 0 h 10000"/>
                    <a:gd name="connsiteX2" fmla="*/ 8000 w 10000"/>
                    <a:gd name="connsiteY2" fmla="*/ 10000 h 10000"/>
                    <a:gd name="connsiteX3" fmla="*/ 2000 w 10000"/>
                    <a:gd name="connsiteY3" fmla="*/ 10000 h 10000"/>
                    <a:gd name="connsiteX4" fmla="*/ 0 w 10000"/>
                    <a:gd name="connsiteY4" fmla="*/ 0 h 10000"/>
                    <a:gd name="connsiteX0" fmla="*/ 0 w 8936"/>
                    <a:gd name="connsiteY0" fmla="*/ 690 h 10000"/>
                    <a:gd name="connsiteX1" fmla="*/ 8936 w 8936"/>
                    <a:gd name="connsiteY1" fmla="*/ 0 h 10000"/>
                    <a:gd name="connsiteX2" fmla="*/ 6936 w 8936"/>
                    <a:gd name="connsiteY2" fmla="*/ 10000 h 10000"/>
                    <a:gd name="connsiteX3" fmla="*/ 936 w 8936"/>
                    <a:gd name="connsiteY3" fmla="*/ 10000 h 10000"/>
                    <a:gd name="connsiteX4" fmla="*/ 0 w 8936"/>
                    <a:gd name="connsiteY4" fmla="*/ 690 h 10000"/>
                    <a:gd name="connsiteX0" fmla="*/ 0 w 8809"/>
                    <a:gd name="connsiteY0" fmla="*/ 0 h 9310"/>
                    <a:gd name="connsiteX1" fmla="*/ 8809 w 8809"/>
                    <a:gd name="connsiteY1" fmla="*/ 38 h 9310"/>
                    <a:gd name="connsiteX2" fmla="*/ 7762 w 8809"/>
                    <a:gd name="connsiteY2" fmla="*/ 9310 h 9310"/>
                    <a:gd name="connsiteX3" fmla="*/ 1047 w 8809"/>
                    <a:gd name="connsiteY3" fmla="*/ 9310 h 9310"/>
                    <a:gd name="connsiteX4" fmla="*/ 0 w 8809"/>
                    <a:gd name="connsiteY4" fmla="*/ 0 h 9310"/>
                    <a:gd name="connsiteX0" fmla="*/ 0 w 10000"/>
                    <a:gd name="connsiteY0" fmla="*/ 0 h 10000"/>
                    <a:gd name="connsiteX1" fmla="*/ 10000 w 10000"/>
                    <a:gd name="connsiteY1" fmla="*/ 41 h 10000"/>
                    <a:gd name="connsiteX2" fmla="*/ 8811 w 10000"/>
                    <a:gd name="connsiteY2" fmla="*/ 10000 h 10000"/>
                    <a:gd name="connsiteX3" fmla="*/ 1189 w 10000"/>
                    <a:gd name="connsiteY3" fmla="*/ 10000 h 10000"/>
                    <a:gd name="connsiteX4" fmla="*/ 0 w 10000"/>
                    <a:gd name="connsiteY4" fmla="*/ 0 h 10000"/>
                    <a:gd name="connsiteX0" fmla="*/ 0 w 10000"/>
                    <a:gd name="connsiteY0" fmla="*/ 0 h 10000"/>
                    <a:gd name="connsiteX1" fmla="*/ 10000 w 10000"/>
                    <a:gd name="connsiteY1" fmla="*/ 41 h 10000"/>
                    <a:gd name="connsiteX2" fmla="*/ 8811 w 10000"/>
                    <a:gd name="connsiteY2" fmla="*/ 10000 h 10000"/>
                    <a:gd name="connsiteX3" fmla="*/ 1189 w 10000"/>
                    <a:gd name="connsiteY3" fmla="*/ 10000 h 10000"/>
                    <a:gd name="connsiteX4" fmla="*/ 0 w 10000"/>
                    <a:gd name="connsiteY4" fmla="*/ 0 h 10000"/>
                    <a:gd name="connsiteX0" fmla="*/ 0 w 10000"/>
                    <a:gd name="connsiteY0" fmla="*/ 0 h 10000"/>
                    <a:gd name="connsiteX1" fmla="*/ 10000 w 10000"/>
                    <a:gd name="connsiteY1" fmla="*/ 41 h 10000"/>
                    <a:gd name="connsiteX2" fmla="*/ 8811 w 10000"/>
                    <a:gd name="connsiteY2" fmla="*/ 10000 h 10000"/>
                    <a:gd name="connsiteX3" fmla="*/ 1189 w 10000"/>
                    <a:gd name="connsiteY3" fmla="*/ 10000 h 10000"/>
                    <a:gd name="connsiteX4" fmla="*/ 0 w 10000"/>
                    <a:gd name="connsiteY4" fmla="*/ 0 h 10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000" h="10000">
                      <a:moveTo>
                        <a:pt x="0" y="0"/>
                      </a:moveTo>
                      <a:cubicBezTo>
                        <a:pt x="3333" y="14"/>
                        <a:pt x="6765" y="1862"/>
                        <a:pt x="10000" y="41"/>
                      </a:cubicBezTo>
                      <a:cubicBezTo>
                        <a:pt x="8626" y="6779"/>
                        <a:pt x="9207" y="6680"/>
                        <a:pt x="8811" y="10000"/>
                      </a:cubicBezTo>
                      <a:lnTo>
                        <a:pt x="1189" y="10000"/>
                      </a:lnTo>
                      <a:cubicBezTo>
                        <a:pt x="793" y="6667"/>
                        <a:pt x="1961" y="2194"/>
                        <a:pt x="0" y="0"/>
                      </a:cubicBezTo>
                      <a:close/>
                    </a:path>
                  </a:pathLst>
                </a:custGeom>
                <a:solidFill>
                  <a:srgbClr val="4DE5D9"/>
                </a:solidFill>
                <a:ln w="38100">
                  <a:solidFill>
                    <a:srgbClr val="4DE5D9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vert="vert270" rtlCol="0" anchor="ctr"/>
                <a:lstStyle/>
                <a:p>
                  <a:pPr algn="ctr" defTabSz="768096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3700" i="1">
                                <a:solidFill>
                                  <a:prstClr val="black">
                                    <a:lumMod val="75000"/>
                                    <a:lumOff val="25000"/>
                                  </a:prst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3700" i="1">
                                <a:solidFill>
                                  <a:prstClr val="black">
                                    <a:lumMod val="75000"/>
                                    <a:lumOff val="25000"/>
                                  </a:prstClr>
                                </a:solidFill>
                                <a:latin typeface="Cambria Math" panose="02040503050406030204" pitchFamily="18" charset="0"/>
                              </a:rPr>
                              <m:t>5</m:t>
                            </m:r>
                          </m:num>
                          <m:den>
                            <m:r>
                              <a:rPr lang="en-US" sz="3700" i="1">
                                <a:solidFill>
                                  <a:prstClr val="black">
                                    <a:lumMod val="75000"/>
                                    <a:lumOff val="25000"/>
                                  </a:prstClr>
                                </a:solidFill>
                                <a:latin typeface="Cambria Math" panose="02040503050406030204" pitchFamily="18" charset="0"/>
                              </a:rPr>
                              <m:t>8</m:t>
                            </m:r>
                          </m:den>
                        </m:f>
                        <m:r>
                          <a:rPr lang="en-US" sz="3700" i="1">
                            <a:solidFill>
                              <a:prstClr val="black">
                                <a:lumMod val="75000"/>
                                <a:lumOff val="25000"/>
                              </a:prstClr>
                            </a:solidFill>
                            <a:latin typeface="Cambria Math" panose="02040503050406030204" pitchFamily="18" charset="0"/>
                          </a:rPr>
                          <m:t> , </m:t>
                        </m:r>
                        <m:f>
                          <m:fPr>
                            <m:ctrlPr>
                              <a:rPr lang="en-US" sz="3700" i="1">
                                <a:solidFill>
                                  <a:prstClr val="black">
                                    <a:lumMod val="75000"/>
                                    <a:lumOff val="25000"/>
                                  </a:prst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3700" i="1">
                                <a:solidFill>
                                  <a:prstClr val="black">
                                    <a:lumMod val="75000"/>
                                    <a:lumOff val="25000"/>
                                  </a:prstClr>
                                </a:solidFill>
                                <a:latin typeface="Cambria Math" panose="02040503050406030204" pitchFamily="18" charset="0"/>
                              </a:rPr>
                              <m:t>7</m:t>
                            </m:r>
                          </m:num>
                          <m:den>
                            <m:r>
                              <a:rPr lang="en-US" sz="3700" i="1">
                                <a:solidFill>
                                  <a:prstClr val="black">
                                    <a:lumMod val="75000"/>
                                    <a:lumOff val="25000"/>
                                  </a:prstClr>
                                </a:solidFill>
                                <a:latin typeface="Cambria Math" panose="02040503050406030204" pitchFamily="18" charset="0"/>
                              </a:rPr>
                              <m:t>8</m:t>
                            </m:r>
                          </m:den>
                        </m:f>
                        <m:r>
                          <a:rPr lang="en-US" sz="3700" i="1">
                            <a:solidFill>
                              <a:prstClr val="black">
                                <a:lumMod val="75000"/>
                                <a:lumOff val="25000"/>
                              </a:prstClr>
                            </a:solidFill>
                            <a:latin typeface="Cambria Math" panose="02040503050406030204" pitchFamily="18" charset="0"/>
                          </a:rPr>
                          <m:t> , </m:t>
                        </m:r>
                        <m:f>
                          <m:fPr>
                            <m:ctrlPr>
                              <a:rPr lang="en-US" sz="3700" i="1">
                                <a:solidFill>
                                  <a:prstClr val="black">
                                    <a:lumMod val="75000"/>
                                    <a:lumOff val="25000"/>
                                  </a:prst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3700" i="1">
                                <a:solidFill>
                                  <a:prstClr val="black">
                                    <a:lumMod val="75000"/>
                                    <a:lumOff val="25000"/>
                                  </a:prstClr>
                                </a:solidFill>
                                <a:latin typeface="Cambria Math" panose="02040503050406030204" pitchFamily="18" charset="0"/>
                              </a:rPr>
                              <m:t>9</m:t>
                            </m:r>
                          </m:num>
                          <m:den>
                            <m:r>
                              <a:rPr lang="en-US" sz="3700" i="1">
                                <a:solidFill>
                                  <a:prstClr val="black">
                                    <a:lumMod val="75000"/>
                                    <a:lumOff val="25000"/>
                                  </a:prstClr>
                                </a:solidFill>
                                <a:latin typeface="Cambria Math" panose="02040503050406030204" pitchFamily="18" charset="0"/>
                              </a:rPr>
                              <m:t>8</m:t>
                            </m:r>
                          </m:den>
                        </m:f>
                      </m:oMath>
                    </m:oMathPara>
                  </a14:m>
                  <a:endParaRPr lang="en-US" sz="3700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#9Slide07 Cadena" panose="02000503000000020004" pitchFamily="2" charset="0"/>
                  </a:endParaRPr>
                </a:p>
              </p:txBody>
            </p:sp>
          </mc:Choice>
          <mc:Fallback xmlns="">
            <p:sp>
              <p:nvSpPr>
                <p:cNvPr id="10" name="Flowchart: Manual Operation 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5400000">
                  <a:off x="2968536" y="2666322"/>
                  <a:ext cx="1925742" cy="4235698"/>
                </a:xfrm>
                <a:custGeom>
                  <a:avLst/>
                  <a:gdLst>
                    <a:gd name="connsiteX0" fmla="*/ 0 w 10000"/>
                    <a:gd name="connsiteY0" fmla="*/ 0 h 10000"/>
                    <a:gd name="connsiteX1" fmla="*/ 10000 w 10000"/>
                    <a:gd name="connsiteY1" fmla="*/ 0 h 10000"/>
                    <a:gd name="connsiteX2" fmla="*/ 8000 w 10000"/>
                    <a:gd name="connsiteY2" fmla="*/ 10000 h 10000"/>
                    <a:gd name="connsiteX3" fmla="*/ 2000 w 10000"/>
                    <a:gd name="connsiteY3" fmla="*/ 10000 h 10000"/>
                    <a:gd name="connsiteX4" fmla="*/ 0 w 10000"/>
                    <a:gd name="connsiteY4" fmla="*/ 0 h 10000"/>
                    <a:gd name="connsiteX0" fmla="*/ 0 w 8936"/>
                    <a:gd name="connsiteY0" fmla="*/ 690 h 10000"/>
                    <a:gd name="connsiteX1" fmla="*/ 8936 w 8936"/>
                    <a:gd name="connsiteY1" fmla="*/ 0 h 10000"/>
                    <a:gd name="connsiteX2" fmla="*/ 6936 w 8936"/>
                    <a:gd name="connsiteY2" fmla="*/ 10000 h 10000"/>
                    <a:gd name="connsiteX3" fmla="*/ 936 w 8936"/>
                    <a:gd name="connsiteY3" fmla="*/ 10000 h 10000"/>
                    <a:gd name="connsiteX4" fmla="*/ 0 w 8936"/>
                    <a:gd name="connsiteY4" fmla="*/ 690 h 10000"/>
                    <a:gd name="connsiteX0" fmla="*/ 0 w 8809"/>
                    <a:gd name="connsiteY0" fmla="*/ 0 h 9310"/>
                    <a:gd name="connsiteX1" fmla="*/ 8809 w 8809"/>
                    <a:gd name="connsiteY1" fmla="*/ 38 h 9310"/>
                    <a:gd name="connsiteX2" fmla="*/ 7762 w 8809"/>
                    <a:gd name="connsiteY2" fmla="*/ 9310 h 9310"/>
                    <a:gd name="connsiteX3" fmla="*/ 1047 w 8809"/>
                    <a:gd name="connsiteY3" fmla="*/ 9310 h 9310"/>
                    <a:gd name="connsiteX4" fmla="*/ 0 w 8809"/>
                    <a:gd name="connsiteY4" fmla="*/ 0 h 9310"/>
                    <a:gd name="connsiteX0" fmla="*/ 0 w 10000"/>
                    <a:gd name="connsiteY0" fmla="*/ 0 h 10000"/>
                    <a:gd name="connsiteX1" fmla="*/ 10000 w 10000"/>
                    <a:gd name="connsiteY1" fmla="*/ 41 h 10000"/>
                    <a:gd name="connsiteX2" fmla="*/ 8811 w 10000"/>
                    <a:gd name="connsiteY2" fmla="*/ 10000 h 10000"/>
                    <a:gd name="connsiteX3" fmla="*/ 1189 w 10000"/>
                    <a:gd name="connsiteY3" fmla="*/ 10000 h 10000"/>
                    <a:gd name="connsiteX4" fmla="*/ 0 w 10000"/>
                    <a:gd name="connsiteY4" fmla="*/ 0 h 10000"/>
                    <a:gd name="connsiteX0" fmla="*/ 0 w 10000"/>
                    <a:gd name="connsiteY0" fmla="*/ 0 h 10000"/>
                    <a:gd name="connsiteX1" fmla="*/ 10000 w 10000"/>
                    <a:gd name="connsiteY1" fmla="*/ 41 h 10000"/>
                    <a:gd name="connsiteX2" fmla="*/ 8811 w 10000"/>
                    <a:gd name="connsiteY2" fmla="*/ 10000 h 10000"/>
                    <a:gd name="connsiteX3" fmla="*/ 1189 w 10000"/>
                    <a:gd name="connsiteY3" fmla="*/ 10000 h 10000"/>
                    <a:gd name="connsiteX4" fmla="*/ 0 w 10000"/>
                    <a:gd name="connsiteY4" fmla="*/ 0 h 10000"/>
                    <a:gd name="connsiteX0" fmla="*/ 0 w 10000"/>
                    <a:gd name="connsiteY0" fmla="*/ 0 h 10000"/>
                    <a:gd name="connsiteX1" fmla="*/ 10000 w 10000"/>
                    <a:gd name="connsiteY1" fmla="*/ 41 h 10000"/>
                    <a:gd name="connsiteX2" fmla="*/ 8811 w 10000"/>
                    <a:gd name="connsiteY2" fmla="*/ 10000 h 10000"/>
                    <a:gd name="connsiteX3" fmla="*/ 1189 w 10000"/>
                    <a:gd name="connsiteY3" fmla="*/ 10000 h 10000"/>
                    <a:gd name="connsiteX4" fmla="*/ 0 w 10000"/>
                    <a:gd name="connsiteY4" fmla="*/ 0 h 10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000" h="10000">
                      <a:moveTo>
                        <a:pt x="0" y="0"/>
                      </a:moveTo>
                      <a:cubicBezTo>
                        <a:pt x="3333" y="14"/>
                        <a:pt x="6765" y="1862"/>
                        <a:pt x="10000" y="41"/>
                      </a:cubicBezTo>
                      <a:cubicBezTo>
                        <a:pt x="8626" y="6779"/>
                        <a:pt x="9207" y="6680"/>
                        <a:pt x="8811" y="10000"/>
                      </a:cubicBezTo>
                      <a:lnTo>
                        <a:pt x="1189" y="10000"/>
                      </a:lnTo>
                      <a:cubicBezTo>
                        <a:pt x="793" y="6667"/>
                        <a:pt x="1961" y="2194"/>
                        <a:pt x="0" y="0"/>
                      </a:cubicBezTo>
                      <a:close/>
                    </a:path>
                  </a:pathLst>
                </a:custGeom>
                <a:blipFill>
                  <a:blip r:embed="rId4"/>
                  <a:stretch>
                    <a:fillRect/>
                  </a:stretch>
                </a:blipFill>
                <a:ln w="38100">
                  <a:solidFill>
                    <a:srgbClr val="4DE5D9"/>
                  </a:solidFill>
                  <a:prstDash val="dash"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5152" b="46970" l="52213" r="93147">
                          <a14:foregroundMark x1="74166" y1="39636" x2="82656" y2="33879"/>
                          <a14:foregroundMark x1="72832" y1="36242" x2="82656" y2="31515"/>
                          <a14:foregroundMark x1="59976" y1="19030" x2="76531" y2="20000"/>
                          <a14:foregroundMark x1="72832" y1="16970" x2="76895" y2="20000"/>
                          <a14:foregroundMark x1="62644" y1="29818" x2="58581" y2="31212"/>
                          <a14:foregroundMark x1="60279" y1="27152" x2="72468" y2="19030"/>
                          <a14:foregroundMark x1="63372" y1="23758" x2="58581" y2="28121"/>
                          <a14:foregroundMark x1="65009" y1="28485" x2="60279" y2="31212"/>
                          <a14:foregroundMark x1="63372" y1="34909" x2="68405" y2="40667"/>
                          <a14:foregroundMark x1="64706" y1="33879" x2="72165" y2="37636"/>
                          <a14:foregroundMark x1="82656" y1="19030" x2="83020" y2="30485"/>
                          <a14:foregroundMark x1="78896" y1="19030" x2="79624" y2="29515"/>
                          <a14:foregroundMark x1="84657" y1="22727" x2="86052" y2="25091"/>
                          <a14:foregroundMark x1="77562" y1="26788" x2="77259" y2="31212"/>
                          <a14:foregroundMark x1="75197" y1="21394" x2="78229" y2="26424"/>
                          <a14:foregroundMark x1="76228" y1="18000" x2="70103" y2="15636"/>
                          <a14:foregroundMark x1="74833" y1="15939" x2="77926" y2="17636"/>
                          <a14:foregroundMark x1="60279" y1="20000" x2="67435" y2="206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571" r="344" b="47778"/>
            <a:stretch/>
          </p:blipFill>
          <p:spPr>
            <a:xfrm>
              <a:off x="867656" y="3583192"/>
              <a:ext cx="2118360" cy="2350813"/>
            </a:xfrm>
            <a:prstGeom prst="rect">
              <a:avLst/>
            </a:prstGeom>
          </p:spPr>
        </p:pic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367" b="96847" l="9947" r="92285">
                        <a14:foregroundMark x1="48423" y1="39115" x2="51237" y2="36204"/>
                        <a14:backgroundMark x1="39107" y1="20437" x2="26977" y2="32929"/>
                        <a14:backgroundMark x1="73071" y1="67071" x2="72441" y2="73863"/>
                        <a14:backgroundMark x1="59437" y1="87144" x2="60941" y2="886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7884" y="3268454"/>
            <a:ext cx="3481581" cy="371350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765811" y="685801"/>
                <a:ext cx="7425689" cy="2271801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 w="28575">
                <a:solidFill>
                  <a:schemeClr val="tx1"/>
                </a:solidFill>
                <a:prstDash val="lgDash"/>
              </a:ln>
            </p:spPr>
            <p:txBody>
              <a:bodyPr wrap="square" lIns="51206" tIns="25603" rIns="51206" bIns="25603" rtlCol="0">
                <a:spAutoFit/>
              </a:bodyPr>
              <a:lstStyle/>
              <a:p>
                <a:pPr algn="ctr" defTabSz="768096">
                  <a:defRPr/>
                </a:pPr>
                <a:r>
                  <a:rPr lang="en-US" sz="3700" dirty="0">
                    <a:solidFill>
                      <a:srgbClr val="E7E6E6">
                        <a:lumMod val="25000"/>
                      </a:srgbClr>
                    </a:solidFill>
                    <a:latin typeface="#9Slide07 IcielPony" panose="02000000000000000000" pitchFamily="2" charset="0"/>
                  </a:rPr>
                  <a:t>Câu 3:</a:t>
                </a:r>
                <a:r>
                  <a:rPr lang="en-US" sz="3700" dirty="0">
                    <a:solidFill>
                      <a:prstClr val="black"/>
                    </a:solidFill>
                    <a:latin typeface="#9Slide07 IcielPony" panose="02000000000000000000" pitchFamily="2" charset="0"/>
                  </a:rPr>
                  <a:t>	</a:t>
                </a:r>
                <a:r>
                  <a:rPr lang="en-US" sz="3700" dirty="0">
                    <a:solidFill>
                      <a:srgbClr val="ED7D31">
                        <a:lumMod val="75000"/>
                      </a:srgbClr>
                    </a:solidFill>
                    <a:latin typeface="#9Slide07 IcielPony" panose="02000000000000000000" pitchFamily="2" charset="0"/>
                  </a:rPr>
                  <a:t>  </a:t>
                </a:r>
                <a:r>
                  <a:rPr lang="en-US" sz="3700" dirty="0" err="1">
                    <a:solidFill>
                      <a:srgbClr val="ED7D31">
                        <a:lumMod val="75000"/>
                      </a:srgbClr>
                    </a:solidFill>
                    <a:latin typeface="#9Slide07 IcielPony" panose="02000000000000000000" pitchFamily="2" charset="0"/>
                  </a:rPr>
                  <a:t>Sắp</a:t>
                </a:r>
                <a:r>
                  <a:rPr lang="en-US" sz="3700" dirty="0">
                    <a:solidFill>
                      <a:srgbClr val="ED7D31">
                        <a:lumMod val="75000"/>
                      </a:srgbClr>
                    </a:solidFill>
                    <a:latin typeface="#9Slide07 IcielPony" panose="02000000000000000000" pitchFamily="2" charset="0"/>
                  </a:rPr>
                  <a:t> </a:t>
                </a:r>
                <a:r>
                  <a:rPr lang="en-US" sz="3700" dirty="0" err="1">
                    <a:solidFill>
                      <a:srgbClr val="ED7D31">
                        <a:lumMod val="75000"/>
                      </a:srgbClr>
                    </a:solidFill>
                    <a:latin typeface="#9Slide07 IcielPony" panose="02000000000000000000" pitchFamily="2" charset="0"/>
                  </a:rPr>
                  <a:t>xếp</a:t>
                </a:r>
                <a:r>
                  <a:rPr lang="en-US" sz="3700" dirty="0">
                    <a:solidFill>
                      <a:srgbClr val="ED7D31">
                        <a:lumMod val="75000"/>
                      </a:srgbClr>
                    </a:solidFill>
                    <a:latin typeface="#9Slide07 IcielPony" panose="02000000000000000000" pitchFamily="2" charset="0"/>
                  </a:rPr>
                  <a:t> </a:t>
                </a:r>
                <a:r>
                  <a:rPr lang="en-US" sz="3700" dirty="0" err="1">
                    <a:solidFill>
                      <a:srgbClr val="ED7D31">
                        <a:lumMod val="75000"/>
                      </a:srgbClr>
                    </a:solidFill>
                    <a:latin typeface="#9Slide07 IcielPony" panose="02000000000000000000" pitchFamily="2" charset="0"/>
                  </a:rPr>
                  <a:t>các</a:t>
                </a:r>
                <a:r>
                  <a:rPr lang="en-US" sz="3700" dirty="0">
                    <a:solidFill>
                      <a:srgbClr val="ED7D31">
                        <a:lumMod val="75000"/>
                      </a:srgbClr>
                    </a:solidFill>
                    <a:latin typeface="#9Slide07 IcielPony" panose="02000000000000000000" pitchFamily="2" charset="0"/>
                  </a:rPr>
                  <a:t> </a:t>
                </a:r>
                <a:r>
                  <a:rPr lang="en-US" sz="3700" dirty="0" err="1">
                    <a:solidFill>
                      <a:srgbClr val="ED7D31">
                        <a:lumMod val="75000"/>
                      </a:srgbClr>
                    </a:solidFill>
                    <a:latin typeface="#9Slide07 IcielPony" panose="02000000000000000000" pitchFamily="2" charset="0"/>
                  </a:rPr>
                  <a:t>phân</a:t>
                </a:r>
                <a:r>
                  <a:rPr lang="en-US" sz="3700" dirty="0">
                    <a:solidFill>
                      <a:srgbClr val="ED7D31">
                        <a:lumMod val="75000"/>
                      </a:srgbClr>
                    </a:solidFill>
                    <a:latin typeface="#9Slide07 IcielPony" panose="02000000000000000000" pitchFamily="2" charset="0"/>
                  </a:rPr>
                  <a:t> </a:t>
                </a:r>
                <a:r>
                  <a:rPr lang="en-US" sz="3700" dirty="0" err="1">
                    <a:solidFill>
                      <a:srgbClr val="ED7D31">
                        <a:lumMod val="75000"/>
                      </a:srgbClr>
                    </a:solidFill>
                    <a:latin typeface="#9Slide07 IcielPony" panose="02000000000000000000" pitchFamily="2" charset="0"/>
                  </a:rPr>
                  <a:t>số</a:t>
                </a:r>
                <a:r>
                  <a:rPr lang="en-US" sz="3700" dirty="0">
                    <a:solidFill>
                      <a:srgbClr val="ED7D31">
                        <a:lumMod val="75000"/>
                      </a:srgbClr>
                    </a:solidFill>
                    <a:latin typeface="#9Slide07 IcielPony" panose="02000000000000000000" pitchFamily="2" charset="0"/>
                  </a:rPr>
                  <a:t> </a:t>
                </a:r>
                <a:r>
                  <a:rPr lang="en-US" sz="3700" dirty="0" err="1">
                    <a:solidFill>
                      <a:srgbClr val="ED7D31">
                        <a:lumMod val="75000"/>
                      </a:srgbClr>
                    </a:solidFill>
                    <a:latin typeface="#9Slide07 IcielPony" panose="02000000000000000000" pitchFamily="2" charset="0"/>
                  </a:rPr>
                  <a:t>sau</a:t>
                </a:r>
                <a:r>
                  <a:rPr lang="en-US" sz="3700" dirty="0">
                    <a:solidFill>
                      <a:srgbClr val="ED7D31">
                        <a:lumMod val="75000"/>
                      </a:srgbClr>
                    </a:solidFill>
                    <a:latin typeface="#9Slide07 IcielPony" panose="02000000000000000000" pitchFamily="2" charset="0"/>
                  </a:rPr>
                  <a:t> </a:t>
                </a:r>
                <a:r>
                  <a:rPr lang="en-US" sz="3700" dirty="0" err="1">
                    <a:solidFill>
                      <a:srgbClr val="ED7D31">
                        <a:lumMod val="75000"/>
                      </a:srgbClr>
                    </a:solidFill>
                    <a:latin typeface="#9Slide07 IcielPony" panose="02000000000000000000" pitchFamily="2" charset="0"/>
                  </a:rPr>
                  <a:t>theo</a:t>
                </a:r>
                <a:r>
                  <a:rPr lang="en-US" sz="3700" dirty="0">
                    <a:solidFill>
                      <a:srgbClr val="ED7D31">
                        <a:lumMod val="75000"/>
                      </a:srgbClr>
                    </a:solidFill>
                    <a:latin typeface="#9Slide07 IcielPony" panose="02000000000000000000" pitchFamily="2" charset="0"/>
                  </a:rPr>
                  <a:t> </a:t>
                </a:r>
                <a:r>
                  <a:rPr lang="en-US" sz="3700" dirty="0" err="1">
                    <a:solidFill>
                      <a:srgbClr val="ED7D31">
                        <a:lumMod val="75000"/>
                      </a:srgbClr>
                    </a:solidFill>
                    <a:latin typeface="#9Slide07 IcielPony" panose="02000000000000000000" pitchFamily="2" charset="0"/>
                  </a:rPr>
                  <a:t>thứ</a:t>
                </a:r>
                <a:r>
                  <a:rPr lang="en-US" sz="3700" dirty="0">
                    <a:solidFill>
                      <a:srgbClr val="ED7D31">
                        <a:lumMod val="75000"/>
                      </a:srgbClr>
                    </a:solidFill>
                    <a:latin typeface="#9Slide07 IcielPony" panose="02000000000000000000" pitchFamily="2" charset="0"/>
                  </a:rPr>
                  <a:t> </a:t>
                </a:r>
                <a:r>
                  <a:rPr lang="en-US" sz="3700" dirty="0" err="1">
                    <a:solidFill>
                      <a:srgbClr val="ED7D31">
                        <a:lumMod val="75000"/>
                      </a:srgbClr>
                    </a:solidFill>
                    <a:latin typeface="#9Slide07 IcielPony" panose="02000000000000000000" pitchFamily="2" charset="0"/>
                  </a:rPr>
                  <a:t>tự</a:t>
                </a:r>
                <a:r>
                  <a:rPr lang="en-US" sz="3700" dirty="0">
                    <a:solidFill>
                      <a:srgbClr val="ED7D31">
                        <a:lumMod val="75000"/>
                      </a:srgbClr>
                    </a:solidFill>
                    <a:latin typeface="#9Slide07 IcielPony" panose="02000000000000000000" pitchFamily="2" charset="0"/>
                  </a:rPr>
                  <a:t> </a:t>
                </a:r>
                <a:r>
                  <a:rPr lang="en-US" sz="3700" dirty="0" err="1">
                    <a:solidFill>
                      <a:srgbClr val="ED7D31">
                        <a:lumMod val="75000"/>
                      </a:srgbClr>
                    </a:solidFill>
                    <a:latin typeface="#9Slide07 IcielPony" panose="02000000000000000000" pitchFamily="2" charset="0"/>
                  </a:rPr>
                  <a:t>từ</a:t>
                </a:r>
                <a:r>
                  <a:rPr lang="en-US" sz="3700" dirty="0">
                    <a:solidFill>
                      <a:srgbClr val="ED7D31">
                        <a:lumMod val="75000"/>
                      </a:srgbClr>
                    </a:solidFill>
                    <a:latin typeface="#9Slide07 IcielPony" panose="02000000000000000000" pitchFamily="2" charset="0"/>
                  </a:rPr>
                  <a:t> </a:t>
                </a:r>
                <a:r>
                  <a:rPr lang="en-US" sz="3700" dirty="0" err="1">
                    <a:solidFill>
                      <a:srgbClr val="ED7D31">
                        <a:lumMod val="75000"/>
                      </a:srgbClr>
                    </a:solidFill>
                    <a:latin typeface="#9Slide07 IcielPony" panose="02000000000000000000" pitchFamily="2" charset="0"/>
                  </a:rPr>
                  <a:t>bé</a:t>
                </a:r>
                <a:r>
                  <a:rPr lang="en-US" sz="3700" dirty="0">
                    <a:solidFill>
                      <a:srgbClr val="ED7D31">
                        <a:lumMod val="75000"/>
                      </a:srgbClr>
                    </a:solidFill>
                    <a:latin typeface="#9Slide07 IcielPony" panose="02000000000000000000" pitchFamily="2" charset="0"/>
                  </a:rPr>
                  <a:t> </a:t>
                </a:r>
                <a:r>
                  <a:rPr lang="en-US" sz="3700" dirty="0" err="1">
                    <a:solidFill>
                      <a:srgbClr val="ED7D31">
                        <a:lumMod val="75000"/>
                      </a:srgbClr>
                    </a:solidFill>
                    <a:latin typeface="#9Slide07 IcielPony" panose="02000000000000000000" pitchFamily="2" charset="0"/>
                  </a:rPr>
                  <a:t>đến</a:t>
                </a:r>
                <a:r>
                  <a:rPr lang="en-US" sz="3700" dirty="0">
                    <a:solidFill>
                      <a:srgbClr val="ED7D31">
                        <a:lumMod val="75000"/>
                      </a:srgbClr>
                    </a:solidFill>
                    <a:latin typeface="#9Slide07 IcielPony" panose="02000000000000000000" pitchFamily="2" charset="0"/>
                  </a:rPr>
                  <a:t> </a:t>
                </a:r>
                <a:r>
                  <a:rPr lang="en-US" sz="3700" dirty="0" err="1">
                    <a:solidFill>
                      <a:srgbClr val="ED7D31">
                        <a:lumMod val="75000"/>
                      </a:srgbClr>
                    </a:solidFill>
                    <a:latin typeface="#9Slide07 IcielPony" panose="02000000000000000000" pitchFamily="2" charset="0"/>
                  </a:rPr>
                  <a:t>lớn</a:t>
                </a:r>
                <a:r>
                  <a:rPr lang="en-US" sz="3700" dirty="0">
                    <a:solidFill>
                      <a:srgbClr val="ED7D31">
                        <a:lumMod val="75000"/>
                      </a:srgbClr>
                    </a:solidFill>
                    <a:latin typeface="#9Slide07 IcielPony" panose="02000000000000000000" pitchFamily="2" charset="0"/>
                  </a:rPr>
                  <a:t>:</a:t>
                </a:r>
              </a:p>
              <a:p>
                <a:pPr algn="ctr" defTabSz="768096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7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700" i="1"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en-US" sz="3700" i="1"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  <m:r>
                        <a:rPr lang="en-US" sz="3700" i="1">
                          <a:latin typeface="Cambria Math" panose="02040503050406030204" pitchFamily="18" charset="0"/>
                        </a:rPr>
                        <m:t> , </m:t>
                      </m:r>
                      <m:f>
                        <m:fPr>
                          <m:ctrlPr>
                            <a:rPr lang="en-US" sz="37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700" i="1">
                              <a:latin typeface="Cambria Math" panose="02040503050406030204" pitchFamily="18" charset="0"/>
                            </a:rPr>
                            <m:t>9</m:t>
                          </m:r>
                        </m:num>
                        <m:den>
                          <m:r>
                            <a:rPr lang="en-US" sz="3700" i="1"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  <m:r>
                        <a:rPr lang="en-US" sz="3700" i="1">
                          <a:latin typeface="Cambria Math" panose="02040503050406030204" pitchFamily="18" charset="0"/>
                        </a:rPr>
                        <m:t> , </m:t>
                      </m:r>
                      <m:f>
                        <m:fPr>
                          <m:ctrlPr>
                            <a:rPr lang="en-US" sz="37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700" i="1">
                              <a:latin typeface="Cambria Math" panose="02040503050406030204" pitchFamily="18" charset="0"/>
                            </a:rPr>
                            <m:t>7</m:t>
                          </m:r>
                        </m:num>
                        <m:den>
                          <m:r>
                            <a:rPr lang="en-US" sz="3700" i="1"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</m:oMath>
                  </m:oMathPara>
                </a14:m>
                <a:endParaRPr lang="en-US" sz="3700" dirty="0">
                  <a:solidFill>
                    <a:srgbClr val="ED7D31">
                      <a:lumMod val="75000"/>
                    </a:srgbClr>
                  </a:solidFill>
                  <a:latin typeface="#9Slide07 IcielPony" panose="02000000000000000000" pitchFamily="2" charset="0"/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31622" y="1028701"/>
                <a:ext cx="14851378" cy="4052391"/>
              </a:xfrm>
              <a:prstGeom prst="rect">
                <a:avLst/>
              </a:prstGeom>
              <a:blipFill>
                <a:blip r:embed="rId9"/>
                <a:stretch>
                  <a:fillRect t="-5075"/>
                </a:stretch>
              </a:blipFill>
              <a:ln w="28575">
                <a:solidFill>
                  <a:schemeClr val="tx1"/>
                </a:solidFill>
                <a:prstDash val="lg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" name="Group 4"/>
          <p:cNvGrpSpPr/>
          <p:nvPr/>
        </p:nvGrpSpPr>
        <p:grpSpPr>
          <a:xfrm>
            <a:off x="-4513977" y="5860640"/>
            <a:ext cx="5651262" cy="5838118"/>
            <a:chOff x="-3359255" y="6474194"/>
            <a:chExt cx="7535015" cy="5838118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5152" b="46970" l="52213" r="93147">
                          <a14:foregroundMark x1="74166" y1="39636" x2="82656" y2="33879"/>
                          <a14:foregroundMark x1="72832" y1="36242" x2="82656" y2="31515"/>
                          <a14:foregroundMark x1="59976" y1="19030" x2="76531" y2="20000"/>
                          <a14:foregroundMark x1="72832" y1="16970" x2="76895" y2="20000"/>
                          <a14:foregroundMark x1="62644" y1="29818" x2="58581" y2="31212"/>
                          <a14:foregroundMark x1="60279" y1="27152" x2="72468" y2="19030"/>
                          <a14:foregroundMark x1="63372" y1="23758" x2="58581" y2="28121"/>
                          <a14:foregroundMark x1="65009" y1="28485" x2="60279" y2="31212"/>
                          <a14:foregroundMark x1="63372" y1="34909" x2="68405" y2="40667"/>
                          <a14:foregroundMark x1="64706" y1="33879" x2="72165" y2="37636"/>
                          <a14:foregroundMark x1="82656" y1="19030" x2="83020" y2="30485"/>
                          <a14:foregroundMark x1="78896" y1="19030" x2="79624" y2="29515"/>
                          <a14:foregroundMark x1="84657" y1="22727" x2="86052" y2="25091"/>
                          <a14:foregroundMark x1="77562" y1="26788" x2="77259" y2="31212"/>
                          <a14:foregroundMark x1="75197" y1="21394" x2="78229" y2="26424"/>
                          <a14:foregroundMark x1="76228" y1="18000" x2="70103" y2="15636"/>
                          <a14:foregroundMark x1="74833" y1="15939" x2="77926" y2="17636"/>
                          <a14:foregroundMark x1="60279" y1="20000" x2="67435" y2="206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571" r="344" b="47778"/>
            <a:stretch/>
          </p:blipFill>
          <p:spPr>
            <a:xfrm>
              <a:off x="-3359255" y="6474194"/>
              <a:ext cx="5260833" cy="5838118"/>
            </a:xfrm>
            <a:prstGeom prst="rect">
              <a:avLst/>
            </a:prstGeom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96240" y="8362966"/>
              <a:ext cx="4572000" cy="29718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72923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3.08642E-6 L 0.68464 -1.00988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227" y="-5049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17170" y="375196"/>
            <a:ext cx="8195310" cy="5928360"/>
          </a:xfrm>
          <a:prstGeom prst="rect">
            <a:avLst/>
          </a:prstGeom>
          <a:solidFill>
            <a:schemeClr val="tx1">
              <a:lumMod val="75000"/>
              <a:lumOff val="25000"/>
              <a:alpha val="89000"/>
            </a:schemeClr>
          </a:solidFill>
          <a:ln w="28575">
            <a:solidFill>
              <a:schemeClr val="bg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rtlCol="0" anchor="ctr"/>
          <a:lstStyle/>
          <a:p>
            <a:pPr algn="ctr" defTabSz="768096">
              <a:defRPr/>
            </a:pPr>
            <a:endParaRPr lang="en-US" sz="1500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23" name="hồng"/>
          <p:cNvGrpSpPr/>
          <p:nvPr/>
        </p:nvGrpSpPr>
        <p:grpSpPr>
          <a:xfrm>
            <a:off x="100596" y="1796394"/>
            <a:ext cx="3065515" cy="2350813"/>
            <a:chOff x="134127" y="1796393"/>
            <a:chExt cx="4087353" cy="235081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Flowchart: Manual Operation 7"/>
                <p:cNvSpPr/>
                <p:nvPr/>
              </p:nvSpPr>
              <p:spPr>
                <a:xfrm rot="5400000">
                  <a:off x="2322516" y="1777044"/>
                  <a:ext cx="1390007" cy="2407921"/>
                </a:xfrm>
                <a:custGeom>
                  <a:avLst/>
                  <a:gdLst>
                    <a:gd name="connsiteX0" fmla="*/ 0 w 10000"/>
                    <a:gd name="connsiteY0" fmla="*/ 0 h 10000"/>
                    <a:gd name="connsiteX1" fmla="*/ 10000 w 10000"/>
                    <a:gd name="connsiteY1" fmla="*/ 0 h 10000"/>
                    <a:gd name="connsiteX2" fmla="*/ 8000 w 10000"/>
                    <a:gd name="connsiteY2" fmla="*/ 10000 h 10000"/>
                    <a:gd name="connsiteX3" fmla="*/ 2000 w 10000"/>
                    <a:gd name="connsiteY3" fmla="*/ 10000 h 10000"/>
                    <a:gd name="connsiteX4" fmla="*/ 0 w 10000"/>
                    <a:gd name="connsiteY4" fmla="*/ 0 h 10000"/>
                    <a:gd name="connsiteX0" fmla="*/ 0 w 8936"/>
                    <a:gd name="connsiteY0" fmla="*/ 690 h 10000"/>
                    <a:gd name="connsiteX1" fmla="*/ 8936 w 8936"/>
                    <a:gd name="connsiteY1" fmla="*/ 0 h 10000"/>
                    <a:gd name="connsiteX2" fmla="*/ 6936 w 8936"/>
                    <a:gd name="connsiteY2" fmla="*/ 10000 h 10000"/>
                    <a:gd name="connsiteX3" fmla="*/ 936 w 8936"/>
                    <a:gd name="connsiteY3" fmla="*/ 10000 h 10000"/>
                    <a:gd name="connsiteX4" fmla="*/ 0 w 8936"/>
                    <a:gd name="connsiteY4" fmla="*/ 690 h 10000"/>
                    <a:gd name="connsiteX0" fmla="*/ 0 w 8809"/>
                    <a:gd name="connsiteY0" fmla="*/ 0 h 9310"/>
                    <a:gd name="connsiteX1" fmla="*/ 8809 w 8809"/>
                    <a:gd name="connsiteY1" fmla="*/ 38 h 9310"/>
                    <a:gd name="connsiteX2" fmla="*/ 7762 w 8809"/>
                    <a:gd name="connsiteY2" fmla="*/ 9310 h 9310"/>
                    <a:gd name="connsiteX3" fmla="*/ 1047 w 8809"/>
                    <a:gd name="connsiteY3" fmla="*/ 9310 h 9310"/>
                    <a:gd name="connsiteX4" fmla="*/ 0 w 8809"/>
                    <a:gd name="connsiteY4" fmla="*/ 0 h 9310"/>
                    <a:gd name="connsiteX0" fmla="*/ 0 w 10000"/>
                    <a:gd name="connsiteY0" fmla="*/ 0 h 10000"/>
                    <a:gd name="connsiteX1" fmla="*/ 10000 w 10000"/>
                    <a:gd name="connsiteY1" fmla="*/ 41 h 10000"/>
                    <a:gd name="connsiteX2" fmla="*/ 8811 w 10000"/>
                    <a:gd name="connsiteY2" fmla="*/ 10000 h 10000"/>
                    <a:gd name="connsiteX3" fmla="*/ 1189 w 10000"/>
                    <a:gd name="connsiteY3" fmla="*/ 10000 h 10000"/>
                    <a:gd name="connsiteX4" fmla="*/ 0 w 10000"/>
                    <a:gd name="connsiteY4" fmla="*/ 0 h 10000"/>
                    <a:gd name="connsiteX0" fmla="*/ 0 w 10000"/>
                    <a:gd name="connsiteY0" fmla="*/ 0 h 10000"/>
                    <a:gd name="connsiteX1" fmla="*/ 10000 w 10000"/>
                    <a:gd name="connsiteY1" fmla="*/ 41 h 10000"/>
                    <a:gd name="connsiteX2" fmla="*/ 8811 w 10000"/>
                    <a:gd name="connsiteY2" fmla="*/ 10000 h 10000"/>
                    <a:gd name="connsiteX3" fmla="*/ 1189 w 10000"/>
                    <a:gd name="connsiteY3" fmla="*/ 10000 h 10000"/>
                    <a:gd name="connsiteX4" fmla="*/ 0 w 10000"/>
                    <a:gd name="connsiteY4" fmla="*/ 0 h 10000"/>
                    <a:gd name="connsiteX0" fmla="*/ 0 w 10000"/>
                    <a:gd name="connsiteY0" fmla="*/ 0 h 10000"/>
                    <a:gd name="connsiteX1" fmla="*/ 10000 w 10000"/>
                    <a:gd name="connsiteY1" fmla="*/ 41 h 10000"/>
                    <a:gd name="connsiteX2" fmla="*/ 8811 w 10000"/>
                    <a:gd name="connsiteY2" fmla="*/ 10000 h 10000"/>
                    <a:gd name="connsiteX3" fmla="*/ 1189 w 10000"/>
                    <a:gd name="connsiteY3" fmla="*/ 10000 h 10000"/>
                    <a:gd name="connsiteX4" fmla="*/ 0 w 10000"/>
                    <a:gd name="connsiteY4" fmla="*/ 0 h 10000"/>
                    <a:gd name="connsiteX0" fmla="*/ 0 w 8924"/>
                    <a:gd name="connsiteY0" fmla="*/ 0 h 10000"/>
                    <a:gd name="connsiteX1" fmla="*/ 8924 w 8924"/>
                    <a:gd name="connsiteY1" fmla="*/ 737 h 10000"/>
                    <a:gd name="connsiteX2" fmla="*/ 8811 w 8924"/>
                    <a:gd name="connsiteY2" fmla="*/ 10000 h 10000"/>
                    <a:gd name="connsiteX3" fmla="*/ 1189 w 8924"/>
                    <a:gd name="connsiteY3" fmla="*/ 10000 h 10000"/>
                    <a:gd name="connsiteX4" fmla="*/ 0 w 8924"/>
                    <a:gd name="connsiteY4" fmla="*/ 0 h 10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924" h="10000">
                      <a:moveTo>
                        <a:pt x="0" y="0"/>
                      </a:moveTo>
                      <a:cubicBezTo>
                        <a:pt x="3529" y="2103"/>
                        <a:pt x="5591" y="723"/>
                        <a:pt x="8924" y="737"/>
                      </a:cubicBezTo>
                      <a:cubicBezTo>
                        <a:pt x="6571" y="3487"/>
                        <a:pt x="9207" y="6680"/>
                        <a:pt x="8811" y="10000"/>
                      </a:cubicBezTo>
                      <a:lnTo>
                        <a:pt x="1189" y="10000"/>
                      </a:lnTo>
                      <a:cubicBezTo>
                        <a:pt x="793" y="6667"/>
                        <a:pt x="2353" y="2890"/>
                        <a:pt x="0" y="0"/>
                      </a:cubicBezTo>
                      <a:close/>
                    </a:path>
                  </a:pathLst>
                </a:custGeom>
                <a:solidFill>
                  <a:srgbClr val="E1506D"/>
                </a:solidFill>
                <a:ln w="38100">
                  <a:solidFill>
                    <a:srgbClr val="E1506D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vert="vert270" rtlCol="0" anchor="ctr"/>
                <a:lstStyle/>
                <a:p>
                  <a:pPr algn="ctr" defTabSz="768096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3000" i="1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3000" i="1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3000" i="1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</a:rPr>
                              <m:t>4</m:t>
                            </m:r>
                          </m:den>
                        </m:f>
                      </m:oMath>
                    </m:oMathPara>
                  </a14:m>
                  <a:endParaRPr lang="en-US" sz="3000" dirty="0">
                    <a:solidFill>
                      <a:prstClr val="white"/>
                    </a:solidFill>
                    <a:latin typeface="#9Slide07 Cadena" panose="02000503000000020004" pitchFamily="2" charset="0"/>
                  </a:endParaRPr>
                </a:p>
              </p:txBody>
            </p:sp>
          </mc:Choice>
          <mc:Fallback xmlns="">
            <p:sp>
              <p:nvSpPr>
                <p:cNvPr id="8" name="Flowchart: Manual Operation 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5400000">
                  <a:off x="2322516" y="1777044"/>
                  <a:ext cx="1390007" cy="2407921"/>
                </a:xfrm>
                <a:custGeom>
                  <a:avLst/>
                  <a:gdLst>
                    <a:gd name="connsiteX0" fmla="*/ 0 w 10000"/>
                    <a:gd name="connsiteY0" fmla="*/ 0 h 10000"/>
                    <a:gd name="connsiteX1" fmla="*/ 10000 w 10000"/>
                    <a:gd name="connsiteY1" fmla="*/ 0 h 10000"/>
                    <a:gd name="connsiteX2" fmla="*/ 8000 w 10000"/>
                    <a:gd name="connsiteY2" fmla="*/ 10000 h 10000"/>
                    <a:gd name="connsiteX3" fmla="*/ 2000 w 10000"/>
                    <a:gd name="connsiteY3" fmla="*/ 10000 h 10000"/>
                    <a:gd name="connsiteX4" fmla="*/ 0 w 10000"/>
                    <a:gd name="connsiteY4" fmla="*/ 0 h 10000"/>
                    <a:gd name="connsiteX0" fmla="*/ 0 w 8936"/>
                    <a:gd name="connsiteY0" fmla="*/ 690 h 10000"/>
                    <a:gd name="connsiteX1" fmla="*/ 8936 w 8936"/>
                    <a:gd name="connsiteY1" fmla="*/ 0 h 10000"/>
                    <a:gd name="connsiteX2" fmla="*/ 6936 w 8936"/>
                    <a:gd name="connsiteY2" fmla="*/ 10000 h 10000"/>
                    <a:gd name="connsiteX3" fmla="*/ 936 w 8936"/>
                    <a:gd name="connsiteY3" fmla="*/ 10000 h 10000"/>
                    <a:gd name="connsiteX4" fmla="*/ 0 w 8936"/>
                    <a:gd name="connsiteY4" fmla="*/ 690 h 10000"/>
                    <a:gd name="connsiteX0" fmla="*/ 0 w 8809"/>
                    <a:gd name="connsiteY0" fmla="*/ 0 h 9310"/>
                    <a:gd name="connsiteX1" fmla="*/ 8809 w 8809"/>
                    <a:gd name="connsiteY1" fmla="*/ 38 h 9310"/>
                    <a:gd name="connsiteX2" fmla="*/ 7762 w 8809"/>
                    <a:gd name="connsiteY2" fmla="*/ 9310 h 9310"/>
                    <a:gd name="connsiteX3" fmla="*/ 1047 w 8809"/>
                    <a:gd name="connsiteY3" fmla="*/ 9310 h 9310"/>
                    <a:gd name="connsiteX4" fmla="*/ 0 w 8809"/>
                    <a:gd name="connsiteY4" fmla="*/ 0 h 9310"/>
                    <a:gd name="connsiteX0" fmla="*/ 0 w 10000"/>
                    <a:gd name="connsiteY0" fmla="*/ 0 h 10000"/>
                    <a:gd name="connsiteX1" fmla="*/ 10000 w 10000"/>
                    <a:gd name="connsiteY1" fmla="*/ 41 h 10000"/>
                    <a:gd name="connsiteX2" fmla="*/ 8811 w 10000"/>
                    <a:gd name="connsiteY2" fmla="*/ 10000 h 10000"/>
                    <a:gd name="connsiteX3" fmla="*/ 1189 w 10000"/>
                    <a:gd name="connsiteY3" fmla="*/ 10000 h 10000"/>
                    <a:gd name="connsiteX4" fmla="*/ 0 w 10000"/>
                    <a:gd name="connsiteY4" fmla="*/ 0 h 10000"/>
                    <a:gd name="connsiteX0" fmla="*/ 0 w 10000"/>
                    <a:gd name="connsiteY0" fmla="*/ 0 h 10000"/>
                    <a:gd name="connsiteX1" fmla="*/ 10000 w 10000"/>
                    <a:gd name="connsiteY1" fmla="*/ 41 h 10000"/>
                    <a:gd name="connsiteX2" fmla="*/ 8811 w 10000"/>
                    <a:gd name="connsiteY2" fmla="*/ 10000 h 10000"/>
                    <a:gd name="connsiteX3" fmla="*/ 1189 w 10000"/>
                    <a:gd name="connsiteY3" fmla="*/ 10000 h 10000"/>
                    <a:gd name="connsiteX4" fmla="*/ 0 w 10000"/>
                    <a:gd name="connsiteY4" fmla="*/ 0 h 10000"/>
                    <a:gd name="connsiteX0" fmla="*/ 0 w 10000"/>
                    <a:gd name="connsiteY0" fmla="*/ 0 h 10000"/>
                    <a:gd name="connsiteX1" fmla="*/ 10000 w 10000"/>
                    <a:gd name="connsiteY1" fmla="*/ 41 h 10000"/>
                    <a:gd name="connsiteX2" fmla="*/ 8811 w 10000"/>
                    <a:gd name="connsiteY2" fmla="*/ 10000 h 10000"/>
                    <a:gd name="connsiteX3" fmla="*/ 1189 w 10000"/>
                    <a:gd name="connsiteY3" fmla="*/ 10000 h 10000"/>
                    <a:gd name="connsiteX4" fmla="*/ 0 w 10000"/>
                    <a:gd name="connsiteY4" fmla="*/ 0 h 10000"/>
                    <a:gd name="connsiteX0" fmla="*/ 0 w 8924"/>
                    <a:gd name="connsiteY0" fmla="*/ 0 h 10000"/>
                    <a:gd name="connsiteX1" fmla="*/ 8924 w 8924"/>
                    <a:gd name="connsiteY1" fmla="*/ 737 h 10000"/>
                    <a:gd name="connsiteX2" fmla="*/ 8811 w 8924"/>
                    <a:gd name="connsiteY2" fmla="*/ 10000 h 10000"/>
                    <a:gd name="connsiteX3" fmla="*/ 1189 w 8924"/>
                    <a:gd name="connsiteY3" fmla="*/ 10000 h 10000"/>
                    <a:gd name="connsiteX4" fmla="*/ 0 w 8924"/>
                    <a:gd name="connsiteY4" fmla="*/ 0 h 10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924" h="10000">
                      <a:moveTo>
                        <a:pt x="0" y="0"/>
                      </a:moveTo>
                      <a:cubicBezTo>
                        <a:pt x="3529" y="2103"/>
                        <a:pt x="5591" y="723"/>
                        <a:pt x="8924" y="737"/>
                      </a:cubicBezTo>
                      <a:cubicBezTo>
                        <a:pt x="6571" y="3487"/>
                        <a:pt x="9207" y="6680"/>
                        <a:pt x="8811" y="10000"/>
                      </a:cubicBezTo>
                      <a:lnTo>
                        <a:pt x="1189" y="10000"/>
                      </a:lnTo>
                      <a:cubicBezTo>
                        <a:pt x="793" y="6667"/>
                        <a:pt x="2353" y="2890"/>
                        <a:pt x="0" y="0"/>
                      </a:cubicBezTo>
                      <a:close/>
                    </a:path>
                  </a:pathLst>
                </a:custGeom>
                <a:blipFill>
                  <a:blip r:embed="rId6"/>
                  <a:stretch>
                    <a:fillRect/>
                  </a:stretch>
                </a:blipFill>
                <a:ln w="38100">
                  <a:solidFill>
                    <a:srgbClr val="E1506D"/>
                  </a:solidFill>
                  <a:prstDash val="dash"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5222" b="47000" l="5156" r="464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8444" b="47778"/>
            <a:stretch/>
          </p:blipFill>
          <p:spPr>
            <a:xfrm>
              <a:off x="134127" y="1796393"/>
              <a:ext cx="2319513" cy="2350813"/>
            </a:xfrm>
            <a:prstGeom prst="rect">
              <a:avLst/>
            </a:prstGeom>
          </p:spPr>
        </p:pic>
      </p:grpSp>
      <p:grpSp>
        <p:nvGrpSpPr>
          <p:cNvPr id="22" name="xanh"/>
          <p:cNvGrpSpPr/>
          <p:nvPr/>
        </p:nvGrpSpPr>
        <p:grpSpPr>
          <a:xfrm>
            <a:off x="436615" y="3609954"/>
            <a:ext cx="2729496" cy="2350813"/>
            <a:chOff x="582153" y="3609953"/>
            <a:chExt cx="3639327" cy="235081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Flowchart: Manual Operation 7"/>
                <p:cNvSpPr/>
                <p:nvPr/>
              </p:nvSpPr>
              <p:spPr>
                <a:xfrm rot="5400000">
                  <a:off x="2238716" y="3764279"/>
                  <a:ext cx="1557605" cy="2407922"/>
                </a:xfrm>
                <a:custGeom>
                  <a:avLst/>
                  <a:gdLst>
                    <a:gd name="connsiteX0" fmla="*/ 0 w 10000"/>
                    <a:gd name="connsiteY0" fmla="*/ 0 h 10000"/>
                    <a:gd name="connsiteX1" fmla="*/ 10000 w 10000"/>
                    <a:gd name="connsiteY1" fmla="*/ 0 h 10000"/>
                    <a:gd name="connsiteX2" fmla="*/ 8000 w 10000"/>
                    <a:gd name="connsiteY2" fmla="*/ 10000 h 10000"/>
                    <a:gd name="connsiteX3" fmla="*/ 2000 w 10000"/>
                    <a:gd name="connsiteY3" fmla="*/ 10000 h 10000"/>
                    <a:gd name="connsiteX4" fmla="*/ 0 w 10000"/>
                    <a:gd name="connsiteY4" fmla="*/ 0 h 10000"/>
                    <a:gd name="connsiteX0" fmla="*/ 0 w 8936"/>
                    <a:gd name="connsiteY0" fmla="*/ 690 h 10000"/>
                    <a:gd name="connsiteX1" fmla="*/ 8936 w 8936"/>
                    <a:gd name="connsiteY1" fmla="*/ 0 h 10000"/>
                    <a:gd name="connsiteX2" fmla="*/ 6936 w 8936"/>
                    <a:gd name="connsiteY2" fmla="*/ 10000 h 10000"/>
                    <a:gd name="connsiteX3" fmla="*/ 936 w 8936"/>
                    <a:gd name="connsiteY3" fmla="*/ 10000 h 10000"/>
                    <a:gd name="connsiteX4" fmla="*/ 0 w 8936"/>
                    <a:gd name="connsiteY4" fmla="*/ 690 h 10000"/>
                    <a:gd name="connsiteX0" fmla="*/ 0 w 8809"/>
                    <a:gd name="connsiteY0" fmla="*/ 0 h 9310"/>
                    <a:gd name="connsiteX1" fmla="*/ 8809 w 8809"/>
                    <a:gd name="connsiteY1" fmla="*/ 38 h 9310"/>
                    <a:gd name="connsiteX2" fmla="*/ 7762 w 8809"/>
                    <a:gd name="connsiteY2" fmla="*/ 9310 h 9310"/>
                    <a:gd name="connsiteX3" fmla="*/ 1047 w 8809"/>
                    <a:gd name="connsiteY3" fmla="*/ 9310 h 9310"/>
                    <a:gd name="connsiteX4" fmla="*/ 0 w 8809"/>
                    <a:gd name="connsiteY4" fmla="*/ 0 h 9310"/>
                    <a:gd name="connsiteX0" fmla="*/ 0 w 10000"/>
                    <a:gd name="connsiteY0" fmla="*/ 0 h 10000"/>
                    <a:gd name="connsiteX1" fmla="*/ 10000 w 10000"/>
                    <a:gd name="connsiteY1" fmla="*/ 41 h 10000"/>
                    <a:gd name="connsiteX2" fmla="*/ 8811 w 10000"/>
                    <a:gd name="connsiteY2" fmla="*/ 10000 h 10000"/>
                    <a:gd name="connsiteX3" fmla="*/ 1189 w 10000"/>
                    <a:gd name="connsiteY3" fmla="*/ 10000 h 10000"/>
                    <a:gd name="connsiteX4" fmla="*/ 0 w 10000"/>
                    <a:gd name="connsiteY4" fmla="*/ 0 h 10000"/>
                    <a:gd name="connsiteX0" fmla="*/ 0 w 10000"/>
                    <a:gd name="connsiteY0" fmla="*/ 0 h 10000"/>
                    <a:gd name="connsiteX1" fmla="*/ 10000 w 10000"/>
                    <a:gd name="connsiteY1" fmla="*/ 41 h 10000"/>
                    <a:gd name="connsiteX2" fmla="*/ 8811 w 10000"/>
                    <a:gd name="connsiteY2" fmla="*/ 10000 h 10000"/>
                    <a:gd name="connsiteX3" fmla="*/ 1189 w 10000"/>
                    <a:gd name="connsiteY3" fmla="*/ 10000 h 10000"/>
                    <a:gd name="connsiteX4" fmla="*/ 0 w 10000"/>
                    <a:gd name="connsiteY4" fmla="*/ 0 h 10000"/>
                    <a:gd name="connsiteX0" fmla="*/ 0 w 10000"/>
                    <a:gd name="connsiteY0" fmla="*/ 0 h 10000"/>
                    <a:gd name="connsiteX1" fmla="*/ 10000 w 10000"/>
                    <a:gd name="connsiteY1" fmla="*/ 41 h 10000"/>
                    <a:gd name="connsiteX2" fmla="*/ 8811 w 10000"/>
                    <a:gd name="connsiteY2" fmla="*/ 10000 h 10000"/>
                    <a:gd name="connsiteX3" fmla="*/ 1189 w 10000"/>
                    <a:gd name="connsiteY3" fmla="*/ 10000 h 10000"/>
                    <a:gd name="connsiteX4" fmla="*/ 0 w 10000"/>
                    <a:gd name="connsiteY4" fmla="*/ 0 h 10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000" h="10000">
                      <a:moveTo>
                        <a:pt x="0" y="0"/>
                      </a:moveTo>
                      <a:cubicBezTo>
                        <a:pt x="3333" y="14"/>
                        <a:pt x="6765" y="1862"/>
                        <a:pt x="10000" y="41"/>
                      </a:cubicBezTo>
                      <a:cubicBezTo>
                        <a:pt x="8626" y="6779"/>
                        <a:pt x="9207" y="6680"/>
                        <a:pt x="8811" y="10000"/>
                      </a:cubicBezTo>
                      <a:lnTo>
                        <a:pt x="1189" y="10000"/>
                      </a:lnTo>
                      <a:cubicBezTo>
                        <a:pt x="793" y="6667"/>
                        <a:pt x="1961" y="2194"/>
                        <a:pt x="0" y="0"/>
                      </a:cubicBezTo>
                      <a:close/>
                    </a:path>
                  </a:pathLst>
                </a:custGeom>
                <a:solidFill>
                  <a:srgbClr val="4DE5D9"/>
                </a:solidFill>
                <a:ln w="38100">
                  <a:solidFill>
                    <a:srgbClr val="4DE5D9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vert="vert270" rtlCol="0" anchor="ctr"/>
                <a:lstStyle/>
                <a:p>
                  <a:pPr algn="ctr" defTabSz="768096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3000" i="1">
                                <a:solidFill>
                                  <a:prstClr val="black">
                                    <a:lumMod val="75000"/>
                                    <a:lumOff val="25000"/>
                                  </a:prst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3000" i="1">
                                <a:solidFill>
                                  <a:prstClr val="black">
                                    <a:lumMod val="75000"/>
                                    <a:lumOff val="25000"/>
                                  </a:prstClr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num>
                          <m:den>
                            <m:r>
                              <a:rPr lang="en-US" sz="3000" i="1">
                                <a:solidFill>
                                  <a:prstClr val="black">
                                    <a:lumMod val="75000"/>
                                    <a:lumOff val="25000"/>
                                  </a:prstClr>
                                </a:solidFill>
                                <a:latin typeface="Cambria Math" panose="02040503050406030204" pitchFamily="18" charset="0"/>
                              </a:rPr>
                              <m:t>4</m:t>
                            </m:r>
                          </m:den>
                        </m:f>
                      </m:oMath>
                    </m:oMathPara>
                  </a14:m>
                  <a:endParaRPr lang="en-US" sz="3000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#9Slide07 Cadena" panose="02000503000000020004" pitchFamily="2" charset="0"/>
                  </a:endParaRPr>
                </a:p>
              </p:txBody>
            </p:sp>
          </mc:Choice>
          <mc:Fallback xmlns="">
            <p:sp>
              <p:nvSpPr>
                <p:cNvPr id="10" name="Flowchart: Manual Operation 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5400000">
                  <a:off x="2238716" y="3764279"/>
                  <a:ext cx="1557605" cy="2407922"/>
                </a:xfrm>
                <a:custGeom>
                  <a:avLst/>
                  <a:gdLst>
                    <a:gd name="connsiteX0" fmla="*/ 0 w 10000"/>
                    <a:gd name="connsiteY0" fmla="*/ 0 h 10000"/>
                    <a:gd name="connsiteX1" fmla="*/ 10000 w 10000"/>
                    <a:gd name="connsiteY1" fmla="*/ 0 h 10000"/>
                    <a:gd name="connsiteX2" fmla="*/ 8000 w 10000"/>
                    <a:gd name="connsiteY2" fmla="*/ 10000 h 10000"/>
                    <a:gd name="connsiteX3" fmla="*/ 2000 w 10000"/>
                    <a:gd name="connsiteY3" fmla="*/ 10000 h 10000"/>
                    <a:gd name="connsiteX4" fmla="*/ 0 w 10000"/>
                    <a:gd name="connsiteY4" fmla="*/ 0 h 10000"/>
                    <a:gd name="connsiteX0" fmla="*/ 0 w 8936"/>
                    <a:gd name="connsiteY0" fmla="*/ 690 h 10000"/>
                    <a:gd name="connsiteX1" fmla="*/ 8936 w 8936"/>
                    <a:gd name="connsiteY1" fmla="*/ 0 h 10000"/>
                    <a:gd name="connsiteX2" fmla="*/ 6936 w 8936"/>
                    <a:gd name="connsiteY2" fmla="*/ 10000 h 10000"/>
                    <a:gd name="connsiteX3" fmla="*/ 936 w 8936"/>
                    <a:gd name="connsiteY3" fmla="*/ 10000 h 10000"/>
                    <a:gd name="connsiteX4" fmla="*/ 0 w 8936"/>
                    <a:gd name="connsiteY4" fmla="*/ 690 h 10000"/>
                    <a:gd name="connsiteX0" fmla="*/ 0 w 8809"/>
                    <a:gd name="connsiteY0" fmla="*/ 0 h 9310"/>
                    <a:gd name="connsiteX1" fmla="*/ 8809 w 8809"/>
                    <a:gd name="connsiteY1" fmla="*/ 38 h 9310"/>
                    <a:gd name="connsiteX2" fmla="*/ 7762 w 8809"/>
                    <a:gd name="connsiteY2" fmla="*/ 9310 h 9310"/>
                    <a:gd name="connsiteX3" fmla="*/ 1047 w 8809"/>
                    <a:gd name="connsiteY3" fmla="*/ 9310 h 9310"/>
                    <a:gd name="connsiteX4" fmla="*/ 0 w 8809"/>
                    <a:gd name="connsiteY4" fmla="*/ 0 h 9310"/>
                    <a:gd name="connsiteX0" fmla="*/ 0 w 10000"/>
                    <a:gd name="connsiteY0" fmla="*/ 0 h 10000"/>
                    <a:gd name="connsiteX1" fmla="*/ 10000 w 10000"/>
                    <a:gd name="connsiteY1" fmla="*/ 41 h 10000"/>
                    <a:gd name="connsiteX2" fmla="*/ 8811 w 10000"/>
                    <a:gd name="connsiteY2" fmla="*/ 10000 h 10000"/>
                    <a:gd name="connsiteX3" fmla="*/ 1189 w 10000"/>
                    <a:gd name="connsiteY3" fmla="*/ 10000 h 10000"/>
                    <a:gd name="connsiteX4" fmla="*/ 0 w 10000"/>
                    <a:gd name="connsiteY4" fmla="*/ 0 h 10000"/>
                    <a:gd name="connsiteX0" fmla="*/ 0 w 10000"/>
                    <a:gd name="connsiteY0" fmla="*/ 0 h 10000"/>
                    <a:gd name="connsiteX1" fmla="*/ 10000 w 10000"/>
                    <a:gd name="connsiteY1" fmla="*/ 41 h 10000"/>
                    <a:gd name="connsiteX2" fmla="*/ 8811 w 10000"/>
                    <a:gd name="connsiteY2" fmla="*/ 10000 h 10000"/>
                    <a:gd name="connsiteX3" fmla="*/ 1189 w 10000"/>
                    <a:gd name="connsiteY3" fmla="*/ 10000 h 10000"/>
                    <a:gd name="connsiteX4" fmla="*/ 0 w 10000"/>
                    <a:gd name="connsiteY4" fmla="*/ 0 h 10000"/>
                    <a:gd name="connsiteX0" fmla="*/ 0 w 10000"/>
                    <a:gd name="connsiteY0" fmla="*/ 0 h 10000"/>
                    <a:gd name="connsiteX1" fmla="*/ 10000 w 10000"/>
                    <a:gd name="connsiteY1" fmla="*/ 41 h 10000"/>
                    <a:gd name="connsiteX2" fmla="*/ 8811 w 10000"/>
                    <a:gd name="connsiteY2" fmla="*/ 10000 h 10000"/>
                    <a:gd name="connsiteX3" fmla="*/ 1189 w 10000"/>
                    <a:gd name="connsiteY3" fmla="*/ 10000 h 10000"/>
                    <a:gd name="connsiteX4" fmla="*/ 0 w 10000"/>
                    <a:gd name="connsiteY4" fmla="*/ 0 h 10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000" h="10000">
                      <a:moveTo>
                        <a:pt x="0" y="0"/>
                      </a:moveTo>
                      <a:cubicBezTo>
                        <a:pt x="3333" y="14"/>
                        <a:pt x="6765" y="1862"/>
                        <a:pt x="10000" y="41"/>
                      </a:cubicBezTo>
                      <a:cubicBezTo>
                        <a:pt x="8626" y="6779"/>
                        <a:pt x="9207" y="6680"/>
                        <a:pt x="8811" y="10000"/>
                      </a:cubicBezTo>
                      <a:lnTo>
                        <a:pt x="1189" y="10000"/>
                      </a:lnTo>
                      <a:cubicBezTo>
                        <a:pt x="793" y="6667"/>
                        <a:pt x="1961" y="2194"/>
                        <a:pt x="0" y="0"/>
                      </a:cubicBezTo>
                      <a:close/>
                    </a:path>
                  </a:pathLst>
                </a:custGeom>
                <a:blipFill>
                  <a:blip r:embed="rId9"/>
                  <a:stretch>
                    <a:fillRect/>
                  </a:stretch>
                </a:blipFill>
                <a:ln w="38100">
                  <a:solidFill>
                    <a:srgbClr val="4DE5D9"/>
                  </a:solidFill>
                  <a:prstDash val="dash"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5152" b="46970" l="52213" r="93147">
                          <a14:foregroundMark x1="74166" y1="39636" x2="82656" y2="33879"/>
                          <a14:foregroundMark x1="72832" y1="36242" x2="82656" y2="31515"/>
                          <a14:foregroundMark x1="59976" y1="19030" x2="76531" y2="20000"/>
                          <a14:foregroundMark x1="72832" y1="16970" x2="76895" y2="20000"/>
                          <a14:foregroundMark x1="62644" y1="29818" x2="58581" y2="31212"/>
                          <a14:foregroundMark x1="60279" y1="27152" x2="72468" y2="19030"/>
                          <a14:foregroundMark x1="63372" y1="23758" x2="58581" y2="28121"/>
                          <a14:foregroundMark x1="65009" y1="28485" x2="60279" y2="31212"/>
                          <a14:foregroundMark x1="63372" y1="34909" x2="68405" y2="40667"/>
                          <a14:foregroundMark x1="64706" y1="33879" x2="72165" y2="37636"/>
                          <a14:foregroundMark x1="82656" y1="19030" x2="83020" y2="30485"/>
                          <a14:foregroundMark x1="78896" y1="19030" x2="79624" y2="29515"/>
                          <a14:foregroundMark x1="84657" y1="22727" x2="86052" y2="25091"/>
                          <a14:foregroundMark x1="77562" y1="26788" x2="77259" y2="31212"/>
                          <a14:foregroundMark x1="75197" y1="21394" x2="78229" y2="26424"/>
                          <a14:foregroundMark x1="76228" y1="18000" x2="70103" y2="15636"/>
                          <a14:foregroundMark x1="74833" y1="15939" x2="77926" y2="17636"/>
                          <a14:foregroundMark x1="60279" y1="20000" x2="67435" y2="206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571" r="344" b="47778"/>
            <a:stretch/>
          </p:blipFill>
          <p:spPr>
            <a:xfrm>
              <a:off x="582153" y="3609953"/>
              <a:ext cx="2118360" cy="2350813"/>
            </a:xfrm>
            <a:prstGeom prst="rect">
              <a:avLst/>
            </a:prstGeom>
          </p:spPr>
        </p:pic>
      </p:grpSp>
      <p:grpSp>
        <p:nvGrpSpPr>
          <p:cNvPr id="20" name="socola"/>
          <p:cNvGrpSpPr/>
          <p:nvPr/>
        </p:nvGrpSpPr>
        <p:grpSpPr>
          <a:xfrm>
            <a:off x="3838206" y="2179194"/>
            <a:ext cx="3111791" cy="1828800"/>
            <a:chOff x="5117607" y="2179194"/>
            <a:chExt cx="4149054" cy="182880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Flowchart: Manual Operation 7"/>
                <p:cNvSpPr/>
                <p:nvPr/>
              </p:nvSpPr>
              <p:spPr>
                <a:xfrm rot="16200000" flipH="1">
                  <a:off x="5585248" y="1816622"/>
                  <a:ext cx="1588134" cy="2523416"/>
                </a:xfrm>
                <a:custGeom>
                  <a:avLst/>
                  <a:gdLst>
                    <a:gd name="connsiteX0" fmla="*/ 0 w 10000"/>
                    <a:gd name="connsiteY0" fmla="*/ 0 h 10000"/>
                    <a:gd name="connsiteX1" fmla="*/ 10000 w 10000"/>
                    <a:gd name="connsiteY1" fmla="*/ 0 h 10000"/>
                    <a:gd name="connsiteX2" fmla="*/ 8000 w 10000"/>
                    <a:gd name="connsiteY2" fmla="*/ 10000 h 10000"/>
                    <a:gd name="connsiteX3" fmla="*/ 2000 w 10000"/>
                    <a:gd name="connsiteY3" fmla="*/ 10000 h 10000"/>
                    <a:gd name="connsiteX4" fmla="*/ 0 w 10000"/>
                    <a:gd name="connsiteY4" fmla="*/ 0 h 10000"/>
                    <a:gd name="connsiteX0" fmla="*/ 0 w 8936"/>
                    <a:gd name="connsiteY0" fmla="*/ 690 h 10000"/>
                    <a:gd name="connsiteX1" fmla="*/ 8936 w 8936"/>
                    <a:gd name="connsiteY1" fmla="*/ 0 h 10000"/>
                    <a:gd name="connsiteX2" fmla="*/ 6936 w 8936"/>
                    <a:gd name="connsiteY2" fmla="*/ 10000 h 10000"/>
                    <a:gd name="connsiteX3" fmla="*/ 936 w 8936"/>
                    <a:gd name="connsiteY3" fmla="*/ 10000 h 10000"/>
                    <a:gd name="connsiteX4" fmla="*/ 0 w 8936"/>
                    <a:gd name="connsiteY4" fmla="*/ 690 h 10000"/>
                    <a:gd name="connsiteX0" fmla="*/ 0 w 8809"/>
                    <a:gd name="connsiteY0" fmla="*/ 0 h 9310"/>
                    <a:gd name="connsiteX1" fmla="*/ 8809 w 8809"/>
                    <a:gd name="connsiteY1" fmla="*/ 38 h 9310"/>
                    <a:gd name="connsiteX2" fmla="*/ 7762 w 8809"/>
                    <a:gd name="connsiteY2" fmla="*/ 9310 h 9310"/>
                    <a:gd name="connsiteX3" fmla="*/ 1047 w 8809"/>
                    <a:gd name="connsiteY3" fmla="*/ 9310 h 9310"/>
                    <a:gd name="connsiteX4" fmla="*/ 0 w 8809"/>
                    <a:gd name="connsiteY4" fmla="*/ 0 h 9310"/>
                    <a:gd name="connsiteX0" fmla="*/ 0 w 10196"/>
                    <a:gd name="connsiteY0" fmla="*/ 0 h 10000"/>
                    <a:gd name="connsiteX1" fmla="*/ 10196 w 10196"/>
                    <a:gd name="connsiteY1" fmla="*/ 41 h 10000"/>
                    <a:gd name="connsiteX2" fmla="*/ 9007 w 10196"/>
                    <a:gd name="connsiteY2" fmla="*/ 10000 h 10000"/>
                    <a:gd name="connsiteX3" fmla="*/ 1385 w 10196"/>
                    <a:gd name="connsiteY3" fmla="*/ 10000 h 10000"/>
                    <a:gd name="connsiteX4" fmla="*/ 0 w 10196"/>
                    <a:gd name="connsiteY4" fmla="*/ 0 h 10000"/>
                    <a:gd name="connsiteX0" fmla="*/ 0 w 10196"/>
                    <a:gd name="connsiteY0" fmla="*/ 0 h 10000"/>
                    <a:gd name="connsiteX1" fmla="*/ 10196 w 10196"/>
                    <a:gd name="connsiteY1" fmla="*/ 41 h 10000"/>
                    <a:gd name="connsiteX2" fmla="*/ 9007 w 10196"/>
                    <a:gd name="connsiteY2" fmla="*/ 10000 h 10000"/>
                    <a:gd name="connsiteX3" fmla="*/ 1385 w 10196"/>
                    <a:gd name="connsiteY3" fmla="*/ 10000 h 10000"/>
                    <a:gd name="connsiteX4" fmla="*/ 0 w 10196"/>
                    <a:gd name="connsiteY4" fmla="*/ 0 h 10000"/>
                    <a:gd name="connsiteX0" fmla="*/ 0 w 10196"/>
                    <a:gd name="connsiteY0" fmla="*/ 0 h 10000"/>
                    <a:gd name="connsiteX1" fmla="*/ 10196 w 10196"/>
                    <a:gd name="connsiteY1" fmla="*/ 41 h 10000"/>
                    <a:gd name="connsiteX2" fmla="*/ 9007 w 10196"/>
                    <a:gd name="connsiteY2" fmla="*/ 10000 h 10000"/>
                    <a:gd name="connsiteX3" fmla="*/ 1385 w 10196"/>
                    <a:gd name="connsiteY3" fmla="*/ 10000 h 10000"/>
                    <a:gd name="connsiteX4" fmla="*/ 0 w 10196"/>
                    <a:gd name="connsiteY4" fmla="*/ 0 h 10000"/>
                    <a:gd name="connsiteX0" fmla="*/ 0 w 10196"/>
                    <a:gd name="connsiteY0" fmla="*/ 0 h 10000"/>
                    <a:gd name="connsiteX1" fmla="*/ 10196 w 10196"/>
                    <a:gd name="connsiteY1" fmla="*/ 41 h 10000"/>
                    <a:gd name="connsiteX2" fmla="*/ 9007 w 10196"/>
                    <a:gd name="connsiteY2" fmla="*/ 10000 h 10000"/>
                    <a:gd name="connsiteX3" fmla="*/ 1385 w 10196"/>
                    <a:gd name="connsiteY3" fmla="*/ 10000 h 10000"/>
                    <a:gd name="connsiteX4" fmla="*/ 0 w 10196"/>
                    <a:gd name="connsiteY4" fmla="*/ 0 h 10000"/>
                    <a:gd name="connsiteX0" fmla="*/ 0 w 10196"/>
                    <a:gd name="connsiteY0" fmla="*/ 0 h 10000"/>
                    <a:gd name="connsiteX1" fmla="*/ 10196 w 10196"/>
                    <a:gd name="connsiteY1" fmla="*/ 41 h 10000"/>
                    <a:gd name="connsiteX2" fmla="*/ 9007 w 10196"/>
                    <a:gd name="connsiteY2" fmla="*/ 10000 h 10000"/>
                    <a:gd name="connsiteX3" fmla="*/ 1385 w 10196"/>
                    <a:gd name="connsiteY3" fmla="*/ 10000 h 10000"/>
                    <a:gd name="connsiteX4" fmla="*/ 0 w 10196"/>
                    <a:gd name="connsiteY4" fmla="*/ 0 h 10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196" h="10000">
                      <a:moveTo>
                        <a:pt x="0" y="0"/>
                      </a:moveTo>
                      <a:cubicBezTo>
                        <a:pt x="3203" y="980"/>
                        <a:pt x="5036" y="1174"/>
                        <a:pt x="10196" y="41"/>
                      </a:cubicBezTo>
                      <a:cubicBezTo>
                        <a:pt x="7158" y="1791"/>
                        <a:pt x="9403" y="6680"/>
                        <a:pt x="9007" y="10000"/>
                      </a:cubicBezTo>
                      <a:lnTo>
                        <a:pt x="1385" y="10000"/>
                      </a:lnTo>
                      <a:cubicBezTo>
                        <a:pt x="923" y="6667"/>
                        <a:pt x="1636" y="5266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2">
                    <a:lumMod val="50000"/>
                  </a:schemeClr>
                </a:solidFill>
                <a:ln w="38100">
                  <a:solidFill>
                    <a:schemeClr val="accent2">
                      <a:lumMod val="50000"/>
                    </a:schemeClr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vert="vert" rtlCol="0" anchor="ctr"/>
                <a:lstStyle/>
                <a:p>
                  <a:pPr algn="ctr" defTabSz="768096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3000" i="1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3000" i="1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3000" i="1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oMath>
                    </m:oMathPara>
                  </a14:m>
                  <a:endParaRPr lang="en-US" sz="3000" dirty="0">
                    <a:solidFill>
                      <a:prstClr val="white"/>
                    </a:solidFill>
                    <a:latin typeface="#9Slide07 Cadena" panose="02000503000000020004" pitchFamily="2" charset="0"/>
                  </a:endParaRPr>
                </a:p>
              </p:txBody>
            </p:sp>
          </mc:Choice>
          <mc:Fallback xmlns="">
            <p:sp>
              <p:nvSpPr>
                <p:cNvPr id="12" name="Flowchart: Manual Operation 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16200000" flipH="1">
                  <a:off x="5585248" y="1816622"/>
                  <a:ext cx="1588134" cy="2523416"/>
                </a:xfrm>
                <a:custGeom>
                  <a:avLst/>
                  <a:gdLst>
                    <a:gd name="connsiteX0" fmla="*/ 0 w 10000"/>
                    <a:gd name="connsiteY0" fmla="*/ 0 h 10000"/>
                    <a:gd name="connsiteX1" fmla="*/ 10000 w 10000"/>
                    <a:gd name="connsiteY1" fmla="*/ 0 h 10000"/>
                    <a:gd name="connsiteX2" fmla="*/ 8000 w 10000"/>
                    <a:gd name="connsiteY2" fmla="*/ 10000 h 10000"/>
                    <a:gd name="connsiteX3" fmla="*/ 2000 w 10000"/>
                    <a:gd name="connsiteY3" fmla="*/ 10000 h 10000"/>
                    <a:gd name="connsiteX4" fmla="*/ 0 w 10000"/>
                    <a:gd name="connsiteY4" fmla="*/ 0 h 10000"/>
                    <a:gd name="connsiteX0" fmla="*/ 0 w 8936"/>
                    <a:gd name="connsiteY0" fmla="*/ 690 h 10000"/>
                    <a:gd name="connsiteX1" fmla="*/ 8936 w 8936"/>
                    <a:gd name="connsiteY1" fmla="*/ 0 h 10000"/>
                    <a:gd name="connsiteX2" fmla="*/ 6936 w 8936"/>
                    <a:gd name="connsiteY2" fmla="*/ 10000 h 10000"/>
                    <a:gd name="connsiteX3" fmla="*/ 936 w 8936"/>
                    <a:gd name="connsiteY3" fmla="*/ 10000 h 10000"/>
                    <a:gd name="connsiteX4" fmla="*/ 0 w 8936"/>
                    <a:gd name="connsiteY4" fmla="*/ 690 h 10000"/>
                    <a:gd name="connsiteX0" fmla="*/ 0 w 8809"/>
                    <a:gd name="connsiteY0" fmla="*/ 0 h 9310"/>
                    <a:gd name="connsiteX1" fmla="*/ 8809 w 8809"/>
                    <a:gd name="connsiteY1" fmla="*/ 38 h 9310"/>
                    <a:gd name="connsiteX2" fmla="*/ 7762 w 8809"/>
                    <a:gd name="connsiteY2" fmla="*/ 9310 h 9310"/>
                    <a:gd name="connsiteX3" fmla="*/ 1047 w 8809"/>
                    <a:gd name="connsiteY3" fmla="*/ 9310 h 9310"/>
                    <a:gd name="connsiteX4" fmla="*/ 0 w 8809"/>
                    <a:gd name="connsiteY4" fmla="*/ 0 h 9310"/>
                    <a:gd name="connsiteX0" fmla="*/ 0 w 10196"/>
                    <a:gd name="connsiteY0" fmla="*/ 0 h 10000"/>
                    <a:gd name="connsiteX1" fmla="*/ 10196 w 10196"/>
                    <a:gd name="connsiteY1" fmla="*/ 41 h 10000"/>
                    <a:gd name="connsiteX2" fmla="*/ 9007 w 10196"/>
                    <a:gd name="connsiteY2" fmla="*/ 10000 h 10000"/>
                    <a:gd name="connsiteX3" fmla="*/ 1385 w 10196"/>
                    <a:gd name="connsiteY3" fmla="*/ 10000 h 10000"/>
                    <a:gd name="connsiteX4" fmla="*/ 0 w 10196"/>
                    <a:gd name="connsiteY4" fmla="*/ 0 h 10000"/>
                    <a:gd name="connsiteX0" fmla="*/ 0 w 10196"/>
                    <a:gd name="connsiteY0" fmla="*/ 0 h 10000"/>
                    <a:gd name="connsiteX1" fmla="*/ 10196 w 10196"/>
                    <a:gd name="connsiteY1" fmla="*/ 41 h 10000"/>
                    <a:gd name="connsiteX2" fmla="*/ 9007 w 10196"/>
                    <a:gd name="connsiteY2" fmla="*/ 10000 h 10000"/>
                    <a:gd name="connsiteX3" fmla="*/ 1385 w 10196"/>
                    <a:gd name="connsiteY3" fmla="*/ 10000 h 10000"/>
                    <a:gd name="connsiteX4" fmla="*/ 0 w 10196"/>
                    <a:gd name="connsiteY4" fmla="*/ 0 h 10000"/>
                    <a:gd name="connsiteX0" fmla="*/ 0 w 10196"/>
                    <a:gd name="connsiteY0" fmla="*/ 0 h 10000"/>
                    <a:gd name="connsiteX1" fmla="*/ 10196 w 10196"/>
                    <a:gd name="connsiteY1" fmla="*/ 41 h 10000"/>
                    <a:gd name="connsiteX2" fmla="*/ 9007 w 10196"/>
                    <a:gd name="connsiteY2" fmla="*/ 10000 h 10000"/>
                    <a:gd name="connsiteX3" fmla="*/ 1385 w 10196"/>
                    <a:gd name="connsiteY3" fmla="*/ 10000 h 10000"/>
                    <a:gd name="connsiteX4" fmla="*/ 0 w 10196"/>
                    <a:gd name="connsiteY4" fmla="*/ 0 h 10000"/>
                    <a:gd name="connsiteX0" fmla="*/ 0 w 10196"/>
                    <a:gd name="connsiteY0" fmla="*/ 0 h 10000"/>
                    <a:gd name="connsiteX1" fmla="*/ 10196 w 10196"/>
                    <a:gd name="connsiteY1" fmla="*/ 41 h 10000"/>
                    <a:gd name="connsiteX2" fmla="*/ 9007 w 10196"/>
                    <a:gd name="connsiteY2" fmla="*/ 10000 h 10000"/>
                    <a:gd name="connsiteX3" fmla="*/ 1385 w 10196"/>
                    <a:gd name="connsiteY3" fmla="*/ 10000 h 10000"/>
                    <a:gd name="connsiteX4" fmla="*/ 0 w 10196"/>
                    <a:gd name="connsiteY4" fmla="*/ 0 h 10000"/>
                    <a:gd name="connsiteX0" fmla="*/ 0 w 10196"/>
                    <a:gd name="connsiteY0" fmla="*/ 0 h 10000"/>
                    <a:gd name="connsiteX1" fmla="*/ 10196 w 10196"/>
                    <a:gd name="connsiteY1" fmla="*/ 41 h 10000"/>
                    <a:gd name="connsiteX2" fmla="*/ 9007 w 10196"/>
                    <a:gd name="connsiteY2" fmla="*/ 10000 h 10000"/>
                    <a:gd name="connsiteX3" fmla="*/ 1385 w 10196"/>
                    <a:gd name="connsiteY3" fmla="*/ 10000 h 10000"/>
                    <a:gd name="connsiteX4" fmla="*/ 0 w 10196"/>
                    <a:gd name="connsiteY4" fmla="*/ 0 h 10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196" h="10000">
                      <a:moveTo>
                        <a:pt x="0" y="0"/>
                      </a:moveTo>
                      <a:cubicBezTo>
                        <a:pt x="3203" y="980"/>
                        <a:pt x="5036" y="1174"/>
                        <a:pt x="10196" y="41"/>
                      </a:cubicBezTo>
                      <a:cubicBezTo>
                        <a:pt x="7158" y="1791"/>
                        <a:pt x="9403" y="6680"/>
                        <a:pt x="9007" y="10000"/>
                      </a:cubicBezTo>
                      <a:lnTo>
                        <a:pt x="1385" y="10000"/>
                      </a:lnTo>
                      <a:cubicBezTo>
                        <a:pt x="923" y="6667"/>
                        <a:pt x="1636" y="5266"/>
                        <a:pt x="0" y="0"/>
                      </a:cubicBezTo>
                      <a:close/>
                    </a:path>
                  </a:pathLst>
                </a:custGeom>
                <a:blipFill>
                  <a:blip r:embed="rId11"/>
                  <a:stretch>
                    <a:fillRect/>
                  </a:stretch>
                </a:blipFill>
                <a:ln w="38100">
                  <a:solidFill>
                    <a:schemeClr val="accent2">
                      <a:lumMod val="50000"/>
                    </a:schemeClr>
                  </a:solidFill>
                  <a:prstDash val="dash"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51576" b="92182" l="52153" r="93087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571" t="53626" r="344" b="5748"/>
            <a:stretch/>
          </p:blipFill>
          <p:spPr>
            <a:xfrm>
              <a:off x="7148301" y="2179194"/>
              <a:ext cx="2118360" cy="1828800"/>
            </a:xfrm>
            <a:prstGeom prst="rect">
              <a:avLst/>
            </a:prstGeom>
          </p:spPr>
        </p:pic>
      </p:grpSp>
      <p:grpSp>
        <p:nvGrpSpPr>
          <p:cNvPr id="21" name="vàng"/>
          <p:cNvGrpSpPr/>
          <p:nvPr/>
        </p:nvGrpSpPr>
        <p:grpSpPr>
          <a:xfrm>
            <a:off x="3845965" y="3983571"/>
            <a:ext cx="2721216" cy="2057400"/>
            <a:chOff x="5127953" y="3983571"/>
            <a:chExt cx="3628288" cy="205740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Flowchart: Manual Operation 7"/>
                <p:cNvSpPr/>
                <p:nvPr/>
              </p:nvSpPr>
              <p:spPr>
                <a:xfrm rot="16200000" flipH="1">
                  <a:off x="5659033" y="3763112"/>
                  <a:ext cx="1450909" cy="2513070"/>
                </a:xfrm>
                <a:custGeom>
                  <a:avLst/>
                  <a:gdLst>
                    <a:gd name="connsiteX0" fmla="*/ 0 w 10000"/>
                    <a:gd name="connsiteY0" fmla="*/ 0 h 10000"/>
                    <a:gd name="connsiteX1" fmla="*/ 10000 w 10000"/>
                    <a:gd name="connsiteY1" fmla="*/ 0 h 10000"/>
                    <a:gd name="connsiteX2" fmla="*/ 8000 w 10000"/>
                    <a:gd name="connsiteY2" fmla="*/ 10000 h 10000"/>
                    <a:gd name="connsiteX3" fmla="*/ 2000 w 10000"/>
                    <a:gd name="connsiteY3" fmla="*/ 10000 h 10000"/>
                    <a:gd name="connsiteX4" fmla="*/ 0 w 10000"/>
                    <a:gd name="connsiteY4" fmla="*/ 0 h 10000"/>
                    <a:gd name="connsiteX0" fmla="*/ 0 w 8936"/>
                    <a:gd name="connsiteY0" fmla="*/ 690 h 10000"/>
                    <a:gd name="connsiteX1" fmla="*/ 8936 w 8936"/>
                    <a:gd name="connsiteY1" fmla="*/ 0 h 10000"/>
                    <a:gd name="connsiteX2" fmla="*/ 6936 w 8936"/>
                    <a:gd name="connsiteY2" fmla="*/ 10000 h 10000"/>
                    <a:gd name="connsiteX3" fmla="*/ 936 w 8936"/>
                    <a:gd name="connsiteY3" fmla="*/ 10000 h 10000"/>
                    <a:gd name="connsiteX4" fmla="*/ 0 w 8936"/>
                    <a:gd name="connsiteY4" fmla="*/ 690 h 10000"/>
                    <a:gd name="connsiteX0" fmla="*/ 0 w 8809"/>
                    <a:gd name="connsiteY0" fmla="*/ 0 h 9310"/>
                    <a:gd name="connsiteX1" fmla="*/ 8809 w 8809"/>
                    <a:gd name="connsiteY1" fmla="*/ 38 h 9310"/>
                    <a:gd name="connsiteX2" fmla="*/ 7762 w 8809"/>
                    <a:gd name="connsiteY2" fmla="*/ 9310 h 9310"/>
                    <a:gd name="connsiteX3" fmla="*/ 1047 w 8809"/>
                    <a:gd name="connsiteY3" fmla="*/ 9310 h 9310"/>
                    <a:gd name="connsiteX4" fmla="*/ 0 w 8809"/>
                    <a:gd name="connsiteY4" fmla="*/ 0 h 9310"/>
                    <a:gd name="connsiteX0" fmla="*/ 0 w 10000"/>
                    <a:gd name="connsiteY0" fmla="*/ 0 h 10000"/>
                    <a:gd name="connsiteX1" fmla="*/ 10000 w 10000"/>
                    <a:gd name="connsiteY1" fmla="*/ 41 h 10000"/>
                    <a:gd name="connsiteX2" fmla="*/ 8811 w 10000"/>
                    <a:gd name="connsiteY2" fmla="*/ 10000 h 10000"/>
                    <a:gd name="connsiteX3" fmla="*/ 1189 w 10000"/>
                    <a:gd name="connsiteY3" fmla="*/ 10000 h 10000"/>
                    <a:gd name="connsiteX4" fmla="*/ 0 w 10000"/>
                    <a:gd name="connsiteY4" fmla="*/ 0 h 10000"/>
                    <a:gd name="connsiteX0" fmla="*/ 0 w 10000"/>
                    <a:gd name="connsiteY0" fmla="*/ 0 h 10000"/>
                    <a:gd name="connsiteX1" fmla="*/ 10000 w 10000"/>
                    <a:gd name="connsiteY1" fmla="*/ 41 h 10000"/>
                    <a:gd name="connsiteX2" fmla="*/ 8811 w 10000"/>
                    <a:gd name="connsiteY2" fmla="*/ 10000 h 10000"/>
                    <a:gd name="connsiteX3" fmla="*/ 1189 w 10000"/>
                    <a:gd name="connsiteY3" fmla="*/ 10000 h 10000"/>
                    <a:gd name="connsiteX4" fmla="*/ 0 w 10000"/>
                    <a:gd name="connsiteY4" fmla="*/ 0 h 10000"/>
                    <a:gd name="connsiteX0" fmla="*/ 0 w 10000"/>
                    <a:gd name="connsiteY0" fmla="*/ 0 h 10000"/>
                    <a:gd name="connsiteX1" fmla="*/ 10000 w 10000"/>
                    <a:gd name="connsiteY1" fmla="*/ 41 h 10000"/>
                    <a:gd name="connsiteX2" fmla="*/ 8811 w 10000"/>
                    <a:gd name="connsiteY2" fmla="*/ 10000 h 10000"/>
                    <a:gd name="connsiteX3" fmla="*/ 1189 w 10000"/>
                    <a:gd name="connsiteY3" fmla="*/ 10000 h 10000"/>
                    <a:gd name="connsiteX4" fmla="*/ 0 w 10000"/>
                    <a:gd name="connsiteY4" fmla="*/ 0 h 10000"/>
                    <a:gd name="connsiteX0" fmla="*/ 0 w 9315"/>
                    <a:gd name="connsiteY0" fmla="*/ 261 h 9959"/>
                    <a:gd name="connsiteX1" fmla="*/ 9315 w 9315"/>
                    <a:gd name="connsiteY1" fmla="*/ 0 h 9959"/>
                    <a:gd name="connsiteX2" fmla="*/ 8126 w 9315"/>
                    <a:gd name="connsiteY2" fmla="*/ 9959 h 9959"/>
                    <a:gd name="connsiteX3" fmla="*/ 504 w 9315"/>
                    <a:gd name="connsiteY3" fmla="*/ 9959 h 9959"/>
                    <a:gd name="connsiteX4" fmla="*/ 0 w 9315"/>
                    <a:gd name="connsiteY4" fmla="*/ 261 h 99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315" h="9959">
                      <a:moveTo>
                        <a:pt x="0" y="261"/>
                      </a:moveTo>
                      <a:cubicBezTo>
                        <a:pt x="3333" y="275"/>
                        <a:pt x="5199" y="1315"/>
                        <a:pt x="9315" y="0"/>
                      </a:cubicBezTo>
                      <a:cubicBezTo>
                        <a:pt x="7060" y="2112"/>
                        <a:pt x="8522" y="6639"/>
                        <a:pt x="8126" y="9959"/>
                      </a:cubicBezTo>
                      <a:lnTo>
                        <a:pt x="504" y="9959"/>
                      </a:lnTo>
                      <a:cubicBezTo>
                        <a:pt x="108" y="6626"/>
                        <a:pt x="1766" y="2447"/>
                        <a:pt x="0" y="261"/>
                      </a:cubicBezTo>
                      <a:close/>
                    </a:path>
                  </a:pathLst>
                </a:custGeom>
                <a:solidFill>
                  <a:srgbClr val="FFC000"/>
                </a:solidFill>
                <a:ln w="38100">
                  <a:solidFill>
                    <a:srgbClr val="FFC000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vert="vert" rtlCol="0" anchor="ctr"/>
                <a:lstStyle/>
                <a:p>
                  <a:pPr algn="ctr" defTabSz="768096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3000" i="1">
                                <a:solidFill>
                                  <a:prstClr val="black">
                                    <a:lumMod val="75000"/>
                                    <a:lumOff val="25000"/>
                                  </a:prst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3000" i="1">
                                <a:solidFill>
                                  <a:prstClr val="black">
                                    <a:lumMod val="75000"/>
                                    <a:lumOff val="25000"/>
                                  </a:prstClr>
                                </a:solidFill>
                                <a:latin typeface="Cambria Math" panose="02040503050406030204" pitchFamily="18" charset="0"/>
                              </a:rPr>
                              <m:t>5</m:t>
                            </m:r>
                          </m:num>
                          <m:den>
                            <m:r>
                              <a:rPr lang="en-US" sz="3000" i="1">
                                <a:solidFill>
                                  <a:prstClr val="black">
                                    <a:lumMod val="75000"/>
                                    <a:lumOff val="25000"/>
                                  </a:prstClr>
                                </a:solidFill>
                                <a:latin typeface="Cambria Math" panose="02040503050406030204" pitchFamily="18" charset="0"/>
                              </a:rPr>
                              <m:t>4</m:t>
                            </m:r>
                          </m:den>
                        </m:f>
                      </m:oMath>
                    </m:oMathPara>
                  </a14:m>
                  <a:endParaRPr lang="en-US" sz="3000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#9Slide07 Cadena" panose="02000503000000020004" pitchFamily="2" charset="0"/>
                  </a:endParaRPr>
                </a:p>
              </p:txBody>
            </p:sp>
          </mc:Choice>
          <mc:Fallback xmlns="">
            <p:sp>
              <p:nvSpPr>
                <p:cNvPr id="14" name="Flowchart: Manual Operation 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16200000" flipH="1">
                  <a:off x="5659033" y="3763112"/>
                  <a:ext cx="1450909" cy="2513070"/>
                </a:xfrm>
                <a:custGeom>
                  <a:avLst/>
                  <a:gdLst>
                    <a:gd name="connsiteX0" fmla="*/ 0 w 10000"/>
                    <a:gd name="connsiteY0" fmla="*/ 0 h 10000"/>
                    <a:gd name="connsiteX1" fmla="*/ 10000 w 10000"/>
                    <a:gd name="connsiteY1" fmla="*/ 0 h 10000"/>
                    <a:gd name="connsiteX2" fmla="*/ 8000 w 10000"/>
                    <a:gd name="connsiteY2" fmla="*/ 10000 h 10000"/>
                    <a:gd name="connsiteX3" fmla="*/ 2000 w 10000"/>
                    <a:gd name="connsiteY3" fmla="*/ 10000 h 10000"/>
                    <a:gd name="connsiteX4" fmla="*/ 0 w 10000"/>
                    <a:gd name="connsiteY4" fmla="*/ 0 h 10000"/>
                    <a:gd name="connsiteX0" fmla="*/ 0 w 8936"/>
                    <a:gd name="connsiteY0" fmla="*/ 690 h 10000"/>
                    <a:gd name="connsiteX1" fmla="*/ 8936 w 8936"/>
                    <a:gd name="connsiteY1" fmla="*/ 0 h 10000"/>
                    <a:gd name="connsiteX2" fmla="*/ 6936 w 8936"/>
                    <a:gd name="connsiteY2" fmla="*/ 10000 h 10000"/>
                    <a:gd name="connsiteX3" fmla="*/ 936 w 8936"/>
                    <a:gd name="connsiteY3" fmla="*/ 10000 h 10000"/>
                    <a:gd name="connsiteX4" fmla="*/ 0 w 8936"/>
                    <a:gd name="connsiteY4" fmla="*/ 690 h 10000"/>
                    <a:gd name="connsiteX0" fmla="*/ 0 w 8809"/>
                    <a:gd name="connsiteY0" fmla="*/ 0 h 9310"/>
                    <a:gd name="connsiteX1" fmla="*/ 8809 w 8809"/>
                    <a:gd name="connsiteY1" fmla="*/ 38 h 9310"/>
                    <a:gd name="connsiteX2" fmla="*/ 7762 w 8809"/>
                    <a:gd name="connsiteY2" fmla="*/ 9310 h 9310"/>
                    <a:gd name="connsiteX3" fmla="*/ 1047 w 8809"/>
                    <a:gd name="connsiteY3" fmla="*/ 9310 h 9310"/>
                    <a:gd name="connsiteX4" fmla="*/ 0 w 8809"/>
                    <a:gd name="connsiteY4" fmla="*/ 0 h 9310"/>
                    <a:gd name="connsiteX0" fmla="*/ 0 w 10000"/>
                    <a:gd name="connsiteY0" fmla="*/ 0 h 10000"/>
                    <a:gd name="connsiteX1" fmla="*/ 10000 w 10000"/>
                    <a:gd name="connsiteY1" fmla="*/ 41 h 10000"/>
                    <a:gd name="connsiteX2" fmla="*/ 8811 w 10000"/>
                    <a:gd name="connsiteY2" fmla="*/ 10000 h 10000"/>
                    <a:gd name="connsiteX3" fmla="*/ 1189 w 10000"/>
                    <a:gd name="connsiteY3" fmla="*/ 10000 h 10000"/>
                    <a:gd name="connsiteX4" fmla="*/ 0 w 10000"/>
                    <a:gd name="connsiteY4" fmla="*/ 0 h 10000"/>
                    <a:gd name="connsiteX0" fmla="*/ 0 w 10000"/>
                    <a:gd name="connsiteY0" fmla="*/ 0 h 10000"/>
                    <a:gd name="connsiteX1" fmla="*/ 10000 w 10000"/>
                    <a:gd name="connsiteY1" fmla="*/ 41 h 10000"/>
                    <a:gd name="connsiteX2" fmla="*/ 8811 w 10000"/>
                    <a:gd name="connsiteY2" fmla="*/ 10000 h 10000"/>
                    <a:gd name="connsiteX3" fmla="*/ 1189 w 10000"/>
                    <a:gd name="connsiteY3" fmla="*/ 10000 h 10000"/>
                    <a:gd name="connsiteX4" fmla="*/ 0 w 10000"/>
                    <a:gd name="connsiteY4" fmla="*/ 0 h 10000"/>
                    <a:gd name="connsiteX0" fmla="*/ 0 w 10000"/>
                    <a:gd name="connsiteY0" fmla="*/ 0 h 10000"/>
                    <a:gd name="connsiteX1" fmla="*/ 10000 w 10000"/>
                    <a:gd name="connsiteY1" fmla="*/ 41 h 10000"/>
                    <a:gd name="connsiteX2" fmla="*/ 8811 w 10000"/>
                    <a:gd name="connsiteY2" fmla="*/ 10000 h 10000"/>
                    <a:gd name="connsiteX3" fmla="*/ 1189 w 10000"/>
                    <a:gd name="connsiteY3" fmla="*/ 10000 h 10000"/>
                    <a:gd name="connsiteX4" fmla="*/ 0 w 10000"/>
                    <a:gd name="connsiteY4" fmla="*/ 0 h 10000"/>
                    <a:gd name="connsiteX0" fmla="*/ 0 w 9315"/>
                    <a:gd name="connsiteY0" fmla="*/ 261 h 9959"/>
                    <a:gd name="connsiteX1" fmla="*/ 9315 w 9315"/>
                    <a:gd name="connsiteY1" fmla="*/ 0 h 9959"/>
                    <a:gd name="connsiteX2" fmla="*/ 8126 w 9315"/>
                    <a:gd name="connsiteY2" fmla="*/ 9959 h 9959"/>
                    <a:gd name="connsiteX3" fmla="*/ 504 w 9315"/>
                    <a:gd name="connsiteY3" fmla="*/ 9959 h 9959"/>
                    <a:gd name="connsiteX4" fmla="*/ 0 w 9315"/>
                    <a:gd name="connsiteY4" fmla="*/ 261 h 99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315" h="9959">
                      <a:moveTo>
                        <a:pt x="0" y="261"/>
                      </a:moveTo>
                      <a:cubicBezTo>
                        <a:pt x="3333" y="275"/>
                        <a:pt x="5199" y="1315"/>
                        <a:pt x="9315" y="0"/>
                      </a:cubicBezTo>
                      <a:cubicBezTo>
                        <a:pt x="7060" y="2112"/>
                        <a:pt x="8522" y="6639"/>
                        <a:pt x="8126" y="9959"/>
                      </a:cubicBezTo>
                      <a:lnTo>
                        <a:pt x="504" y="9959"/>
                      </a:lnTo>
                      <a:cubicBezTo>
                        <a:pt x="108" y="6626"/>
                        <a:pt x="1766" y="2447"/>
                        <a:pt x="0" y="261"/>
                      </a:cubicBezTo>
                      <a:close/>
                    </a:path>
                  </a:pathLst>
                </a:custGeom>
                <a:blipFill>
                  <a:blip r:embed="rId14"/>
                  <a:stretch>
                    <a:fillRect/>
                  </a:stretch>
                </a:blipFill>
                <a:ln w="38100">
                  <a:solidFill>
                    <a:srgbClr val="FFC000"/>
                  </a:solidFill>
                  <a:prstDash val="dash"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63069" b="96180" l="66465" r="97999">
                          <a14:foregroundMark x1="73075" y1="78169" x2="72408" y2="69739"/>
                          <a14:foregroundMark x1="79018" y1="70406" x2="84961" y2="73075"/>
                          <a14:foregroundMark x1="79260" y1="67981" x2="80594" y2="67132"/>
                          <a14:foregroundMark x1="70649" y1="82110" x2="70649" y2="8144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342" t="61810" r="883" b="-221"/>
            <a:stretch/>
          </p:blipFill>
          <p:spPr>
            <a:xfrm>
              <a:off x="6947148" y="3983571"/>
              <a:ext cx="1809093" cy="2057400"/>
            </a:xfrm>
            <a:prstGeom prst="rect">
              <a:avLst/>
            </a:prstGeom>
          </p:spPr>
        </p:pic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6367" b="96847" l="9947" r="92285">
                        <a14:foregroundMark x1="48423" y1="39115" x2="51237" y2="36204"/>
                        <a14:backgroundMark x1="39107" y1="20437" x2="26977" y2="32929"/>
                        <a14:backgroundMark x1="73071" y1="67071" x2="72441" y2="73863"/>
                        <a14:backgroundMark x1="59437" y1="87144" x2="60941" y2="886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7884" y="3268454"/>
            <a:ext cx="3481581" cy="3713508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2758" y="1996879"/>
            <a:ext cx="1476189" cy="1968252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6072" y="3872398"/>
            <a:ext cx="1494466" cy="199262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8048" y="4109389"/>
            <a:ext cx="1349275" cy="179903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723900" y="249115"/>
                <a:ext cx="7501889" cy="1565069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 w="28575">
                <a:solidFill>
                  <a:schemeClr val="tx1"/>
                </a:solidFill>
                <a:prstDash val="lgDash"/>
              </a:ln>
            </p:spPr>
            <p:txBody>
              <a:bodyPr wrap="square" lIns="51206" tIns="25603" rIns="51206" bIns="25603" rtlCol="0">
                <a:spAutoFit/>
              </a:bodyPr>
              <a:lstStyle/>
              <a:p>
                <a:pPr algn="ctr" defTabSz="768096">
                  <a:defRPr/>
                </a:pPr>
                <a:r>
                  <a:rPr lang="en-US" sz="3400" dirty="0" err="1">
                    <a:solidFill>
                      <a:srgbClr val="E7E6E6">
                        <a:lumMod val="25000"/>
                      </a:srgbClr>
                    </a:solidFill>
                    <a:latin typeface="#9Slide07 IcielPony" panose="02000000000000000000" pitchFamily="2" charset="0"/>
                  </a:rPr>
                  <a:t>Câu</a:t>
                </a:r>
                <a:r>
                  <a:rPr lang="en-US" sz="3400" dirty="0">
                    <a:solidFill>
                      <a:srgbClr val="E7E6E6">
                        <a:lumMod val="25000"/>
                      </a:srgbClr>
                    </a:solidFill>
                    <a:latin typeface="#9Slide07 IcielPony" panose="02000000000000000000" pitchFamily="2" charset="0"/>
                  </a:rPr>
                  <a:t> 4: </a:t>
                </a:r>
                <a:r>
                  <a:rPr lang="en-US" sz="3400" dirty="0" err="1">
                    <a:solidFill>
                      <a:srgbClr val="ED7D31">
                        <a:lumMod val="75000"/>
                      </a:srgbClr>
                    </a:solidFill>
                    <a:latin typeface="#9Slide07 IcielPony" panose="02000000000000000000" pitchFamily="2" charset="0"/>
                  </a:rPr>
                  <a:t>Phân</a:t>
                </a:r>
                <a:r>
                  <a:rPr lang="en-US" sz="3400" dirty="0">
                    <a:solidFill>
                      <a:srgbClr val="ED7D31">
                        <a:lumMod val="75000"/>
                      </a:srgbClr>
                    </a:solidFill>
                    <a:latin typeface="#9Slide07 IcielPony" panose="02000000000000000000" pitchFamily="2" charset="0"/>
                  </a:rPr>
                  <a:t> </a:t>
                </a:r>
                <a:r>
                  <a:rPr lang="en-US" sz="3400" dirty="0" err="1">
                    <a:solidFill>
                      <a:srgbClr val="ED7D31">
                        <a:lumMod val="75000"/>
                      </a:srgbClr>
                    </a:solidFill>
                    <a:latin typeface="#9Slide07 IcielPony" panose="02000000000000000000" pitchFamily="2" charset="0"/>
                  </a:rPr>
                  <a:t>số</a:t>
                </a:r>
                <a:r>
                  <a:rPr lang="en-US" sz="3400" dirty="0">
                    <a:solidFill>
                      <a:srgbClr val="ED7D31">
                        <a:lumMod val="75000"/>
                      </a:srgbClr>
                    </a:solidFill>
                    <a:latin typeface="#9Slide07 IcielPony" panose="02000000000000000000" pitchFamily="2" charset="0"/>
                  </a:rPr>
                  <a:t> </a:t>
                </a:r>
                <a:r>
                  <a:rPr lang="en-US" sz="3400" dirty="0" err="1">
                    <a:solidFill>
                      <a:srgbClr val="ED7D31">
                        <a:lumMod val="75000"/>
                      </a:srgbClr>
                    </a:solidFill>
                    <a:latin typeface="#9Slide07 IcielPony" panose="02000000000000000000" pitchFamily="2" charset="0"/>
                  </a:rPr>
                  <a:t>nào</a:t>
                </a:r>
                <a:r>
                  <a:rPr lang="en-US" sz="3400" dirty="0">
                    <a:solidFill>
                      <a:srgbClr val="ED7D31">
                        <a:lumMod val="75000"/>
                      </a:srgbClr>
                    </a:solidFill>
                    <a:latin typeface="#9Slide07 IcielPony" panose="02000000000000000000" pitchFamily="2" charset="0"/>
                  </a:rPr>
                  <a:t> </a:t>
                </a:r>
                <a:r>
                  <a:rPr lang="en-US" sz="3400">
                    <a:solidFill>
                      <a:srgbClr val="ED7D31">
                        <a:lumMod val="75000"/>
                      </a:srgbClr>
                    </a:solidFill>
                    <a:latin typeface="#9Slide07 IcielPony" panose="02000000000000000000" pitchFamily="2" charset="0"/>
                  </a:rPr>
                  <a:t>bé </a:t>
                </a:r>
                <a:r>
                  <a:rPr lang="en-US" sz="3400" dirty="0" err="1">
                    <a:solidFill>
                      <a:srgbClr val="ED7D31">
                        <a:lumMod val="75000"/>
                      </a:srgbClr>
                    </a:solidFill>
                    <a:latin typeface="#9Slide07 IcielPony" panose="02000000000000000000" pitchFamily="2" charset="0"/>
                  </a:rPr>
                  <a:t>nhất</a:t>
                </a:r>
                <a:r>
                  <a:rPr lang="en-US" sz="3400" dirty="0">
                    <a:solidFill>
                      <a:srgbClr val="ED7D31">
                        <a:lumMod val="75000"/>
                      </a:srgbClr>
                    </a:solidFill>
                    <a:latin typeface="#9Slide07 IcielPony" panose="02000000000000000000" pitchFamily="2" charset="0"/>
                  </a:rPr>
                  <a:t>?</a:t>
                </a:r>
              </a:p>
              <a:p>
                <a:pPr defTabSz="768096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400" i="1">
                              <a:solidFill>
                                <a:srgbClr val="ED7D31">
                                  <a:lumMod val="75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400" i="1">
                              <a:solidFill>
                                <a:srgbClr val="ED7D31">
                                  <a:lumMod val="75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3400" i="1">
                              <a:solidFill>
                                <a:srgbClr val="ED7D31">
                                  <a:lumMod val="75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3400" i="1">
                          <a:solidFill>
                            <a:srgbClr val="ED7D31">
                              <a:lumMod val="75000"/>
                            </a:srgbClr>
                          </a:solidFill>
                          <a:latin typeface="Cambria Math" panose="02040503050406030204" pitchFamily="18" charset="0"/>
                        </a:rPr>
                        <m:t>, </m:t>
                      </m:r>
                      <m:f>
                        <m:fPr>
                          <m:ctrlPr>
                            <a:rPr lang="en-US" sz="3400" i="1">
                              <a:solidFill>
                                <a:srgbClr val="ED7D31">
                                  <a:lumMod val="75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400" i="1">
                              <a:solidFill>
                                <a:srgbClr val="ED7D31">
                                  <a:lumMod val="75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3400" i="1">
                              <a:solidFill>
                                <a:srgbClr val="ED7D31">
                                  <a:lumMod val="75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sz="3400" i="1">
                          <a:solidFill>
                            <a:srgbClr val="ED7D31">
                              <a:lumMod val="75000"/>
                            </a:srgbClr>
                          </a:solidFill>
                          <a:latin typeface="Cambria Math" panose="02040503050406030204" pitchFamily="18" charset="0"/>
                        </a:rPr>
                        <m:t>, </m:t>
                      </m:r>
                      <m:f>
                        <m:fPr>
                          <m:ctrlPr>
                            <a:rPr lang="en-US" sz="3400" i="1">
                              <a:solidFill>
                                <a:srgbClr val="ED7D31">
                                  <a:lumMod val="75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400" i="1">
                              <a:solidFill>
                                <a:srgbClr val="ED7D31">
                                  <a:lumMod val="75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3400" i="1">
                              <a:solidFill>
                                <a:srgbClr val="ED7D31">
                                  <a:lumMod val="75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sz="3400" i="1">
                          <a:solidFill>
                            <a:srgbClr val="ED7D31">
                              <a:lumMod val="75000"/>
                            </a:srgbClr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f>
                        <m:fPr>
                          <m:ctrlPr>
                            <a:rPr lang="en-US" sz="3400" i="1">
                              <a:solidFill>
                                <a:srgbClr val="ED7D31">
                                  <a:lumMod val="75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400" i="1">
                              <a:solidFill>
                                <a:srgbClr val="ED7D31">
                                  <a:lumMod val="75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en-US" sz="3400" i="1">
                              <a:solidFill>
                                <a:srgbClr val="ED7D31">
                                  <a:lumMod val="75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 sz="3400" dirty="0">
                  <a:solidFill>
                    <a:srgbClr val="ED7D31">
                      <a:lumMod val="75000"/>
                    </a:srgbClr>
                  </a:solidFill>
                  <a:latin typeface="#9Slide07 IcielPony" panose="02000000000000000000" pitchFamily="2" charset="0"/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7800" y="373673"/>
                <a:ext cx="15003778" cy="2763064"/>
              </a:xfrm>
              <a:prstGeom prst="rect">
                <a:avLst/>
              </a:prstGeom>
              <a:blipFill>
                <a:blip r:embed="rId20"/>
                <a:stretch>
                  <a:fillRect t="-6100"/>
                </a:stretch>
              </a:blipFill>
              <a:ln w="28575">
                <a:solidFill>
                  <a:schemeClr val="tx1"/>
                </a:solidFill>
                <a:prstDash val="lg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up 3"/>
          <p:cNvGrpSpPr/>
          <p:nvPr/>
        </p:nvGrpSpPr>
        <p:grpSpPr>
          <a:xfrm>
            <a:off x="-3328405" y="6224728"/>
            <a:ext cx="6460225" cy="5949650"/>
            <a:chOff x="-4437873" y="6224728"/>
            <a:chExt cx="8613633" cy="5949650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 rotWithShape="1">
            <a:blip r:embed="rId21" cstate="print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5222" b="47000" l="5156" r="464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8444" b="47778"/>
            <a:stretch/>
          </p:blipFill>
          <p:spPr>
            <a:xfrm>
              <a:off x="-4437873" y="6224728"/>
              <a:ext cx="5870433" cy="5949650"/>
            </a:xfrm>
            <a:prstGeom prst="rect">
              <a:avLst/>
            </a:prstGeom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96240" y="8362966"/>
              <a:ext cx="4572000" cy="29718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75240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4.81481E-6 L 0.32657 -0.77963 " pathEditMode="relative" rAng="0" ptsTypes="AA">
                                      <p:cBhvr>
                                        <p:cTn id="4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328" y="-3898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17170" y="375196"/>
            <a:ext cx="8755380" cy="5928360"/>
          </a:xfrm>
          <a:prstGeom prst="rect">
            <a:avLst/>
          </a:prstGeom>
          <a:solidFill>
            <a:schemeClr val="tx1">
              <a:lumMod val="75000"/>
              <a:lumOff val="25000"/>
              <a:alpha val="89000"/>
            </a:schemeClr>
          </a:solidFill>
          <a:ln w="28575">
            <a:solidFill>
              <a:schemeClr val="bg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rtlCol="0" anchor="ctr"/>
          <a:lstStyle/>
          <a:p>
            <a:pPr algn="ctr" defTabSz="768096">
              <a:defRPr/>
            </a:pPr>
            <a:endParaRPr lang="en-US" sz="15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367" b="96847" l="9947" r="92285">
                        <a14:foregroundMark x1="48423" y1="39115" x2="51237" y2="36204"/>
                        <a14:backgroundMark x1="39107" y1="20437" x2="26977" y2="32929"/>
                        <a14:backgroundMark x1="73071" y1="67071" x2="72441" y2="73863"/>
                        <a14:backgroundMark x1="59437" y1="87144" x2="60941" y2="886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8904" y="2685802"/>
            <a:ext cx="3911625" cy="4172199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0" y="195082"/>
            <a:ext cx="3429000" cy="29718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98588" y="2410105"/>
            <a:ext cx="2580632" cy="2310605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473633" y="92700"/>
            <a:ext cx="8331633" cy="69454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222" b="47000" l="5156" r="46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8444" b="47778"/>
          <a:stretch/>
        </p:blipFill>
        <p:spPr>
          <a:xfrm>
            <a:off x="1645921" y="-1586180"/>
            <a:ext cx="1174253" cy="158679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5152" b="46970" l="52213" r="93147">
                        <a14:foregroundMark x1="74166" y1="39636" x2="82656" y2="33879"/>
                        <a14:foregroundMark x1="72832" y1="36242" x2="82656" y2="31515"/>
                        <a14:foregroundMark x1="59976" y1="19030" x2="76531" y2="20000"/>
                        <a14:foregroundMark x1="72832" y1="16970" x2="76895" y2="20000"/>
                        <a14:foregroundMark x1="62644" y1="29818" x2="58581" y2="31212"/>
                        <a14:foregroundMark x1="60279" y1="27152" x2="72468" y2="19030"/>
                        <a14:foregroundMark x1="63372" y1="23758" x2="58581" y2="28121"/>
                        <a14:foregroundMark x1="65009" y1="28485" x2="60279" y2="31212"/>
                        <a14:foregroundMark x1="63372" y1="34909" x2="68405" y2="40667"/>
                        <a14:foregroundMark x1="64706" y1="33879" x2="72165" y2="37636"/>
                        <a14:foregroundMark x1="82656" y1="19030" x2="83020" y2="30485"/>
                        <a14:foregroundMark x1="78896" y1="19030" x2="79624" y2="29515"/>
                        <a14:foregroundMark x1="84657" y1="22727" x2="86052" y2="25091"/>
                        <a14:foregroundMark x1="77562" y1="26788" x2="77259" y2="31212"/>
                        <a14:foregroundMark x1="75197" y1="21394" x2="78229" y2="26424"/>
                        <a14:foregroundMark x1="76228" y1="18000" x2="70103" y2="15636"/>
                        <a14:foregroundMark x1="74833" y1="15939" x2="77926" y2="17636"/>
                        <a14:foregroundMark x1="60279" y1="20000" x2="67435" y2="20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571" r="344" b="47778"/>
          <a:stretch/>
        </p:blipFill>
        <p:spPr>
          <a:xfrm>
            <a:off x="2820174" y="-1586797"/>
            <a:ext cx="1072419" cy="158679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51576" b="92182" l="52153" r="93087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571" t="53626" r="344" b="5748"/>
          <a:stretch/>
        </p:blipFill>
        <p:spPr>
          <a:xfrm>
            <a:off x="793817" y="-1264933"/>
            <a:ext cx="1072419" cy="123443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63069" b="96180" l="66465" r="97999">
                        <a14:foregroundMark x1="73075" y1="78169" x2="72408" y2="69739"/>
                        <a14:foregroundMark x1="79018" y1="70406" x2="84961" y2="73075"/>
                        <a14:foregroundMark x1="79260" y1="67981" x2="80594" y2="67132"/>
                        <a14:foregroundMark x1="70649" y1="82110" x2="70649" y2="814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342" t="61810" r="883" b="-221"/>
          <a:stretch/>
        </p:blipFill>
        <p:spPr>
          <a:xfrm>
            <a:off x="1427352" y="-1357633"/>
            <a:ext cx="915853" cy="1388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025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4.44444E-6 L 0.06602 0.85231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94" y="4261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7.40741E-7 L 0.05716 0.72894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52" y="3643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7.40741E-7 L -0.08203 0.86898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02" y="4344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2.22222E-6 L 0.16393 0.77593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190" y="3879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55464" y="2294828"/>
            <a:ext cx="3214688" cy="2743200"/>
          </a:xfrm>
          <a:custGeom>
            <a:avLst/>
            <a:gdLst/>
            <a:ahLst/>
            <a:cxnLst/>
            <a:rect l="l" t="t" r="r" b="b"/>
            <a:pathLst>
              <a:path w="6429375" h="4114800">
                <a:moveTo>
                  <a:pt x="0" y="0"/>
                </a:moveTo>
                <a:lnTo>
                  <a:pt x="6429375" y="0"/>
                </a:lnTo>
                <a:lnTo>
                  <a:pt x="642937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6557762" y="3429000"/>
            <a:ext cx="3214688" cy="2743200"/>
          </a:xfrm>
          <a:custGeom>
            <a:avLst/>
            <a:gdLst/>
            <a:ahLst/>
            <a:cxnLst/>
            <a:rect l="l" t="t" r="r" b="b"/>
            <a:pathLst>
              <a:path w="6429375" h="4114800">
                <a:moveTo>
                  <a:pt x="6429375" y="0"/>
                </a:moveTo>
                <a:lnTo>
                  <a:pt x="0" y="0"/>
                </a:lnTo>
                <a:lnTo>
                  <a:pt x="0" y="4114800"/>
                </a:lnTo>
                <a:lnTo>
                  <a:pt x="6429375" y="4114800"/>
                </a:lnTo>
                <a:lnTo>
                  <a:pt x="6429375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4140966" y="230730"/>
            <a:ext cx="2060055" cy="1757913"/>
          </a:xfrm>
          <a:custGeom>
            <a:avLst/>
            <a:gdLst/>
            <a:ahLst/>
            <a:cxnLst/>
            <a:rect l="l" t="t" r="r" b="b"/>
            <a:pathLst>
              <a:path w="4120110" h="2636870">
                <a:moveTo>
                  <a:pt x="4120109" y="0"/>
                </a:moveTo>
                <a:lnTo>
                  <a:pt x="0" y="0"/>
                </a:lnTo>
                <a:lnTo>
                  <a:pt x="0" y="2636870"/>
                </a:lnTo>
                <a:lnTo>
                  <a:pt x="4120109" y="2636870"/>
                </a:lnTo>
                <a:lnTo>
                  <a:pt x="4120109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flipH="1">
            <a:off x="2525490" y="5334814"/>
            <a:ext cx="2875437" cy="2453706"/>
          </a:xfrm>
          <a:custGeom>
            <a:avLst/>
            <a:gdLst/>
            <a:ahLst/>
            <a:cxnLst/>
            <a:rect l="l" t="t" r="r" b="b"/>
            <a:pathLst>
              <a:path w="5750874" h="3680559">
                <a:moveTo>
                  <a:pt x="5750873" y="0"/>
                </a:moveTo>
                <a:lnTo>
                  <a:pt x="0" y="0"/>
                </a:lnTo>
                <a:lnTo>
                  <a:pt x="0" y="3680559"/>
                </a:lnTo>
                <a:lnTo>
                  <a:pt x="5750873" y="3680559"/>
                </a:lnTo>
                <a:lnTo>
                  <a:pt x="5750873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981015" y="1109687"/>
            <a:ext cx="7181970" cy="4225127"/>
            <a:chOff x="0" y="0"/>
            <a:chExt cx="19151919" cy="10017010"/>
          </a:xfrm>
        </p:grpSpPr>
        <p:grpSp>
          <p:nvGrpSpPr>
            <p:cNvPr id="7" name="Group 7"/>
            <p:cNvGrpSpPr/>
            <p:nvPr/>
          </p:nvGrpSpPr>
          <p:grpSpPr>
            <a:xfrm>
              <a:off x="0" y="0"/>
              <a:ext cx="19151919" cy="10017010"/>
              <a:chOff x="0" y="0"/>
              <a:chExt cx="3783095" cy="1978669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3783095" cy="1978669"/>
              </a:xfrm>
              <a:custGeom>
                <a:avLst/>
                <a:gdLst/>
                <a:ahLst/>
                <a:cxnLst/>
                <a:rect l="l" t="t" r="r" b="b"/>
                <a:pathLst>
                  <a:path w="3783095" h="1978669">
                    <a:moveTo>
                      <a:pt x="0" y="0"/>
                    </a:moveTo>
                    <a:lnTo>
                      <a:pt x="3783095" y="0"/>
                    </a:lnTo>
                    <a:lnTo>
                      <a:pt x="3783095" y="1978669"/>
                    </a:lnTo>
                    <a:lnTo>
                      <a:pt x="0" y="1978669"/>
                    </a:lnTo>
                    <a:close/>
                  </a:path>
                </a:pathLst>
              </a:custGeom>
              <a:solidFill>
                <a:srgbClr val="F3CCDE"/>
              </a:solidFill>
              <a:ln w="57150">
                <a:solidFill>
                  <a:srgbClr val="000000"/>
                </a:solidFill>
              </a:ln>
            </p:spPr>
          </p:sp>
          <p:sp>
            <p:nvSpPr>
              <p:cNvPr id="9" name="TextBox 9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489"/>
                  </a:lnSpc>
                </a:pPr>
                <a:endParaRPr/>
              </a:p>
            </p:txBody>
          </p:sp>
        </p:grpSp>
        <p:grpSp>
          <p:nvGrpSpPr>
            <p:cNvPr id="10" name="Group 10"/>
            <p:cNvGrpSpPr/>
            <p:nvPr/>
          </p:nvGrpSpPr>
          <p:grpSpPr>
            <a:xfrm>
              <a:off x="0" y="1602640"/>
              <a:ext cx="19151919" cy="8355013"/>
              <a:chOff x="0" y="0"/>
              <a:chExt cx="3783095" cy="1650373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3783095" cy="1650373"/>
              </a:xfrm>
              <a:custGeom>
                <a:avLst/>
                <a:gdLst/>
                <a:ahLst/>
                <a:cxnLst/>
                <a:rect l="l" t="t" r="r" b="b"/>
                <a:pathLst>
                  <a:path w="3783095" h="1650373">
                    <a:moveTo>
                      <a:pt x="0" y="0"/>
                    </a:moveTo>
                    <a:lnTo>
                      <a:pt x="3783095" y="0"/>
                    </a:lnTo>
                    <a:lnTo>
                      <a:pt x="3783095" y="1650373"/>
                    </a:lnTo>
                    <a:lnTo>
                      <a:pt x="0" y="1650373"/>
                    </a:lnTo>
                    <a:close/>
                  </a:path>
                </a:pathLst>
              </a:custGeom>
              <a:solidFill>
                <a:srgbClr val="F6F3EF"/>
              </a:solidFill>
              <a:ln w="57150">
                <a:solidFill>
                  <a:srgbClr val="000000"/>
                </a:solidFill>
              </a:ln>
            </p:spPr>
          </p:sp>
          <p:sp>
            <p:nvSpPr>
              <p:cNvPr id="12" name="TextBox 12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489"/>
                  </a:lnSpc>
                </a:pPr>
                <a:endParaRPr/>
              </a:p>
            </p:txBody>
          </p:sp>
        </p:grpSp>
        <p:grpSp>
          <p:nvGrpSpPr>
            <p:cNvPr id="13" name="Group 13"/>
            <p:cNvGrpSpPr/>
            <p:nvPr/>
          </p:nvGrpSpPr>
          <p:grpSpPr>
            <a:xfrm>
              <a:off x="379119" y="397957"/>
              <a:ext cx="907363" cy="906780"/>
              <a:chOff x="0" y="0"/>
              <a:chExt cx="179232" cy="179117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179232" cy="179117"/>
              </a:xfrm>
              <a:custGeom>
                <a:avLst/>
                <a:gdLst/>
                <a:ahLst/>
                <a:cxnLst/>
                <a:rect l="l" t="t" r="r" b="b"/>
                <a:pathLst>
                  <a:path w="179232" h="179117">
                    <a:moveTo>
                      <a:pt x="0" y="0"/>
                    </a:moveTo>
                    <a:lnTo>
                      <a:pt x="179232" y="0"/>
                    </a:lnTo>
                    <a:lnTo>
                      <a:pt x="179232" y="179117"/>
                    </a:lnTo>
                    <a:lnTo>
                      <a:pt x="0" y="179117"/>
                    </a:lnTo>
                    <a:close/>
                  </a:path>
                </a:pathLst>
              </a:custGeom>
              <a:solidFill>
                <a:srgbClr val="F6F3EF"/>
              </a:solidFill>
              <a:ln w="57150">
                <a:solidFill>
                  <a:srgbClr val="000000"/>
                </a:solidFill>
              </a:ln>
            </p:spPr>
          </p:sp>
          <p:sp>
            <p:nvSpPr>
              <p:cNvPr id="15" name="TextBox 15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489"/>
                  </a:lnSpc>
                </a:pPr>
                <a:endParaRPr/>
              </a:p>
            </p:txBody>
          </p:sp>
        </p:grpSp>
        <p:sp>
          <p:nvSpPr>
            <p:cNvPr id="16" name="Freeform 16"/>
            <p:cNvSpPr/>
            <p:nvPr/>
          </p:nvSpPr>
          <p:spPr>
            <a:xfrm>
              <a:off x="610129" y="635962"/>
              <a:ext cx="445344" cy="430770"/>
            </a:xfrm>
            <a:custGeom>
              <a:avLst/>
              <a:gdLst/>
              <a:ahLst/>
              <a:cxnLst/>
              <a:rect l="l" t="t" r="r" b="b"/>
              <a:pathLst>
                <a:path w="445344" h="430770">
                  <a:moveTo>
                    <a:pt x="0" y="0"/>
                  </a:moveTo>
                  <a:lnTo>
                    <a:pt x="445344" y="0"/>
                  </a:lnTo>
                  <a:lnTo>
                    <a:pt x="445344" y="430770"/>
                  </a:lnTo>
                  <a:lnTo>
                    <a:pt x="0" y="4307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grpSp>
          <p:nvGrpSpPr>
            <p:cNvPr id="17" name="Group 17"/>
            <p:cNvGrpSpPr/>
            <p:nvPr/>
          </p:nvGrpSpPr>
          <p:grpSpPr>
            <a:xfrm>
              <a:off x="1479173" y="397957"/>
              <a:ext cx="907363" cy="906780"/>
              <a:chOff x="0" y="0"/>
              <a:chExt cx="179232" cy="179117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179232" cy="179117"/>
              </a:xfrm>
              <a:custGeom>
                <a:avLst/>
                <a:gdLst/>
                <a:ahLst/>
                <a:cxnLst/>
                <a:rect l="l" t="t" r="r" b="b"/>
                <a:pathLst>
                  <a:path w="179232" h="179117">
                    <a:moveTo>
                      <a:pt x="0" y="0"/>
                    </a:moveTo>
                    <a:lnTo>
                      <a:pt x="179232" y="0"/>
                    </a:lnTo>
                    <a:lnTo>
                      <a:pt x="179232" y="179117"/>
                    </a:lnTo>
                    <a:lnTo>
                      <a:pt x="0" y="179117"/>
                    </a:lnTo>
                    <a:close/>
                  </a:path>
                </a:pathLst>
              </a:custGeom>
              <a:solidFill>
                <a:srgbClr val="F6F3EF"/>
              </a:solidFill>
              <a:ln w="57150">
                <a:solidFill>
                  <a:srgbClr val="000000"/>
                </a:solidFill>
              </a:ln>
            </p:spPr>
          </p:sp>
          <p:sp>
            <p:nvSpPr>
              <p:cNvPr id="19" name="TextBox 19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489"/>
                  </a:lnSpc>
                </a:pPr>
                <a:endParaRPr/>
              </a:p>
            </p:txBody>
          </p:sp>
        </p:grpSp>
        <p:grpSp>
          <p:nvGrpSpPr>
            <p:cNvPr id="20" name="Group 20"/>
            <p:cNvGrpSpPr/>
            <p:nvPr/>
          </p:nvGrpSpPr>
          <p:grpSpPr>
            <a:xfrm>
              <a:off x="1657364" y="610267"/>
              <a:ext cx="548791" cy="482160"/>
              <a:chOff x="0" y="0"/>
              <a:chExt cx="108403" cy="95241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0" y="0"/>
                <a:ext cx="108403" cy="95241"/>
              </a:xfrm>
              <a:custGeom>
                <a:avLst/>
                <a:gdLst/>
                <a:ahLst/>
                <a:cxnLst/>
                <a:rect l="l" t="t" r="r" b="b"/>
                <a:pathLst>
                  <a:path w="108403" h="95241">
                    <a:moveTo>
                      <a:pt x="0" y="0"/>
                    </a:moveTo>
                    <a:lnTo>
                      <a:pt x="108403" y="0"/>
                    </a:lnTo>
                    <a:lnTo>
                      <a:pt x="108403" y="95241"/>
                    </a:lnTo>
                    <a:lnTo>
                      <a:pt x="0" y="95241"/>
                    </a:lnTo>
                    <a:close/>
                  </a:path>
                </a:pathLst>
              </a:custGeom>
              <a:solidFill>
                <a:srgbClr val="F6F3EF"/>
              </a:solidFill>
              <a:ln w="47625">
                <a:solidFill>
                  <a:srgbClr val="000000"/>
                </a:solidFill>
              </a:ln>
            </p:spPr>
          </p:sp>
          <p:sp>
            <p:nvSpPr>
              <p:cNvPr id="22" name="TextBox 22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489"/>
                  </a:lnSpc>
                </a:pPr>
                <a:endParaRPr/>
              </a:p>
            </p:txBody>
          </p:sp>
        </p:grpSp>
        <p:grpSp>
          <p:nvGrpSpPr>
            <p:cNvPr id="23" name="Group 23"/>
            <p:cNvGrpSpPr/>
            <p:nvPr/>
          </p:nvGrpSpPr>
          <p:grpSpPr>
            <a:xfrm>
              <a:off x="2577036" y="397957"/>
              <a:ext cx="907363" cy="906780"/>
              <a:chOff x="0" y="0"/>
              <a:chExt cx="179232" cy="179117"/>
            </a:xfrm>
          </p:grpSpPr>
          <p:sp>
            <p:nvSpPr>
              <p:cNvPr id="24" name="Freeform 24"/>
              <p:cNvSpPr/>
              <p:nvPr/>
            </p:nvSpPr>
            <p:spPr>
              <a:xfrm>
                <a:off x="0" y="0"/>
                <a:ext cx="179232" cy="179117"/>
              </a:xfrm>
              <a:custGeom>
                <a:avLst/>
                <a:gdLst/>
                <a:ahLst/>
                <a:cxnLst/>
                <a:rect l="l" t="t" r="r" b="b"/>
                <a:pathLst>
                  <a:path w="179232" h="179117">
                    <a:moveTo>
                      <a:pt x="0" y="0"/>
                    </a:moveTo>
                    <a:lnTo>
                      <a:pt x="179232" y="0"/>
                    </a:lnTo>
                    <a:lnTo>
                      <a:pt x="179232" y="179117"/>
                    </a:lnTo>
                    <a:lnTo>
                      <a:pt x="0" y="179117"/>
                    </a:lnTo>
                    <a:close/>
                  </a:path>
                </a:pathLst>
              </a:custGeom>
              <a:solidFill>
                <a:srgbClr val="F6F3EF"/>
              </a:solidFill>
              <a:ln w="57150">
                <a:solidFill>
                  <a:srgbClr val="000000"/>
                </a:solidFill>
              </a:ln>
            </p:spPr>
          </p:sp>
          <p:sp>
            <p:nvSpPr>
              <p:cNvPr id="25" name="TextBox 25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489"/>
                  </a:lnSpc>
                </a:pPr>
                <a:endParaRPr/>
              </a:p>
            </p:txBody>
          </p:sp>
        </p:grpSp>
        <p:grpSp>
          <p:nvGrpSpPr>
            <p:cNvPr id="26" name="Group 26"/>
            <p:cNvGrpSpPr/>
            <p:nvPr/>
          </p:nvGrpSpPr>
          <p:grpSpPr>
            <a:xfrm>
              <a:off x="2766203" y="851347"/>
              <a:ext cx="529030" cy="87118"/>
              <a:chOff x="0" y="0"/>
              <a:chExt cx="104500" cy="17209"/>
            </a:xfrm>
          </p:grpSpPr>
          <p:sp>
            <p:nvSpPr>
              <p:cNvPr id="27" name="Freeform 27"/>
              <p:cNvSpPr/>
              <p:nvPr/>
            </p:nvSpPr>
            <p:spPr>
              <a:xfrm>
                <a:off x="0" y="0"/>
                <a:ext cx="104500" cy="17209"/>
              </a:xfrm>
              <a:custGeom>
                <a:avLst/>
                <a:gdLst/>
                <a:ahLst/>
                <a:cxnLst/>
                <a:rect l="l" t="t" r="r" b="b"/>
                <a:pathLst>
                  <a:path w="104500" h="17209">
                    <a:moveTo>
                      <a:pt x="8604" y="0"/>
                    </a:moveTo>
                    <a:lnTo>
                      <a:pt x="95895" y="0"/>
                    </a:lnTo>
                    <a:cubicBezTo>
                      <a:pt x="100648" y="0"/>
                      <a:pt x="104500" y="3852"/>
                      <a:pt x="104500" y="8604"/>
                    </a:cubicBezTo>
                    <a:lnTo>
                      <a:pt x="104500" y="8604"/>
                    </a:lnTo>
                    <a:cubicBezTo>
                      <a:pt x="104500" y="13356"/>
                      <a:pt x="100648" y="17209"/>
                      <a:pt x="95895" y="17209"/>
                    </a:cubicBezTo>
                    <a:lnTo>
                      <a:pt x="8604" y="17209"/>
                    </a:lnTo>
                    <a:cubicBezTo>
                      <a:pt x="3852" y="17209"/>
                      <a:pt x="0" y="13356"/>
                      <a:pt x="0" y="8604"/>
                    </a:cubicBezTo>
                    <a:lnTo>
                      <a:pt x="0" y="8604"/>
                    </a:lnTo>
                    <a:cubicBezTo>
                      <a:pt x="0" y="3852"/>
                      <a:pt x="3852" y="0"/>
                      <a:pt x="8604" y="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  <p:sp>
            <p:nvSpPr>
              <p:cNvPr id="28" name="TextBox 28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489"/>
                  </a:lnSpc>
                </a:pPr>
                <a:endParaRPr/>
              </a:p>
            </p:txBody>
          </p:sp>
        </p:grpSp>
        <p:grpSp>
          <p:nvGrpSpPr>
            <p:cNvPr id="29" name="Group 29"/>
            <p:cNvGrpSpPr/>
            <p:nvPr/>
          </p:nvGrpSpPr>
          <p:grpSpPr>
            <a:xfrm>
              <a:off x="1658459" y="738714"/>
              <a:ext cx="548791" cy="353713"/>
              <a:chOff x="0" y="0"/>
              <a:chExt cx="108403" cy="69869"/>
            </a:xfrm>
          </p:grpSpPr>
          <p:sp>
            <p:nvSpPr>
              <p:cNvPr id="30" name="Freeform 30"/>
              <p:cNvSpPr/>
              <p:nvPr/>
            </p:nvSpPr>
            <p:spPr>
              <a:xfrm>
                <a:off x="0" y="0"/>
                <a:ext cx="108403" cy="69869"/>
              </a:xfrm>
              <a:custGeom>
                <a:avLst/>
                <a:gdLst/>
                <a:ahLst/>
                <a:cxnLst/>
                <a:rect l="l" t="t" r="r" b="b"/>
                <a:pathLst>
                  <a:path w="108403" h="69869">
                    <a:moveTo>
                      <a:pt x="0" y="0"/>
                    </a:moveTo>
                    <a:lnTo>
                      <a:pt x="108403" y="0"/>
                    </a:lnTo>
                    <a:lnTo>
                      <a:pt x="108403" y="69869"/>
                    </a:lnTo>
                    <a:lnTo>
                      <a:pt x="0" y="69869"/>
                    </a:lnTo>
                    <a:close/>
                  </a:path>
                </a:pathLst>
              </a:custGeom>
              <a:solidFill>
                <a:srgbClr val="F6F3EF"/>
              </a:solidFill>
              <a:ln w="47625">
                <a:solidFill>
                  <a:srgbClr val="000000"/>
                </a:solidFill>
              </a:ln>
            </p:spPr>
          </p:sp>
          <p:sp>
            <p:nvSpPr>
              <p:cNvPr id="31" name="TextBox 31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489"/>
                  </a:lnSpc>
                </a:pPr>
                <a:endParaRPr/>
              </a:p>
            </p:txBody>
          </p:sp>
        </p:grpSp>
      </p:grpSp>
      <p:sp>
        <p:nvSpPr>
          <p:cNvPr id="32" name="TextBox 32"/>
          <p:cNvSpPr txBox="1"/>
          <p:nvPr/>
        </p:nvSpPr>
        <p:spPr>
          <a:xfrm>
            <a:off x="1602527" y="2031544"/>
            <a:ext cx="6104102" cy="21282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077"/>
              </a:lnSpc>
            </a:pPr>
            <a:r>
              <a:rPr lang="en-US" sz="8000" dirty="0">
                <a:ln>
                  <a:solidFill>
                    <a:schemeClr val="tx1"/>
                  </a:solidFill>
                </a:ln>
                <a:solidFill>
                  <a:srgbClr val="AFBF8C"/>
                </a:solidFill>
                <a:latin typeface="SVN-Yahoo" panose="02040603050506020204" pitchFamily="18" charset="0"/>
              </a:rPr>
              <a:t>KHÁM PHÁ</a:t>
            </a:r>
          </a:p>
        </p:txBody>
      </p:sp>
      <p:sp>
        <p:nvSpPr>
          <p:cNvPr id="37" name="Freeform 37"/>
          <p:cNvSpPr/>
          <p:nvPr/>
        </p:nvSpPr>
        <p:spPr>
          <a:xfrm rot="-1328611">
            <a:off x="1213317" y="2574589"/>
            <a:ext cx="568017" cy="780048"/>
          </a:xfrm>
          <a:custGeom>
            <a:avLst/>
            <a:gdLst/>
            <a:ahLst/>
            <a:cxnLst/>
            <a:rect l="l" t="t" r="r" b="b"/>
            <a:pathLst>
              <a:path w="1136034" h="1170072">
                <a:moveTo>
                  <a:pt x="0" y="0"/>
                </a:moveTo>
                <a:lnTo>
                  <a:pt x="1136034" y="0"/>
                </a:lnTo>
                <a:lnTo>
                  <a:pt x="1136034" y="1170073"/>
                </a:lnTo>
                <a:lnTo>
                  <a:pt x="0" y="117007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39" name="Freeform 39"/>
          <p:cNvSpPr/>
          <p:nvPr/>
        </p:nvSpPr>
        <p:spPr>
          <a:xfrm rot="8268311">
            <a:off x="7522121" y="3583853"/>
            <a:ext cx="771534" cy="1059535"/>
          </a:xfrm>
          <a:custGeom>
            <a:avLst/>
            <a:gdLst/>
            <a:ahLst/>
            <a:cxnLst/>
            <a:rect l="l" t="t" r="r" b="b"/>
            <a:pathLst>
              <a:path w="1543068" h="1589302">
                <a:moveTo>
                  <a:pt x="0" y="0"/>
                </a:moveTo>
                <a:lnTo>
                  <a:pt x="1543068" y="0"/>
                </a:lnTo>
                <a:lnTo>
                  <a:pt x="1543068" y="1589302"/>
                </a:lnTo>
                <a:lnTo>
                  <a:pt x="0" y="158930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833980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Administrator\Desktop\Picture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1607"/>
            <a:ext cx="9144000" cy="5714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1634224"/>
            <a:ext cx="5791200" cy="1814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5760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28628" y1="9141" x2="32091" y2="37950"/>
                        <a14:foregroundMark x1="34754" y1="27424" x2="38216" y2="35180"/>
                        <a14:foregroundMark x1="17443" y1="30471" x2="24368" y2="39889"/>
                        <a14:foregroundMark x1="29161" y1="35734" x2="24900" y2="39612"/>
                        <a14:foregroundMark x1="59521" y1="69252" x2="59521" y2="69252"/>
                        <a14:foregroundMark x1="58455" y1="70083" x2="61119" y2="70083"/>
                        <a14:foregroundMark x1="85353" y1="14404" x2="79494" y2="68698"/>
                        <a14:foregroundMark x1="79893" y1="16066" x2="92011" y2="21053"/>
                        <a14:foregroundMark x1="81358" y1="10249" x2="87883" y2="12465"/>
                        <a14:foregroundMark x1="88282" y1="71745" x2="87350" y2="73130"/>
                        <a14:foregroundMark x1="15846" y1="29086" x2="15846" y2="29086"/>
                        <a14:foregroundMark x1="10652" y1="57064" x2="44607" y2="86981"/>
                        <a14:backgroundMark x1="39947" y1="72299" x2="45406" y2="62050"/>
                        <a14:backgroundMark x1="39148" y1="60111" x2="39148" y2="6011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19400" y="3045381"/>
            <a:ext cx="5948638" cy="381261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384001">
            <a:off x="2876281" y="5620007"/>
            <a:ext cx="3062525" cy="44243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Oval Callout 9"/>
              <p:cNvSpPr/>
              <p:nvPr/>
            </p:nvSpPr>
            <p:spPr>
              <a:xfrm>
                <a:off x="1828800" y="1244600"/>
                <a:ext cx="2247900" cy="1432560"/>
              </a:xfrm>
              <a:prstGeom prst="wedgeEllipseCallout">
                <a:avLst>
                  <a:gd name="adj1" fmla="val 49527"/>
                  <a:gd name="adj2" fmla="val 105729"/>
                </a:avLst>
              </a:prstGeom>
              <a:solidFill>
                <a:schemeClr val="bg1"/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1206" tIns="25603" rIns="51206" bIns="25603" rtlCol="0" anchor="ctr"/>
              <a:lstStyle/>
              <a:p>
                <a:pPr algn="ctr"/>
                <a:r>
                  <a:rPr lang="en-US" sz="2000" dirty="0">
                    <a:solidFill>
                      <a:schemeClr val="tx1"/>
                    </a:solidFill>
                  </a:rPr>
                  <a:t>Tớ </a:t>
                </a:r>
                <a:r>
                  <a:rPr lang="en-US" sz="2000" dirty="0" err="1">
                    <a:solidFill>
                      <a:schemeClr val="tx1"/>
                    </a:solidFill>
                  </a:rPr>
                  <a:t>tô</a:t>
                </a:r>
                <a:r>
                  <a:rPr lang="en-US" sz="2000" dirty="0">
                    <a:solidFill>
                      <a:schemeClr val="tx1"/>
                    </a:solidFill>
                  </a:rPr>
                  <a:t> </a:t>
                </a:r>
                <a:r>
                  <a:rPr lang="en-US" sz="2000" dirty="0" err="1">
                    <a:solidFill>
                      <a:schemeClr val="tx1"/>
                    </a:solidFill>
                  </a:rPr>
                  <a:t>màu</a:t>
                </a:r>
                <a:r>
                  <a:rPr lang="en-US" sz="2000" dirty="0">
                    <a:solidFill>
                      <a:schemeClr val="tx1"/>
                    </a:solidFill>
                  </a:rPr>
                  <a:t> </a:t>
                </a:r>
                <a:r>
                  <a:rPr lang="en-US" sz="2000" dirty="0" err="1">
                    <a:solidFill>
                      <a:schemeClr val="tx1"/>
                    </a:solidFill>
                  </a:rPr>
                  <a:t>đỏ</a:t>
                </a:r>
                <a:r>
                  <a:rPr lang="en-US" sz="2000" dirty="0">
                    <a:solidFill>
                      <a:schemeClr val="tx1"/>
                    </a:solidFill>
                  </a:rPr>
                  <a:t> </a:t>
                </a:r>
                <a:r>
                  <a:rPr lang="en-US" sz="2000" dirty="0" err="1">
                    <a:solidFill>
                      <a:schemeClr val="tx1"/>
                    </a:solidFill>
                  </a:rPr>
                  <a:t>vào</a:t>
                </a:r>
                <a:r>
                  <a:rPr lang="en-US" sz="2000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2000" dirty="0">
                    <a:solidFill>
                      <a:schemeClr val="tx1"/>
                    </a:solidFill>
                  </a:rPr>
                  <a:t> </a:t>
                </a:r>
                <a:r>
                  <a:rPr lang="en-US" sz="2000" dirty="0" err="1">
                    <a:solidFill>
                      <a:schemeClr val="tx1"/>
                    </a:solidFill>
                  </a:rPr>
                  <a:t>băng</a:t>
                </a:r>
                <a:r>
                  <a:rPr lang="en-US" sz="2000" dirty="0">
                    <a:solidFill>
                      <a:schemeClr val="tx1"/>
                    </a:solidFill>
                  </a:rPr>
                  <a:t> </a:t>
                </a:r>
                <a:r>
                  <a:rPr lang="en-US" sz="2000" dirty="0" err="1">
                    <a:solidFill>
                      <a:schemeClr val="tx1"/>
                    </a:solidFill>
                  </a:rPr>
                  <a:t>giấy</a:t>
                </a:r>
                <a:r>
                  <a:rPr lang="en-US" sz="2000" dirty="0">
                    <a:solidFill>
                      <a:schemeClr val="tx1"/>
                    </a:solidFill>
                  </a:rPr>
                  <a:t>.</a:t>
                </a:r>
              </a:p>
            </p:txBody>
          </p:sp>
        </mc:Choice>
        <mc:Fallback xmlns="">
          <p:sp>
            <p:nvSpPr>
              <p:cNvPr id="10" name="Oval Callout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57600" y="1866900"/>
                <a:ext cx="4495800" cy="2148840"/>
              </a:xfrm>
              <a:prstGeom prst="wedgeEllipseCallout">
                <a:avLst>
                  <a:gd name="adj1" fmla="val 49527"/>
                  <a:gd name="adj2" fmla="val 105729"/>
                </a:avLst>
              </a:prstGeom>
              <a:blipFill>
                <a:blip r:embed="rId8"/>
                <a:stretch>
                  <a:fillRect/>
                </a:stretch>
              </a:blipFill>
              <a:ln>
                <a:solidFill>
                  <a:schemeClr val="accent2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Oval Callout 45"/>
              <p:cNvSpPr/>
              <p:nvPr/>
            </p:nvSpPr>
            <p:spPr>
              <a:xfrm>
                <a:off x="4305300" y="1689394"/>
                <a:ext cx="2819400" cy="1355987"/>
              </a:xfrm>
              <a:prstGeom prst="wedgeEllipseCallout">
                <a:avLst>
                  <a:gd name="adj1" fmla="val -987"/>
                  <a:gd name="adj2" fmla="val 97918"/>
                </a:avLst>
              </a:prstGeom>
              <a:solidFill>
                <a:schemeClr val="bg1"/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1206" tIns="25603" rIns="51206" bIns="25603" rtlCol="0" anchor="ctr"/>
              <a:lstStyle/>
              <a:p>
                <a:pPr algn="ctr"/>
                <a:r>
                  <a:rPr lang="en-US" sz="2000" dirty="0">
                    <a:solidFill>
                      <a:schemeClr val="tx1"/>
                    </a:solidFill>
                  </a:rPr>
                  <a:t>Tớ </a:t>
                </a:r>
                <a:r>
                  <a:rPr lang="en-US" sz="2000" dirty="0" err="1">
                    <a:solidFill>
                      <a:schemeClr val="tx1"/>
                    </a:solidFill>
                  </a:rPr>
                  <a:t>tô</a:t>
                </a:r>
                <a:r>
                  <a:rPr lang="en-US" sz="2000" dirty="0">
                    <a:solidFill>
                      <a:schemeClr val="tx1"/>
                    </a:solidFill>
                  </a:rPr>
                  <a:t> </a:t>
                </a:r>
                <a:r>
                  <a:rPr lang="en-US" sz="2000" dirty="0" err="1">
                    <a:solidFill>
                      <a:schemeClr val="tx1"/>
                    </a:solidFill>
                  </a:rPr>
                  <a:t>tiếp</a:t>
                </a:r>
                <a:r>
                  <a:rPr lang="en-US" sz="2000" dirty="0">
                    <a:solidFill>
                      <a:schemeClr val="tx1"/>
                    </a:solidFill>
                  </a:rPr>
                  <a:t> </a:t>
                </a:r>
                <a:r>
                  <a:rPr lang="en-US" sz="2000" dirty="0" err="1">
                    <a:solidFill>
                      <a:schemeClr val="tx1"/>
                    </a:solidFill>
                  </a:rPr>
                  <a:t>màu</a:t>
                </a:r>
                <a:r>
                  <a:rPr lang="en-US" sz="2000" dirty="0">
                    <a:solidFill>
                      <a:schemeClr val="tx1"/>
                    </a:solidFill>
                  </a:rPr>
                  <a:t> </a:t>
                </a:r>
                <a:r>
                  <a:rPr lang="en-US" sz="2000" dirty="0" err="1">
                    <a:solidFill>
                      <a:schemeClr val="tx1"/>
                    </a:solidFill>
                  </a:rPr>
                  <a:t>xanh</a:t>
                </a:r>
                <a:r>
                  <a:rPr lang="en-US" sz="2000" dirty="0">
                    <a:solidFill>
                      <a:schemeClr val="tx1"/>
                    </a:solidFill>
                  </a:rPr>
                  <a:t> </a:t>
                </a:r>
                <a:r>
                  <a:rPr lang="en-US" sz="2000" dirty="0" err="1">
                    <a:solidFill>
                      <a:schemeClr val="tx1"/>
                    </a:solidFill>
                  </a:rPr>
                  <a:t>vào</a:t>
                </a:r>
                <a:r>
                  <a:rPr lang="en-US" sz="2000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2000" dirty="0">
                    <a:solidFill>
                      <a:schemeClr val="tx1"/>
                    </a:solidFill>
                  </a:rPr>
                  <a:t> </a:t>
                </a:r>
                <a:r>
                  <a:rPr lang="en-US" sz="2000" dirty="0" err="1">
                    <a:solidFill>
                      <a:schemeClr val="tx1"/>
                    </a:solidFill>
                  </a:rPr>
                  <a:t>băng</a:t>
                </a:r>
                <a:r>
                  <a:rPr lang="en-US" sz="2000" dirty="0">
                    <a:solidFill>
                      <a:schemeClr val="tx1"/>
                    </a:solidFill>
                  </a:rPr>
                  <a:t> </a:t>
                </a:r>
                <a:r>
                  <a:rPr lang="en-US" sz="2000" dirty="0" err="1">
                    <a:solidFill>
                      <a:schemeClr val="tx1"/>
                    </a:solidFill>
                  </a:rPr>
                  <a:t>giấy</a:t>
                </a:r>
                <a:r>
                  <a:rPr lang="en-US" sz="2000" dirty="0">
                    <a:solidFill>
                      <a:schemeClr val="tx1"/>
                    </a:solidFill>
                  </a:rPr>
                  <a:t>.</a:t>
                </a:r>
              </a:p>
            </p:txBody>
          </p:sp>
        </mc:Choice>
        <mc:Fallback xmlns="">
          <p:sp>
            <p:nvSpPr>
              <p:cNvPr id="46" name="Oval Callout 4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10600" y="2534091"/>
                <a:ext cx="5638800" cy="2033980"/>
              </a:xfrm>
              <a:prstGeom prst="wedgeEllipseCallout">
                <a:avLst>
                  <a:gd name="adj1" fmla="val -987"/>
                  <a:gd name="adj2" fmla="val 97918"/>
                </a:avLst>
              </a:prstGeom>
              <a:blipFill>
                <a:blip r:embed="rId9"/>
                <a:stretch>
                  <a:fillRect/>
                </a:stretch>
              </a:blipFill>
              <a:ln>
                <a:solidFill>
                  <a:schemeClr val="accent2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7" name="Oval Callout 46"/>
          <p:cNvSpPr/>
          <p:nvPr/>
        </p:nvSpPr>
        <p:spPr>
          <a:xfrm>
            <a:off x="6858000" y="482600"/>
            <a:ext cx="2133600" cy="1741933"/>
          </a:xfrm>
          <a:prstGeom prst="wedgeEllipseCallout">
            <a:avLst>
              <a:gd name="adj1" fmla="val 2102"/>
              <a:gd name="adj2" fmla="val 105054"/>
            </a:avLst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rtlCol="0" anchor="ctr"/>
          <a:lstStyle/>
          <a:p>
            <a:pPr algn="ctr"/>
            <a:r>
              <a:rPr lang="en-US" sz="2000" dirty="0" err="1">
                <a:solidFill>
                  <a:schemeClr val="tx1"/>
                </a:solidFill>
              </a:rPr>
              <a:t>Cả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hai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bạn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đã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tô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màu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vào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mấy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phần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của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băng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giấy</a:t>
            </a:r>
            <a:r>
              <a:rPr lang="en-US" sz="2000" dirty="0">
                <a:solidFill>
                  <a:schemeClr val="tx1"/>
                </a:solidFill>
              </a:rPr>
              <a:t>?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0">
            <a:duotone>
              <a:prstClr val="black"/>
              <a:srgbClr val="C00000">
                <a:tint val="45000"/>
                <a:satMod val="400000"/>
              </a:srgbClr>
            </a:duotone>
          </a:blip>
          <a:srcRect t="2141" r="79809"/>
          <a:stretch/>
        </p:blipFill>
        <p:spPr>
          <a:xfrm rot="1384001">
            <a:off x="2977131" y="4995611"/>
            <a:ext cx="618368" cy="43297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0">
            <a:duotone>
              <a:prstClr val="black"/>
              <a:srgbClr val="0070C0">
                <a:tint val="45000"/>
                <a:satMod val="400000"/>
              </a:srgbClr>
            </a:duotone>
          </a:blip>
          <a:srcRect l="-1" t="-19587" r="59545" b="-1"/>
          <a:stretch/>
        </p:blipFill>
        <p:spPr>
          <a:xfrm rot="1384001">
            <a:off x="3533410" y="5370226"/>
            <a:ext cx="1238980" cy="52910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456398" y="5373640"/>
                <a:ext cx="1573823" cy="780535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7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7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27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a:rPr lang="en-US" sz="2700" b="1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+ </m:t>
                      </m:r>
                      <m:f>
                        <m:fPr>
                          <m:ctrlPr>
                            <a:rPr lang="en-US" sz="27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7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27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a:rPr lang="en-US" sz="2700" b="1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 ?</m:t>
                      </m:r>
                    </m:oMath>
                  </m:oMathPara>
                </a14:m>
                <a:endParaRPr lang="en-US" sz="2700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2796" y="8060460"/>
                <a:ext cx="3147646" cy="1402756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44937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46" grpId="0" animBg="1"/>
      <p:bldP spid="47" grpId="0" animBg="1"/>
      <p:bldP spid="1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78</TotalTime>
  <Words>516</Words>
  <Application>Microsoft Office PowerPoint</Application>
  <PresentationFormat>On-screen Show (4:3)</PresentationFormat>
  <Paragraphs>91</Paragraphs>
  <Slides>23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8" baseType="lpstr">
      <vt:lpstr>游ゴシック</vt:lpstr>
      <vt:lpstr>#9Slide04 Faustina</vt:lpstr>
      <vt:lpstr>#9Slide07 Cadena</vt:lpstr>
      <vt:lpstr>#9Slide07 IcielPony</vt:lpstr>
      <vt:lpstr>#9Slide07 Soup of Justice</vt:lpstr>
      <vt:lpstr>#9Slide07 SVNMomento</vt:lpstr>
      <vt:lpstr>Arial</vt:lpstr>
      <vt:lpstr>Calibri</vt:lpstr>
      <vt:lpstr>Cambria</vt:lpstr>
      <vt:lpstr>Cambria Math</vt:lpstr>
      <vt:lpstr>Lucky Bones</vt:lpstr>
      <vt:lpstr>Sigmar One</vt:lpstr>
      <vt:lpstr>SVN-Cookies</vt:lpstr>
      <vt:lpstr>SVN-Yahoo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huy_ctn</dc:creator>
  <cp:lastModifiedBy>duc ninh dao</cp:lastModifiedBy>
  <cp:revision>4</cp:revision>
  <dcterms:created xsi:type="dcterms:W3CDTF">2024-01-23T02:05:56Z</dcterms:created>
  <dcterms:modified xsi:type="dcterms:W3CDTF">2024-03-29T03:06:55Z</dcterms:modified>
</cp:coreProperties>
</file>