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43"/>
  </p:notesMasterIdLst>
  <p:sldIdLst>
    <p:sldId id="7121" r:id="rId5"/>
    <p:sldId id="425" r:id="rId6"/>
    <p:sldId id="327" r:id="rId7"/>
    <p:sldId id="430" r:id="rId8"/>
    <p:sldId id="432" r:id="rId9"/>
    <p:sldId id="433" r:id="rId10"/>
    <p:sldId id="434" r:id="rId11"/>
    <p:sldId id="435" r:id="rId12"/>
    <p:sldId id="436" r:id="rId13"/>
    <p:sldId id="7123" r:id="rId14"/>
    <p:sldId id="7128" r:id="rId15"/>
    <p:sldId id="7129" r:id="rId16"/>
    <p:sldId id="7130" r:id="rId17"/>
    <p:sldId id="7133" r:id="rId18"/>
    <p:sldId id="7144" r:id="rId19"/>
    <p:sldId id="7143" r:id="rId20"/>
    <p:sldId id="7145" r:id="rId21"/>
    <p:sldId id="7146" r:id="rId22"/>
    <p:sldId id="7135" r:id="rId23"/>
    <p:sldId id="7141" r:id="rId24"/>
    <p:sldId id="7147" r:id="rId25"/>
    <p:sldId id="7148" r:id="rId26"/>
    <p:sldId id="7149" r:id="rId27"/>
    <p:sldId id="7140" r:id="rId28"/>
    <p:sldId id="7150" r:id="rId29"/>
    <p:sldId id="7151" r:id="rId30"/>
    <p:sldId id="7136" r:id="rId31"/>
    <p:sldId id="7152" r:id="rId32"/>
    <p:sldId id="7139" r:id="rId33"/>
    <p:sldId id="7153" r:id="rId34"/>
    <p:sldId id="7154" r:id="rId35"/>
    <p:sldId id="7155" r:id="rId36"/>
    <p:sldId id="7156" r:id="rId37"/>
    <p:sldId id="7159" r:id="rId38"/>
    <p:sldId id="7157" r:id="rId39"/>
    <p:sldId id="7158" r:id="rId40"/>
    <p:sldId id="7116" r:id="rId41"/>
    <p:sldId id="441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48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24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72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0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07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6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19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08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174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30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5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17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15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2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66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94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92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162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827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705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4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/>
              <a:t>xì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0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6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2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Măng</a:t>
            </a:r>
            <a:r>
              <a:rPr lang="en-US" b="1" dirty="0"/>
              <a:t> Non </a:t>
            </a:r>
            <a:r>
              <a:rPr lang="en-US" b="1" dirty="0" err="1"/>
              <a:t>chúc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năm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An </a:t>
            </a:r>
            <a:r>
              <a:rPr lang="en-US" b="1" dirty="0" err="1"/>
              <a:t>Khang</a:t>
            </a:r>
            <a:r>
              <a:rPr lang="en-US" b="1" dirty="0"/>
              <a:t> – </a:t>
            </a:r>
            <a:r>
              <a:rPr lang="en-US" b="1" dirty="0" err="1"/>
              <a:t>Thịnh</a:t>
            </a:r>
            <a:r>
              <a:rPr lang="en-US" b="1" dirty="0"/>
              <a:t> </a:t>
            </a:r>
            <a:r>
              <a:rPr lang="en-US" b="1" dirty="0" err="1"/>
              <a:t>Vượng</a:t>
            </a:r>
            <a:r>
              <a:rPr lang="en-US" b="1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5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11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9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3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6CE4-BF96-4336-B9EA-DE48DF43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0328F-2A48-455E-BD72-E8B5567F1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80DF0-9C51-4D5D-9CDC-E7730E7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E70E-614C-470A-AA65-64F52DFC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6454-CDC3-4705-BD45-643248A3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47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B478-B70F-44E6-A79A-C043B2DD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4D57-864F-48AD-9ADE-31FE326A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11010-1806-483E-902D-0D0338E8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4BFC2-4D6A-40B4-B564-9B820654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EBE7-8469-4AB7-8290-F491F62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07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3B41-0EB7-4531-84C4-AC5C313D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C5828-8816-4705-8734-CE59A3DA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A9D2C-FDD4-4257-BC61-F47C3495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5C1B4-FF95-4962-810F-B9B1528F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2F034-89FD-4D09-929A-B175F278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472D6-54FC-41A0-BB77-1A6DD57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7978-7D07-4316-826A-5052DB63D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A7DEC-CD42-4301-A227-69F42B252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331F-43CD-4929-814A-EC6C0F45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9DEB6-07CA-4956-B567-11B6125D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7F2C4-B3EC-4CE5-B365-2EB902FE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29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0320-D8EF-4EAE-B668-412F89F0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A2095-61CE-46F5-A554-9108A8A6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78DE8-10E4-4C7B-8107-D8040B95E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E2689-CAA7-4487-AA8F-A7C787893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039E3-310A-4AA7-8D6D-BACC6366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0EE0E-54BA-4F89-B23D-B3CFF007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1B466-BF5C-4F33-9CDB-AE71ECA0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CEA0D-4F1B-4E22-883D-6FB5ADE8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95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1D43-2C1A-4B05-8EAE-1FBE8B8A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081DC-BF52-4208-9252-0BA44967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29B49-3FB4-4F0A-98F0-9811896F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D12E1-5A48-41E7-9D64-B8DB593C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11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D1323-867A-4262-966B-EE163E59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BFBFF-6510-49AA-B3A6-A5FCB105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B2167-870B-4687-8BC8-3EBBF5FF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0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1226-E666-47D9-8F4A-6AA47D6A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A292-E8E6-4A82-8A60-79D0EA5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2AC72-5543-4B30-A6AE-6B5188D13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75C06-1BD1-4A99-BB20-BAB78F3D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6CBE-1652-48B6-B630-29654CB2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B0E06-C7BE-4E9C-B4D6-723E87EC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32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E58D-7D67-45BE-9A4B-653AC836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5BF9A-7611-48FF-927A-F6C4F3BE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87648-8C35-4C2E-B48A-50201467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66BD1-536F-429D-80C3-BEDF616A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620C-E144-4A72-99BE-59977C6C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469E-42C7-4573-8375-C047844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32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964F-F6FB-4138-8C62-0D8DF8C6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98DBA-E0C7-488B-98B5-02B8DFCFB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6870-98BC-4A82-B535-14CEB56C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19707-D234-4E7E-9589-2456E893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29F2-A8E0-4949-A145-BD6D1CC0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85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40ACA-75A3-488C-A8A0-D5AB00A41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70B24-2821-4B2C-BF57-6613334A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79F2-F600-45DD-AA41-6F2EDA3B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5A54-AA13-4A3A-A9A9-C675F006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1C3D4-FEE5-4962-AD0B-B60FDEE7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86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02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8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25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11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36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6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3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6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6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6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1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1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66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26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1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7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56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5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0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3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3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7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8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21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0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2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9404EF-56F7-D6E4-99EB-66DE951F65CA}"/>
              </a:ext>
            </a:extLst>
          </p:cNvPr>
          <p:cNvSpPr/>
          <p:nvPr userDrawn="1"/>
        </p:nvSpPr>
        <p:spPr>
          <a:xfrm>
            <a:off x="409575" y="304800"/>
            <a:ext cx="11296650" cy="62674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729107-5457-A52A-8228-2D1941FBF8B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591" y="225087"/>
            <a:ext cx="1786593" cy="17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5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365DC5-8EA8-7083-33BC-E599F9A550A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591" y="225087"/>
            <a:ext cx="1786593" cy="17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04AC43-AEAB-6ECA-272D-CE8FA9EFF7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591" y="225087"/>
            <a:ext cx="1786593" cy="17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7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6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8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8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10" Type="http://schemas.microsoft.com/office/2007/relationships/hdphoto" Target="../media/hdphoto10.wdp"/><Relationship Id="rId4" Type="http://schemas.openxmlformats.org/officeDocument/2006/relationships/image" Target="../media/image35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8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9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image" Target="../media/image11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5" Type="http://schemas.openxmlformats.org/officeDocument/2006/relationships/slide" Target="slide5.xml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5.png"/><Relationship Id="rId11" Type="http://schemas.openxmlformats.org/officeDocument/2006/relationships/image" Target="../media/image55.png"/><Relationship Id="rId5" Type="http://schemas.openxmlformats.org/officeDocument/2006/relationships/image" Target="../media/image34.png"/><Relationship Id="rId10" Type="http://schemas.microsoft.com/office/2007/relationships/hdphoto" Target="../media/hdphoto7.wdp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5.png"/><Relationship Id="rId11" Type="http://schemas.openxmlformats.org/officeDocument/2006/relationships/image" Target="../media/image56.png"/><Relationship Id="rId5" Type="http://schemas.openxmlformats.org/officeDocument/2006/relationships/image" Target="../media/image34.png"/><Relationship Id="rId10" Type="http://schemas.microsoft.com/office/2007/relationships/hdphoto" Target="../media/hdphoto7.wdp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5.png"/><Relationship Id="rId11" Type="http://schemas.openxmlformats.org/officeDocument/2006/relationships/image" Target="../media/image57.png"/><Relationship Id="rId5" Type="http://schemas.openxmlformats.org/officeDocument/2006/relationships/image" Target="../media/image34.png"/><Relationship Id="rId10" Type="http://schemas.microsoft.com/office/2007/relationships/hdphoto" Target="../media/hdphoto7.wdp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60.png"/><Relationship Id="rId5" Type="http://schemas.openxmlformats.org/officeDocument/2006/relationships/image" Target="../media/image34.png"/><Relationship Id="rId15" Type="http://schemas.openxmlformats.org/officeDocument/2006/relationships/image" Target="../media/image64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60.png"/><Relationship Id="rId5" Type="http://schemas.openxmlformats.org/officeDocument/2006/relationships/image" Target="../media/image34.png"/><Relationship Id="rId15" Type="http://schemas.openxmlformats.org/officeDocument/2006/relationships/image" Target="../media/image64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7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microsoft.com/office/2007/relationships/hdphoto" Target="../media/hdphoto11.wdp"/><Relationship Id="rId17" Type="http://schemas.microsoft.com/office/2007/relationships/hdphoto" Target="../media/hdphoto6.wdp"/><Relationship Id="rId2" Type="http://schemas.openxmlformats.org/officeDocument/2006/relationships/audio" Target="../media/media9.mp3"/><Relationship Id="rId16" Type="http://schemas.openxmlformats.org/officeDocument/2006/relationships/image" Target="../media/image35.png"/><Relationship Id="rId1" Type="http://schemas.microsoft.com/office/2007/relationships/media" Target="../media/media9.mp3"/><Relationship Id="rId6" Type="http://schemas.openxmlformats.org/officeDocument/2006/relationships/image" Target="../media/image47.png"/><Relationship Id="rId11" Type="http://schemas.openxmlformats.org/officeDocument/2006/relationships/image" Target="../media/image68.png"/><Relationship Id="rId5" Type="http://schemas.openxmlformats.org/officeDocument/2006/relationships/image" Target="../media/image34.png"/><Relationship Id="rId15" Type="http://schemas.openxmlformats.org/officeDocument/2006/relationships/image" Target="../media/image69.png"/><Relationship Id="rId10" Type="http://schemas.openxmlformats.org/officeDocument/2006/relationships/image" Target="../media/image67.png"/><Relationship Id="rId19" Type="http://schemas.openxmlformats.org/officeDocument/2006/relationships/image" Target="../media/image70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66.png"/><Relationship Id="rId14" Type="http://schemas.microsoft.com/office/2007/relationships/hdphoto" Target="../media/hdphoto7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microsoft.com/office/2007/relationships/hdphoto" Target="../media/hdphoto3.wdp"/><Relationship Id="rId10" Type="http://schemas.openxmlformats.org/officeDocument/2006/relationships/slide" Target="slide7.xml"/><Relationship Id="rId4" Type="http://schemas.openxmlformats.org/officeDocument/2006/relationships/image" Target="../media/image21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1.png"/><Relationship Id="rId5" Type="http://schemas.openxmlformats.org/officeDocument/2006/relationships/image" Target="../media/image22.jpeg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openxmlformats.org/officeDocument/2006/relationships/image" Target="../media/image22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22.jpeg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image" Target="../media/image22.jpe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75CCF-607D-5358-D1B1-D651E2D9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4E50F8-CEBF-4742-BFAB-93501002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6" name="Picture 5" descr="A ladybug on a wooden post&#10;&#10;Description automatically generated with low confidence">
            <a:extLst>
              <a:ext uri="{FF2B5EF4-FFF2-40B4-BE49-F238E27FC236}">
                <a16:creationId xmlns:a16="http://schemas.microsoft.com/office/drawing/2014/main" id="{B2775A7C-D59F-4270-A199-7A0791D65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DB1A49-0314-425F-BE95-7D5B31F8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47A94-32B6-455E-AACF-3F7175547F38}"/>
              </a:ext>
            </a:extLst>
          </p:cNvPr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7DDC-75A1-8C72-77E9-88659F2D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ED1BA-BA9A-E9DB-8794-45DB74B4E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0DE5FC25-75CB-412A-A40B-4B27FC639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6CEE582-4044-499B-ACF3-96161F95C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 b="18065"/>
          <a:stretch/>
        </p:blipFill>
        <p:spPr>
          <a:xfrm>
            <a:off x="-257175" y="0"/>
            <a:ext cx="12573000" cy="67779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64B6AA-8D77-4FAB-938F-6D46157D40B1}"/>
              </a:ext>
            </a:extLst>
          </p:cNvPr>
          <p:cNvSpPr/>
          <p:nvPr/>
        </p:nvSpPr>
        <p:spPr>
          <a:xfrm>
            <a:off x="923924" y="1263721"/>
            <a:ext cx="8963025" cy="4822754"/>
          </a:xfrm>
          <a:prstGeom prst="roundRect">
            <a:avLst>
              <a:gd name="adj" fmla="val 97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9524F-6D9B-4A11-8567-52E17DFAE674}"/>
              </a:ext>
            </a:extLst>
          </p:cNvPr>
          <p:cNvSpPr txBox="1"/>
          <p:nvPr/>
        </p:nvSpPr>
        <p:spPr>
          <a:xfrm>
            <a:off x="3371850" y="1270995"/>
            <a:ext cx="4933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CẦU CẦN ĐẠT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18D04-3EDA-D612-49B9-5A66D14BB9DE}"/>
              </a:ext>
            </a:extLst>
          </p:cNvPr>
          <p:cNvSpPr txBox="1"/>
          <p:nvPr/>
        </p:nvSpPr>
        <p:spPr>
          <a:xfrm>
            <a:off x="1190624" y="2175870"/>
            <a:ext cx="85058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Biết được thế nào là trạng ngữ chỉ nguyên nhân, trạng ngữ chỉ mục đích.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Phân biệt và sử dụng đúng trạng ngữ chỉ nguyên nhân và trạng ngữ chỉ mục đích qua tìm hiểu các câu văn, tình huống trong 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lang="vi-VN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69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  <p:extLst>
      <p:ext uri="{BB962C8B-B14F-4D97-AF65-F5344CB8AC3E}">
        <p14:creationId xmlns:p14="http://schemas.microsoft.com/office/powerpoint/2010/main" val="20657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008000"/>
                </a:solidFill>
                <a:latin typeface="Calibri" panose="020F0502020204030204"/>
              </a:rPr>
              <a:t>THẢO LUẬN NHÓM 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6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150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>
            <a:cxnSpLocks/>
          </p:cNvCxnSpPr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3DEF3-AAE0-7DDE-CA57-865682831F0E}"/>
              </a:ext>
            </a:extLst>
          </p:cNvPr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602E15-44F3-05BD-588A-63D007D1AC7C}"/>
              </a:ext>
            </a:extLst>
          </p:cNvPr>
          <p:cNvCxnSpPr>
            <a:cxnSpLocks/>
          </p:cNvCxnSpPr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B7D189-5D3F-1C8D-CB8B-19F68434C224}"/>
              </a:ext>
            </a:extLst>
          </p:cNvPr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2D9829D1-4EB4-F02F-E2F5-0BACC760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3819FB-F511-7E8A-C76F-F2295D94D78B}"/>
              </a:ext>
            </a:extLst>
          </p:cNvPr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56EEEF-229D-0C5B-0BB3-8C2B77D6E681}"/>
              </a:ext>
            </a:extLst>
          </p:cNvPr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7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>
            <a:extLst>
              <a:ext uri="{FF2B5EF4-FFF2-40B4-BE49-F238E27FC236}">
                <a16:creationId xmlns:a16="http://schemas.microsoft.com/office/drawing/2014/main" id="{4B935CAA-8400-49CB-9608-9EE61C722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/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241CE-CDC2-42BE-94B7-D1B3CACFB80A}"/>
              </a:ext>
            </a:extLst>
          </p:cNvPr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DF166-56C0-D7C5-A68D-31B4E082DC00}"/>
              </a:ext>
            </a:extLst>
          </p:cNvPr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E42CB-70AE-F70F-2830-AB53CC169E52}"/>
              </a:ext>
            </a:extLst>
          </p:cNvPr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3933189" y="3840687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7B7B07-FED3-4180-AA70-CEE66BD2B6A3}"/>
              </a:ext>
            </a:extLst>
          </p:cNvPr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868D3D5-EDF1-46A5-9CA0-5C17E091C5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A38BFB3-267D-4A1A-A0A3-D2CDB26765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0FD44485-BD25-4670-87E0-7B4B79A2C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BE1C80AA-B248-4404-96E2-FEDC28055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pic>
        <p:nvPicPr>
          <p:cNvPr id="4" name="nhạc xuân">
            <a:hlinkClick r:id="" action="ppaction://media"/>
            <a:extLst>
              <a:ext uri="{FF2B5EF4-FFF2-40B4-BE49-F238E27FC236}">
                <a16:creationId xmlns:a16="http://schemas.microsoft.com/office/drawing/2014/main" id="{B92B25CE-E044-4B97-9B8D-E46435BB0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15" numSld="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4C28EC9-A019-4081-8286-454AB6655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7F0B33-4842-112F-95D8-EA220BAE2C71}"/>
              </a:ext>
            </a:extLst>
          </p:cNvPr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189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C24E38-A0EF-4E82-B792-A3674618C623}"/>
              </a:ext>
            </a:extLst>
          </p:cNvPr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3F657CB-D074-E01A-D0D0-FE0B6A88E625}"/>
              </a:ext>
            </a:extLst>
          </p:cNvPr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9728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5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>
            <a:cxnSpLocks/>
          </p:cNvCxnSpPr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FB719-6A11-994B-87A3-041C4D2C37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A0A17-7A6B-839A-1015-32A8E4E6C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4C088-55BF-B78F-FF79-6538592F0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D06C931-9B5C-4E04-9C64-F4F9164D50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1A7168-7B41-4665-8CBE-08F5AD10B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-162018"/>
            <a:ext cx="10258425" cy="6424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A3DED8-C096-429A-A24C-419CD2AC800D}"/>
              </a:ext>
            </a:extLst>
          </p:cNvPr>
          <p:cNvSpPr txBox="1"/>
          <p:nvPr/>
        </p:nvSpPr>
        <p:spPr>
          <a:xfrm>
            <a:off x="4076699" y="2296917"/>
            <a:ext cx="42818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799A2B-84A3-3070-D0CC-31D7FF90B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066324-2DA3-ADF1-DA1E-29AF5E88D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AF037B-21AA-CFE4-0813-8983D798E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69F3B-7DCE-A8E4-90E2-C0ACFD051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2FB819C9-7A9C-4067-A13A-B495045D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0615590F-A9DC-4153-B4D6-9E29197D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>
            <a:extLst>
              <a:ext uri="{FF2B5EF4-FFF2-40B4-BE49-F238E27FC236}">
                <a16:creationId xmlns:a16="http://schemas.microsoft.com/office/drawing/2014/main" id="{64C0D81B-D94A-4460-810C-B29615725346}"/>
              </a:ext>
            </a:extLst>
          </p:cNvPr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0B49326A-DC78-4DF9-9BCA-42D1D2F3B6FD}"/>
              </a:ext>
            </a:extLst>
          </p:cNvPr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BD838403-E0D5-40AD-BD36-DD60C076C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87602BAE-8051-4B7F-9351-F19AFC088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B15E31D0-172E-4D76-846D-28606D43CF66}"/>
              </a:ext>
            </a:extLst>
          </p:cNvPr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>
              <a:extLst>
                <a:ext uri="{FF2B5EF4-FFF2-40B4-BE49-F238E27FC236}">
                  <a16:creationId xmlns:a16="http://schemas.microsoft.com/office/drawing/2014/main" id="{D5F5AD97-C1DA-4798-9699-28402D6B6E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>
              <a:extLst>
                <a:ext uri="{FF2B5EF4-FFF2-40B4-BE49-F238E27FC236}">
                  <a16:creationId xmlns:a16="http://schemas.microsoft.com/office/drawing/2014/main" id="{659F5563-5124-4D48-B175-844CEB1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>
            <a:extLst>
              <a:ext uri="{FF2B5EF4-FFF2-40B4-BE49-F238E27FC236}">
                <a16:creationId xmlns:a16="http://schemas.microsoft.com/office/drawing/2014/main" id="{BB121576-D935-4FE9-A9E4-BA2862C91C5D}"/>
              </a:ext>
            </a:extLst>
          </p:cNvPr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C4FA9A34-DEC5-4976-947D-942BC0FF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ADC7DBD-A2F2-467E-A4EE-FA56A9F8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>
            <a:extLst>
              <a:ext uri="{FF2B5EF4-FFF2-40B4-BE49-F238E27FC236}">
                <a16:creationId xmlns:a16="http://schemas.microsoft.com/office/drawing/2014/main" id="{46A5632B-510B-414B-964E-D7E38AE8E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E4207D8B-9011-48E6-85D8-AD0B575C80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CCEB8655-FDF4-4BB2-8801-093E68BA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2A51AE8-C4D6-48BD-B3E0-28CA1A3EF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CF69E13-1742-4128-A258-B9B9FFB2C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EB0981C-30EB-4443-84DD-A6C51D6C772C}"/>
              </a:ext>
            </a:extLst>
          </p:cNvPr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CD3B6C2-602D-498D-A98D-7A9C606A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56B1A9-236A-4E80-985A-6900F1C73510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5687B5-B7C3-4C01-9C47-86A25BB3A526}"/>
              </a:ext>
            </a:extLst>
          </p:cNvPr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37DEAB-0B26-41C8-9D25-31B7E640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4BF562-6026-401B-A474-DDA7677867F5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6DA3B0-7EFD-4480-B4F5-AB64CAA352C1}"/>
              </a:ext>
            </a:extLst>
          </p:cNvPr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EAE9394-28CE-4F68-9BB8-4EBAE24F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806351-0758-42C9-8AA3-27CD5B4646FE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0CF8E4-4F32-49CE-9199-BD3FE3493559}"/>
              </a:ext>
            </a:extLst>
          </p:cNvPr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B58B9313-8057-4217-A699-DA18CC9E7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988BEC-C7C0-4EC5-9763-0CBB38500E85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ED5884C7-32E4-4365-8342-39C29CCD27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DE472F33-AB9D-4BE0-ABFE-A7BDD032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6297930" y="2365979"/>
            <a:ext cx="4912995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xVerse_V5.6_Image_Text_360P_tưới_rau">
            <a:hlinkClick r:id="" action="ppaction://media"/>
            <a:extLst>
              <a:ext uri="{FF2B5EF4-FFF2-40B4-BE49-F238E27FC236}">
                <a16:creationId xmlns:a16="http://schemas.microsoft.com/office/drawing/2014/main" id="{090011E4-9C56-DCB0-0AD4-153900370F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630" y="798830"/>
            <a:ext cx="4382770" cy="49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5566410" y="2699353"/>
            <a:ext cx="6092190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xVerse_V5.6_Image_Text_360P_tưới_rau (1)">
            <a:hlinkClick r:id="" action="ppaction://media"/>
            <a:extLst>
              <a:ext uri="{FF2B5EF4-FFF2-40B4-BE49-F238E27FC236}">
                <a16:creationId xmlns:a16="http://schemas.microsoft.com/office/drawing/2014/main" id="{A094572E-8DE0-B54E-1995-CEA78E1C9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8500" y="1449070"/>
            <a:ext cx="4460240" cy="44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5840730" y="2556478"/>
            <a:ext cx="5389245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xVerse_V5.6_Image_Text_360P_tập_thể_dục">
            <a:hlinkClick r:id="" action="ppaction://media"/>
            <a:extLst>
              <a:ext uri="{FF2B5EF4-FFF2-40B4-BE49-F238E27FC236}">
                <a16:creationId xmlns:a16="http://schemas.microsoft.com/office/drawing/2014/main" id="{80AC2AE2-2CF1-38C4-877D-00B077645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8560" y="1393190"/>
            <a:ext cx="4007612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36352-BED8-A9BA-5743-317639B9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A1E2B-ABA3-0629-C926-243DCD9E0A1D}"/>
              </a:ext>
            </a:extLst>
          </p:cNvPr>
          <p:cNvSpPr txBox="1"/>
          <p:nvPr/>
        </p:nvSpPr>
        <p:spPr>
          <a:xfrm>
            <a:off x="514350" y="1333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2637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1D69-1E7B-C3E4-C6AD-35CF5876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864778847839308750">
            <a:hlinkClick r:id="" action="ppaction://media"/>
            <a:extLst>
              <a:ext uri="{FF2B5EF4-FFF2-40B4-BE49-F238E27FC236}">
                <a16:creationId xmlns:a16="http://schemas.microsoft.com/office/drawing/2014/main" id="{F9B144BE-29F9-D0BD-AC08-44CFEF4DE8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377729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3D7E8C52-950F-7660-80FE-F481A96152DC}"/>
              </a:ext>
            </a:extLst>
          </p:cNvPr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D65A97-F2BC-5DEB-52E3-8FB07CDD7433}"/>
              </a:ext>
            </a:extLst>
          </p:cNvPr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DD348-E5BD-3E6C-9E93-231CC07E6F9D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2" name="Rectangle: Rounded Corners 24">
              <a:extLst>
                <a:ext uri="{FF2B5EF4-FFF2-40B4-BE49-F238E27FC236}">
                  <a16:creationId xmlns:a16="http://schemas.microsoft.com/office/drawing/2014/main" id="{23D4024C-FF98-704C-53D4-51418BE617B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64521-E766-8DDB-2D7A-302115FDDF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587C01-BC3F-0715-388B-30DCC4290F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1">
              <a:extLst>
                <a:ext uri="{FF2B5EF4-FFF2-40B4-BE49-F238E27FC236}">
                  <a16:creationId xmlns:a16="http://schemas.microsoft.com/office/drawing/2014/main" id="{E6630F0F-489B-935F-DD2D-301CBF6417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9FC3A6-A09D-0FB5-9D0A-C1611E094F77}"/>
                </a:ext>
              </a:extLst>
            </p:cNvPr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7F281-3F46-B21D-D555-127DDD762D52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6">
              <a:extLst>
                <a:ext uri="{FF2B5EF4-FFF2-40B4-BE49-F238E27FC236}">
                  <a16:creationId xmlns:a16="http://schemas.microsoft.com/office/drawing/2014/main" id="{D0E1F5B2-2BB7-527D-20B0-7E27FAF4E9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5356F0-C9A1-F8E8-75B4-D38EE13FE929}"/>
                </a:ext>
              </a:extLst>
            </p:cNvPr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865D82-8DE9-CA7C-E572-CEAB9F21A312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1" name="Rectangle: Rounded Corners 28">
              <a:extLst>
                <a:ext uri="{FF2B5EF4-FFF2-40B4-BE49-F238E27FC236}">
                  <a16:creationId xmlns:a16="http://schemas.microsoft.com/office/drawing/2014/main" id="{0FC75D2A-A3FB-3EA1-D544-9B04AF900D4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C246B1-4772-5F2B-9CF0-B174C9B093BF}"/>
                </a:ext>
              </a:extLst>
            </p:cNvPr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BF96703-0770-91DC-453F-1C3991BE3A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A91A6-7518-A2E4-A466-A3EC92C6DCE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B032CF-63A9-4CFD-6DED-B4411BEC99B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51485D-3544-C97C-7E5C-654878A9D34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851B6E-EFE2-AFDA-5317-68EE2A895D7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3FBABB0-FC02-F5D4-ADBF-FC5D4C69BCE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9DDDA7-88AB-E67E-10C3-257E8E9F793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4FCE5CE-2F26-B1DE-D710-2653F2BC22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74645" y="4812789"/>
            <a:ext cx="891076" cy="896464"/>
          </a:xfrm>
          <a:prstGeom prst="rect">
            <a:avLst/>
          </a:prstGeom>
        </p:spPr>
      </p:pic>
      <p:sp>
        <p:nvSpPr>
          <p:cNvPr id="41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EA8578AC-568B-D0E9-1744-F588BE11F3F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9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63FF39B7-08F7-A5B9-93EA-21C1A341B6F2}"/>
              </a:ext>
            </a:extLst>
          </p:cNvPr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CEDD7-2EFC-2EFE-FB1D-C595EFDB1E4B}"/>
              </a:ext>
            </a:extLst>
          </p:cNvPr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5FF514-EEAD-8D57-C9C8-BB853D72AAB0}"/>
              </a:ext>
            </a:extLst>
          </p:cNvPr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22" name="Rectangle: Rounded Corners 16">
              <a:extLst>
                <a:ext uri="{FF2B5EF4-FFF2-40B4-BE49-F238E27FC236}">
                  <a16:creationId xmlns:a16="http://schemas.microsoft.com/office/drawing/2014/main" id="{74710136-D9C6-8312-23CA-046FB6A2E55B}"/>
                </a:ext>
              </a:extLst>
            </p:cNvPr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6E78CD-8325-15EB-9610-7B972111B2A8}"/>
                </a:ext>
              </a:extLst>
            </p:cNvPr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C51ED7-DCDB-3627-729E-B0152F4D542A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0">
              <a:extLst>
                <a:ext uri="{FF2B5EF4-FFF2-40B4-BE49-F238E27FC236}">
                  <a16:creationId xmlns:a16="http://schemas.microsoft.com/office/drawing/2014/main" id="{63A88E71-1643-724D-053C-9CF5FA5067F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B24D10-8AC3-5B4A-DE78-4AAED6FDE8D5}"/>
                </a:ext>
              </a:extLst>
            </p:cNvPr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570D46-59DF-CA5F-4CB7-068B4E78946C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5">
              <a:extLst>
                <a:ext uri="{FF2B5EF4-FFF2-40B4-BE49-F238E27FC236}">
                  <a16:creationId xmlns:a16="http://schemas.microsoft.com/office/drawing/2014/main" id="{1D58A7E2-E4F8-208D-B803-AEA01200808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2BAF52-D7B6-9CF1-ED40-6B825F78FCFC}"/>
                </a:ext>
              </a:extLst>
            </p:cNvPr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16FE5-DE2D-050D-1D77-66E60130EBE6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1" name="Rectangle: Rounded Corners 31">
              <a:extLst>
                <a:ext uri="{FF2B5EF4-FFF2-40B4-BE49-F238E27FC236}">
                  <a16:creationId xmlns:a16="http://schemas.microsoft.com/office/drawing/2014/main" id="{887C67C6-F1B3-CD1F-AC46-F977A1E3C8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CDA6EAC-7F65-C0AA-F979-A0383DD3DB8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C03C3AF-6993-6A9D-2F89-0E36F484601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EC1906-416E-74E6-5E77-EEAC72DD0D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6C29EA-D9D8-68A3-471F-C1870256511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8FA714-92D5-B697-7674-53C5C95DFE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88B8C0-0C32-5B33-E5DB-990D55548E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36B4DD-1B71-DBC1-CCAD-46CFE842F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FB8CDB-1FF2-F369-70DF-091E3B7511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4C74CB-2135-1854-B7B4-8D8CB32D22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41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A0485D5B-375B-1F66-1678-E34E28B0E32B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F9A45EB-BB0C-4683-B2A7-A5690C914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D81808-F65D-46D1-9793-4C4DFCF3D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70D481-191F-4F01-A3AA-81D5EFD00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" y="3394043"/>
            <a:ext cx="2312175" cy="34663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DC7E541-C1A3-48FD-8F6B-6266FD70D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7" y="3497853"/>
            <a:ext cx="942741" cy="8854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517343-8501-43D4-B707-D00E63693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837913" y="-15325"/>
            <a:ext cx="3354087" cy="27428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172055B-52DA-4734-9834-0839696661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3" y="631761"/>
            <a:ext cx="4969573" cy="62109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5CA4D78-A06B-4E81-A187-DFFE3F6075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23" y="4358413"/>
            <a:ext cx="942741" cy="8854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EDD42F-50AF-45B7-B124-9120A15CC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69" y="5050698"/>
            <a:ext cx="1798154" cy="179815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E072AAB-4CAC-4899-8B73-AC4A28AFD2BC}"/>
              </a:ext>
            </a:extLst>
          </p:cNvPr>
          <p:cNvGrpSpPr/>
          <p:nvPr/>
        </p:nvGrpSpPr>
        <p:grpSpPr>
          <a:xfrm>
            <a:off x="0" y="0"/>
            <a:ext cx="12192000" cy="6842675"/>
            <a:chOff x="0" y="0"/>
            <a:chExt cx="12192000" cy="684267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F9AF7B-B0E5-4BFE-9E7A-24CC0A9A1F3E}"/>
                </a:ext>
              </a:extLst>
            </p:cNvPr>
            <p:cNvSpPr/>
            <p:nvPr/>
          </p:nvSpPr>
          <p:spPr>
            <a:xfrm flipH="1">
              <a:off x="6481997" y="2742803"/>
              <a:ext cx="5710003" cy="4099872"/>
            </a:xfrm>
            <a:prstGeom prst="rect">
              <a:avLst/>
            </a:prstGeom>
            <a:blipFill dpi="0" rotWithShape="1">
              <a:blip r:embed="rId11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2FD4A6B-0463-4DCC-BB30-55D8F9071266}"/>
                </a:ext>
              </a:extLst>
            </p:cNvPr>
            <p:cNvSpPr/>
            <p:nvPr/>
          </p:nvSpPr>
          <p:spPr>
            <a:xfrm flipH="1">
              <a:off x="0" y="0"/>
              <a:ext cx="4827931" cy="3466531"/>
            </a:xfrm>
            <a:prstGeom prst="rect">
              <a:avLst/>
            </a:prstGeom>
            <a:blipFill dpi="0" rotWithShape="1">
              <a:blip r:embed="rId13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A79FFBE-474A-4F93-8651-68179237B0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28" y="4471938"/>
            <a:ext cx="1824038" cy="145923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452A602-C08B-4136-8CB3-ECBE46CD8553}"/>
              </a:ext>
            </a:extLst>
          </p:cNvPr>
          <p:cNvGrpSpPr/>
          <p:nvPr/>
        </p:nvGrpSpPr>
        <p:grpSpPr>
          <a:xfrm>
            <a:off x="-423991" y="5722082"/>
            <a:ext cx="13039981" cy="1140616"/>
            <a:chOff x="-326641" y="6804166"/>
            <a:chExt cx="17968119" cy="157168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F38B623-3D83-43A9-838F-A087E808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6641" y="6823245"/>
              <a:ext cx="7164622" cy="15526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3F073F-12AE-4EDF-B09B-C8DF3A6F2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7930" y="6823245"/>
              <a:ext cx="7164622" cy="155260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3A201C9-49C6-4E01-984D-6F6FA3AB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6856" y="6804166"/>
              <a:ext cx="7164622" cy="1552604"/>
            </a:xfrm>
            <a:prstGeom prst="rect">
              <a:avLst/>
            </a:prstGeom>
          </p:spPr>
        </p:pic>
      </p:grpSp>
      <p:pic>
        <p:nvPicPr>
          <p:cNvPr id="2" name="Classical Carnivale - Twin Musicom">
            <a:hlinkClick r:id="" action="ppaction://media"/>
            <a:extLst>
              <a:ext uri="{FF2B5EF4-FFF2-40B4-BE49-F238E27FC236}">
                <a16:creationId xmlns:a16="http://schemas.microsoft.com/office/drawing/2014/main" id="{282E9919-FC14-43F8-BDAB-AD6FB0CFF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1190" y="-15325"/>
            <a:ext cx="609600" cy="609600"/>
          </a:xfrm>
          <a:prstGeom prst="rect">
            <a:avLst/>
          </a:prstGeom>
        </p:spPr>
      </p:pic>
      <p:pic>
        <p:nvPicPr>
          <p:cNvPr id="16" name="Picture 15" descr="A blue and orange text&#10;&#10;AI-generated content may be incorrect.">
            <a:extLst>
              <a:ext uri="{FF2B5EF4-FFF2-40B4-BE49-F238E27FC236}">
                <a16:creationId xmlns:a16="http://schemas.microsoft.com/office/drawing/2014/main" id="{F3918FDC-60F6-30C9-4080-937CEF9F8E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0" y="168237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7A6A8-5936-44A0-A7FD-802FACD2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73D25F-C68B-4145-80FC-BB73B471AFDF}"/>
              </a:ext>
            </a:extLst>
          </p:cNvPr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E8C61EAE-CAA8-4A56-AF1D-C28D90693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72D2F-EE03-4D50-91BE-EA6C33485D2A}"/>
              </a:ext>
            </a:extLst>
          </p:cNvPr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193A3FB-83DC-4CE9-A90E-6A4BD9DD48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32074F-ED9B-47AB-AEEC-38D805B34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8E418568-A41B-41E2-85A0-B330964C7A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200E793E-E587-4C86-9C3F-D79A84CFA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BB0A65-6F28-45E6-A5C6-2A39AFF39437}"/>
              </a:ext>
            </a:extLst>
          </p:cNvPr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6E14D3A-CEE8-4D16-800D-E553213B3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00BFC9-CDAB-4DD6-92E4-526AB673C2E9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17E09D-B1BA-4FC4-8213-E53C7D2C5C4F}"/>
              </a:ext>
            </a:extLst>
          </p:cNvPr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D65682EF-E225-4374-A3AF-910CB7CA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F51A9B-C6B8-47D3-910C-E5F84595586D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DCA92A-EF0D-47D3-B4B8-A4C996E379F5}"/>
              </a:ext>
            </a:extLst>
          </p:cNvPr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4ABC588B-4137-4B27-B773-30C00030E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7788F6-734C-43AE-81B9-12EFF3DBEE81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91F00B-73D7-4B94-8546-C4556C6D23C5}"/>
              </a:ext>
            </a:extLst>
          </p:cNvPr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0062122-B058-407A-A803-564FE2B1F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BD0589-F177-4379-ACDA-99F718D48A5D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7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F1BF40-B248-4551-A2A3-C1F659B0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BF06007-8FE5-4CAB-BCEB-D68D09D25E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68F09C7B-B5AB-435B-B9CB-DA7E71BCB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Trạng ngữ chỉ nơi chốn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6356206" y="496318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634445" y="4840892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400" b="1" i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4124" y="2737100"/>
            <a:ext cx="10192476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rõ nơi chốn diễn ra sự việc nêu trong câu ta thêm trạng ngữ chỉ nơi chốn vào câu.</a:t>
            </a:r>
          </a:p>
        </p:txBody>
      </p:sp>
      <p:pic>
        <p:nvPicPr>
          <p:cNvPr id="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97621B5F-AAF0-4B1C-98F7-2088AC9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8668460-82B8-4DC7-BBC4-CD4C18B07B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6F4EB2-0A73-4E82-BB3B-4D7BE3452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000E2DE8-17BB-470B-B6D9-E7C1B5960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D3A57C87-041D-4A2B-AFB4-934BCA635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F1F7CE6-AAC6-468A-B58B-4722DDFFC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5AD9705D-EBE1-4CF1-B40F-B1DF3CFE73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BCDF227B-B118-4FEC-89BB-7C8EBE408E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31618" y="594441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 các câu sau câu nào có trạng ngữ chỉ nơi chốn 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3290077" y="4784050"/>
            <a:ext cx="5501498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6391276" y="2918075"/>
            <a:ext cx="538453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sân trường, các bạn đang tập thể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BB1E41DE-B0A8-4487-86E9-B78DE1F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4467925" y="3747746"/>
            <a:ext cx="7722152" cy="20159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nè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125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1334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Non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Vạn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ý!</a:t>
            </a: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86408" y="2730921"/>
            <a:ext cx="5486982" cy="37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8DDCA-9D2D-DC48-7B1C-35F232C2E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99" y="2641037"/>
            <a:ext cx="1367759" cy="2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91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1.48148E-6 L -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1656</Words>
  <Application>Microsoft Office PowerPoint</Application>
  <PresentationFormat>Widescreen</PresentationFormat>
  <Paragraphs>153</Paragraphs>
  <Slides>38</Slides>
  <Notes>28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等线</vt:lpstr>
      <vt:lpstr>等线 Light</vt:lpstr>
      <vt:lpstr>DFPOP1-W9</vt:lpstr>
      <vt:lpstr>inpin heiti</vt:lpstr>
      <vt:lpstr>#9Slide05 SVNEgregio Script</vt:lpstr>
      <vt:lpstr>#9Slide07 Cadena</vt:lpstr>
      <vt:lpstr>#9Slide07 Crocante</vt:lpstr>
      <vt:lpstr>Arial</vt:lpstr>
      <vt:lpstr>Calibri</vt:lpstr>
      <vt:lpstr>Cambria</vt:lpstr>
      <vt:lpstr>SVN-AZ Cupcakes</vt:lpstr>
      <vt:lpstr>UTM Ong Do Gia</vt:lpstr>
      <vt:lpstr>Wingdings</vt:lpstr>
      <vt:lpstr>Custom Design</vt:lpstr>
      <vt:lpstr>Office Theme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56</cp:revision>
  <dcterms:created xsi:type="dcterms:W3CDTF">2023-12-09T14:15:03Z</dcterms:created>
  <dcterms:modified xsi:type="dcterms:W3CDTF">2026-02-04T01:06:41Z</dcterms:modified>
</cp:coreProperties>
</file>