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23.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292" r:id="rId5"/>
    <p:sldId id="321" r:id="rId6"/>
    <p:sldId id="339" r:id="rId7"/>
    <p:sldId id="296" r:id="rId8"/>
    <p:sldId id="320" r:id="rId9"/>
    <p:sldId id="324" r:id="rId10"/>
    <p:sldId id="323" r:id="rId11"/>
    <p:sldId id="325" r:id="rId12"/>
    <p:sldId id="340" r:id="rId13"/>
    <p:sldId id="341" r:id="rId14"/>
    <p:sldId id="343" r:id="rId15"/>
    <p:sldId id="344" r:id="rId16"/>
    <p:sldId id="345" r:id="rId17"/>
    <p:sldId id="263" r:id="rId18"/>
    <p:sldId id="327" r:id="rId19"/>
    <p:sldId id="329" r:id="rId20"/>
    <p:sldId id="346" r:id="rId21"/>
    <p:sldId id="330" r:id="rId22"/>
    <p:sldId id="332" r:id="rId23"/>
    <p:sldId id="259" r:id="rId24"/>
    <p:sldId id="294"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142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delMainMaster">
      <pc:chgData name="nguyenthithu nguyenthithu" userId="d2b08f955c77d556" providerId="LiveId" clId="{D2FF1D10-B332-443C-9AB8-11E91913A518}" dt="2026-03-18T03:53:28.197" v="8" actId="2696"/>
      <pc:docMkLst>
        <pc:docMk/>
      </pc:docMkLst>
      <pc:sldChg chg="del">
        <pc:chgData name="nguyenthithu nguyenthithu" userId="d2b08f955c77d556" providerId="LiveId" clId="{D2FF1D10-B332-443C-9AB8-11E91913A518}" dt="2026-03-18T03:52:45.199" v="0" actId="2696"/>
        <pc:sldMkLst>
          <pc:docMk/>
          <pc:sldMk cId="0" sldId="258"/>
        </pc:sldMkLst>
      </pc:sldChg>
      <pc:sldChg chg="del">
        <pc:chgData name="nguyenthithu nguyenthithu" userId="d2b08f955c77d556" providerId="LiveId" clId="{D2FF1D10-B332-443C-9AB8-11E91913A518}" dt="2026-03-18T03:52:46.973" v="1" actId="2696"/>
        <pc:sldMkLst>
          <pc:docMk/>
          <pc:sldMk cId="1276853938" sldId="264"/>
        </pc:sldMkLst>
      </pc:sldChg>
      <pc:sldChg chg="del">
        <pc:chgData name="nguyenthithu nguyenthithu" userId="d2b08f955c77d556" providerId="LiveId" clId="{D2FF1D10-B332-443C-9AB8-11E91913A518}" dt="2026-03-18T03:52:48.533" v="2" actId="2696"/>
        <pc:sldMkLst>
          <pc:docMk/>
          <pc:sldMk cId="3267909521" sldId="265"/>
        </pc:sldMkLst>
      </pc:sldChg>
      <pc:sldChg chg="del">
        <pc:chgData name="nguyenthithu nguyenthithu" userId="d2b08f955c77d556" providerId="LiveId" clId="{D2FF1D10-B332-443C-9AB8-11E91913A518}" dt="2026-03-18T03:52:50.242" v="3" actId="2696"/>
        <pc:sldMkLst>
          <pc:docMk/>
          <pc:sldMk cId="986228889" sldId="266"/>
        </pc:sldMkLst>
      </pc:sldChg>
      <pc:sldChg chg="del">
        <pc:chgData name="nguyenthithu nguyenthithu" userId="d2b08f955c77d556" providerId="LiveId" clId="{D2FF1D10-B332-443C-9AB8-11E91913A518}" dt="2026-03-18T03:52:51.867" v="4" actId="2696"/>
        <pc:sldMkLst>
          <pc:docMk/>
          <pc:sldMk cId="2004976062" sldId="267"/>
        </pc:sldMkLst>
      </pc:sldChg>
      <pc:sldChg chg="del">
        <pc:chgData name="nguyenthithu nguyenthithu" userId="d2b08f955c77d556" providerId="LiveId" clId="{D2FF1D10-B332-443C-9AB8-11E91913A518}" dt="2026-03-18T03:53:17.513" v="6" actId="2696"/>
        <pc:sldMkLst>
          <pc:docMk/>
          <pc:sldMk cId="0" sldId="273"/>
        </pc:sldMkLst>
      </pc:sldChg>
      <pc:sldChg chg="del">
        <pc:chgData name="nguyenthithu nguyenthithu" userId="d2b08f955c77d556" providerId="LiveId" clId="{D2FF1D10-B332-443C-9AB8-11E91913A518}" dt="2026-03-18T03:53:15.042" v="5" actId="2696"/>
        <pc:sldMkLst>
          <pc:docMk/>
          <pc:sldMk cId="2577320421" sldId="295"/>
        </pc:sldMkLst>
      </pc:sldChg>
      <pc:sldChg chg="del">
        <pc:chgData name="nguyenthithu nguyenthithu" userId="d2b08f955c77d556" providerId="LiveId" clId="{D2FF1D10-B332-443C-9AB8-11E91913A518}" dt="2026-03-18T03:53:28.197" v="8" actId="2696"/>
        <pc:sldMkLst>
          <pc:docMk/>
          <pc:sldMk cId="1958174671" sldId="342"/>
        </pc:sldMkLst>
      </pc:sldChg>
      <pc:sldChg chg="del">
        <pc:chgData name="nguyenthithu nguyenthithu" userId="d2b08f955c77d556" providerId="LiveId" clId="{D2FF1D10-B332-443C-9AB8-11E91913A518}" dt="2026-03-18T03:53:20.545" v="7" actId="2696"/>
        <pc:sldMkLst>
          <pc:docMk/>
          <pc:sldMk cId="1621129240" sldId="347"/>
        </pc:sldMkLst>
      </pc:sldChg>
      <pc:sldMasterChg chg="del delSldLayout">
        <pc:chgData name="nguyenthithu nguyenthithu" userId="d2b08f955c77d556" providerId="LiveId" clId="{D2FF1D10-B332-443C-9AB8-11E91913A518}" dt="2026-03-18T03:52:51.867" v="4" actId="2696"/>
        <pc:sldMasterMkLst>
          <pc:docMk/>
          <pc:sldMasterMk cId="849372347" sldId="2147483674"/>
        </pc:sldMasterMkLst>
        <pc:sldLayoutChg chg="del">
          <pc:chgData name="nguyenthithu nguyenthithu" userId="d2b08f955c77d556" providerId="LiveId" clId="{D2FF1D10-B332-443C-9AB8-11E91913A518}" dt="2026-03-18T03:52:51.867" v="4" actId="2696"/>
          <pc:sldLayoutMkLst>
            <pc:docMk/>
            <pc:sldMasterMk cId="849372347" sldId="2147483674"/>
            <pc:sldLayoutMk cId="826462327" sldId="2147483675"/>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3779491695" sldId="2147483676"/>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2231476035" sldId="2147483677"/>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2816638843" sldId="2147483678"/>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3934596852" sldId="2147483679"/>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3461006027" sldId="2147483680"/>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209309100" sldId="2147483681"/>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3183431020" sldId="2147483682"/>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2956598815" sldId="2147483683"/>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2950611909" sldId="2147483684"/>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352511345" sldId="2147483685"/>
          </pc:sldLayoutMkLst>
        </pc:sldLayoutChg>
        <pc:sldLayoutChg chg="del">
          <pc:chgData name="nguyenthithu nguyenthithu" userId="d2b08f955c77d556" providerId="LiveId" clId="{D2FF1D10-B332-443C-9AB8-11E91913A518}" dt="2026-03-18T03:52:51.867" v="4" actId="2696"/>
          <pc:sldLayoutMkLst>
            <pc:docMk/>
            <pc:sldMasterMk cId="849372347" sldId="2147483674"/>
            <pc:sldLayoutMk cId="4001212869"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5726-3A8F-4876-8030-A34E21C17E8B}"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5BA4-E07B-4952-B68F-A28C476DD24A}" type="slidenum">
              <a:rPr lang="en-US" smtClean="0"/>
              <a:t>‹#›</a:t>
            </a:fld>
            <a:endParaRPr lang="en-US"/>
          </a:p>
        </p:txBody>
      </p:sp>
    </p:spTree>
    <p:extLst>
      <p:ext uri="{BB962C8B-B14F-4D97-AF65-F5344CB8AC3E}">
        <p14:creationId xmlns:p14="http://schemas.microsoft.com/office/powerpoint/2010/main" val="27378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2.xml"/><Relationship Id="rId4"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2.xml"/><Relationship Id="rId4" Type="http://schemas.openxmlformats.org/officeDocument/2006/relationships/tags" Target="../tags/tag3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5480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4" name="矩形 13"/>
          <p:cNvSpPr/>
          <p:nvPr userDrawn="1"/>
        </p:nvSpPr>
        <p:spPr>
          <a:xfrm>
            <a:off x="519113" y="1205866"/>
            <a:ext cx="17286923" cy="82038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5" name="图片 14" descr="椭圆 1"/>
          <p:cNvPicPr>
            <a:picLocks noChangeAspect="1"/>
          </p:cNvPicPr>
          <p:nvPr userDrawn="1"/>
        </p:nvPicPr>
        <p:blipFill>
          <a:blip r:embed="rId3"/>
          <a:stretch>
            <a:fillRect/>
          </a:stretch>
        </p:blipFill>
        <p:spPr>
          <a:xfrm>
            <a:off x="-656273" y="362903"/>
            <a:ext cx="8803005" cy="8170545"/>
          </a:xfrm>
          <a:prstGeom prst="rect">
            <a:avLst/>
          </a:prstGeom>
        </p:spPr>
      </p:pic>
      <p:pic>
        <p:nvPicPr>
          <p:cNvPr id="16" name="图片 15" descr="椭圆 1 拷贝 5"/>
          <p:cNvPicPr>
            <a:picLocks noChangeAspect="1"/>
          </p:cNvPicPr>
          <p:nvPr userDrawn="1"/>
        </p:nvPicPr>
        <p:blipFill>
          <a:blip r:embed="rId4"/>
          <a:stretch>
            <a:fillRect/>
          </a:stretch>
        </p:blipFill>
        <p:spPr>
          <a:xfrm>
            <a:off x="-245745" y="3748088"/>
            <a:ext cx="7981950" cy="4785360"/>
          </a:xfrm>
          <a:prstGeom prst="rect">
            <a:avLst/>
          </a:prstGeom>
        </p:spPr>
      </p:pic>
      <p:pic>
        <p:nvPicPr>
          <p:cNvPr id="13" name="图片 12" descr="7"/>
          <p:cNvPicPr>
            <a:picLocks noChangeAspect="1"/>
          </p:cNvPicPr>
          <p:nvPr userDrawn="1"/>
        </p:nvPicPr>
        <p:blipFill>
          <a:blip r:embed="rId5"/>
          <a:srcRect t="64676"/>
          <a:stretch>
            <a:fillRect/>
          </a:stretch>
        </p:blipFill>
        <p:spPr>
          <a:xfrm>
            <a:off x="1" y="6115050"/>
            <a:ext cx="18306098" cy="4171950"/>
          </a:xfrm>
          <a:prstGeom prst="rect">
            <a:avLst/>
          </a:prstGeom>
        </p:spPr>
      </p:pic>
    </p:spTree>
    <p:extLst>
      <p:ext uri="{BB962C8B-B14F-4D97-AF65-F5344CB8AC3E}">
        <p14:creationId xmlns:p14="http://schemas.microsoft.com/office/powerpoint/2010/main" val="14243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59824"/>
            <a:ext cx="18324759" cy="10346825"/>
          </a:xfrm>
          <a:prstGeom prst="rect">
            <a:avLst/>
          </a:prstGeom>
        </p:spPr>
      </p:pic>
      <p:sp>
        <p:nvSpPr>
          <p:cNvPr id="12" name="矩形 11"/>
          <p:cNvSpPr/>
          <p:nvPr userDrawn="1"/>
        </p:nvSpPr>
        <p:spPr>
          <a:xfrm>
            <a:off x="2151698" y="2415541"/>
            <a:ext cx="12776835" cy="63503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7" name="图片 6" descr="02"/>
          <p:cNvPicPr>
            <a:picLocks noChangeAspect="1"/>
          </p:cNvPicPr>
          <p:nvPr userDrawn="1"/>
        </p:nvPicPr>
        <p:blipFill>
          <a:blip r:embed="rId3"/>
          <a:stretch>
            <a:fillRect/>
          </a:stretch>
        </p:blipFill>
        <p:spPr>
          <a:xfrm>
            <a:off x="-19050" y="-60008"/>
            <a:ext cx="18326100" cy="10287000"/>
          </a:xfrm>
          <a:prstGeom prst="rect">
            <a:avLst/>
          </a:prstGeom>
        </p:spPr>
      </p:pic>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216260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356236" y="805816"/>
            <a:ext cx="17286923" cy="85925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18" name="图片 17" descr="02"/>
          <p:cNvPicPr>
            <a:picLocks noChangeAspect="1"/>
          </p:cNvPicPr>
          <p:nvPr userDrawn="1"/>
        </p:nvPicPr>
        <p:blipFill>
          <a:blip r:embed="rId3"/>
          <a:srcRect t="60806" r="60696" b="-488"/>
          <a:stretch>
            <a:fillRect/>
          </a:stretch>
        </p:blipFill>
        <p:spPr>
          <a:xfrm>
            <a:off x="-1252537" y="6769418"/>
            <a:ext cx="6065520" cy="3517583"/>
          </a:xfrm>
          <a:prstGeom prst="rect">
            <a:avLst/>
          </a:prstGeom>
        </p:spPr>
      </p:pic>
      <p:pic>
        <p:nvPicPr>
          <p:cNvPr id="15" name="图片 14" descr="图层 7 拷贝"/>
          <p:cNvPicPr>
            <a:picLocks noChangeAspect="1"/>
          </p:cNvPicPr>
          <p:nvPr userDrawn="1"/>
        </p:nvPicPr>
        <p:blipFill>
          <a:blip r:embed="rId4"/>
          <a:stretch>
            <a:fillRect/>
          </a:stretch>
        </p:blipFill>
        <p:spPr>
          <a:xfrm flipH="1">
            <a:off x="3091816" y="8432483"/>
            <a:ext cx="2443163" cy="1773555"/>
          </a:xfrm>
          <a:prstGeom prst="rect">
            <a:avLst/>
          </a:prstGeom>
        </p:spPr>
      </p:pic>
      <p:pic>
        <p:nvPicPr>
          <p:cNvPr id="16" name="图片 15" descr="图层 9 拷贝"/>
          <p:cNvPicPr>
            <a:picLocks noChangeAspect="1"/>
          </p:cNvPicPr>
          <p:nvPr userDrawn="1"/>
        </p:nvPicPr>
        <p:blipFill>
          <a:blip r:embed="rId5"/>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8825865" y="5028248"/>
            <a:ext cx="9462135" cy="5237798"/>
          </a:xfrm>
          <a:prstGeom prst="rect">
            <a:avLst/>
          </a:prstGeom>
        </p:spPr>
      </p:pic>
      <p:pic>
        <p:nvPicPr>
          <p:cNvPr id="24" name="图片 23" descr="图层 7 拷贝"/>
          <p:cNvPicPr>
            <a:picLocks noChangeAspect="1"/>
          </p:cNvPicPr>
          <p:nvPr userDrawn="1"/>
        </p:nvPicPr>
        <p:blipFill>
          <a:blip r:embed="rId4"/>
          <a:stretch>
            <a:fillRect/>
          </a:stretch>
        </p:blipFill>
        <p:spPr>
          <a:xfrm flipH="1">
            <a:off x="15700058" y="7136131"/>
            <a:ext cx="4224338" cy="3069908"/>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2965038" y="-39788346"/>
            <a:ext cx="3279371" cy="5576627"/>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3737763" y="-39788347"/>
            <a:ext cx="3279371" cy="5576627"/>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294676" y="43764955"/>
            <a:ext cx="3279371" cy="5576627"/>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7074009" y="43764953"/>
            <a:ext cx="3279371" cy="5576627"/>
          </a:xfrm>
          <a:prstGeom prst="rect">
            <a:avLst/>
          </a:prstGeom>
        </p:spPr>
      </p:pic>
    </p:spTree>
    <p:extLst>
      <p:ext uri="{BB962C8B-B14F-4D97-AF65-F5344CB8AC3E}">
        <p14:creationId xmlns:p14="http://schemas.microsoft.com/office/powerpoint/2010/main" val="3433603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46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145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9224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2026/3/18</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731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215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79116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2026/3/18</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3845758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62" y="-80779"/>
            <a:ext cx="18324759" cy="10346825"/>
          </a:xfrm>
          <a:prstGeom prst="rect">
            <a:avLst/>
          </a:prstGeom>
        </p:spPr>
      </p:pic>
      <p:pic>
        <p:nvPicPr>
          <p:cNvPr id="8" name="图片 7" descr="02"/>
          <p:cNvPicPr>
            <a:picLocks noChangeAspect="1"/>
          </p:cNvPicPr>
          <p:nvPr userDrawn="1"/>
        </p:nvPicPr>
        <p:blipFill>
          <a:blip r:embed="rId3"/>
          <a:stretch>
            <a:fillRect/>
          </a:stretch>
        </p:blipFill>
        <p:spPr>
          <a:xfrm>
            <a:off x="-19050" y="-80963"/>
            <a:ext cx="18326100" cy="10287000"/>
          </a:xfrm>
          <a:prstGeom prst="rect">
            <a:avLst/>
          </a:prstGeom>
        </p:spPr>
      </p:pic>
      <p:pic>
        <p:nvPicPr>
          <p:cNvPr id="11" name="图片 10" descr="图层 7 拷贝"/>
          <p:cNvPicPr>
            <a:picLocks noChangeAspect="1"/>
          </p:cNvPicPr>
          <p:nvPr userDrawn="1"/>
        </p:nvPicPr>
        <p:blipFill>
          <a:blip r:embed="rId4"/>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5"/>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4"/>
          <a:stretch>
            <a:fillRect/>
          </a:stretch>
        </p:blipFill>
        <p:spPr>
          <a:xfrm>
            <a:off x="9603106" y="8120063"/>
            <a:ext cx="2871788" cy="2085975"/>
          </a:xfrm>
          <a:prstGeom prst="rect">
            <a:avLst/>
          </a:prstGeom>
        </p:spPr>
      </p:pic>
      <p:sp>
        <p:nvSpPr>
          <p:cNvPr id="12" name="矩形 11"/>
          <p:cNvSpPr/>
          <p:nvPr userDrawn="1"/>
        </p:nvSpPr>
        <p:spPr>
          <a:xfrm>
            <a:off x="539588" y="535259"/>
            <a:ext cx="17208260" cy="92164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srgbClr val="000000"/>
              </a:solidFill>
              <a:effectLst/>
              <a:uLnTx/>
              <a:uFillTx/>
              <a:latin typeface="Arial"/>
              <a:ea typeface="微软雅黑"/>
              <a:cs typeface="+mn-cs"/>
            </a:endParaRPr>
          </a:p>
        </p:txBody>
      </p:sp>
      <p:pic>
        <p:nvPicPr>
          <p:cNvPr id="17" name="图片 16" descr="图层 7 拷贝"/>
          <p:cNvPicPr>
            <a:picLocks noChangeAspect="1"/>
          </p:cNvPicPr>
          <p:nvPr userDrawn="1"/>
        </p:nvPicPr>
        <p:blipFill>
          <a:blip r:embed="rId4"/>
          <a:stretch>
            <a:fillRect/>
          </a:stretch>
        </p:blipFill>
        <p:spPr>
          <a:xfrm>
            <a:off x="-733425" y="7829550"/>
            <a:ext cx="3382328" cy="2457450"/>
          </a:xfrm>
          <a:prstGeom prst="rect">
            <a:avLst/>
          </a:prstGeom>
        </p:spPr>
      </p:pic>
    </p:spTree>
    <p:extLst>
      <p:ext uri="{BB962C8B-B14F-4D97-AF65-F5344CB8AC3E}">
        <p14:creationId xmlns:p14="http://schemas.microsoft.com/office/powerpoint/2010/main" val="340922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30CB88E-1AA6-392E-4427-F503CD52D0A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13"/>
    </p:custDataLst>
    <p:extLst>
      <p:ext uri="{BB962C8B-B14F-4D97-AF65-F5344CB8AC3E}">
        <p14:creationId xmlns:p14="http://schemas.microsoft.com/office/powerpoint/2010/main" val="3813787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
            </p:custDataLst>
          </p:nvPr>
        </p:nvSpPr>
        <p:spPr>
          <a:xfrm>
            <a:off x="912600" y="912600"/>
            <a:ext cx="16453800" cy="10584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5"/>
            </p:custDataLst>
          </p:nvPr>
        </p:nvSpPr>
        <p:spPr>
          <a:xfrm>
            <a:off x="912600" y="2235600"/>
            <a:ext cx="16453800" cy="71388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6"/>
            </p:custDataLst>
          </p:nvPr>
        </p:nvSpPr>
        <p:spPr>
          <a:xfrm>
            <a:off x="918000" y="9471600"/>
            <a:ext cx="4050000" cy="475200"/>
          </a:xfrm>
          <a:prstGeom prst="rect">
            <a:avLst/>
          </a:prstGeom>
        </p:spPr>
        <p:txBody>
          <a:bodyPr vert="horz" lIns="91440" tIns="45720" rIns="91440" bIns="45720" rtlCol="0" anchor="ctr">
            <a:normAutofit/>
          </a:bodyPr>
          <a:lstStyle>
            <a:lvl1pPr algn="l">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760FBDFE-C587-4B4C-A407-44438C67B59E}" type="datetimeFigureOut">
              <a:rPr lang="zh-CN" altLang="en-US" smtClean="0">
                <a:solidFill>
                  <a:srgbClr val="000000">
                    <a:tint val="75000"/>
                  </a:srgbClr>
                </a:solidFill>
              </a:rPr>
              <a:pPr defTabSz="1371600">
                <a:defRPr/>
              </a:pPr>
              <a:t>2026/3/18</a:t>
            </a:fld>
            <a:endParaRPr lang="zh-CN" altLang="en-US">
              <a:solidFill>
                <a:srgbClr val="000000">
                  <a:tint val="75000"/>
                </a:srgbClr>
              </a:solidFill>
            </a:endParaRPr>
          </a:p>
        </p:txBody>
      </p:sp>
      <p:sp>
        <p:nvSpPr>
          <p:cNvPr id="5" name="页脚占位符 4"/>
          <p:cNvSpPr>
            <a:spLocks noGrp="1"/>
          </p:cNvSpPr>
          <p:nvPr>
            <p:ph type="ftr" sz="quarter" idx="3"/>
            <p:custDataLst>
              <p:tags r:id="rId7"/>
            </p:custDataLst>
          </p:nvPr>
        </p:nvSpPr>
        <p:spPr>
          <a:xfrm>
            <a:off x="6174000" y="9471600"/>
            <a:ext cx="5940000" cy="475200"/>
          </a:xfrm>
          <a:prstGeom prst="rect">
            <a:avLst/>
          </a:prstGeom>
        </p:spPr>
        <p:txBody>
          <a:bodyPr vert="horz" lIns="91440" tIns="45720" rIns="91440" bIns="45720" rtlCol="0" anchor="ctr">
            <a:normAutofit/>
          </a:bodyPr>
          <a:lstStyle>
            <a:lvl1pPr algn="ct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endParaRPr lang="zh-CN" altLang="en-US" dirty="0">
              <a:solidFill>
                <a:srgbClr val="000000">
                  <a:tint val="75000"/>
                </a:srgbClr>
              </a:solidFill>
            </a:endParaRPr>
          </a:p>
        </p:txBody>
      </p:sp>
      <p:sp>
        <p:nvSpPr>
          <p:cNvPr id="6" name="灯片编号占位符 5"/>
          <p:cNvSpPr>
            <a:spLocks noGrp="1"/>
          </p:cNvSpPr>
          <p:nvPr>
            <p:ph type="sldNum" sz="quarter" idx="4"/>
            <p:custDataLst>
              <p:tags r:id="rId8"/>
            </p:custDataLst>
          </p:nvPr>
        </p:nvSpPr>
        <p:spPr>
          <a:xfrm>
            <a:off x="13316400" y="9471600"/>
            <a:ext cx="4050000" cy="475200"/>
          </a:xfrm>
          <a:prstGeom prst="rect">
            <a:avLst/>
          </a:prstGeom>
        </p:spPr>
        <p:txBody>
          <a:bodyPr vert="horz" lIns="91440" tIns="45720" rIns="91440" bIns="45720" rtlCol="0" anchor="ctr">
            <a:normAutofit/>
          </a:bodyPr>
          <a:lstStyle>
            <a:lvl1pPr algn="r">
              <a:defRPr sz="1500" baseline="0">
                <a:solidFill>
                  <a:schemeClr val="tx1">
                    <a:tint val="75000"/>
                  </a:schemeClr>
                </a:solidFill>
                <a:latin typeface="Arial" panose="020B0604020202020204" pitchFamily="34" charset="0"/>
                <a:ea typeface="微软雅黑" panose="020B0503020204020204" pitchFamily="34" charset="-122"/>
              </a:defRPr>
            </a:lvl1pPr>
          </a:lstStyle>
          <a:p>
            <a:pPr defTabSz="1371600">
              <a:defRPr/>
            </a:pPr>
            <a:fld id="{49AE70B2-8BF9-45C0-BB95-33D1B9D3A854}" type="slidenum">
              <a:rPr lang="zh-CN" altLang="en-US" smtClean="0">
                <a:solidFill>
                  <a:srgbClr val="000000">
                    <a:tint val="75000"/>
                  </a:srgbClr>
                </a:solidFill>
              </a:rPr>
              <a:pPr defTabSz="1371600">
                <a:defRPr/>
              </a:pPr>
              <a:t>‹#›</a:t>
            </a:fld>
            <a:endParaRPr lang="zh-CN" altLang="en-US" dirty="0">
              <a:solidFill>
                <a:srgbClr val="000000">
                  <a:tint val="75000"/>
                </a:srgbClr>
              </a:solidFill>
            </a:endParaRPr>
          </a:p>
        </p:txBody>
      </p:sp>
      <p:pic>
        <p:nvPicPr>
          <p:cNvPr id="7" name="Picture 6" descr="A round pink label with white text and a black background&#10;&#10;Description automatically generated">
            <a:extLst>
              <a:ext uri="{FF2B5EF4-FFF2-40B4-BE49-F238E27FC236}">
                <a16:creationId xmlns:a16="http://schemas.microsoft.com/office/drawing/2014/main" id="{4897524E-6866-5310-63AD-3FFFF7085A6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ustDataLst>
      <p:tags r:id="rId3"/>
    </p:custDataLst>
    <p:extLst>
      <p:ext uri="{BB962C8B-B14F-4D97-AF65-F5344CB8AC3E}">
        <p14:creationId xmlns:p14="http://schemas.microsoft.com/office/powerpoint/2010/main" val="420798629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49.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48.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tags" Target="../tags/tag50.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7878608" h="10287000">
                <a:moveTo>
                  <a:pt x="0" y="0"/>
                </a:moveTo>
                <a:lnTo>
                  <a:pt x="17878608" y="0"/>
                </a:lnTo>
                <a:lnTo>
                  <a:pt x="17878608" y="10287000"/>
                </a:lnTo>
                <a:lnTo>
                  <a:pt x="0" y="10287000"/>
                </a:lnTo>
                <a:lnTo>
                  <a:pt x="0" y="0"/>
                </a:lnTo>
                <a:close/>
              </a:path>
            </a:pathLst>
          </a:custGeom>
          <a:blipFill>
            <a:blip r:embed="rId2"/>
            <a:stretch>
              <a:fillRect/>
            </a:stretch>
          </a:blipFill>
        </p:spPr>
        <p:txBody>
          <a:bodyPr/>
          <a:lstStyle/>
          <a:p>
            <a:endParaRPr lang="en-US"/>
          </a:p>
        </p:txBody>
      </p:sp>
      <p:pic>
        <p:nvPicPr>
          <p:cNvPr id="4" name="Picture 3">
            <a:extLst>
              <a:ext uri="{FF2B5EF4-FFF2-40B4-BE49-F238E27FC236}">
                <a16:creationId xmlns:a16="http://schemas.microsoft.com/office/drawing/2014/main" id="{ABFE530D-02FB-2022-AD51-EC119596A248}"/>
              </a:ext>
            </a:extLst>
          </p:cNvPr>
          <p:cNvPicPr>
            <a:picLocks noChangeAspect="1"/>
          </p:cNvPicPr>
          <p:nvPr/>
        </p:nvPicPr>
        <p:blipFill>
          <a:blip r:embed="rId3"/>
          <a:stretch>
            <a:fillRect/>
          </a:stretch>
        </p:blipFill>
        <p:spPr>
          <a:xfrm>
            <a:off x="6248400" y="419100"/>
            <a:ext cx="5169856" cy="2926334"/>
          </a:xfrm>
          <a:prstGeom prst="rect">
            <a:avLst/>
          </a:prstGeom>
        </p:spPr>
      </p:pic>
      <p:sp>
        <p:nvSpPr>
          <p:cNvPr id="7" name="Title 1">
            <a:extLst>
              <a:ext uri="{FF2B5EF4-FFF2-40B4-BE49-F238E27FC236}">
                <a16:creationId xmlns:a16="http://schemas.microsoft.com/office/drawing/2014/main" id="{986531B2-E84F-1010-3106-EA716C888BF6}"/>
              </a:ext>
            </a:extLst>
          </p:cNvPr>
          <p:cNvSpPr txBox="1">
            <a:spLocks/>
          </p:cNvSpPr>
          <p:nvPr/>
        </p:nvSpPr>
        <p:spPr>
          <a:xfrm>
            <a:off x="152400" y="2019300"/>
            <a:ext cx="14097000" cy="32004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rgbClr val="FF0060"/>
              </a:solidFill>
              <a:latin typeface="#9Slide05 SVNClementine" panose="020F0502020204030203" pitchFamily="34" charset="0"/>
            </a:endParaRPr>
          </a:p>
        </p:txBody>
      </p:sp>
      <p:pic>
        <p:nvPicPr>
          <p:cNvPr id="9" name="Picture 8">
            <a:extLst>
              <a:ext uri="{FF2B5EF4-FFF2-40B4-BE49-F238E27FC236}">
                <a16:creationId xmlns:a16="http://schemas.microsoft.com/office/drawing/2014/main" id="{46813AF7-A5A2-17FF-C887-3F9D0BBB9A2D}"/>
              </a:ext>
            </a:extLst>
          </p:cNvPr>
          <p:cNvPicPr>
            <a:picLocks noChangeAspect="1"/>
          </p:cNvPicPr>
          <p:nvPr/>
        </p:nvPicPr>
        <p:blipFill>
          <a:blip r:embed="rId4"/>
          <a:stretch>
            <a:fillRect/>
          </a:stretch>
        </p:blipFill>
        <p:spPr>
          <a:xfrm>
            <a:off x="2057400" y="3086100"/>
            <a:ext cx="14058594" cy="5291787"/>
          </a:xfrm>
          <a:prstGeom prst="rect">
            <a:avLst/>
          </a:prstGeom>
        </p:spPr>
      </p:pic>
      <p:pic>
        <p:nvPicPr>
          <p:cNvPr id="11" name="Picture 10" descr="A yellow circles with red lines&#10;&#10;Description automatically generated">
            <a:extLst>
              <a:ext uri="{FF2B5EF4-FFF2-40B4-BE49-F238E27FC236}">
                <a16:creationId xmlns:a16="http://schemas.microsoft.com/office/drawing/2014/main" id="{5546F31A-C931-2CD1-DCBF-37247A413A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95300"/>
            <a:ext cx="2840160" cy="1700213"/>
          </a:xfrm>
          <a:prstGeom prst="rect">
            <a:avLst/>
          </a:prstGeom>
        </p:spPr>
      </p:pic>
      <p:pic>
        <p:nvPicPr>
          <p:cNvPr id="12" name="Picture 11" descr="A round pink label with white text and a black background&#10;&#10;Description automatically generated">
            <a:extLst>
              <a:ext uri="{FF2B5EF4-FFF2-40B4-BE49-F238E27FC236}">
                <a16:creationId xmlns:a16="http://schemas.microsoft.com/office/drawing/2014/main" id="{99C9CEB0-CC9C-5F64-5701-2B3FDA80EE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266700"/>
            <a:ext cx="2562726" cy="2562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1C84F1-91FB-A356-AC59-48CC566A82A2}"/>
              </a:ext>
            </a:extLst>
          </p:cNvPr>
          <p:cNvGrpSpPr/>
          <p:nvPr/>
        </p:nvGrpSpPr>
        <p:grpSpPr>
          <a:xfrm>
            <a:off x="7249336" y="2483615"/>
            <a:ext cx="10261022" cy="4791287"/>
            <a:chOff x="535741" y="1707583"/>
            <a:chExt cx="6840681" cy="3194190"/>
          </a:xfrm>
        </p:grpSpPr>
        <p:grpSp>
          <p:nvGrpSpPr>
            <p:cNvPr id="3" name="Group 2">
              <a:extLst>
                <a:ext uri="{FF2B5EF4-FFF2-40B4-BE49-F238E27FC236}">
                  <a16:creationId xmlns:a16="http://schemas.microsoft.com/office/drawing/2014/main" id="{6027B52B-3FE1-982C-E00A-0F71CFF58808}"/>
                </a:ext>
              </a:extLst>
            </p:cNvPr>
            <p:cNvGrpSpPr/>
            <p:nvPr/>
          </p:nvGrpSpPr>
          <p:grpSpPr>
            <a:xfrm>
              <a:off x="535741" y="2511864"/>
              <a:ext cx="6840681" cy="2389909"/>
              <a:chOff x="5351318" y="4311147"/>
              <a:chExt cx="6840681" cy="2389909"/>
            </a:xfrm>
            <a:solidFill>
              <a:srgbClr val="FFFFCC"/>
            </a:solidFill>
          </p:grpSpPr>
          <p:sp>
            <p:nvSpPr>
              <p:cNvPr id="5" name="Rectangle: Rounded Corners 13">
                <a:extLst>
                  <a:ext uri="{FF2B5EF4-FFF2-40B4-BE49-F238E27FC236}">
                    <a16:creationId xmlns:a16="http://schemas.microsoft.com/office/drawing/2014/main" id="{0A681E09-7CE4-B07C-664E-549C1143BC4C}"/>
                  </a:ext>
                </a:extLst>
              </p:cNvPr>
              <p:cNvSpPr/>
              <p:nvPr/>
            </p:nvSpPr>
            <p:spPr>
              <a:xfrm>
                <a:off x="5351318" y="4311147"/>
                <a:ext cx="6840681" cy="2389909"/>
              </a:xfrm>
              <a:custGeom>
                <a:avLst/>
                <a:gdLst>
                  <a:gd name="csX0" fmla="*/ 0 w 6840681"/>
                  <a:gd name="csY0" fmla="*/ 398325 h 2389909"/>
                  <a:gd name="csX1" fmla="*/ 398325 w 6840681"/>
                  <a:gd name="csY1" fmla="*/ 0 h 2389909"/>
                  <a:gd name="csX2" fmla="*/ 896958 w 6840681"/>
                  <a:gd name="csY2" fmla="*/ 0 h 2389909"/>
                  <a:gd name="csX3" fmla="*/ 1274709 w 6840681"/>
                  <a:gd name="csY3" fmla="*/ 0 h 2389909"/>
                  <a:gd name="csX4" fmla="*/ 1652461 w 6840681"/>
                  <a:gd name="csY4" fmla="*/ 0 h 2389909"/>
                  <a:gd name="csX5" fmla="*/ 2030213 w 6840681"/>
                  <a:gd name="csY5" fmla="*/ 0 h 2389909"/>
                  <a:gd name="csX6" fmla="*/ 2287085 w 6840681"/>
                  <a:gd name="csY6" fmla="*/ 0 h 2389909"/>
                  <a:gd name="csX7" fmla="*/ 2725277 w 6840681"/>
                  <a:gd name="csY7" fmla="*/ 0 h 2389909"/>
                  <a:gd name="csX8" fmla="*/ 2921707 w 6840681"/>
                  <a:gd name="csY8" fmla="*/ 0 h 2389909"/>
                  <a:gd name="csX9" fmla="*/ 3359900 w 6840681"/>
                  <a:gd name="csY9" fmla="*/ 0 h 2389909"/>
                  <a:gd name="csX10" fmla="*/ 3556331 w 6840681"/>
                  <a:gd name="csY10" fmla="*/ 0 h 2389909"/>
                  <a:gd name="csX11" fmla="*/ 3813202 w 6840681"/>
                  <a:gd name="csY11" fmla="*/ 0 h 2389909"/>
                  <a:gd name="csX12" fmla="*/ 4070073 w 6840681"/>
                  <a:gd name="csY12" fmla="*/ 0 h 2389909"/>
                  <a:gd name="csX13" fmla="*/ 4568705 w 6840681"/>
                  <a:gd name="csY13" fmla="*/ 0 h 2389909"/>
                  <a:gd name="csX14" fmla="*/ 4946457 w 6840681"/>
                  <a:gd name="csY14" fmla="*/ 0 h 2389909"/>
                  <a:gd name="csX15" fmla="*/ 5142889 w 6840681"/>
                  <a:gd name="csY15" fmla="*/ 0 h 2389909"/>
                  <a:gd name="csX16" fmla="*/ 5641521 w 6840681"/>
                  <a:gd name="csY16" fmla="*/ 0 h 2389909"/>
                  <a:gd name="csX17" fmla="*/ 5837952 w 6840681"/>
                  <a:gd name="csY17" fmla="*/ 0 h 2389909"/>
                  <a:gd name="csX18" fmla="*/ 6034383 w 6840681"/>
                  <a:gd name="csY18" fmla="*/ 0 h 2389909"/>
                  <a:gd name="csX19" fmla="*/ 6442355 w 6840681"/>
                  <a:gd name="csY19" fmla="*/ 0 h 2389909"/>
                  <a:gd name="csX20" fmla="*/ 6840681 w 6840681"/>
                  <a:gd name="csY20" fmla="*/ 398325 h 2389909"/>
                  <a:gd name="csX21" fmla="*/ 6840681 w 6840681"/>
                  <a:gd name="csY21" fmla="*/ 748842 h 2389909"/>
                  <a:gd name="csX22" fmla="*/ 6840681 w 6840681"/>
                  <a:gd name="csY22" fmla="*/ 1179022 h 2389909"/>
                  <a:gd name="csX23" fmla="*/ 6840681 w 6840681"/>
                  <a:gd name="csY23" fmla="*/ 1561404 h 2389909"/>
                  <a:gd name="csX24" fmla="*/ 6840681 w 6840681"/>
                  <a:gd name="csY24" fmla="*/ 1991583 h 2389909"/>
                  <a:gd name="csX25" fmla="*/ 6442355 w 6840681"/>
                  <a:gd name="csY25" fmla="*/ 2389909 h 2389909"/>
                  <a:gd name="csX26" fmla="*/ 6125043 w 6840681"/>
                  <a:gd name="csY26" fmla="*/ 2389909 h 2389909"/>
                  <a:gd name="csX27" fmla="*/ 5868172 w 6840681"/>
                  <a:gd name="csY27" fmla="*/ 2389909 h 2389909"/>
                  <a:gd name="csX28" fmla="*/ 5611301 w 6840681"/>
                  <a:gd name="csY28" fmla="*/ 2389909 h 2389909"/>
                  <a:gd name="csX29" fmla="*/ 5354429 w 6840681"/>
                  <a:gd name="csY29" fmla="*/ 2389909 h 2389909"/>
                  <a:gd name="csX30" fmla="*/ 5157999 w 6840681"/>
                  <a:gd name="csY30" fmla="*/ 2389909 h 2389909"/>
                  <a:gd name="csX31" fmla="*/ 4780247 w 6840681"/>
                  <a:gd name="csY31" fmla="*/ 2389909 h 2389909"/>
                  <a:gd name="csX32" fmla="*/ 4523375 w 6840681"/>
                  <a:gd name="csY32" fmla="*/ 2389909 h 2389909"/>
                  <a:gd name="csX33" fmla="*/ 4266504 w 6840681"/>
                  <a:gd name="csY33" fmla="*/ 2389909 h 2389909"/>
                  <a:gd name="csX34" fmla="*/ 3888752 w 6840681"/>
                  <a:gd name="csY34" fmla="*/ 2389909 h 2389909"/>
                  <a:gd name="csX35" fmla="*/ 3511001 w 6840681"/>
                  <a:gd name="csY35" fmla="*/ 2389909 h 2389909"/>
                  <a:gd name="csX36" fmla="*/ 3072808 w 6840681"/>
                  <a:gd name="csY36" fmla="*/ 2389909 h 2389909"/>
                  <a:gd name="csX37" fmla="*/ 2574176 w 6840681"/>
                  <a:gd name="csY37" fmla="*/ 2389909 h 2389909"/>
                  <a:gd name="csX38" fmla="*/ 2317305 w 6840681"/>
                  <a:gd name="csY38" fmla="*/ 2389909 h 2389909"/>
                  <a:gd name="csX39" fmla="*/ 1939553 w 6840681"/>
                  <a:gd name="csY39" fmla="*/ 2389909 h 2389909"/>
                  <a:gd name="csX40" fmla="*/ 1561801 w 6840681"/>
                  <a:gd name="csY40" fmla="*/ 2389909 h 2389909"/>
                  <a:gd name="csX41" fmla="*/ 1123609 w 6840681"/>
                  <a:gd name="csY41" fmla="*/ 2389909 h 2389909"/>
                  <a:gd name="csX42" fmla="*/ 398325 w 6840681"/>
                  <a:gd name="csY42" fmla="*/ 2389909 h 2389909"/>
                  <a:gd name="csX43" fmla="*/ 0 w 6840681"/>
                  <a:gd name="csY43" fmla="*/ 1991583 h 2389909"/>
                  <a:gd name="csX44" fmla="*/ 0 w 6840681"/>
                  <a:gd name="csY44" fmla="*/ 1577336 h 2389909"/>
                  <a:gd name="csX45" fmla="*/ 0 w 6840681"/>
                  <a:gd name="csY45" fmla="*/ 1163089 h 2389909"/>
                  <a:gd name="csX46" fmla="*/ 0 w 6840681"/>
                  <a:gd name="csY46" fmla="*/ 796640 h 2389909"/>
                  <a:gd name="csX47" fmla="*/ 0 w 6840681"/>
                  <a:gd name="csY47" fmla="*/ 398325 h 2389909"/>
                  <a:gd name="csX0" fmla="*/ 0 w 6840681"/>
                  <a:gd name="csY0" fmla="*/ 398325 h 2389909"/>
                  <a:gd name="csX1" fmla="*/ 398325 w 6840681"/>
                  <a:gd name="csY1" fmla="*/ 0 h 2389909"/>
                  <a:gd name="csX2" fmla="*/ 896958 w 6840681"/>
                  <a:gd name="csY2" fmla="*/ 0 h 2389909"/>
                  <a:gd name="csX3" fmla="*/ 1093389 w 6840681"/>
                  <a:gd name="csY3" fmla="*/ 0 h 2389909"/>
                  <a:gd name="csX4" fmla="*/ 1350260 w 6840681"/>
                  <a:gd name="csY4" fmla="*/ 0 h 2389909"/>
                  <a:gd name="csX5" fmla="*/ 1607131 w 6840681"/>
                  <a:gd name="csY5" fmla="*/ 0 h 2389909"/>
                  <a:gd name="csX6" fmla="*/ 1984883 w 6840681"/>
                  <a:gd name="csY6" fmla="*/ 0 h 2389909"/>
                  <a:gd name="csX7" fmla="*/ 2423075 w 6840681"/>
                  <a:gd name="csY7" fmla="*/ 0 h 2389909"/>
                  <a:gd name="csX8" fmla="*/ 2679947 w 6840681"/>
                  <a:gd name="csY8" fmla="*/ 0 h 2389909"/>
                  <a:gd name="csX9" fmla="*/ 2997258 w 6840681"/>
                  <a:gd name="csY9" fmla="*/ 0 h 2389909"/>
                  <a:gd name="csX10" fmla="*/ 3314569 w 6840681"/>
                  <a:gd name="csY10" fmla="*/ 0 h 2389909"/>
                  <a:gd name="csX11" fmla="*/ 3813202 w 6840681"/>
                  <a:gd name="csY11" fmla="*/ 0 h 2389909"/>
                  <a:gd name="csX12" fmla="*/ 4311834 w 6840681"/>
                  <a:gd name="csY12" fmla="*/ 0 h 2389909"/>
                  <a:gd name="csX13" fmla="*/ 4508265 w 6840681"/>
                  <a:gd name="csY13" fmla="*/ 0 h 2389909"/>
                  <a:gd name="csX14" fmla="*/ 4704696 w 6840681"/>
                  <a:gd name="csY14" fmla="*/ 0 h 2389909"/>
                  <a:gd name="csX15" fmla="*/ 4901127 w 6840681"/>
                  <a:gd name="csY15" fmla="*/ 0 h 2389909"/>
                  <a:gd name="csX16" fmla="*/ 5339319 w 6840681"/>
                  <a:gd name="csY16" fmla="*/ 0 h 2389909"/>
                  <a:gd name="csX17" fmla="*/ 5596191 w 6840681"/>
                  <a:gd name="csY17" fmla="*/ 0 h 2389909"/>
                  <a:gd name="csX18" fmla="*/ 5792621 w 6840681"/>
                  <a:gd name="csY18" fmla="*/ 0 h 2389909"/>
                  <a:gd name="csX19" fmla="*/ 6442355 w 6840681"/>
                  <a:gd name="csY19" fmla="*/ 0 h 2389909"/>
                  <a:gd name="csX20" fmla="*/ 6840681 w 6840681"/>
                  <a:gd name="csY20" fmla="*/ 398325 h 2389909"/>
                  <a:gd name="csX21" fmla="*/ 6840681 w 6840681"/>
                  <a:gd name="csY21" fmla="*/ 796640 h 2389909"/>
                  <a:gd name="csX22" fmla="*/ 6840681 w 6840681"/>
                  <a:gd name="csY22" fmla="*/ 1194954 h 2389909"/>
                  <a:gd name="csX23" fmla="*/ 6840681 w 6840681"/>
                  <a:gd name="csY23" fmla="*/ 1625133 h 2389909"/>
                  <a:gd name="csX24" fmla="*/ 6840681 w 6840681"/>
                  <a:gd name="csY24" fmla="*/ 1991583 h 2389909"/>
                  <a:gd name="csX25" fmla="*/ 6442355 w 6840681"/>
                  <a:gd name="csY25" fmla="*/ 2389909 h 2389909"/>
                  <a:gd name="csX26" fmla="*/ 6004163 w 6840681"/>
                  <a:gd name="csY26" fmla="*/ 2389909 h 2389909"/>
                  <a:gd name="csX27" fmla="*/ 5686851 w 6840681"/>
                  <a:gd name="csY27" fmla="*/ 2389909 h 2389909"/>
                  <a:gd name="csX28" fmla="*/ 5248659 w 6840681"/>
                  <a:gd name="csY28" fmla="*/ 2389909 h 2389909"/>
                  <a:gd name="csX29" fmla="*/ 4931347 w 6840681"/>
                  <a:gd name="csY29" fmla="*/ 2389909 h 2389909"/>
                  <a:gd name="csX30" fmla="*/ 4493155 w 6840681"/>
                  <a:gd name="csY30" fmla="*/ 2389909 h 2389909"/>
                  <a:gd name="csX31" fmla="*/ 4175844 w 6840681"/>
                  <a:gd name="csY31" fmla="*/ 2389909 h 2389909"/>
                  <a:gd name="csX32" fmla="*/ 3979413 w 6840681"/>
                  <a:gd name="csY32" fmla="*/ 2389909 h 2389909"/>
                  <a:gd name="csX33" fmla="*/ 3782982 w 6840681"/>
                  <a:gd name="csY33" fmla="*/ 2389909 h 2389909"/>
                  <a:gd name="csX34" fmla="*/ 3465670 w 6840681"/>
                  <a:gd name="csY34" fmla="*/ 2389909 h 2389909"/>
                  <a:gd name="csX35" fmla="*/ 2967038 w 6840681"/>
                  <a:gd name="csY35" fmla="*/ 2389909 h 2389909"/>
                  <a:gd name="csX36" fmla="*/ 2589286 w 6840681"/>
                  <a:gd name="csY36" fmla="*/ 2389909 h 2389909"/>
                  <a:gd name="csX37" fmla="*/ 2332415 w 6840681"/>
                  <a:gd name="csY37" fmla="*/ 2389909 h 2389909"/>
                  <a:gd name="csX38" fmla="*/ 1954663 w 6840681"/>
                  <a:gd name="csY38" fmla="*/ 2389909 h 2389909"/>
                  <a:gd name="csX39" fmla="*/ 1637351 w 6840681"/>
                  <a:gd name="csY39" fmla="*/ 2389909 h 2389909"/>
                  <a:gd name="csX40" fmla="*/ 1320040 w 6840681"/>
                  <a:gd name="csY40" fmla="*/ 2389909 h 2389909"/>
                  <a:gd name="csX41" fmla="*/ 1002728 w 6840681"/>
                  <a:gd name="csY41" fmla="*/ 2389909 h 2389909"/>
                  <a:gd name="csX42" fmla="*/ 398325 w 6840681"/>
                  <a:gd name="csY42" fmla="*/ 2389909 h 2389909"/>
                  <a:gd name="csX43" fmla="*/ 0 w 6840681"/>
                  <a:gd name="csY43" fmla="*/ 1991583 h 2389909"/>
                  <a:gd name="csX44" fmla="*/ 0 w 6840681"/>
                  <a:gd name="csY44" fmla="*/ 1577336 h 2389909"/>
                  <a:gd name="csX45" fmla="*/ 0 w 6840681"/>
                  <a:gd name="csY45" fmla="*/ 1226819 h 2389909"/>
                  <a:gd name="csX46" fmla="*/ 0 w 6840681"/>
                  <a:gd name="csY46" fmla="*/ 812572 h 2389909"/>
                  <a:gd name="csX47" fmla="*/ 0 w 6840681"/>
                  <a:gd name="csY47" fmla="*/ 398325 h 23899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6840681" h="2389909" fill="none" extrusionOk="0">
                    <a:moveTo>
                      <a:pt x="0" y="398325"/>
                    </a:moveTo>
                    <a:cubicBezTo>
                      <a:pt x="31901" y="153668"/>
                      <a:pt x="148884" y="-64480"/>
                      <a:pt x="398325" y="0"/>
                    </a:cubicBezTo>
                    <a:cubicBezTo>
                      <a:pt x="519240" y="-49201"/>
                      <a:pt x="705799" y="8245"/>
                      <a:pt x="896958" y="0"/>
                    </a:cubicBezTo>
                    <a:cubicBezTo>
                      <a:pt x="1110415" y="-11312"/>
                      <a:pt x="1147752" y="26917"/>
                      <a:pt x="1274709" y="0"/>
                    </a:cubicBezTo>
                    <a:cubicBezTo>
                      <a:pt x="1391934" y="-18169"/>
                      <a:pt x="1541989" y="53058"/>
                      <a:pt x="1652461" y="0"/>
                    </a:cubicBezTo>
                    <a:cubicBezTo>
                      <a:pt x="1773453" y="-10498"/>
                      <a:pt x="1852391" y="60893"/>
                      <a:pt x="2030213" y="0"/>
                    </a:cubicBezTo>
                    <a:cubicBezTo>
                      <a:pt x="2204245" y="-35975"/>
                      <a:pt x="2180785" y="17031"/>
                      <a:pt x="2287085" y="0"/>
                    </a:cubicBezTo>
                    <a:cubicBezTo>
                      <a:pt x="2415353" y="-9585"/>
                      <a:pt x="2582228" y="50039"/>
                      <a:pt x="2725277" y="0"/>
                    </a:cubicBezTo>
                    <a:cubicBezTo>
                      <a:pt x="2881753" y="-25408"/>
                      <a:pt x="2859875" y="-3821"/>
                      <a:pt x="2921707" y="0"/>
                    </a:cubicBezTo>
                    <a:cubicBezTo>
                      <a:pt x="3014807" y="-8502"/>
                      <a:pt x="3235513" y="54517"/>
                      <a:pt x="3359900" y="0"/>
                    </a:cubicBezTo>
                    <a:cubicBezTo>
                      <a:pt x="3504991" y="-56080"/>
                      <a:pt x="3491651" y="11927"/>
                      <a:pt x="3556331" y="0"/>
                    </a:cubicBezTo>
                    <a:cubicBezTo>
                      <a:pt x="3620729" y="-16853"/>
                      <a:pt x="3721267" y="13656"/>
                      <a:pt x="3813202" y="0"/>
                    </a:cubicBezTo>
                    <a:cubicBezTo>
                      <a:pt x="3905774" y="-22804"/>
                      <a:pt x="4007464" y="26524"/>
                      <a:pt x="4070073" y="0"/>
                    </a:cubicBezTo>
                    <a:cubicBezTo>
                      <a:pt x="4161750" y="-55012"/>
                      <a:pt x="4381908" y="82288"/>
                      <a:pt x="4568705" y="0"/>
                    </a:cubicBezTo>
                    <a:cubicBezTo>
                      <a:pt x="4781073" y="-31298"/>
                      <a:pt x="4797498" y="25639"/>
                      <a:pt x="4946457" y="0"/>
                    </a:cubicBezTo>
                    <a:cubicBezTo>
                      <a:pt x="5085927" y="-11869"/>
                      <a:pt x="5071692" y="11563"/>
                      <a:pt x="5142889" y="0"/>
                    </a:cubicBezTo>
                    <a:cubicBezTo>
                      <a:pt x="5197818" y="26486"/>
                      <a:pt x="5454218" y="43953"/>
                      <a:pt x="5641521" y="0"/>
                    </a:cubicBezTo>
                    <a:cubicBezTo>
                      <a:pt x="5839053" y="-12436"/>
                      <a:pt x="5744518" y="-8493"/>
                      <a:pt x="5837952" y="0"/>
                    </a:cubicBezTo>
                    <a:cubicBezTo>
                      <a:pt x="5925227" y="-8425"/>
                      <a:pt x="5949195" y="13423"/>
                      <a:pt x="6034383" y="0"/>
                    </a:cubicBezTo>
                    <a:cubicBezTo>
                      <a:pt x="6120131" y="-51080"/>
                      <a:pt x="6289945" y="31214"/>
                      <a:pt x="6442355" y="0"/>
                    </a:cubicBezTo>
                    <a:cubicBezTo>
                      <a:pt x="6719441" y="16590"/>
                      <a:pt x="6897151" y="149113"/>
                      <a:pt x="6840681" y="398325"/>
                    </a:cubicBezTo>
                    <a:cubicBezTo>
                      <a:pt x="6849069" y="557245"/>
                      <a:pt x="6829254" y="613448"/>
                      <a:pt x="6840681" y="748842"/>
                    </a:cubicBezTo>
                    <a:cubicBezTo>
                      <a:pt x="6841128" y="890559"/>
                      <a:pt x="6823239" y="1053635"/>
                      <a:pt x="6840681" y="1179022"/>
                    </a:cubicBezTo>
                    <a:cubicBezTo>
                      <a:pt x="6861931" y="1296628"/>
                      <a:pt x="6813281" y="1367669"/>
                      <a:pt x="6840681" y="1561404"/>
                    </a:cubicBezTo>
                    <a:cubicBezTo>
                      <a:pt x="6867270" y="1750560"/>
                      <a:pt x="6814618" y="1776187"/>
                      <a:pt x="6840681" y="1991583"/>
                    </a:cubicBezTo>
                    <a:cubicBezTo>
                      <a:pt x="6863376" y="2192961"/>
                      <a:pt x="6636568" y="2421057"/>
                      <a:pt x="6442355" y="2389909"/>
                    </a:cubicBezTo>
                    <a:cubicBezTo>
                      <a:pt x="6307946" y="2409295"/>
                      <a:pt x="6207497" y="2365973"/>
                      <a:pt x="6125043" y="2389909"/>
                    </a:cubicBezTo>
                    <a:cubicBezTo>
                      <a:pt x="6064499" y="2421840"/>
                      <a:pt x="5925159" y="2394188"/>
                      <a:pt x="5868172" y="2389909"/>
                    </a:cubicBezTo>
                    <a:cubicBezTo>
                      <a:pt x="5804647" y="2411824"/>
                      <a:pt x="5748300" y="2378776"/>
                      <a:pt x="5611301" y="2389909"/>
                    </a:cubicBezTo>
                    <a:cubicBezTo>
                      <a:pt x="5502330" y="2395624"/>
                      <a:pt x="5434810" y="2391648"/>
                      <a:pt x="5354429" y="2389909"/>
                    </a:cubicBezTo>
                    <a:cubicBezTo>
                      <a:pt x="5291070" y="2386290"/>
                      <a:pt x="5232147" y="2376048"/>
                      <a:pt x="5157999" y="2389909"/>
                    </a:cubicBezTo>
                    <a:cubicBezTo>
                      <a:pt x="5121599" y="2411758"/>
                      <a:pt x="4910236" y="2351489"/>
                      <a:pt x="4780247" y="2389909"/>
                    </a:cubicBezTo>
                    <a:cubicBezTo>
                      <a:pt x="4674189" y="2432221"/>
                      <a:pt x="4622115" y="2385880"/>
                      <a:pt x="4523375" y="2389909"/>
                    </a:cubicBezTo>
                    <a:cubicBezTo>
                      <a:pt x="4407121" y="2402645"/>
                      <a:pt x="4362983" y="2365441"/>
                      <a:pt x="4266504" y="2389909"/>
                    </a:cubicBezTo>
                    <a:cubicBezTo>
                      <a:pt x="4177930" y="2412770"/>
                      <a:pt x="3992112" y="2378224"/>
                      <a:pt x="3888752" y="2389909"/>
                    </a:cubicBezTo>
                    <a:cubicBezTo>
                      <a:pt x="3774056" y="2383320"/>
                      <a:pt x="3668830" y="2372261"/>
                      <a:pt x="3511001" y="2389909"/>
                    </a:cubicBezTo>
                    <a:cubicBezTo>
                      <a:pt x="3345362" y="2422467"/>
                      <a:pt x="3255244" y="2367671"/>
                      <a:pt x="3072808" y="2389909"/>
                    </a:cubicBezTo>
                    <a:cubicBezTo>
                      <a:pt x="2909877" y="2405200"/>
                      <a:pt x="2754604" y="2365038"/>
                      <a:pt x="2574176" y="2389909"/>
                    </a:cubicBezTo>
                    <a:cubicBezTo>
                      <a:pt x="2403383" y="2418461"/>
                      <a:pt x="2406929" y="2389702"/>
                      <a:pt x="2317305" y="2389909"/>
                    </a:cubicBezTo>
                    <a:cubicBezTo>
                      <a:pt x="2222619" y="2385038"/>
                      <a:pt x="2062690" y="2382326"/>
                      <a:pt x="1939553" y="2389909"/>
                    </a:cubicBezTo>
                    <a:cubicBezTo>
                      <a:pt x="1850211" y="2419119"/>
                      <a:pt x="1642144" y="2390024"/>
                      <a:pt x="1561801" y="2389909"/>
                    </a:cubicBezTo>
                    <a:cubicBezTo>
                      <a:pt x="1476544" y="2378309"/>
                      <a:pt x="1209475" y="2361613"/>
                      <a:pt x="1123609" y="2389909"/>
                    </a:cubicBezTo>
                    <a:cubicBezTo>
                      <a:pt x="1033996" y="2438351"/>
                      <a:pt x="748238" y="2396668"/>
                      <a:pt x="398325" y="2389909"/>
                    </a:cubicBezTo>
                    <a:cubicBezTo>
                      <a:pt x="155649" y="2375914"/>
                      <a:pt x="18726" y="2246306"/>
                      <a:pt x="0" y="1991583"/>
                    </a:cubicBezTo>
                    <a:cubicBezTo>
                      <a:pt x="1357" y="1817331"/>
                      <a:pt x="46703" y="1732318"/>
                      <a:pt x="0" y="1577336"/>
                    </a:cubicBezTo>
                    <a:cubicBezTo>
                      <a:pt x="-44931" y="1439358"/>
                      <a:pt x="25833" y="1356360"/>
                      <a:pt x="0" y="1163089"/>
                    </a:cubicBezTo>
                    <a:cubicBezTo>
                      <a:pt x="-23371" y="973282"/>
                      <a:pt x="28102" y="867408"/>
                      <a:pt x="0" y="796640"/>
                    </a:cubicBezTo>
                    <a:cubicBezTo>
                      <a:pt x="319" y="711289"/>
                      <a:pt x="32217" y="506983"/>
                      <a:pt x="0" y="398325"/>
                    </a:cubicBezTo>
                    <a:close/>
                  </a:path>
                  <a:path w="6840681" h="2389909" stroke="0" extrusionOk="0">
                    <a:moveTo>
                      <a:pt x="0" y="398325"/>
                    </a:moveTo>
                    <a:cubicBezTo>
                      <a:pt x="55985" y="149487"/>
                      <a:pt x="165338" y="-49643"/>
                      <a:pt x="398325" y="0"/>
                    </a:cubicBezTo>
                    <a:cubicBezTo>
                      <a:pt x="559453" y="-33825"/>
                      <a:pt x="661642" y="39237"/>
                      <a:pt x="896958" y="0"/>
                    </a:cubicBezTo>
                    <a:cubicBezTo>
                      <a:pt x="1136230" y="-43618"/>
                      <a:pt x="1025585" y="12964"/>
                      <a:pt x="1093389" y="0"/>
                    </a:cubicBezTo>
                    <a:cubicBezTo>
                      <a:pt x="1156346" y="-19459"/>
                      <a:pt x="1276442" y="3305"/>
                      <a:pt x="1350260" y="0"/>
                    </a:cubicBezTo>
                    <a:cubicBezTo>
                      <a:pt x="1389498" y="7189"/>
                      <a:pt x="1521221" y="6086"/>
                      <a:pt x="1607131" y="0"/>
                    </a:cubicBezTo>
                    <a:cubicBezTo>
                      <a:pt x="1682278" y="-18717"/>
                      <a:pt x="1841558" y="-2569"/>
                      <a:pt x="1984883" y="0"/>
                    </a:cubicBezTo>
                    <a:cubicBezTo>
                      <a:pt x="2167209" y="-16563"/>
                      <a:pt x="2226689" y="1105"/>
                      <a:pt x="2423075" y="0"/>
                    </a:cubicBezTo>
                    <a:cubicBezTo>
                      <a:pt x="2593968" y="-10864"/>
                      <a:pt x="2625096" y="14049"/>
                      <a:pt x="2679947" y="0"/>
                    </a:cubicBezTo>
                    <a:cubicBezTo>
                      <a:pt x="2711771" y="-20498"/>
                      <a:pt x="2860722" y="3905"/>
                      <a:pt x="2997258" y="0"/>
                    </a:cubicBezTo>
                    <a:cubicBezTo>
                      <a:pt x="3106808" y="183"/>
                      <a:pt x="3185826" y="28361"/>
                      <a:pt x="3314569" y="0"/>
                    </a:cubicBezTo>
                    <a:cubicBezTo>
                      <a:pt x="3438482" y="13369"/>
                      <a:pt x="3608924" y="24070"/>
                      <a:pt x="3813202" y="0"/>
                    </a:cubicBezTo>
                    <a:cubicBezTo>
                      <a:pt x="4026565" y="3828"/>
                      <a:pt x="4082956" y="11374"/>
                      <a:pt x="4311834" y="0"/>
                    </a:cubicBezTo>
                    <a:cubicBezTo>
                      <a:pt x="4540172" y="-11399"/>
                      <a:pt x="4452142" y="4253"/>
                      <a:pt x="4508265" y="0"/>
                    </a:cubicBezTo>
                    <a:cubicBezTo>
                      <a:pt x="4575344" y="11148"/>
                      <a:pt x="4638253" y="6907"/>
                      <a:pt x="4704696" y="0"/>
                    </a:cubicBezTo>
                    <a:cubicBezTo>
                      <a:pt x="4759340" y="-13931"/>
                      <a:pt x="4815980" y="-1590"/>
                      <a:pt x="4901127" y="0"/>
                    </a:cubicBezTo>
                    <a:cubicBezTo>
                      <a:pt x="4983533" y="6746"/>
                      <a:pt x="5134145" y="41187"/>
                      <a:pt x="5339319" y="0"/>
                    </a:cubicBezTo>
                    <a:cubicBezTo>
                      <a:pt x="5549510" y="-25053"/>
                      <a:pt x="5492478" y="17759"/>
                      <a:pt x="5596191" y="0"/>
                    </a:cubicBezTo>
                    <a:cubicBezTo>
                      <a:pt x="5692923" y="-25334"/>
                      <a:pt x="5711839" y="17174"/>
                      <a:pt x="5792621" y="0"/>
                    </a:cubicBezTo>
                    <a:cubicBezTo>
                      <a:pt x="5856522" y="-64818"/>
                      <a:pt x="6154080" y="53507"/>
                      <a:pt x="6442355" y="0"/>
                    </a:cubicBezTo>
                    <a:cubicBezTo>
                      <a:pt x="6669671" y="-5794"/>
                      <a:pt x="6823374" y="154344"/>
                      <a:pt x="6840681" y="398325"/>
                    </a:cubicBezTo>
                    <a:cubicBezTo>
                      <a:pt x="6868643" y="534867"/>
                      <a:pt x="6802548" y="695209"/>
                      <a:pt x="6840681" y="796640"/>
                    </a:cubicBezTo>
                    <a:cubicBezTo>
                      <a:pt x="6878273" y="905066"/>
                      <a:pt x="6800900" y="1117142"/>
                      <a:pt x="6840681" y="1194954"/>
                    </a:cubicBezTo>
                    <a:cubicBezTo>
                      <a:pt x="6878969" y="1234277"/>
                      <a:pt x="6862002" y="1489903"/>
                      <a:pt x="6840681" y="1625133"/>
                    </a:cubicBezTo>
                    <a:cubicBezTo>
                      <a:pt x="6822225" y="1765379"/>
                      <a:pt x="6790427" y="1902787"/>
                      <a:pt x="6840681" y="1991583"/>
                    </a:cubicBezTo>
                    <a:cubicBezTo>
                      <a:pt x="6864372" y="2223976"/>
                      <a:pt x="6625609" y="2364468"/>
                      <a:pt x="6442355" y="2389909"/>
                    </a:cubicBezTo>
                    <a:cubicBezTo>
                      <a:pt x="6312324" y="2440477"/>
                      <a:pt x="6128816" y="2393179"/>
                      <a:pt x="6004163" y="2389909"/>
                    </a:cubicBezTo>
                    <a:cubicBezTo>
                      <a:pt x="5877237" y="2408561"/>
                      <a:pt x="5760414" y="2386492"/>
                      <a:pt x="5686851" y="2389909"/>
                    </a:cubicBezTo>
                    <a:cubicBezTo>
                      <a:pt x="5648263" y="2387593"/>
                      <a:pt x="5358358" y="2342449"/>
                      <a:pt x="5248659" y="2389909"/>
                    </a:cubicBezTo>
                    <a:cubicBezTo>
                      <a:pt x="5125209" y="2455638"/>
                      <a:pt x="5025164" y="2363630"/>
                      <a:pt x="4931347" y="2389909"/>
                    </a:cubicBezTo>
                    <a:cubicBezTo>
                      <a:pt x="4843384" y="2428075"/>
                      <a:pt x="4588577" y="2331767"/>
                      <a:pt x="4493155" y="2389909"/>
                    </a:cubicBezTo>
                    <a:cubicBezTo>
                      <a:pt x="4392286" y="2417080"/>
                      <a:pt x="4251683" y="2354739"/>
                      <a:pt x="4175844" y="2389909"/>
                    </a:cubicBezTo>
                    <a:cubicBezTo>
                      <a:pt x="4107775" y="2422980"/>
                      <a:pt x="4043511" y="2381905"/>
                      <a:pt x="3979413" y="2389909"/>
                    </a:cubicBezTo>
                    <a:cubicBezTo>
                      <a:pt x="3925531" y="2413032"/>
                      <a:pt x="3834682" y="2384224"/>
                      <a:pt x="3782982" y="2389909"/>
                    </a:cubicBezTo>
                    <a:cubicBezTo>
                      <a:pt x="3710298" y="2412590"/>
                      <a:pt x="3584773" y="2402656"/>
                      <a:pt x="3465670" y="2389909"/>
                    </a:cubicBezTo>
                    <a:cubicBezTo>
                      <a:pt x="3344828" y="2396526"/>
                      <a:pt x="3083078" y="2394345"/>
                      <a:pt x="2967038" y="2389909"/>
                    </a:cubicBezTo>
                    <a:cubicBezTo>
                      <a:pt x="2862607" y="2369369"/>
                      <a:pt x="2692367" y="2351099"/>
                      <a:pt x="2589286" y="2389909"/>
                    </a:cubicBezTo>
                    <a:cubicBezTo>
                      <a:pt x="2480946" y="2420621"/>
                      <a:pt x="2395330" y="2342917"/>
                      <a:pt x="2332415" y="2389909"/>
                    </a:cubicBezTo>
                    <a:cubicBezTo>
                      <a:pt x="2251871" y="2408939"/>
                      <a:pt x="2065089" y="2373320"/>
                      <a:pt x="1954663" y="2389909"/>
                    </a:cubicBezTo>
                    <a:cubicBezTo>
                      <a:pt x="1871811" y="2382310"/>
                      <a:pt x="1711771" y="2368750"/>
                      <a:pt x="1637351" y="2389909"/>
                    </a:cubicBezTo>
                    <a:cubicBezTo>
                      <a:pt x="1522341" y="2425614"/>
                      <a:pt x="1389809" y="2386304"/>
                      <a:pt x="1320040" y="2389909"/>
                    </a:cubicBezTo>
                    <a:cubicBezTo>
                      <a:pt x="1252059" y="2391959"/>
                      <a:pt x="1077064" y="2361219"/>
                      <a:pt x="1002728" y="2389909"/>
                    </a:cubicBezTo>
                    <a:cubicBezTo>
                      <a:pt x="928469" y="2426709"/>
                      <a:pt x="582967" y="2333893"/>
                      <a:pt x="398325" y="2389909"/>
                    </a:cubicBezTo>
                    <a:cubicBezTo>
                      <a:pt x="179464" y="2383973"/>
                      <a:pt x="-61681" y="2204402"/>
                      <a:pt x="0" y="1991583"/>
                    </a:cubicBezTo>
                    <a:cubicBezTo>
                      <a:pt x="-13900" y="1838433"/>
                      <a:pt x="35653" y="1785377"/>
                      <a:pt x="0" y="1577336"/>
                    </a:cubicBezTo>
                    <a:cubicBezTo>
                      <a:pt x="-20887" y="1377770"/>
                      <a:pt x="19510" y="1362654"/>
                      <a:pt x="0" y="1226819"/>
                    </a:cubicBezTo>
                    <a:cubicBezTo>
                      <a:pt x="3739" y="1088805"/>
                      <a:pt x="22835" y="937516"/>
                      <a:pt x="0" y="812572"/>
                    </a:cubicBezTo>
                    <a:cubicBezTo>
                      <a:pt x="-36979" y="686062"/>
                      <a:pt x="2290" y="526277"/>
                      <a:pt x="0" y="398325"/>
                    </a:cubicBezTo>
                    <a:close/>
                  </a:path>
                  <a:path w="6840681" h="2389909" fill="none" stroke="0" extrusionOk="0">
                    <a:moveTo>
                      <a:pt x="0" y="398325"/>
                    </a:moveTo>
                    <a:cubicBezTo>
                      <a:pt x="367" y="172352"/>
                      <a:pt x="228597" y="-26251"/>
                      <a:pt x="398325" y="0"/>
                    </a:cubicBezTo>
                    <a:cubicBezTo>
                      <a:pt x="518106" y="-57328"/>
                      <a:pt x="664315" y="-8930"/>
                      <a:pt x="896958" y="0"/>
                    </a:cubicBezTo>
                    <a:cubicBezTo>
                      <a:pt x="1084981" y="-9341"/>
                      <a:pt x="1134598" y="23198"/>
                      <a:pt x="1274709" y="0"/>
                    </a:cubicBezTo>
                    <a:cubicBezTo>
                      <a:pt x="1418657" y="-31642"/>
                      <a:pt x="1538090" y="9248"/>
                      <a:pt x="1652461" y="0"/>
                    </a:cubicBezTo>
                    <a:cubicBezTo>
                      <a:pt x="1772856" y="-29630"/>
                      <a:pt x="1859993" y="44277"/>
                      <a:pt x="2030213" y="0"/>
                    </a:cubicBezTo>
                    <a:cubicBezTo>
                      <a:pt x="2216200" y="-39640"/>
                      <a:pt x="2162929" y="25579"/>
                      <a:pt x="2287085" y="0"/>
                    </a:cubicBezTo>
                    <a:cubicBezTo>
                      <a:pt x="2410778" y="-57853"/>
                      <a:pt x="2580345" y="23997"/>
                      <a:pt x="2725277" y="0"/>
                    </a:cubicBezTo>
                    <a:cubicBezTo>
                      <a:pt x="2883438" y="-26423"/>
                      <a:pt x="2852095" y="-2168"/>
                      <a:pt x="2921707" y="0"/>
                    </a:cubicBezTo>
                    <a:cubicBezTo>
                      <a:pt x="3021395" y="-7014"/>
                      <a:pt x="3239327" y="25909"/>
                      <a:pt x="3359900" y="0"/>
                    </a:cubicBezTo>
                    <a:cubicBezTo>
                      <a:pt x="3494182" y="-44448"/>
                      <a:pt x="3474200" y="7234"/>
                      <a:pt x="3556331" y="0"/>
                    </a:cubicBezTo>
                    <a:cubicBezTo>
                      <a:pt x="3644328" y="-26758"/>
                      <a:pt x="3737173" y="38720"/>
                      <a:pt x="3813202" y="0"/>
                    </a:cubicBezTo>
                    <a:cubicBezTo>
                      <a:pt x="3898004" y="-28377"/>
                      <a:pt x="3975507" y="22184"/>
                      <a:pt x="4070073" y="0"/>
                    </a:cubicBezTo>
                    <a:cubicBezTo>
                      <a:pt x="4191689" y="-21843"/>
                      <a:pt x="4361170" y="24300"/>
                      <a:pt x="4568705" y="0"/>
                    </a:cubicBezTo>
                    <a:cubicBezTo>
                      <a:pt x="4768562" y="-47935"/>
                      <a:pt x="4804403" y="2545"/>
                      <a:pt x="4946457" y="0"/>
                    </a:cubicBezTo>
                    <a:cubicBezTo>
                      <a:pt x="5082564" y="-10224"/>
                      <a:pt x="5068154" y="9089"/>
                      <a:pt x="5142889" y="0"/>
                    </a:cubicBezTo>
                    <a:cubicBezTo>
                      <a:pt x="5221821" y="16111"/>
                      <a:pt x="5418755" y="40962"/>
                      <a:pt x="5641521" y="0"/>
                    </a:cubicBezTo>
                    <a:cubicBezTo>
                      <a:pt x="5853276" y="-47362"/>
                      <a:pt x="5770977" y="13007"/>
                      <a:pt x="5837952" y="0"/>
                    </a:cubicBezTo>
                    <a:cubicBezTo>
                      <a:pt x="5926944" y="-8433"/>
                      <a:pt x="5944083" y="16205"/>
                      <a:pt x="6034383" y="0"/>
                    </a:cubicBezTo>
                    <a:cubicBezTo>
                      <a:pt x="6116830" y="-34429"/>
                      <a:pt x="6262651" y="5687"/>
                      <a:pt x="6442355" y="0"/>
                    </a:cubicBezTo>
                    <a:cubicBezTo>
                      <a:pt x="6696001" y="62599"/>
                      <a:pt x="6882931" y="170647"/>
                      <a:pt x="6840681" y="398325"/>
                    </a:cubicBezTo>
                    <a:cubicBezTo>
                      <a:pt x="6831568" y="553793"/>
                      <a:pt x="6834700" y="613802"/>
                      <a:pt x="6840681" y="748842"/>
                    </a:cubicBezTo>
                    <a:cubicBezTo>
                      <a:pt x="6840386" y="888133"/>
                      <a:pt x="6807842" y="1082532"/>
                      <a:pt x="6840681" y="1179022"/>
                    </a:cubicBezTo>
                    <a:cubicBezTo>
                      <a:pt x="6857648" y="1306721"/>
                      <a:pt x="6795624" y="1378718"/>
                      <a:pt x="6840681" y="1561404"/>
                    </a:cubicBezTo>
                    <a:cubicBezTo>
                      <a:pt x="6880973" y="1755455"/>
                      <a:pt x="6808179" y="1771790"/>
                      <a:pt x="6840681" y="1991583"/>
                    </a:cubicBezTo>
                    <a:cubicBezTo>
                      <a:pt x="6820843" y="2203944"/>
                      <a:pt x="6639090" y="2373461"/>
                      <a:pt x="6442355" y="2389909"/>
                    </a:cubicBezTo>
                    <a:cubicBezTo>
                      <a:pt x="6303047" y="2415931"/>
                      <a:pt x="6207100" y="2380052"/>
                      <a:pt x="6125043" y="2389909"/>
                    </a:cubicBezTo>
                    <a:cubicBezTo>
                      <a:pt x="6045203" y="2415063"/>
                      <a:pt x="5931783" y="2384726"/>
                      <a:pt x="5868172" y="2389909"/>
                    </a:cubicBezTo>
                    <a:cubicBezTo>
                      <a:pt x="5793594" y="2393373"/>
                      <a:pt x="5736457" y="2367069"/>
                      <a:pt x="5611301" y="2389909"/>
                    </a:cubicBezTo>
                    <a:cubicBezTo>
                      <a:pt x="5488353" y="2397507"/>
                      <a:pt x="5426838" y="2388216"/>
                      <a:pt x="5354429" y="2389909"/>
                    </a:cubicBezTo>
                    <a:cubicBezTo>
                      <a:pt x="5295305" y="2400195"/>
                      <a:pt x="5221853" y="2378003"/>
                      <a:pt x="5157999" y="2389909"/>
                    </a:cubicBezTo>
                    <a:cubicBezTo>
                      <a:pt x="5121708" y="2405218"/>
                      <a:pt x="4899196" y="2369121"/>
                      <a:pt x="4780247" y="2389909"/>
                    </a:cubicBezTo>
                    <a:cubicBezTo>
                      <a:pt x="4671096" y="2415213"/>
                      <a:pt x="4635640" y="2371295"/>
                      <a:pt x="4523375" y="2389909"/>
                    </a:cubicBezTo>
                    <a:cubicBezTo>
                      <a:pt x="4412567" y="2390382"/>
                      <a:pt x="4387151" y="2367639"/>
                      <a:pt x="4266504" y="2389909"/>
                    </a:cubicBezTo>
                    <a:cubicBezTo>
                      <a:pt x="4166269" y="2429801"/>
                      <a:pt x="3994646" y="2372771"/>
                      <a:pt x="3888752" y="2389909"/>
                    </a:cubicBezTo>
                    <a:cubicBezTo>
                      <a:pt x="3775147" y="2415201"/>
                      <a:pt x="3688265" y="2395469"/>
                      <a:pt x="3511001" y="2389909"/>
                    </a:cubicBezTo>
                    <a:cubicBezTo>
                      <a:pt x="3322562" y="2374969"/>
                      <a:pt x="3255029" y="2347777"/>
                      <a:pt x="3072808" y="2389909"/>
                    </a:cubicBezTo>
                    <a:cubicBezTo>
                      <a:pt x="2906362" y="2432609"/>
                      <a:pt x="2716283" y="2330040"/>
                      <a:pt x="2574176" y="2389909"/>
                    </a:cubicBezTo>
                    <a:cubicBezTo>
                      <a:pt x="2404611" y="2423411"/>
                      <a:pt x="2406613" y="2393238"/>
                      <a:pt x="2317305" y="2389909"/>
                    </a:cubicBezTo>
                    <a:cubicBezTo>
                      <a:pt x="2225615" y="2413638"/>
                      <a:pt x="2029049" y="2353398"/>
                      <a:pt x="1939553" y="2389909"/>
                    </a:cubicBezTo>
                    <a:cubicBezTo>
                      <a:pt x="1841670" y="2414481"/>
                      <a:pt x="1641003" y="2365469"/>
                      <a:pt x="1561801" y="2389909"/>
                    </a:cubicBezTo>
                    <a:cubicBezTo>
                      <a:pt x="1495450" y="2400362"/>
                      <a:pt x="1211866" y="2354487"/>
                      <a:pt x="1123609" y="2389909"/>
                    </a:cubicBezTo>
                    <a:cubicBezTo>
                      <a:pt x="972598" y="2400995"/>
                      <a:pt x="706294" y="2356582"/>
                      <a:pt x="398325" y="2389909"/>
                    </a:cubicBezTo>
                    <a:cubicBezTo>
                      <a:pt x="157556" y="2370478"/>
                      <a:pt x="25786" y="2199545"/>
                      <a:pt x="0" y="1991583"/>
                    </a:cubicBezTo>
                    <a:cubicBezTo>
                      <a:pt x="-15345" y="1788607"/>
                      <a:pt x="51647" y="1727031"/>
                      <a:pt x="0" y="1577336"/>
                    </a:cubicBezTo>
                    <a:cubicBezTo>
                      <a:pt x="-40194" y="1401789"/>
                      <a:pt x="-7689" y="1344076"/>
                      <a:pt x="0" y="1163089"/>
                    </a:cubicBezTo>
                    <a:cubicBezTo>
                      <a:pt x="-10756" y="985438"/>
                      <a:pt x="9223" y="868670"/>
                      <a:pt x="0" y="796640"/>
                    </a:cubicBezTo>
                    <a:cubicBezTo>
                      <a:pt x="4098" y="709010"/>
                      <a:pt x="58936" y="478397"/>
                      <a:pt x="0" y="398325"/>
                    </a:cubicBezTo>
                    <a:close/>
                  </a:path>
                </a:pathLst>
              </a:custGeom>
              <a:grpFill/>
              <a:ln w="38100">
                <a:solidFill>
                  <a:srgbClr val="00B050"/>
                </a:solidFill>
                <a:extLst>
                  <a:ext uri="{C807C97D-BFC1-408E-A445-0C87EB9F89A2}">
                    <ask:lineSketchStyleProps xmlns:ask="http://schemas.microsoft.com/office/drawing/2018/sketchyshape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to, </a:t>
                </a:r>
                <a:r>
                  <a:rPr lang="en-US" sz="4800" dirty="0" err="1">
                    <a:solidFill>
                      <a:prstClr val="black"/>
                    </a:solidFill>
                    <a:latin typeface="Calibri"/>
                  </a:rPr>
                  <a:t>rõ</a:t>
                </a:r>
                <a:r>
                  <a:rPr lang="en-US" sz="4800" dirty="0">
                    <a:solidFill>
                      <a:prstClr val="black"/>
                    </a:solidFill>
                    <a:latin typeface="Calibri"/>
                  </a:rPr>
                  <a:t>.</a:t>
                </a:r>
              </a:p>
              <a:p>
                <a:pPr marL="771507" indent="-771507" algn="just" defTabSz="1371566">
                  <a:buFontTx/>
                  <a:buAutoNum type="arabicPeriod"/>
                </a:pPr>
                <a:r>
                  <a:rPr lang="en-US" sz="4800" dirty="0" err="1">
                    <a:solidFill>
                      <a:prstClr val="black"/>
                    </a:solidFill>
                    <a:latin typeface="Calibri"/>
                  </a:rPr>
                  <a:t>Đọc</a:t>
                </a:r>
                <a:r>
                  <a:rPr lang="en-US" sz="4800" dirty="0">
                    <a:solidFill>
                      <a:prstClr val="black"/>
                    </a:solidFill>
                    <a:latin typeface="Calibri"/>
                  </a:rPr>
                  <a:t> </a:t>
                </a:r>
                <a:r>
                  <a:rPr lang="en-US" sz="4800" dirty="0" err="1">
                    <a:solidFill>
                      <a:prstClr val="black"/>
                    </a:solidFill>
                    <a:latin typeface="Calibri"/>
                  </a:rPr>
                  <a:t>ngắt</a:t>
                </a:r>
                <a:r>
                  <a:rPr lang="en-US" sz="4800" dirty="0">
                    <a:solidFill>
                      <a:prstClr val="black"/>
                    </a:solidFill>
                    <a:latin typeface="Calibri"/>
                  </a:rPr>
                  <a:t>, </a:t>
                </a:r>
                <a:r>
                  <a:rPr lang="en-US" sz="4800" dirty="0" err="1">
                    <a:solidFill>
                      <a:prstClr val="black"/>
                    </a:solidFill>
                    <a:latin typeface="Calibri"/>
                  </a:rPr>
                  <a:t>nghỉ</a:t>
                </a:r>
                <a:r>
                  <a:rPr lang="en-US" sz="4800" dirty="0">
                    <a:solidFill>
                      <a:prstClr val="black"/>
                    </a:solidFill>
                    <a:latin typeface="Calibri"/>
                  </a:rPr>
                  <a:t> </a:t>
                </a:r>
                <a:r>
                  <a:rPr lang="en-US" sz="4800" dirty="0" err="1">
                    <a:solidFill>
                      <a:prstClr val="black"/>
                    </a:solidFill>
                    <a:latin typeface="Calibri"/>
                  </a:rPr>
                  <a:t>đúng</a:t>
                </a:r>
                <a:r>
                  <a:rPr lang="en-US" sz="4800" dirty="0">
                    <a:solidFill>
                      <a:prstClr val="black"/>
                    </a:solidFill>
                    <a:latin typeface="Calibri"/>
                  </a:rPr>
                  <a:t> </a:t>
                </a:r>
                <a:r>
                  <a:rPr lang="en-US" sz="4800" dirty="0" err="1">
                    <a:solidFill>
                      <a:prstClr val="black"/>
                    </a:solidFill>
                    <a:latin typeface="Calibri"/>
                  </a:rPr>
                  <a:t>chỗ</a:t>
                </a:r>
                <a:r>
                  <a:rPr lang="en-US" sz="4800" dirty="0">
                    <a:solidFill>
                      <a:prstClr val="black"/>
                    </a:solidFill>
                    <a:latin typeface="Calibri"/>
                  </a:rPr>
                  <a:t>.</a:t>
                </a:r>
              </a:p>
            </p:txBody>
          </p:sp>
          <p:grpSp>
            <p:nvGrpSpPr>
              <p:cNvPr id="6" name="Group 5">
                <a:extLst>
                  <a:ext uri="{FF2B5EF4-FFF2-40B4-BE49-F238E27FC236}">
                    <a16:creationId xmlns:a16="http://schemas.microsoft.com/office/drawing/2014/main" id="{3203402D-E625-CBD5-5E05-A98068A0A3F6}"/>
                  </a:ext>
                </a:extLst>
              </p:cNvPr>
              <p:cNvGrpSpPr/>
              <p:nvPr/>
            </p:nvGrpSpPr>
            <p:grpSpPr>
              <a:xfrm>
                <a:off x="7848306" y="4505769"/>
                <a:ext cx="1916933" cy="698087"/>
                <a:chOff x="7938042" y="4498699"/>
                <a:chExt cx="2135833" cy="786591"/>
              </a:xfrm>
              <a:grpFill/>
            </p:grpSpPr>
            <p:pic>
              <p:nvPicPr>
                <p:cNvPr id="15" name="Picture 14" descr="Icon&#10;&#10;Description automatically generated">
                  <a:extLst>
                    <a:ext uri="{FF2B5EF4-FFF2-40B4-BE49-F238E27FC236}">
                      <a16:creationId xmlns:a16="http://schemas.microsoft.com/office/drawing/2014/main" id="{B000575B-3C8E-DC7F-0F1F-725BF8F4D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16" name="Picture 15" descr="Icon&#10;&#10;Description automatically generated">
                  <a:extLst>
                    <a:ext uri="{FF2B5EF4-FFF2-40B4-BE49-F238E27FC236}">
                      <a16:creationId xmlns:a16="http://schemas.microsoft.com/office/drawing/2014/main" id="{863346FC-C19F-70F9-CF23-BA3AE1A92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17" name="Picture 16" descr="Icon&#10;&#10;Description automatically generated">
                  <a:extLst>
                    <a:ext uri="{FF2B5EF4-FFF2-40B4-BE49-F238E27FC236}">
                      <a16:creationId xmlns:a16="http://schemas.microsoft.com/office/drawing/2014/main" id="{A46D9B35-2D53-D3CB-CB57-EA6CB44E3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7" name="Group 6">
                <a:extLst>
                  <a:ext uri="{FF2B5EF4-FFF2-40B4-BE49-F238E27FC236}">
                    <a16:creationId xmlns:a16="http://schemas.microsoft.com/office/drawing/2014/main" id="{DE42F547-BE99-D0FE-A9AE-A0B9D34A1D8C}"/>
                  </a:ext>
                </a:extLst>
              </p:cNvPr>
              <p:cNvGrpSpPr/>
              <p:nvPr/>
            </p:nvGrpSpPr>
            <p:grpSpPr>
              <a:xfrm>
                <a:off x="7843282" y="5133562"/>
                <a:ext cx="1935526" cy="692431"/>
                <a:chOff x="7872868" y="4435004"/>
                <a:chExt cx="2216677" cy="790399"/>
              </a:xfrm>
              <a:grpFill/>
            </p:grpSpPr>
            <p:pic>
              <p:nvPicPr>
                <p:cNvPr id="12" name="Picture 11" descr="Icon&#10;&#10;Description automatically generated">
                  <a:extLst>
                    <a:ext uri="{FF2B5EF4-FFF2-40B4-BE49-F238E27FC236}">
                      <a16:creationId xmlns:a16="http://schemas.microsoft.com/office/drawing/2014/main" id="{CD48DF80-DCCF-25B3-C7F0-CF4E08F06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13" name="Picture 12" descr="Icon&#10;&#10;Description automatically generated">
                  <a:extLst>
                    <a:ext uri="{FF2B5EF4-FFF2-40B4-BE49-F238E27FC236}">
                      <a16:creationId xmlns:a16="http://schemas.microsoft.com/office/drawing/2014/main" id="{FB6DE1FE-7B6E-AA9C-4416-7B5720B9C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14" name="Picture 13" descr="Icon&#10;&#10;Description automatically generated">
                  <a:extLst>
                    <a:ext uri="{FF2B5EF4-FFF2-40B4-BE49-F238E27FC236}">
                      <a16:creationId xmlns:a16="http://schemas.microsoft.com/office/drawing/2014/main" id="{227DCAAE-3CE7-C977-4E29-9797C10E7B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8" name="Group 7">
                <a:extLst>
                  <a:ext uri="{FF2B5EF4-FFF2-40B4-BE49-F238E27FC236}">
                    <a16:creationId xmlns:a16="http://schemas.microsoft.com/office/drawing/2014/main" id="{C7295047-6665-E800-E0BA-70502F9D2AEB}"/>
                  </a:ext>
                </a:extLst>
              </p:cNvPr>
              <p:cNvGrpSpPr/>
              <p:nvPr/>
            </p:nvGrpSpPr>
            <p:grpSpPr>
              <a:xfrm>
                <a:off x="10125528" y="5659583"/>
                <a:ext cx="1915391" cy="682868"/>
                <a:chOff x="7935191" y="4561610"/>
                <a:chExt cx="2134115" cy="769441"/>
              </a:xfrm>
              <a:grpFill/>
            </p:grpSpPr>
            <p:pic>
              <p:nvPicPr>
                <p:cNvPr id="9" name="Picture 8" descr="Icon&#10;&#10;Description automatically generated">
                  <a:extLst>
                    <a:ext uri="{FF2B5EF4-FFF2-40B4-BE49-F238E27FC236}">
                      <a16:creationId xmlns:a16="http://schemas.microsoft.com/office/drawing/2014/main" id="{D50D4022-8177-F388-FFCD-3E94564972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0" name="Picture 9" descr="Icon&#10;&#10;Description automatically generated">
                  <a:extLst>
                    <a:ext uri="{FF2B5EF4-FFF2-40B4-BE49-F238E27FC236}">
                      <a16:creationId xmlns:a16="http://schemas.microsoft.com/office/drawing/2014/main" id="{F7153BCD-A5C3-B840-3B1A-18896A6F8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11" name="Picture 10" descr="Icon&#10;&#10;Description automatically generated">
                  <a:extLst>
                    <a:ext uri="{FF2B5EF4-FFF2-40B4-BE49-F238E27FC236}">
                      <a16:creationId xmlns:a16="http://schemas.microsoft.com/office/drawing/2014/main" id="{391FE0B3-09E6-C60F-7F37-B1B5ADBCD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 name="Rectangle: Rounded Corners 3">
              <a:extLst>
                <a:ext uri="{FF2B5EF4-FFF2-40B4-BE49-F238E27FC236}">
                  <a16:creationId xmlns:a16="http://schemas.microsoft.com/office/drawing/2014/main" id="{D62D7C1F-E4F5-7604-B55D-F3106B9CF455}"/>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a:rPr>
                <a:t>Tiêu</a:t>
              </a:r>
              <a:r>
                <a:rPr lang="en-US" sz="8100" dirty="0">
                  <a:solidFill>
                    <a:prstClr val="black"/>
                  </a:solidFill>
                  <a:latin typeface="Calibri"/>
                </a:rPr>
                <a:t> </a:t>
              </a:r>
              <a:r>
                <a:rPr lang="en-US" sz="8100" dirty="0" err="1">
                  <a:solidFill>
                    <a:prstClr val="black"/>
                  </a:solidFill>
                  <a:latin typeface="Calibri"/>
                </a:rPr>
                <a:t>chí</a:t>
              </a:r>
              <a:r>
                <a:rPr lang="en-US" sz="8100" dirty="0">
                  <a:solidFill>
                    <a:prstClr val="black"/>
                  </a:solidFill>
                  <a:latin typeface="Calibri"/>
                </a:rPr>
                <a:t> </a:t>
              </a:r>
              <a:r>
                <a:rPr lang="en-US" sz="8100" dirty="0" err="1">
                  <a:solidFill>
                    <a:prstClr val="black"/>
                  </a:solidFill>
                  <a:latin typeface="Calibri"/>
                </a:rPr>
                <a:t>đánh</a:t>
              </a:r>
              <a:r>
                <a:rPr lang="en-US" sz="8100" dirty="0">
                  <a:solidFill>
                    <a:prstClr val="black"/>
                  </a:solidFill>
                  <a:latin typeface="Calibri"/>
                </a:rPr>
                <a:t> </a:t>
              </a:r>
              <a:r>
                <a:rPr lang="en-US" sz="8100" dirty="0" err="1">
                  <a:solidFill>
                    <a:prstClr val="black"/>
                  </a:solidFill>
                  <a:latin typeface="Calibri"/>
                </a:rPr>
                <a:t>giá</a:t>
              </a:r>
              <a:endParaRPr lang="en-US" sz="8100" dirty="0">
                <a:solidFill>
                  <a:prstClr val="black"/>
                </a:solidFill>
                <a:latin typeface="Calibri"/>
              </a:endParaRPr>
            </a:p>
          </p:txBody>
        </p:sp>
      </p:grpSp>
      <p:sp>
        <p:nvSpPr>
          <p:cNvPr id="18" name="Rectangle: Rounded Corners 26">
            <a:extLst>
              <a:ext uri="{FF2B5EF4-FFF2-40B4-BE49-F238E27FC236}">
                <a16:creationId xmlns:a16="http://schemas.microsoft.com/office/drawing/2014/main" id="{703FA2BB-BE0E-162A-8BD6-C1C211B1D461}"/>
              </a:ext>
            </a:extLst>
          </p:cNvPr>
          <p:cNvSpPr/>
          <p:nvPr/>
        </p:nvSpPr>
        <p:spPr>
          <a:xfrm>
            <a:off x="7249333" y="600278"/>
            <a:ext cx="9100367" cy="1253220"/>
          </a:xfrm>
          <a:custGeom>
            <a:avLst/>
            <a:gdLst>
              <a:gd name="csX0" fmla="*/ 0 w 9100367"/>
              <a:gd name="csY0" fmla="*/ 474707 h 1253220"/>
              <a:gd name="csX1" fmla="*/ 474707 w 9100367"/>
              <a:gd name="csY1" fmla="*/ 0 h 1253220"/>
              <a:gd name="csX2" fmla="*/ 909424 w 9100367"/>
              <a:gd name="csY2" fmla="*/ 0 h 1253220"/>
              <a:gd name="csX3" fmla="*/ 1425652 w 9100367"/>
              <a:gd name="csY3" fmla="*/ 0 h 1253220"/>
              <a:gd name="csX4" fmla="*/ 1860369 w 9100367"/>
              <a:gd name="csY4" fmla="*/ 0 h 1253220"/>
              <a:gd name="csX5" fmla="*/ 2702634 w 9100367"/>
              <a:gd name="csY5" fmla="*/ 0 h 1253220"/>
              <a:gd name="csX6" fmla="*/ 3544899 w 9100367"/>
              <a:gd name="csY6" fmla="*/ 0 h 1253220"/>
              <a:gd name="csX7" fmla="*/ 4142636 w 9100367"/>
              <a:gd name="csY7" fmla="*/ 0 h 1253220"/>
              <a:gd name="csX8" fmla="*/ 4577353 w 9100367"/>
              <a:gd name="csY8" fmla="*/ 0 h 1253220"/>
              <a:gd name="csX9" fmla="*/ 5175090 w 9100367"/>
              <a:gd name="csY9" fmla="*/ 0 h 1253220"/>
              <a:gd name="csX10" fmla="*/ 5609807 w 9100367"/>
              <a:gd name="csY10" fmla="*/ 0 h 1253220"/>
              <a:gd name="csX11" fmla="*/ 6126034 w 9100367"/>
              <a:gd name="csY11" fmla="*/ 0 h 1253220"/>
              <a:gd name="csX12" fmla="*/ 6723771 w 9100367"/>
              <a:gd name="csY12" fmla="*/ 0 h 1253220"/>
              <a:gd name="csX13" fmla="*/ 7321508 w 9100367"/>
              <a:gd name="csY13" fmla="*/ 0 h 1253220"/>
              <a:gd name="csX14" fmla="*/ 7837735 w 9100367"/>
              <a:gd name="csY14" fmla="*/ 0 h 1253220"/>
              <a:gd name="csX15" fmla="*/ 8625660 w 9100367"/>
              <a:gd name="csY15" fmla="*/ 0 h 1253220"/>
              <a:gd name="csX16" fmla="*/ 9100367 w 9100367"/>
              <a:gd name="csY16" fmla="*/ 474707 h 1253220"/>
              <a:gd name="csX17" fmla="*/ 9100367 w 9100367"/>
              <a:gd name="csY17" fmla="*/ 778513 h 1253220"/>
              <a:gd name="csX18" fmla="*/ 8625660 w 9100367"/>
              <a:gd name="csY18" fmla="*/ 1253220 h 1253220"/>
              <a:gd name="csX19" fmla="*/ 8109433 w 9100367"/>
              <a:gd name="csY19" fmla="*/ 1253220 h 1253220"/>
              <a:gd name="csX20" fmla="*/ 7267168 w 9100367"/>
              <a:gd name="csY20" fmla="*/ 1253220 h 1253220"/>
              <a:gd name="csX21" fmla="*/ 6832450 w 9100367"/>
              <a:gd name="csY21" fmla="*/ 1253220 h 1253220"/>
              <a:gd name="csX22" fmla="*/ 6316223 w 9100367"/>
              <a:gd name="csY22" fmla="*/ 1253220 h 1253220"/>
              <a:gd name="csX23" fmla="*/ 5473958 w 9100367"/>
              <a:gd name="csY23" fmla="*/ 1253220 h 1253220"/>
              <a:gd name="csX24" fmla="*/ 4876222 w 9100367"/>
              <a:gd name="csY24" fmla="*/ 1253220 h 1253220"/>
              <a:gd name="csX25" fmla="*/ 4359995 w 9100367"/>
              <a:gd name="csY25" fmla="*/ 1253220 h 1253220"/>
              <a:gd name="csX26" fmla="*/ 3599239 w 9100367"/>
              <a:gd name="csY26" fmla="*/ 1253220 h 1253220"/>
              <a:gd name="csX27" fmla="*/ 3083012 w 9100367"/>
              <a:gd name="csY27" fmla="*/ 1253220 h 1253220"/>
              <a:gd name="csX28" fmla="*/ 2566785 w 9100367"/>
              <a:gd name="csY28" fmla="*/ 1253220 h 1253220"/>
              <a:gd name="csX29" fmla="*/ 2050558 w 9100367"/>
              <a:gd name="csY29" fmla="*/ 1253220 h 1253220"/>
              <a:gd name="csX30" fmla="*/ 1534331 w 9100367"/>
              <a:gd name="csY30" fmla="*/ 1253220 h 1253220"/>
              <a:gd name="csX31" fmla="*/ 474707 w 9100367"/>
              <a:gd name="csY31" fmla="*/ 1253220 h 1253220"/>
              <a:gd name="csX32" fmla="*/ 0 w 9100367"/>
              <a:gd name="csY32" fmla="*/ 778513 h 1253220"/>
              <a:gd name="csX33" fmla="*/ 0 w 9100367"/>
              <a:gd name="csY33" fmla="*/ 474707 h 1253220"/>
              <a:gd name="csX0" fmla="*/ 0 w 9100367"/>
              <a:gd name="csY0" fmla="*/ 474707 h 1253220"/>
              <a:gd name="csX1" fmla="*/ 474707 w 9100367"/>
              <a:gd name="csY1" fmla="*/ 0 h 1253220"/>
              <a:gd name="csX2" fmla="*/ 1316972 w 9100367"/>
              <a:gd name="csY2" fmla="*/ 0 h 1253220"/>
              <a:gd name="csX3" fmla="*/ 1751690 w 9100367"/>
              <a:gd name="csY3" fmla="*/ 0 h 1253220"/>
              <a:gd name="csX4" fmla="*/ 2349426 w 9100367"/>
              <a:gd name="csY4" fmla="*/ 0 h 1253220"/>
              <a:gd name="csX5" fmla="*/ 3028672 w 9100367"/>
              <a:gd name="csY5" fmla="*/ 0 h 1253220"/>
              <a:gd name="csX6" fmla="*/ 3626409 w 9100367"/>
              <a:gd name="csY6" fmla="*/ 0 h 1253220"/>
              <a:gd name="csX7" fmla="*/ 4468674 w 9100367"/>
              <a:gd name="csY7" fmla="*/ 0 h 1253220"/>
              <a:gd name="csX8" fmla="*/ 4903391 w 9100367"/>
              <a:gd name="csY8" fmla="*/ 0 h 1253220"/>
              <a:gd name="csX9" fmla="*/ 5501128 w 9100367"/>
              <a:gd name="csY9" fmla="*/ 0 h 1253220"/>
              <a:gd name="csX10" fmla="*/ 6343393 w 9100367"/>
              <a:gd name="csY10" fmla="*/ 0 h 1253220"/>
              <a:gd name="csX11" fmla="*/ 6941130 w 9100367"/>
              <a:gd name="csY11" fmla="*/ 0 h 1253220"/>
              <a:gd name="csX12" fmla="*/ 7783395 w 9100367"/>
              <a:gd name="csY12" fmla="*/ 0 h 1253220"/>
              <a:gd name="csX13" fmla="*/ 8625660 w 9100367"/>
              <a:gd name="csY13" fmla="*/ 0 h 1253220"/>
              <a:gd name="csX14" fmla="*/ 9100367 w 9100367"/>
              <a:gd name="csY14" fmla="*/ 474707 h 1253220"/>
              <a:gd name="csX15" fmla="*/ 9100367 w 9100367"/>
              <a:gd name="csY15" fmla="*/ 778513 h 1253220"/>
              <a:gd name="csX16" fmla="*/ 8625660 w 9100367"/>
              <a:gd name="csY16" fmla="*/ 1253220 h 1253220"/>
              <a:gd name="csX17" fmla="*/ 7783395 w 9100367"/>
              <a:gd name="csY17" fmla="*/ 1253220 h 1253220"/>
              <a:gd name="csX18" fmla="*/ 7022639 w 9100367"/>
              <a:gd name="csY18" fmla="*/ 1253220 h 1253220"/>
              <a:gd name="csX19" fmla="*/ 6261884 w 9100367"/>
              <a:gd name="csY19" fmla="*/ 1253220 h 1253220"/>
              <a:gd name="csX20" fmla="*/ 5419618 w 9100367"/>
              <a:gd name="csY20" fmla="*/ 1253220 h 1253220"/>
              <a:gd name="csX21" fmla="*/ 4740372 w 9100367"/>
              <a:gd name="csY21" fmla="*/ 1253220 h 1253220"/>
              <a:gd name="csX22" fmla="*/ 4142636 w 9100367"/>
              <a:gd name="csY22" fmla="*/ 1253220 h 1253220"/>
              <a:gd name="csX23" fmla="*/ 3300371 w 9100367"/>
              <a:gd name="csY23" fmla="*/ 1253220 h 1253220"/>
              <a:gd name="csX24" fmla="*/ 2904506 w 9100367"/>
              <a:gd name="csY24" fmla="*/ 1253220 h 1253220"/>
              <a:gd name="csX25" fmla="*/ 2458106 w 9100367"/>
              <a:gd name="csY25" fmla="*/ 1253220 h 1253220"/>
              <a:gd name="csX26" fmla="*/ 1860369 w 9100367"/>
              <a:gd name="csY26" fmla="*/ 1253220 h 1253220"/>
              <a:gd name="csX27" fmla="*/ 1181123 w 9100367"/>
              <a:gd name="csY27" fmla="*/ 1253220 h 1253220"/>
              <a:gd name="csX28" fmla="*/ 474707 w 9100367"/>
              <a:gd name="csY28" fmla="*/ 1253220 h 1253220"/>
              <a:gd name="csX29" fmla="*/ 0 w 9100367"/>
              <a:gd name="csY29" fmla="*/ 778513 h 1253220"/>
              <a:gd name="csX30" fmla="*/ 0 w 9100367"/>
              <a:gd name="csY30" fmla="*/ 474707 h 1253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9100367" h="1253220" fill="none" extrusionOk="0">
                <a:moveTo>
                  <a:pt x="0" y="474707"/>
                </a:moveTo>
                <a:cubicBezTo>
                  <a:pt x="-37266" y="252497"/>
                  <a:pt x="176109" y="-24503"/>
                  <a:pt x="474707" y="0"/>
                </a:cubicBezTo>
                <a:cubicBezTo>
                  <a:pt x="671397" y="-16357"/>
                  <a:pt x="774295" y="2912"/>
                  <a:pt x="909424" y="0"/>
                </a:cubicBezTo>
                <a:cubicBezTo>
                  <a:pt x="1067139" y="23587"/>
                  <a:pt x="1311142" y="14312"/>
                  <a:pt x="1425652" y="0"/>
                </a:cubicBezTo>
                <a:cubicBezTo>
                  <a:pt x="1560838" y="-18639"/>
                  <a:pt x="1632162" y="-26878"/>
                  <a:pt x="1860369" y="0"/>
                </a:cubicBezTo>
                <a:cubicBezTo>
                  <a:pt x="2096984" y="61969"/>
                  <a:pt x="2482395" y="23525"/>
                  <a:pt x="2702634" y="0"/>
                </a:cubicBezTo>
                <a:cubicBezTo>
                  <a:pt x="2964186" y="-306"/>
                  <a:pt x="3367227" y="-34172"/>
                  <a:pt x="3544899" y="0"/>
                </a:cubicBezTo>
                <a:cubicBezTo>
                  <a:pt x="3747202" y="9200"/>
                  <a:pt x="3939898" y="865"/>
                  <a:pt x="4142636" y="0"/>
                </a:cubicBezTo>
                <a:cubicBezTo>
                  <a:pt x="4356734" y="-20467"/>
                  <a:pt x="4436282" y="3034"/>
                  <a:pt x="4577353" y="0"/>
                </a:cubicBezTo>
                <a:cubicBezTo>
                  <a:pt x="4756376" y="-13443"/>
                  <a:pt x="4886015" y="-4860"/>
                  <a:pt x="5175090" y="0"/>
                </a:cubicBezTo>
                <a:cubicBezTo>
                  <a:pt x="5460094" y="13339"/>
                  <a:pt x="5402379" y="-309"/>
                  <a:pt x="5609807" y="0"/>
                </a:cubicBezTo>
                <a:cubicBezTo>
                  <a:pt x="5809487" y="2301"/>
                  <a:pt x="5949064" y="9084"/>
                  <a:pt x="6126034" y="0"/>
                </a:cubicBezTo>
                <a:cubicBezTo>
                  <a:pt x="6302426" y="923"/>
                  <a:pt x="6581427" y="7441"/>
                  <a:pt x="6723771" y="0"/>
                </a:cubicBezTo>
                <a:cubicBezTo>
                  <a:pt x="6887713" y="28027"/>
                  <a:pt x="7206144" y="-32447"/>
                  <a:pt x="7321508" y="0"/>
                </a:cubicBezTo>
                <a:cubicBezTo>
                  <a:pt x="7420653" y="17305"/>
                  <a:pt x="7713891" y="-19928"/>
                  <a:pt x="7837735" y="0"/>
                </a:cubicBezTo>
                <a:cubicBezTo>
                  <a:pt x="7992707" y="-10419"/>
                  <a:pt x="8313680" y="40105"/>
                  <a:pt x="8625660" y="0"/>
                </a:cubicBezTo>
                <a:cubicBezTo>
                  <a:pt x="8950946" y="61760"/>
                  <a:pt x="9075684" y="228439"/>
                  <a:pt x="9100367" y="474707"/>
                </a:cubicBezTo>
                <a:cubicBezTo>
                  <a:pt x="9094715" y="589527"/>
                  <a:pt x="9084913" y="710680"/>
                  <a:pt x="9100367" y="778513"/>
                </a:cubicBezTo>
                <a:cubicBezTo>
                  <a:pt x="9148598" y="967558"/>
                  <a:pt x="8891912" y="1272639"/>
                  <a:pt x="8625660" y="1253220"/>
                </a:cubicBezTo>
                <a:cubicBezTo>
                  <a:pt x="8459543" y="1295813"/>
                  <a:pt x="8236423" y="1247274"/>
                  <a:pt x="8109433" y="1253220"/>
                </a:cubicBezTo>
                <a:cubicBezTo>
                  <a:pt x="8001536" y="1235554"/>
                  <a:pt x="7651488" y="1320595"/>
                  <a:pt x="7267168" y="1253220"/>
                </a:cubicBezTo>
                <a:cubicBezTo>
                  <a:pt x="6883789" y="1215515"/>
                  <a:pt x="6929359" y="1237718"/>
                  <a:pt x="6832450" y="1253220"/>
                </a:cubicBezTo>
                <a:cubicBezTo>
                  <a:pt x="6712299" y="1252981"/>
                  <a:pt x="6576497" y="1277726"/>
                  <a:pt x="6316223" y="1253220"/>
                </a:cubicBezTo>
                <a:cubicBezTo>
                  <a:pt x="6112101" y="1234090"/>
                  <a:pt x="5803502" y="1292130"/>
                  <a:pt x="5473958" y="1253220"/>
                </a:cubicBezTo>
                <a:cubicBezTo>
                  <a:pt x="5110429" y="1247240"/>
                  <a:pt x="5139477" y="1268412"/>
                  <a:pt x="4876222" y="1253220"/>
                </a:cubicBezTo>
                <a:cubicBezTo>
                  <a:pt x="4612401" y="1241339"/>
                  <a:pt x="4518609" y="1256302"/>
                  <a:pt x="4359995" y="1253220"/>
                </a:cubicBezTo>
                <a:cubicBezTo>
                  <a:pt x="4205737" y="1207589"/>
                  <a:pt x="3842704" y="1211995"/>
                  <a:pt x="3599239" y="1253220"/>
                </a:cubicBezTo>
                <a:cubicBezTo>
                  <a:pt x="3347274" y="1248622"/>
                  <a:pt x="3207949" y="1238445"/>
                  <a:pt x="3083012" y="1253220"/>
                </a:cubicBezTo>
                <a:cubicBezTo>
                  <a:pt x="2954365" y="1272545"/>
                  <a:pt x="2674550" y="1243361"/>
                  <a:pt x="2566785" y="1253220"/>
                </a:cubicBezTo>
                <a:cubicBezTo>
                  <a:pt x="2451806" y="1268097"/>
                  <a:pt x="2195713" y="1227619"/>
                  <a:pt x="2050558" y="1253220"/>
                </a:cubicBezTo>
                <a:cubicBezTo>
                  <a:pt x="1870731" y="1294096"/>
                  <a:pt x="1652378" y="1236685"/>
                  <a:pt x="1534331" y="1253220"/>
                </a:cubicBezTo>
                <a:cubicBezTo>
                  <a:pt x="1417886" y="1268144"/>
                  <a:pt x="737263" y="1215374"/>
                  <a:pt x="474707" y="1253220"/>
                </a:cubicBezTo>
                <a:cubicBezTo>
                  <a:pt x="192209" y="1276807"/>
                  <a:pt x="-45093" y="1020874"/>
                  <a:pt x="0" y="778513"/>
                </a:cubicBezTo>
                <a:cubicBezTo>
                  <a:pt x="24631" y="626503"/>
                  <a:pt x="-10022" y="580617"/>
                  <a:pt x="0" y="474707"/>
                </a:cubicBezTo>
                <a:close/>
              </a:path>
              <a:path w="9100367" h="1253220" stroke="0" extrusionOk="0">
                <a:moveTo>
                  <a:pt x="0" y="474707"/>
                </a:moveTo>
                <a:cubicBezTo>
                  <a:pt x="-5428" y="190703"/>
                  <a:pt x="272590" y="5904"/>
                  <a:pt x="474707" y="0"/>
                </a:cubicBezTo>
                <a:cubicBezTo>
                  <a:pt x="791197" y="-10918"/>
                  <a:pt x="974460" y="-39316"/>
                  <a:pt x="1316972" y="0"/>
                </a:cubicBezTo>
                <a:cubicBezTo>
                  <a:pt x="1670284" y="10528"/>
                  <a:pt x="1557746" y="-17621"/>
                  <a:pt x="1751690" y="0"/>
                </a:cubicBezTo>
                <a:cubicBezTo>
                  <a:pt x="1938704" y="17428"/>
                  <a:pt x="2155349" y="-371"/>
                  <a:pt x="2349426" y="0"/>
                </a:cubicBezTo>
                <a:cubicBezTo>
                  <a:pt x="2583485" y="-24955"/>
                  <a:pt x="2808847" y="-28270"/>
                  <a:pt x="3028672" y="0"/>
                </a:cubicBezTo>
                <a:cubicBezTo>
                  <a:pt x="3250525" y="-16783"/>
                  <a:pt x="3451462" y="-25227"/>
                  <a:pt x="3626409" y="0"/>
                </a:cubicBezTo>
                <a:cubicBezTo>
                  <a:pt x="3838876" y="14479"/>
                  <a:pt x="4210031" y="66248"/>
                  <a:pt x="4468674" y="0"/>
                </a:cubicBezTo>
                <a:cubicBezTo>
                  <a:pt x="4735791" y="-13805"/>
                  <a:pt x="4775209" y="-13722"/>
                  <a:pt x="4903391" y="0"/>
                </a:cubicBezTo>
                <a:cubicBezTo>
                  <a:pt x="5037376" y="18893"/>
                  <a:pt x="5329594" y="39467"/>
                  <a:pt x="5501128" y="0"/>
                </a:cubicBezTo>
                <a:cubicBezTo>
                  <a:pt x="5665246" y="-14132"/>
                  <a:pt x="6116277" y="-25332"/>
                  <a:pt x="6343393" y="0"/>
                </a:cubicBezTo>
                <a:cubicBezTo>
                  <a:pt x="6615125" y="50296"/>
                  <a:pt x="6725267" y="2699"/>
                  <a:pt x="6941130" y="0"/>
                </a:cubicBezTo>
                <a:cubicBezTo>
                  <a:pt x="7187768" y="9558"/>
                  <a:pt x="7504859" y="5776"/>
                  <a:pt x="7783395" y="0"/>
                </a:cubicBezTo>
                <a:cubicBezTo>
                  <a:pt x="8053292" y="-30537"/>
                  <a:pt x="8356814" y="-30640"/>
                  <a:pt x="8625660" y="0"/>
                </a:cubicBezTo>
                <a:cubicBezTo>
                  <a:pt x="8897083" y="3339"/>
                  <a:pt x="9108217" y="220429"/>
                  <a:pt x="9100367" y="474707"/>
                </a:cubicBezTo>
                <a:cubicBezTo>
                  <a:pt x="9097567" y="624131"/>
                  <a:pt x="9099606" y="699810"/>
                  <a:pt x="9100367" y="778513"/>
                </a:cubicBezTo>
                <a:cubicBezTo>
                  <a:pt x="9087669" y="1038080"/>
                  <a:pt x="8857978" y="1263365"/>
                  <a:pt x="8625660" y="1253220"/>
                </a:cubicBezTo>
                <a:cubicBezTo>
                  <a:pt x="8415206" y="1223110"/>
                  <a:pt x="8028324" y="1224470"/>
                  <a:pt x="7783395" y="1253220"/>
                </a:cubicBezTo>
                <a:cubicBezTo>
                  <a:pt x="7547001" y="1314339"/>
                  <a:pt x="7210596" y="1267003"/>
                  <a:pt x="7022639" y="1253220"/>
                </a:cubicBezTo>
                <a:cubicBezTo>
                  <a:pt x="6812805" y="1244072"/>
                  <a:pt x="6424510" y="1232272"/>
                  <a:pt x="6261884" y="1253220"/>
                </a:cubicBezTo>
                <a:cubicBezTo>
                  <a:pt x="6119893" y="1280514"/>
                  <a:pt x="5614099" y="1304205"/>
                  <a:pt x="5419618" y="1253220"/>
                </a:cubicBezTo>
                <a:cubicBezTo>
                  <a:pt x="5214758" y="1209774"/>
                  <a:pt x="4904091" y="1247690"/>
                  <a:pt x="4740372" y="1253220"/>
                </a:cubicBezTo>
                <a:cubicBezTo>
                  <a:pt x="4605620" y="1237534"/>
                  <a:pt x="4354015" y="1262233"/>
                  <a:pt x="4142636" y="1253220"/>
                </a:cubicBezTo>
                <a:cubicBezTo>
                  <a:pt x="3965909" y="1244182"/>
                  <a:pt x="3616702" y="1251600"/>
                  <a:pt x="3300371" y="1253220"/>
                </a:cubicBezTo>
                <a:cubicBezTo>
                  <a:pt x="3124531" y="1241173"/>
                  <a:pt x="3090452" y="1261720"/>
                  <a:pt x="2904506" y="1253220"/>
                </a:cubicBezTo>
                <a:cubicBezTo>
                  <a:pt x="2718560" y="1244720"/>
                  <a:pt x="2620972" y="1252504"/>
                  <a:pt x="2458106" y="1253220"/>
                </a:cubicBezTo>
                <a:cubicBezTo>
                  <a:pt x="2169606" y="1246318"/>
                  <a:pt x="2080577" y="1258005"/>
                  <a:pt x="1860369" y="1253220"/>
                </a:cubicBezTo>
                <a:cubicBezTo>
                  <a:pt x="1648916" y="1241255"/>
                  <a:pt x="1345023" y="1269852"/>
                  <a:pt x="1181123" y="1253220"/>
                </a:cubicBezTo>
                <a:cubicBezTo>
                  <a:pt x="1004044" y="1279736"/>
                  <a:pt x="656965" y="1238936"/>
                  <a:pt x="474707" y="1253220"/>
                </a:cubicBezTo>
                <a:cubicBezTo>
                  <a:pt x="269947" y="1241863"/>
                  <a:pt x="24523" y="1067386"/>
                  <a:pt x="0" y="778513"/>
                </a:cubicBezTo>
                <a:cubicBezTo>
                  <a:pt x="4794" y="697208"/>
                  <a:pt x="-3617" y="555287"/>
                  <a:pt x="0" y="474707"/>
                </a:cubicBezTo>
                <a:close/>
              </a:path>
              <a:path w="9100367" h="1253220" fill="none" stroke="0" extrusionOk="0">
                <a:moveTo>
                  <a:pt x="0" y="474707"/>
                </a:moveTo>
                <a:cubicBezTo>
                  <a:pt x="8491" y="148091"/>
                  <a:pt x="206904" y="14847"/>
                  <a:pt x="474707" y="0"/>
                </a:cubicBezTo>
                <a:cubicBezTo>
                  <a:pt x="651404" y="-16860"/>
                  <a:pt x="766374" y="5170"/>
                  <a:pt x="909424" y="0"/>
                </a:cubicBezTo>
                <a:cubicBezTo>
                  <a:pt x="1068979" y="-13453"/>
                  <a:pt x="1313885" y="16306"/>
                  <a:pt x="1425652" y="0"/>
                </a:cubicBezTo>
                <a:cubicBezTo>
                  <a:pt x="1542165" y="-6264"/>
                  <a:pt x="1642231" y="-34720"/>
                  <a:pt x="1860369" y="0"/>
                </a:cubicBezTo>
                <a:cubicBezTo>
                  <a:pt x="2056426" y="-22624"/>
                  <a:pt x="2468445" y="53546"/>
                  <a:pt x="2702634" y="0"/>
                </a:cubicBezTo>
                <a:cubicBezTo>
                  <a:pt x="2942963" y="-29103"/>
                  <a:pt x="3385932" y="-3347"/>
                  <a:pt x="3544899" y="0"/>
                </a:cubicBezTo>
                <a:cubicBezTo>
                  <a:pt x="3736158" y="44382"/>
                  <a:pt x="3953235" y="16129"/>
                  <a:pt x="4142636" y="0"/>
                </a:cubicBezTo>
                <a:cubicBezTo>
                  <a:pt x="4332016" y="-11732"/>
                  <a:pt x="4426731" y="10953"/>
                  <a:pt x="4577353" y="0"/>
                </a:cubicBezTo>
                <a:cubicBezTo>
                  <a:pt x="4738938" y="-44042"/>
                  <a:pt x="4913126" y="-2467"/>
                  <a:pt x="5175090" y="0"/>
                </a:cubicBezTo>
                <a:cubicBezTo>
                  <a:pt x="5465916" y="13316"/>
                  <a:pt x="5398710" y="-3779"/>
                  <a:pt x="5609807" y="0"/>
                </a:cubicBezTo>
                <a:cubicBezTo>
                  <a:pt x="5803740" y="6239"/>
                  <a:pt x="5931656" y="-6562"/>
                  <a:pt x="6126034" y="0"/>
                </a:cubicBezTo>
                <a:cubicBezTo>
                  <a:pt x="6302628" y="25795"/>
                  <a:pt x="6578170" y="-21949"/>
                  <a:pt x="6723771" y="0"/>
                </a:cubicBezTo>
                <a:cubicBezTo>
                  <a:pt x="6871876" y="37383"/>
                  <a:pt x="7189743" y="-23501"/>
                  <a:pt x="7321508" y="0"/>
                </a:cubicBezTo>
                <a:cubicBezTo>
                  <a:pt x="7435712" y="9069"/>
                  <a:pt x="7701243" y="-10612"/>
                  <a:pt x="7837735" y="0"/>
                </a:cubicBezTo>
                <a:cubicBezTo>
                  <a:pt x="7944397" y="-9666"/>
                  <a:pt x="8293601" y="-11228"/>
                  <a:pt x="8625660" y="0"/>
                </a:cubicBezTo>
                <a:cubicBezTo>
                  <a:pt x="8937223" y="44408"/>
                  <a:pt x="9042848" y="174792"/>
                  <a:pt x="9100367" y="474707"/>
                </a:cubicBezTo>
                <a:cubicBezTo>
                  <a:pt x="9093839" y="590083"/>
                  <a:pt x="9102823" y="721428"/>
                  <a:pt x="9100367" y="778513"/>
                </a:cubicBezTo>
                <a:cubicBezTo>
                  <a:pt x="9104065" y="1003641"/>
                  <a:pt x="8907412" y="1233768"/>
                  <a:pt x="8625660" y="1253220"/>
                </a:cubicBezTo>
                <a:cubicBezTo>
                  <a:pt x="8466564" y="1274784"/>
                  <a:pt x="8218774" y="1254242"/>
                  <a:pt x="8109433" y="1253220"/>
                </a:cubicBezTo>
                <a:cubicBezTo>
                  <a:pt x="7990105" y="1219171"/>
                  <a:pt x="7638449" y="1278758"/>
                  <a:pt x="7267168" y="1253220"/>
                </a:cubicBezTo>
                <a:cubicBezTo>
                  <a:pt x="6871178" y="1219475"/>
                  <a:pt x="6924106" y="1232404"/>
                  <a:pt x="6832450" y="1253220"/>
                </a:cubicBezTo>
                <a:cubicBezTo>
                  <a:pt x="6728001" y="1266231"/>
                  <a:pt x="6572943" y="1282837"/>
                  <a:pt x="6316223" y="1253220"/>
                </a:cubicBezTo>
                <a:cubicBezTo>
                  <a:pt x="6069706" y="1197657"/>
                  <a:pt x="5857709" y="1270377"/>
                  <a:pt x="5473958" y="1253220"/>
                </a:cubicBezTo>
                <a:cubicBezTo>
                  <a:pt x="5106622" y="1243275"/>
                  <a:pt x="5136033" y="1259708"/>
                  <a:pt x="4876222" y="1253220"/>
                </a:cubicBezTo>
                <a:cubicBezTo>
                  <a:pt x="4622499" y="1252879"/>
                  <a:pt x="4500813" y="1259780"/>
                  <a:pt x="4359995" y="1253220"/>
                </a:cubicBezTo>
                <a:cubicBezTo>
                  <a:pt x="4223888" y="1210119"/>
                  <a:pt x="3827481" y="1298548"/>
                  <a:pt x="3599239" y="1253220"/>
                </a:cubicBezTo>
                <a:cubicBezTo>
                  <a:pt x="3350674" y="1226615"/>
                  <a:pt x="3212918" y="1242860"/>
                  <a:pt x="3083012" y="1253220"/>
                </a:cubicBezTo>
                <a:cubicBezTo>
                  <a:pt x="2949635" y="1272304"/>
                  <a:pt x="2667668" y="1250588"/>
                  <a:pt x="2566785" y="1253220"/>
                </a:cubicBezTo>
                <a:cubicBezTo>
                  <a:pt x="2460720" y="1296003"/>
                  <a:pt x="2201011" y="1225384"/>
                  <a:pt x="2050558" y="1253220"/>
                </a:cubicBezTo>
                <a:cubicBezTo>
                  <a:pt x="1885869" y="1269105"/>
                  <a:pt x="1669467" y="1232104"/>
                  <a:pt x="1534331" y="1253220"/>
                </a:cubicBezTo>
                <a:cubicBezTo>
                  <a:pt x="1431243" y="1231637"/>
                  <a:pt x="725002" y="1235675"/>
                  <a:pt x="474707" y="1253220"/>
                </a:cubicBezTo>
                <a:cubicBezTo>
                  <a:pt x="251517" y="1256224"/>
                  <a:pt x="-98920" y="1002134"/>
                  <a:pt x="0" y="778513"/>
                </a:cubicBezTo>
                <a:cubicBezTo>
                  <a:pt x="10954" y="642700"/>
                  <a:pt x="-16207" y="579582"/>
                  <a:pt x="0" y="474707"/>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custGeom>
                    <a:avLst/>
                    <a:gdLst>
                      <a:gd name="connsiteX0" fmla="*/ 0 w 9100367"/>
                      <a:gd name="connsiteY0" fmla="*/ 474707 h 1253220"/>
                      <a:gd name="connsiteX1" fmla="*/ 474707 w 9100367"/>
                      <a:gd name="connsiteY1" fmla="*/ 0 h 1253220"/>
                      <a:gd name="connsiteX2" fmla="*/ 909424 w 9100367"/>
                      <a:gd name="connsiteY2" fmla="*/ 0 h 1253220"/>
                      <a:gd name="connsiteX3" fmla="*/ 1425652 w 9100367"/>
                      <a:gd name="connsiteY3" fmla="*/ 0 h 1253220"/>
                      <a:gd name="connsiteX4" fmla="*/ 1860369 w 9100367"/>
                      <a:gd name="connsiteY4" fmla="*/ 0 h 1253220"/>
                      <a:gd name="connsiteX5" fmla="*/ 2702634 w 9100367"/>
                      <a:gd name="connsiteY5" fmla="*/ 0 h 1253220"/>
                      <a:gd name="connsiteX6" fmla="*/ 3544899 w 9100367"/>
                      <a:gd name="connsiteY6" fmla="*/ 0 h 1253220"/>
                      <a:gd name="connsiteX7" fmla="*/ 4142636 w 9100367"/>
                      <a:gd name="connsiteY7" fmla="*/ 0 h 1253220"/>
                      <a:gd name="connsiteX8" fmla="*/ 4577353 w 9100367"/>
                      <a:gd name="connsiteY8" fmla="*/ 0 h 1253220"/>
                      <a:gd name="connsiteX9" fmla="*/ 5175090 w 9100367"/>
                      <a:gd name="connsiteY9" fmla="*/ 0 h 1253220"/>
                      <a:gd name="connsiteX10" fmla="*/ 5609807 w 9100367"/>
                      <a:gd name="connsiteY10" fmla="*/ 0 h 1253220"/>
                      <a:gd name="connsiteX11" fmla="*/ 6126034 w 9100367"/>
                      <a:gd name="connsiteY11" fmla="*/ 0 h 1253220"/>
                      <a:gd name="connsiteX12" fmla="*/ 6723771 w 9100367"/>
                      <a:gd name="connsiteY12" fmla="*/ 0 h 1253220"/>
                      <a:gd name="connsiteX13" fmla="*/ 7321508 w 9100367"/>
                      <a:gd name="connsiteY13" fmla="*/ 0 h 1253220"/>
                      <a:gd name="connsiteX14" fmla="*/ 7837735 w 9100367"/>
                      <a:gd name="connsiteY14" fmla="*/ 0 h 1253220"/>
                      <a:gd name="connsiteX15" fmla="*/ 8625660 w 9100367"/>
                      <a:gd name="connsiteY15" fmla="*/ 0 h 1253220"/>
                      <a:gd name="connsiteX16" fmla="*/ 9100367 w 9100367"/>
                      <a:gd name="connsiteY16" fmla="*/ 474707 h 1253220"/>
                      <a:gd name="connsiteX17" fmla="*/ 9100367 w 9100367"/>
                      <a:gd name="connsiteY17" fmla="*/ 778513 h 1253220"/>
                      <a:gd name="connsiteX18" fmla="*/ 8625660 w 9100367"/>
                      <a:gd name="connsiteY18" fmla="*/ 1253220 h 1253220"/>
                      <a:gd name="connsiteX19" fmla="*/ 8109433 w 9100367"/>
                      <a:gd name="connsiteY19" fmla="*/ 1253220 h 1253220"/>
                      <a:gd name="connsiteX20" fmla="*/ 7267168 w 9100367"/>
                      <a:gd name="connsiteY20" fmla="*/ 1253220 h 1253220"/>
                      <a:gd name="connsiteX21" fmla="*/ 6832450 w 9100367"/>
                      <a:gd name="connsiteY21" fmla="*/ 1253220 h 1253220"/>
                      <a:gd name="connsiteX22" fmla="*/ 6316223 w 9100367"/>
                      <a:gd name="connsiteY22" fmla="*/ 1253220 h 1253220"/>
                      <a:gd name="connsiteX23" fmla="*/ 5473958 w 9100367"/>
                      <a:gd name="connsiteY23" fmla="*/ 1253220 h 1253220"/>
                      <a:gd name="connsiteX24" fmla="*/ 4876222 w 9100367"/>
                      <a:gd name="connsiteY24" fmla="*/ 1253220 h 1253220"/>
                      <a:gd name="connsiteX25" fmla="*/ 4359995 w 9100367"/>
                      <a:gd name="connsiteY25" fmla="*/ 1253220 h 1253220"/>
                      <a:gd name="connsiteX26" fmla="*/ 3599239 w 9100367"/>
                      <a:gd name="connsiteY26" fmla="*/ 1253220 h 1253220"/>
                      <a:gd name="connsiteX27" fmla="*/ 3083012 w 9100367"/>
                      <a:gd name="connsiteY27" fmla="*/ 1253220 h 1253220"/>
                      <a:gd name="connsiteX28" fmla="*/ 2566785 w 9100367"/>
                      <a:gd name="connsiteY28" fmla="*/ 1253220 h 1253220"/>
                      <a:gd name="connsiteX29" fmla="*/ 2050558 w 9100367"/>
                      <a:gd name="connsiteY29" fmla="*/ 1253220 h 1253220"/>
                      <a:gd name="connsiteX30" fmla="*/ 1534331 w 9100367"/>
                      <a:gd name="connsiteY30" fmla="*/ 1253220 h 1253220"/>
                      <a:gd name="connsiteX31" fmla="*/ 474707 w 9100367"/>
                      <a:gd name="connsiteY31" fmla="*/ 1253220 h 1253220"/>
                      <a:gd name="connsiteX32" fmla="*/ 0 w 9100367"/>
                      <a:gd name="connsiteY32" fmla="*/ 778513 h 1253220"/>
                      <a:gd name="connsiteX33" fmla="*/ 0 w 9100367"/>
                      <a:gd name="connsiteY33" fmla="*/ 474707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00367" h="1253220" fill="none" extrusionOk="0">
                        <a:moveTo>
                          <a:pt x="0" y="474707"/>
                        </a:moveTo>
                        <a:cubicBezTo>
                          <a:pt x="11464" y="211744"/>
                          <a:pt x="160241" y="-10812"/>
                          <a:pt x="474707" y="0"/>
                        </a:cubicBezTo>
                        <a:cubicBezTo>
                          <a:pt x="652144" y="-6242"/>
                          <a:pt x="757747" y="-9268"/>
                          <a:pt x="909424" y="0"/>
                        </a:cubicBezTo>
                        <a:cubicBezTo>
                          <a:pt x="1061101" y="9268"/>
                          <a:pt x="1316549" y="20596"/>
                          <a:pt x="1425652" y="0"/>
                        </a:cubicBezTo>
                        <a:cubicBezTo>
                          <a:pt x="1534755" y="-20596"/>
                          <a:pt x="1648231" y="-15732"/>
                          <a:pt x="1860369" y="0"/>
                        </a:cubicBezTo>
                        <a:cubicBezTo>
                          <a:pt x="2072507" y="15732"/>
                          <a:pt x="2437169" y="23722"/>
                          <a:pt x="2702634" y="0"/>
                        </a:cubicBezTo>
                        <a:cubicBezTo>
                          <a:pt x="2968099" y="-23722"/>
                          <a:pt x="3356074" y="-33237"/>
                          <a:pt x="3544899" y="0"/>
                        </a:cubicBezTo>
                        <a:cubicBezTo>
                          <a:pt x="3733724" y="33237"/>
                          <a:pt x="3941480" y="6621"/>
                          <a:pt x="4142636" y="0"/>
                        </a:cubicBezTo>
                        <a:cubicBezTo>
                          <a:pt x="4343792" y="-6621"/>
                          <a:pt x="4423060" y="10540"/>
                          <a:pt x="4577353" y="0"/>
                        </a:cubicBezTo>
                        <a:cubicBezTo>
                          <a:pt x="4731646" y="-10540"/>
                          <a:pt x="4885366" y="-10725"/>
                          <a:pt x="5175090" y="0"/>
                        </a:cubicBezTo>
                        <a:cubicBezTo>
                          <a:pt x="5464814" y="10725"/>
                          <a:pt x="5407782" y="6907"/>
                          <a:pt x="5609807" y="0"/>
                        </a:cubicBezTo>
                        <a:cubicBezTo>
                          <a:pt x="5811832" y="-6907"/>
                          <a:pt x="5940884" y="-5338"/>
                          <a:pt x="6126034" y="0"/>
                        </a:cubicBezTo>
                        <a:cubicBezTo>
                          <a:pt x="6311184" y="5338"/>
                          <a:pt x="6572890" y="-19230"/>
                          <a:pt x="6723771" y="0"/>
                        </a:cubicBezTo>
                        <a:cubicBezTo>
                          <a:pt x="6874652" y="19230"/>
                          <a:pt x="7199409" y="-14824"/>
                          <a:pt x="7321508" y="0"/>
                        </a:cubicBezTo>
                        <a:cubicBezTo>
                          <a:pt x="7443607" y="14824"/>
                          <a:pt x="7694582" y="5582"/>
                          <a:pt x="7837735" y="0"/>
                        </a:cubicBezTo>
                        <a:cubicBezTo>
                          <a:pt x="7980888" y="-5582"/>
                          <a:pt x="8333141" y="13761"/>
                          <a:pt x="8625660" y="0"/>
                        </a:cubicBezTo>
                        <a:cubicBezTo>
                          <a:pt x="8928653" y="50898"/>
                          <a:pt x="9052049" y="219793"/>
                          <a:pt x="9100367" y="474707"/>
                        </a:cubicBezTo>
                        <a:cubicBezTo>
                          <a:pt x="9094607" y="587969"/>
                          <a:pt x="9093096" y="712566"/>
                          <a:pt x="9100367" y="778513"/>
                        </a:cubicBezTo>
                        <a:cubicBezTo>
                          <a:pt x="9125162" y="996466"/>
                          <a:pt x="8884758" y="1242033"/>
                          <a:pt x="8625660" y="1253220"/>
                        </a:cubicBezTo>
                        <a:cubicBezTo>
                          <a:pt x="8454816" y="1274271"/>
                          <a:pt x="8212794" y="1253674"/>
                          <a:pt x="8109433" y="1253220"/>
                        </a:cubicBezTo>
                        <a:cubicBezTo>
                          <a:pt x="8006072" y="1252766"/>
                          <a:pt x="7651929" y="1289322"/>
                          <a:pt x="7267168" y="1253220"/>
                        </a:cubicBezTo>
                        <a:cubicBezTo>
                          <a:pt x="6882407" y="1217118"/>
                          <a:pt x="6932000" y="1236881"/>
                          <a:pt x="6832450" y="1253220"/>
                        </a:cubicBezTo>
                        <a:cubicBezTo>
                          <a:pt x="6732900" y="1269559"/>
                          <a:pt x="6567458" y="1274859"/>
                          <a:pt x="6316223" y="1253220"/>
                        </a:cubicBezTo>
                        <a:cubicBezTo>
                          <a:pt x="6064988" y="1231581"/>
                          <a:pt x="5839779" y="1267010"/>
                          <a:pt x="5473958" y="1253220"/>
                        </a:cubicBezTo>
                        <a:cubicBezTo>
                          <a:pt x="5108137" y="1239430"/>
                          <a:pt x="5144146" y="1260730"/>
                          <a:pt x="4876222" y="1253220"/>
                        </a:cubicBezTo>
                        <a:cubicBezTo>
                          <a:pt x="4608298" y="1245710"/>
                          <a:pt x="4495124" y="1259410"/>
                          <a:pt x="4359995" y="1253220"/>
                        </a:cubicBezTo>
                        <a:cubicBezTo>
                          <a:pt x="4224866" y="1247030"/>
                          <a:pt x="3841565" y="1272747"/>
                          <a:pt x="3599239" y="1253220"/>
                        </a:cubicBezTo>
                        <a:cubicBezTo>
                          <a:pt x="3356913" y="1233693"/>
                          <a:pt x="3203565" y="1236631"/>
                          <a:pt x="3083012" y="1253220"/>
                        </a:cubicBezTo>
                        <a:cubicBezTo>
                          <a:pt x="2962459" y="1269809"/>
                          <a:pt x="2677090" y="1228893"/>
                          <a:pt x="2566785" y="1253220"/>
                        </a:cubicBezTo>
                        <a:cubicBezTo>
                          <a:pt x="2456480" y="1277547"/>
                          <a:pt x="2213138" y="1233801"/>
                          <a:pt x="2050558" y="1253220"/>
                        </a:cubicBezTo>
                        <a:cubicBezTo>
                          <a:pt x="1887978" y="1272639"/>
                          <a:pt x="1667011" y="1230312"/>
                          <a:pt x="1534331" y="1253220"/>
                        </a:cubicBezTo>
                        <a:cubicBezTo>
                          <a:pt x="1401651" y="1276128"/>
                          <a:pt x="735802" y="1222606"/>
                          <a:pt x="474707" y="1253220"/>
                        </a:cubicBezTo>
                        <a:cubicBezTo>
                          <a:pt x="241958" y="1251980"/>
                          <a:pt x="-51295" y="1005929"/>
                          <a:pt x="0" y="778513"/>
                        </a:cubicBezTo>
                        <a:cubicBezTo>
                          <a:pt x="14356" y="636451"/>
                          <a:pt x="-5432" y="574468"/>
                          <a:pt x="0" y="474707"/>
                        </a:cubicBezTo>
                        <a:close/>
                      </a:path>
                      <a:path w="9100367" h="1253220" stroke="0" extrusionOk="0">
                        <a:moveTo>
                          <a:pt x="0" y="474707"/>
                        </a:moveTo>
                        <a:cubicBezTo>
                          <a:pt x="-1158" y="187735"/>
                          <a:pt x="261614" y="26988"/>
                          <a:pt x="474707" y="0"/>
                        </a:cubicBezTo>
                        <a:cubicBezTo>
                          <a:pt x="793044" y="-16994"/>
                          <a:pt x="967687" y="-6843"/>
                          <a:pt x="1316972" y="0"/>
                        </a:cubicBezTo>
                        <a:cubicBezTo>
                          <a:pt x="1666258" y="6843"/>
                          <a:pt x="1571000" y="-14573"/>
                          <a:pt x="1751690" y="0"/>
                        </a:cubicBezTo>
                        <a:cubicBezTo>
                          <a:pt x="1932380" y="14573"/>
                          <a:pt x="2140616" y="-6782"/>
                          <a:pt x="2349426" y="0"/>
                        </a:cubicBezTo>
                        <a:cubicBezTo>
                          <a:pt x="2558236" y="6782"/>
                          <a:pt x="2837734" y="-12017"/>
                          <a:pt x="3028672" y="0"/>
                        </a:cubicBezTo>
                        <a:cubicBezTo>
                          <a:pt x="3219610" y="12017"/>
                          <a:pt x="3457882" y="-26527"/>
                          <a:pt x="3626409" y="0"/>
                        </a:cubicBezTo>
                        <a:cubicBezTo>
                          <a:pt x="3794936" y="26527"/>
                          <a:pt x="4202532" y="17024"/>
                          <a:pt x="4468674" y="0"/>
                        </a:cubicBezTo>
                        <a:cubicBezTo>
                          <a:pt x="4734816" y="-17024"/>
                          <a:pt x="4771651" y="-13661"/>
                          <a:pt x="4903391" y="0"/>
                        </a:cubicBezTo>
                        <a:cubicBezTo>
                          <a:pt x="5035131" y="13661"/>
                          <a:pt x="5335061" y="20200"/>
                          <a:pt x="5501128" y="0"/>
                        </a:cubicBezTo>
                        <a:cubicBezTo>
                          <a:pt x="5667195" y="-20200"/>
                          <a:pt x="6067281" y="-39485"/>
                          <a:pt x="6343393" y="0"/>
                        </a:cubicBezTo>
                        <a:cubicBezTo>
                          <a:pt x="6619506" y="39485"/>
                          <a:pt x="6759138" y="1936"/>
                          <a:pt x="6941130" y="0"/>
                        </a:cubicBezTo>
                        <a:cubicBezTo>
                          <a:pt x="7123122" y="-1936"/>
                          <a:pt x="7491536" y="11203"/>
                          <a:pt x="7783395" y="0"/>
                        </a:cubicBezTo>
                        <a:cubicBezTo>
                          <a:pt x="8075255" y="-11203"/>
                          <a:pt x="8369230" y="-27678"/>
                          <a:pt x="8625660" y="0"/>
                        </a:cubicBezTo>
                        <a:cubicBezTo>
                          <a:pt x="8874719" y="-1740"/>
                          <a:pt x="9089189" y="239258"/>
                          <a:pt x="9100367" y="474707"/>
                        </a:cubicBezTo>
                        <a:cubicBezTo>
                          <a:pt x="9093364" y="618131"/>
                          <a:pt x="9097126" y="704997"/>
                          <a:pt x="9100367" y="778513"/>
                        </a:cubicBezTo>
                        <a:cubicBezTo>
                          <a:pt x="9109206" y="1055801"/>
                          <a:pt x="8893888" y="1256103"/>
                          <a:pt x="8625660" y="1253220"/>
                        </a:cubicBezTo>
                        <a:cubicBezTo>
                          <a:pt x="8426174" y="1250979"/>
                          <a:pt x="7983317" y="1215819"/>
                          <a:pt x="7783395" y="1253220"/>
                        </a:cubicBezTo>
                        <a:cubicBezTo>
                          <a:pt x="7583473" y="1290621"/>
                          <a:pt x="7215459" y="1255337"/>
                          <a:pt x="7022639" y="1253220"/>
                        </a:cubicBezTo>
                        <a:cubicBezTo>
                          <a:pt x="6829819" y="1251103"/>
                          <a:pt x="6414983" y="1220802"/>
                          <a:pt x="6261884" y="1253220"/>
                        </a:cubicBezTo>
                        <a:cubicBezTo>
                          <a:pt x="6108785" y="1285638"/>
                          <a:pt x="5612905" y="1290015"/>
                          <a:pt x="5419618" y="1253220"/>
                        </a:cubicBezTo>
                        <a:cubicBezTo>
                          <a:pt x="5226331" y="1216425"/>
                          <a:pt x="4886607" y="1279587"/>
                          <a:pt x="4740372" y="1253220"/>
                        </a:cubicBezTo>
                        <a:cubicBezTo>
                          <a:pt x="4594137" y="1226853"/>
                          <a:pt x="4360286" y="1281710"/>
                          <a:pt x="4142636" y="1253220"/>
                        </a:cubicBezTo>
                        <a:cubicBezTo>
                          <a:pt x="3924986" y="1224730"/>
                          <a:pt x="3628367" y="1254218"/>
                          <a:pt x="3300371" y="1253220"/>
                        </a:cubicBezTo>
                        <a:cubicBezTo>
                          <a:pt x="2972376" y="1252222"/>
                          <a:pt x="2750989" y="1258523"/>
                          <a:pt x="2458106" y="1253220"/>
                        </a:cubicBezTo>
                        <a:cubicBezTo>
                          <a:pt x="2165223" y="1247917"/>
                          <a:pt x="2091200" y="1260790"/>
                          <a:pt x="1860369" y="1253220"/>
                        </a:cubicBezTo>
                        <a:cubicBezTo>
                          <a:pt x="1629538" y="1245650"/>
                          <a:pt x="1341465" y="1257578"/>
                          <a:pt x="1181123" y="1253220"/>
                        </a:cubicBezTo>
                        <a:cubicBezTo>
                          <a:pt x="1020781" y="1248862"/>
                          <a:pt x="696318" y="1238529"/>
                          <a:pt x="474707" y="1253220"/>
                        </a:cubicBezTo>
                        <a:cubicBezTo>
                          <a:pt x="270451" y="1264096"/>
                          <a:pt x="-19173" y="1089360"/>
                          <a:pt x="0" y="778513"/>
                        </a:cubicBezTo>
                        <a:cubicBezTo>
                          <a:pt x="3584" y="699372"/>
                          <a:pt x="-1797" y="557357"/>
                          <a:pt x="0" y="474707"/>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7200" dirty="0" err="1">
                <a:solidFill>
                  <a:srgbClr val="7030A0"/>
                </a:solidFill>
                <a:latin typeface="Calibri"/>
              </a:rPr>
              <a:t>Luyện</a:t>
            </a:r>
            <a:r>
              <a:rPr lang="en-US" sz="7200" dirty="0">
                <a:solidFill>
                  <a:srgbClr val="7030A0"/>
                </a:solidFill>
                <a:latin typeface="Calibri"/>
              </a:rPr>
              <a:t> </a:t>
            </a:r>
            <a:r>
              <a:rPr lang="en-US" sz="7200" dirty="0" err="1">
                <a:solidFill>
                  <a:srgbClr val="7030A0"/>
                </a:solidFill>
                <a:latin typeface="Calibri"/>
              </a:rPr>
              <a:t>đọc</a:t>
            </a:r>
            <a:r>
              <a:rPr lang="en-US" sz="7200" dirty="0">
                <a:solidFill>
                  <a:srgbClr val="7030A0"/>
                </a:solidFill>
                <a:latin typeface="Calibri"/>
              </a:rPr>
              <a:t> </a:t>
            </a:r>
            <a:r>
              <a:rPr lang="en-US" sz="7200" dirty="0" err="1">
                <a:solidFill>
                  <a:srgbClr val="7030A0"/>
                </a:solidFill>
                <a:latin typeface="Calibri"/>
              </a:rPr>
              <a:t>trước</a:t>
            </a:r>
            <a:r>
              <a:rPr lang="en-US" sz="7200" dirty="0">
                <a:solidFill>
                  <a:srgbClr val="7030A0"/>
                </a:solidFill>
                <a:latin typeface="Calibri"/>
              </a:rPr>
              <a:t> </a:t>
            </a:r>
            <a:r>
              <a:rPr lang="en-US" sz="7200" dirty="0" err="1">
                <a:solidFill>
                  <a:srgbClr val="7030A0"/>
                </a:solidFill>
                <a:latin typeface="Calibri"/>
              </a:rPr>
              <a:t>lớp</a:t>
            </a:r>
            <a:endParaRPr lang="en-US" sz="7200" dirty="0">
              <a:solidFill>
                <a:srgbClr val="7030A0"/>
              </a:solidFill>
              <a:latin typeface="Calibri"/>
            </a:endParaRPr>
          </a:p>
        </p:txBody>
      </p:sp>
      <p:pic>
        <p:nvPicPr>
          <p:cNvPr id="19" name="Picture 18">
            <a:extLst>
              <a:ext uri="{FF2B5EF4-FFF2-40B4-BE49-F238E27FC236}">
                <a16:creationId xmlns:a16="http://schemas.microsoft.com/office/drawing/2014/main" id="{226ECA49-D7F0-AF7E-F991-77150E83A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74" y="1120196"/>
            <a:ext cx="6268518" cy="7815389"/>
          </a:xfrm>
          <a:prstGeom prst="rect">
            <a:avLst/>
          </a:prstGeom>
        </p:spPr>
      </p:pic>
    </p:spTree>
    <p:extLst>
      <p:ext uri="{BB962C8B-B14F-4D97-AF65-F5344CB8AC3E}">
        <p14:creationId xmlns:p14="http://schemas.microsoft.com/office/powerpoint/2010/main" val="3869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2556233"/>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189484" y="3196960"/>
              <a:ext cx="3732697" cy="490088"/>
            </a:xfrm>
            <a:prstGeom prst="rect">
              <a:avLst/>
            </a:prstGeom>
            <a:noFill/>
          </p:spPr>
          <p:txBody>
            <a:bodyPr wrap="square" rtlCol="0">
              <a:spAutoFit/>
            </a:bodyPr>
            <a:lstStyle/>
            <a:p>
              <a:pPr algn="just" defTabSz="1371600">
                <a:lnSpc>
                  <a:spcPct val="150000"/>
                </a:lnSpc>
              </a:pPr>
              <a:r>
                <a:rPr lang="nl-NL" sz="5400"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thuyền nhỏ, không có mái che</a:t>
              </a:r>
              <a:endParaRPr lang="en-US" sz="5400"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5400" b="1" dirty="0" err="1">
                <a:solidFill>
                  <a:prstClr val="white"/>
                </a:solidFill>
                <a:latin typeface="Cambria" panose="02040503050406030204" pitchFamily="18" charset="0"/>
                <a:ea typeface="Cambria" panose="02040503050406030204" pitchFamily="18" charset="0"/>
              </a:rPr>
              <a:t>xuồng</a:t>
            </a:r>
            <a:endParaRPr lang="en-US" sz="5400" b="1" dirty="0">
              <a:solidFill>
                <a:prstClr val="white"/>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pic>
        <p:nvPicPr>
          <p:cNvPr id="1026" name="Picture 2" descr="Về miền Tây trải nghiệm du lịch xuồng chèo | Báo Dân tộc và Phát triển">
            <a:extLst>
              <a:ext uri="{FF2B5EF4-FFF2-40B4-BE49-F238E27FC236}">
                <a16:creationId xmlns:a16="http://schemas.microsoft.com/office/drawing/2014/main" id="{9867C902-4356-DCA4-E36F-4FE9767C3E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57700"/>
            <a:ext cx="7637004"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1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38708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75931"/>
              <a:ext cx="3918117" cy="479271"/>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nl-NL"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thanh gỗ ghép lại, làm thành bộ khung để cố định 3 miếng ván xuồng;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457200" y="1950134"/>
            <a:ext cx="395420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71600">
              <a:defRPr/>
            </a:pPr>
            <a:r>
              <a:rPr lang="en-US" sz="5400" b="1" dirty="0" err="1">
                <a:solidFill>
                  <a:prstClr val="white"/>
                </a:solidFill>
                <a:latin typeface="Cambria" panose="02040503050406030204" pitchFamily="18" charset="0"/>
                <a:ea typeface="Cambria" panose="02040503050406030204" pitchFamily="18" charset="0"/>
              </a:rPr>
              <a:t>cong</a:t>
            </a:r>
            <a:r>
              <a:rPr lang="en-US" sz="5400" b="1" dirty="0">
                <a:solidFill>
                  <a:prstClr val="white"/>
                </a:solidFill>
                <a:latin typeface="Cambria" panose="02040503050406030204" pitchFamily="18" charset="0"/>
                <a:ea typeface="Cambria" panose="02040503050406030204" pitchFamily="18" charset="0"/>
              </a:rPr>
              <a:t> (</a:t>
            </a:r>
            <a:r>
              <a:rPr lang="en-US" sz="5400" b="1" dirty="0" err="1">
                <a:solidFill>
                  <a:prstClr val="white"/>
                </a:solidFill>
                <a:latin typeface="Cambria" panose="02040503050406030204" pitchFamily="18" charset="0"/>
                <a:ea typeface="Cambria" panose="02040503050406030204" pitchFamily="18" charset="0"/>
              </a:rPr>
              <a:t>xuồng</a:t>
            </a:r>
            <a:r>
              <a:rPr lang="en-US" sz="5400" b="1" dirty="0">
                <a:solidFill>
                  <a:prstClr val="white"/>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360863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3838696" cy="553695"/>
            </a:xfrm>
            <a:prstGeom prst="rect">
              <a:avLst/>
            </a:prstGeom>
            <a:noFill/>
          </p:spPr>
          <p:txBody>
            <a:bodyPr wrap="square" rtlCol="0">
              <a:spAutoFit/>
            </a:bodyPr>
            <a:lstStyle/>
            <a:p>
              <a:pPr marL="0" marR="0" lvl="0" indent="0" algn="just" defTabSz="1371600" rtl="0" eaLnBrk="1" fontAlgn="auto" latinLnBrk="0" hangingPunct="1">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nhóm vũ trang nhỏ, lẻ, đánh giặc ở mọi nơi, mọi lúc bằng các loại vũ khí (thô sơ và hiện đại).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259960" y="1950134"/>
            <a:ext cx="3151449" cy="2242593"/>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Du </a:t>
            </a:r>
            <a:r>
              <a:rPr kumimoji="0" lang="en-US" sz="5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kích</a:t>
            </a:r>
            <a:endParaRPr kumimoji="0" lang="en-US"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285553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래픽 48">
            <a:extLst>
              <a:ext uri="{FF2B5EF4-FFF2-40B4-BE49-F238E27FC236}">
                <a16:creationId xmlns:a16="http://schemas.microsoft.com/office/drawing/2014/main" id="{AC06A4B2-CB4B-6EB1-E0F8-907931297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flipV="1">
            <a:off x="13888958" y="8777844"/>
            <a:ext cx="4324209" cy="2677965"/>
          </a:xfrm>
          <a:prstGeom prst="rect">
            <a:avLst/>
          </a:prstGeom>
        </p:spPr>
      </p:pic>
      <p:pic>
        <p:nvPicPr>
          <p:cNvPr id="11" name="그래픽 29">
            <a:extLst>
              <a:ext uri="{FF2B5EF4-FFF2-40B4-BE49-F238E27FC236}">
                <a16:creationId xmlns:a16="http://schemas.microsoft.com/office/drawing/2014/main" id="{958410D9-7481-325C-AE12-EECE18B55C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13075" y="10647450"/>
            <a:ext cx="383525" cy="383525"/>
          </a:xfrm>
          <a:prstGeom prst="rect">
            <a:avLst/>
          </a:prstGeom>
        </p:spPr>
      </p:pic>
      <p:grpSp>
        <p:nvGrpSpPr>
          <p:cNvPr id="12" name="Group 11">
            <a:extLst>
              <a:ext uri="{FF2B5EF4-FFF2-40B4-BE49-F238E27FC236}">
                <a16:creationId xmlns:a16="http://schemas.microsoft.com/office/drawing/2014/main" id="{D0F40E6D-B5DA-AC19-01DD-2E39C49E283C}"/>
              </a:ext>
            </a:extLst>
          </p:cNvPr>
          <p:cNvGrpSpPr/>
          <p:nvPr/>
        </p:nvGrpSpPr>
        <p:grpSpPr>
          <a:xfrm>
            <a:off x="2677227" y="1958496"/>
            <a:ext cx="14866494" cy="4937604"/>
            <a:chOff x="3504719" y="2951146"/>
            <a:chExt cx="5164987" cy="1057480"/>
          </a:xfrm>
        </p:grpSpPr>
        <p:pic>
          <p:nvPicPr>
            <p:cNvPr id="13" name="Picture 12">
              <a:extLst>
                <a:ext uri="{FF2B5EF4-FFF2-40B4-BE49-F238E27FC236}">
                  <a16:creationId xmlns:a16="http://schemas.microsoft.com/office/drawing/2014/main" id="{23C59907-6898-FE31-B44D-8DD698E5E259}"/>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14" name="TextBox 13">
              <a:extLst>
                <a:ext uri="{FF2B5EF4-FFF2-40B4-BE49-F238E27FC236}">
                  <a16:creationId xmlns:a16="http://schemas.microsoft.com/office/drawing/2014/main" id="{8B68305E-BB28-440C-9AB7-A9EAECA8CBFD}"/>
                </a:ext>
              </a:extLst>
            </p:cNvPr>
            <p:cNvSpPr txBox="1"/>
            <p:nvPr/>
          </p:nvSpPr>
          <p:spPr>
            <a:xfrm>
              <a:off x="4215957" y="3133915"/>
              <a:ext cx="4024012" cy="553695"/>
            </a:xfrm>
            <a:prstGeom prst="rect">
              <a:avLst/>
            </a:prstGeom>
            <a:noFill/>
          </p:spPr>
          <p:txBody>
            <a:bodyPr wrap="square" rtlCol="0">
              <a:spAutoFit/>
            </a:bodyPr>
            <a:lstStyle/>
            <a:p>
              <a:pPr marL="0" marR="0" lvl="0" indent="0" algn="just" defTabSz="1371600" rtl="0" eaLnBrk="1" fontAlgn="auto" latinLnBrk="0" hangingPunct="1">
                <a:lnSpc>
                  <a:spcPct val="100000"/>
                </a:lnSpc>
                <a:spcBef>
                  <a:spcPts val="0"/>
                </a:spcBef>
                <a:spcAft>
                  <a:spcPts val="0"/>
                </a:spcAft>
                <a:buClrTx/>
                <a:buSzTx/>
                <a:buFontTx/>
                <a:buNone/>
                <a:tabLst/>
                <a:defRPr/>
              </a:pPr>
              <a:r>
                <a:rPr kumimoji="0" lang="vi-VN" sz="54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loài hoa có màu vàng, mọc nhiều ở Đồng bằng sông Cửu Long; thường dùng ăn sống, làm dưa chua, nấu canh;</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Oval 14">
            <a:extLst>
              <a:ext uri="{FF2B5EF4-FFF2-40B4-BE49-F238E27FC236}">
                <a16:creationId xmlns:a16="http://schemas.microsoft.com/office/drawing/2014/main" id="{D48E24F3-06B6-BA2A-864D-7221C53605FC}"/>
              </a:ext>
            </a:extLst>
          </p:cNvPr>
          <p:cNvSpPr/>
          <p:nvPr/>
        </p:nvSpPr>
        <p:spPr>
          <a:xfrm>
            <a:off x="152400" y="1950134"/>
            <a:ext cx="4259009" cy="3498166"/>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Bông</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hoa</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điên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điển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B8B95DD8-1988-E143-6677-1FA30260CB38}"/>
              </a:ext>
            </a:extLst>
          </p:cNvPr>
          <p:cNvPicPr>
            <a:picLocks noChangeAspect="1"/>
          </p:cNvPicPr>
          <p:nvPr/>
        </p:nvPicPr>
        <p:blipFill>
          <a:blip r:embed="rId7"/>
          <a:stretch>
            <a:fillRect/>
          </a:stretch>
        </p:blipFill>
        <p:spPr>
          <a:xfrm>
            <a:off x="3526785" y="-169054"/>
            <a:ext cx="11833362" cy="2414225"/>
          </a:xfrm>
          <a:prstGeom prst="rect">
            <a:avLst/>
          </a:prstGeom>
        </p:spPr>
      </p:pic>
    </p:spTree>
    <p:extLst>
      <p:ext uri="{BB962C8B-B14F-4D97-AF65-F5344CB8AC3E}">
        <p14:creationId xmlns:p14="http://schemas.microsoft.com/office/powerpoint/2010/main" val="8007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8" name="图片 17"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5" name="图片 4" descr="图层 9 拷贝"/>
          <p:cNvPicPr>
            <a:picLocks noChangeAspect="1"/>
          </p:cNvPicPr>
          <p:nvPr userDrawn="1"/>
        </p:nvPicPr>
        <p:blipFill>
          <a:blip r:embed="rId4"/>
          <a:stretch>
            <a:fillRect/>
          </a:stretch>
        </p:blipFill>
        <p:spPr>
          <a:xfrm>
            <a:off x="9915525" y="8332471"/>
            <a:ext cx="5640705" cy="1976438"/>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0" name="图片 9" descr="图层 7 拷贝"/>
          <p:cNvPicPr>
            <a:picLocks noChangeAspect="1"/>
          </p:cNvPicPr>
          <p:nvPr userDrawn="1"/>
        </p:nvPicPr>
        <p:blipFill>
          <a:blip r:embed="rId3"/>
          <a:stretch>
            <a:fillRect/>
          </a:stretch>
        </p:blipFill>
        <p:spPr>
          <a:xfrm>
            <a:off x="9678353" y="8120063"/>
            <a:ext cx="2871788" cy="2085975"/>
          </a:xfrm>
          <a:prstGeom prst="rect">
            <a:avLst/>
          </a:prstGeom>
        </p:spPr>
      </p:pic>
      <p:grpSp>
        <p:nvGrpSpPr>
          <p:cNvPr id="4" name="Group 3">
            <a:extLst>
              <a:ext uri="{FF2B5EF4-FFF2-40B4-BE49-F238E27FC236}">
                <a16:creationId xmlns:a16="http://schemas.microsoft.com/office/drawing/2014/main" id="{98152A88-DAB5-40BB-470C-545C6BAA5677}"/>
              </a:ext>
            </a:extLst>
          </p:cNvPr>
          <p:cNvGrpSpPr/>
          <p:nvPr/>
        </p:nvGrpSpPr>
        <p:grpSpPr>
          <a:xfrm>
            <a:off x="3889652" y="935257"/>
            <a:ext cx="11810406" cy="1850370"/>
            <a:chOff x="1376032" y="2496705"/>
            <a:chExt cx="7873604" cy="1233580"/>
          </a:xfrm>
        </p:grpSpPr>
        <p:sp>
          <p:nvSpPr>
            <p:cNvPr id="6" name="Rectangle: Rounded Corners 5">
              <a:extLst>
                <a:ext uri="{FF2B5EF4-FFF2-40B4-BE49-F238E27FC236}">
                  <a16:creationId xmlns:a16="http://schemas.microsoft.com/office/drawing/2014/main" id="{625998A5-838D-63B8-01D0-1DFC7E81EB46}"/>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7" name="TextBox 6">
              <a:extLst>
                <a:ext uri="{FF2B5EF4-FFF2-40B4-BE49-F238E27FC236}">
                  <a16:creationId xmlns:a16="http://schemas.microsoft.com/office/drawing/2014/main" id="{9B56C6FF-A0A8-D4CE-6B29-436F243A724C}"/>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Tác giả đã giới thiệu thế nào về xuồng ba lá?</a:t>
              </a:r>
            </a:p>
          </p:txBody>
        </p:sp>
      </p:grpSp>
      <p:sp>
        <p:nvSpPr>
          <p:cNvPr id="12" name="TextBox 11">
            <a:extLst>
              <a:ext uri="{FF2B5EF4-FFF2-40B4-BE49-F238E27FC236}">
                <a16:creationId xmlns:a16="http://schemas.microsoft.com/office/drawing/2014/main" id="{F16FE4B8-D7B8-3EFB-F792-130816171912}"/>
              </a:ext>
            </a:extLst>
          </p:cNvPr>
          <p:cNvSpPr txBox="1"/>
          <p:nvPr/>
        </p:nvSpPr>
        <p:spPr>
          <a:xfrm>
            <a:off x="768927" y="3018391"/>
            <a:ext cx="16750146" cy="4524315"/>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Tác giả giới thiệu về tên gọi của xuồng ba lá và giải thích vì sao vật dụng này có tên gọi như vậy, gọi là xuồng ba lá vì xuồng được ghép bởi ba tấm ván: </a:t>
            </a:r>
            <a:r>
              <a:rPr lang="vi-VN" sz="4800" dirty="0">
                <a:solidFill>
                  <a:srgbClr val="004924"/>
                </a:solidFill>
                <a:latin typeface="Cambria" panose="02040503050406030204" pitchFamily="18" charset="0"/>
              </a:rPr>
              <a:t>hai tấm ván be và một tấm ván đáy, người ta dùng những chiếc “cong” đóng vào bên trong lòng xuồng, tạo thành bộ khung hình xương cá (tên gọi của vật dụng dựa vào cấu tạo của nó)</a:t>
            </a:r>
            <a:endParaRPr lang="vi-VN" sz="4800" dirty="0">
              <a:solidFill>
                <a:srgbClr val="004924"/>
              </a:solidFill>
              <a:latin typeface="Cambria" panose="02040503050406030204" pitchFamily="18" charset="0"/>
              <a:ea typeface="微软雅黑"/>
            </a:endParaRPr>
          </a:p>
        </p:txBody>
      </p:sp>
      <p:pic>
        <p:nvPicPr>
          <p:cNvPr id="2" name="Picture 1">
            <a:extLst>
              <a:ext uri="{FF2B5EF4-FFF2-40B4-BE49-F238E27FC236}">
                <a16:creationId xmlns:a16="http://schemas.microsoft.com/office/drawing/2014/main" id="{53570265-194A-FC03-8BEB-87E446FBCA0A}"/>
              </a:ext>
            </a:extLst>
          </p:cNvPr>
          <p:cNvPicPr>
            <a:picLocks noChangeAspect="1"/>
          </p:cNvPicPr>
          <p:nvPr/>
        </p:nvPicPr>
        <p:blipFill>
          <a:blip r:embed="rId6"/>
          <a:stretch>
            <a:fillRect/>
          </a:stretch>
        </p:blipFill>
        <p:spPr>
          <a:xfrm>
            <a:off x="768927" y="1345742"/>
            <a:ext cx="3017781" cy="139000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53C1F35-1ED5-4834-F679-A17E499C317D}"/>
              </a:ext>
            </a:extLst>
          </p:cNvPr>
          <p:cNvGrpSpPr/>
          <p:nvPr/>
        </p:nvGrpSpPr>
        <p:grpSpPr>
          <a:xfrm>
            <a:off x="3889650" y="911931"/>
            <a:ext cx="13439688" cy="1873697"/>
            <a:chOff x="1376031" y="2481154"/>
            <a:chExt cx="8959792" cy="1249131"/>
          </a:xfrm>
        </p:grpSpPr>
        <p:sp>
          <p:nvSpPr>
            <p:cNvPr id="4" name="Rectangle: Rounded Corners 3">
              <a:extLst>
                <a:ext uri="{FF2B5EF4-FFF2-40B4-BE49-F238E27FC236}">
                  <a16:creationId xmlns:a16="http://schemas.microsoft.com/office/drawing/2014/main" id="{9C9FBC70-C32D-AA3F-A229-099FCA9CD6E4}"/>
                </a:ext>
              </a:extLst>
            </p:cNvPr>
            <p:cNvSpPr/>
            <p:nvPr/>
          </p:nvSpPr>
          <p:spPr>
            <a:xfrm>
              <a:off x="1376031" y="2499951"/>
              <a:ext cx="8878463"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3F82C8F0-3135-B4E0-41FA-BF25D09773E0}"/>
                </a:ext>
              </a:extLst>
            </p:cNvPr>
            <p:cNvSpPr txBox="1"/>
            <p:nvPr/>
          </p:nvSpPr>
          <p:spPr>
            <a:xfrm>
              <a:off x="1457361" y="2481154"/>
              <a:ext cx="8878462"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Xuồng ba lá gợi nhớ những kỉ niệm nào của tác giả với người thân?</a:t>
              </a:r>
            </a:p>
          </p:txBody>
        </p:sp>
      </p:grpSp>
      <p:pic>
        <p:nvPicPr>
          <p:cNvPr id="6" name="Picture 5">
            <a:extLst>
              <a:ext uri="{FF2B5EF4-FFF2-40B4-BE49-F238E27FC236}">
                <a16:creationId xmlns:a16="http://schemas.microsoft.com/office/drawing/2014/main" id="{DDADCD20-AE00-2039-34F0-0800E44D0F43}"/>
              </a:ext>
            </a:extLst>
          </p:cNvPr>
          <p:cNvPicPr>
            <a:picLocks noChangeAspect="1"/>
          </p:cNvPicPr>
          <p:nvPr/>
        </p:nvPicPr>
        <p:blipFill>
          <a:blip r:embed="rId2"/>
          <a:stretch>
            <a:fillRect/>
          </a:stretch>
        </p:blipFill>
        <p:spPr>
          <a:xfrm>
            <a:off x="474083" y="1322415"/>
            <a:ext cx="3017781" cy="1390008"/>
          </a:xfrm>
          <a:prstGeom prst="rect">
            <a:avLst/>
          </a:prstGeom>
        </p:spPr>
      </p:pic>
      <p:sp>
        <p:nvSpPr>
          <p:cNvPr id="2" name="TextBox 1">
            <a:extLst>
              <a:ext uri="{FF2B5EF4-FFF2-40B4-BE49-F238E27FC236}">
                <a16:creationId xmlns:a16="http://schemas.microsoft.com/office/drawing/2014/main" id="{8C9ADF4A-8BE8-AAF0-DF9E-A0B2E90B90CB}"/>
              </a:ext>
            </a:extLst>
          </p:cNvPr>
          <p:cNvSpPr txBox="1"/>
          <p:nvPr/>
        </p:nvSpPr>
        <p:spPr>
          <a:xfrm>
            <a:off x="762000" y="3238500"/>
            <a:ext cx="16750146" cy="3785652"/>
          </a:xfrm>
          <a:prstGeom prst="rect">
            <a:avLst/>
          </a:prstGeom>
          <a:noFill/>
        </p:spPr>
        <p:txBody>
          <a:bodyPr wrap="square" rtlCol="0">
            <a:spAutoFit/>
          </a:bodyPr>
          <a:lstStyle/>
          <a:p>
            <a:pPr algn="just" defTabSz="1371600"/>
            <a:r>
              <a:rPr lang="vi-VN" sz="4800" dirty="0">
                <a:solidFill>
                  <a:srgbClr val="004924"/>
                </a:solidFill>
                <a:latin typeface="Cambria" panose="02040503050406030204" pitchFamily="18" charset="0"/>
              </a:rPr>
              <a:t>Xuồng ba lá gợi nhớ kỉ niệm của tác giả với bà nội (Tôi vẫn nhớ những sáng nội chèo xuồng mang cho tôi mấy cái bánh lá dừa, giỏ cua đồng mà nội vừa bắt được), với chị và mẹ (Nhớ những chiều chị tôi chèo xuồng dọc triền sông, bẻ bông điên điển đầy rổ mang về cho má nấu canh chua).</a:t>
            </a:r>
            <a:endParaRPr lang="vi-VN" sz="4800" dirty="0">
              <a:solidFill>
                <a:srgbClr val="004924"/>
              </a:solidFill>
              <a:latin typeface="Cambria" panose="02040503050406030204" pitchFamily="18" charset="0"/>
              <a:ea typeface="微软雅黑"/>
            </a:endParaRPr>
          </a:p>
        </p:txBody>
      </p:sp>
    </p:spTree>
    <p:extLst>
      <p:ext uri="{BB962C8B-B14F-4D97-AF65-F5344CB8AC3E}">
        <p14:creationId xmlns:p14="http://schemas.microsoft.com/office/powerpoint/2010/main" val="20449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99D42FA-E5CF-B853-0D2D-CC5506EE6C9A}"/>
              </a:ext>
            </a:extLst>
          </p:cNvPr>
          <p:cNvGrpSpPr/>
          <p:nvPr/>
        </p:nvGrpSpPr>
        <p:grpSpPr>
          <a:xfrm>
            <a:off x="3889652" y="1034969"/>
            <a:ext cx="11810406" cy="1850370"/>
            <a:chOff x="1376032" y="2496705"/>
            <a:chExt cx="7873604" cy="1233580"/>
          </a:xfrm>
        </p:grpSpPr>
        <p:sp>
          <p:nvSpPr>
            <p:cNvPr id="4" name="Rectangle: Rounded Corners 3">
              <a:extLst>
                <a:ext uri="{FF2B5EF4-FFF2-40B4-BE49-F238E27FC236}">
                  <a16:creationId xmlns:a16="http://schemas.microsoft.com/office/drawing/2014/main" id="{65993D94-7666-E43C-7FF3-E1007CBDF0E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CB1D09E9-25CC-F489-8D55-7A981D24E9D7}"/>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Từ xưa, chiếc xuồng đã gắn bó thế nào với người dân vùng sông nước?</a:t>
              </a:r>
            </a:p>
          </p:txBody>
        </p:sp>
      </p:grpSp>
      <p:grpSp>
        <p:nvGrpSpPr>
          <p:cNvPr id="6" name="Group 5">
            <a:extLst>
              <a:ext uri="{FF2B5EF4-FFF2-40B4-BE49-F238E27FC236}">
                <a16:creationId xmlns:a16="http://schemas.microsoft.com/office/drawing/2014/main" id="{3E1E2E89-CEF4-FA6F-A940-CC1D853CB915}"/>
              </a:ext>
            </a:extLst>
          </p:cNvPr>
          <p:cNvGrpSpPr/>
          <p:nvPr/>
        </p:nvGrpSpPr>
        <p:grpSpPr>
          <a:xfrm>
            <a:off x="914400" y="3695700"/>
            <a:ext cx="7558387" cy="1108741"/>
            <a:chOff x="1754101" y="2629404"/>
            <a:chExt cx="8439202" cy="1278240"/>
          </a:xfrm>
        </p:grpSpPr>
        <p:sp>
          <p:nvSpPr>
            <p:cNvPr id="7" name="Rectangle: Rounded Corners 6">
              <a:extLst>
                <a:ext uri="{FF2B5EF4-FFF2-40B4-BE49-F238E27FC236}">
                  <a16:creationId xmlns:a16="http://schemas.microsoft.com/office/drawing/2014/main" id="{831D7679-A7AB-6F8F-6F08-39522C360F9A}"/>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8" name="TextBox 7">
              <a:extLst>
                <a:ext uri="{FF2B5EF4-FFF2-40B4-BE49-F238E27FC236}">
                  <a16:creationId xmlns:a16="http://schemas.microsoft.com/office/drawing/2014/main" id="{63444724-FFDA-226C-0626-1FADF9A09889}"/>
                </a:ext>
              </a:extLst>
            </p:cNvPr>
            <p:cNvSpPr txBox="1"/>
            <p:nvPr/>
          </p:nvSpPr>
          <p:spPr>
            <a:xfrm>
              <a:off x="1754101" y="2630259"/>
              <a:ext cx="8321973" cy="842264"/>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Thuở</a:t>
              </a:r>
              <a:r>
                <a:rPr lang="en-US" sz="4800" b="1" dirty="0">
                  <a:solidFill>
                    <a:srgbClr val="FFFFFF"/>
                  </a:solidFill>
                  <a:latin typeface="Cambria" panose="02040503050406030204" pitchFamily="18" charset="0"/>
                  <a:ea typeface="微软雅黑"/>
                </a:rPr>
                <a:t> cha </a:t>
              </a:r>
              <a:r>
                <a:rPr lang="en-US" sz="4800" b="1" dirty="0" err="1">
                  <a:solidFill>
                    <a:srgbClr val="FFFFFF"/>
                  </a:solidFill>
                  <a:latin typeface="Cambria" panose="02040503050406030204" pitchFamily="18" charset="0"/>
                  <a:ea typeface="微软雅黑"/>
                </a:rPr>
                <a:t>ông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đi</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mở</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cõi</a:t>
              </a:r>
              <a:endParaRPr lang="vi-VN" sz="4800" b="1" dirty="0">
                <a:solidFill>
                  <a:srgbClr val="FFFFFF"/>
                </a:solidFill>
                <a:latin typeface="Cambria" panose="02040503050406030204" pitchFamily="18" charset="0"/>
                <a:ea typeface="微软雅黑"/>
              </a:endParaRPr>
            </a:p>
          </p:txBody>
        </p:sp>
      </p:grpSp>
      <p:grpSp>
        <p:nvGrpSpPr>
          <p:cNvPr id="9" name="Group 8">
            <a:extLst>
              <a:ext uri="{FF2B5EF4-FFF2-40B4-BE49-F238E27FC236}">
                <a16:creationId xmlns:a16="http://schemas.microsoft.com/office/drawing/2014/main" id="{E2273F09-A9C4-3B24-57C3-6C5A69C7427A}"/>
              </a:ext>
            </a:extLst>
          </p:cNvPr>
          <p:cNvGrpSpPr/>
          <p:nvPr/>
        </p:nvGrpSpPr>
        <p:grpSpPr>
          <a:xfrm>
            <a:off x="8915400" y="3619500"/>
            <a:ext cx="8686800" cy="1143000"/>
            <a:chOff x="1871332" y="2629404"/>
            <a:chExt cx="8321973" cy="1278240"/>
          </a:xfrm>
        </p:grpSpPr>
        <p:sp>
          <p:nvSpPr>
            <p:cNvPr id="10" name="Rectangle: Rounded Corners 9">
              <a:extLst>
                <a:ext uri="{FF2B5EF4-FFF2-40B4-BE49-F238E27FC236}">
                  <a16:creationId xmlns:a16="http://schemas.microsoft.com/office/drawing/2014/main" id="{DE251F9D-0CD7-811C-D2AA-E23D94419746}"/>
                </a:ext>
              </a:extLst>
            </p:cNvPr>
            <p:cNvSpPr/>
            <p:nvPr/>
          </p:nvSpPr>
          <p:spPr>
            <a:xfrm>
              <a:off x="1871332" y="2629404"/>
              <a:ext cx="8321971" cy="1278240"/>
            </a:xfrm>
            <a:prstGeom prst="roundRect">
              <a:avLst>
                <a:gd name="adj" fmla="val 25192"/>
              </a:avLst>
            </a:prstGeom>
            <a:solidFill>
              <a:srgbClr val="004924"/>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4800">
                <a:solidFill>
                  <a:srgbClr val="FFFFFF"/>
                </a:solidFill>
                <a:latin typeface="Arial"/>
                <a:ea typeface="微软雅黑"/>
              </a:endParaRPr>
            </a:p>
          </p:txBody>
        </p:sp>
        <p:sp>
          <p:nvSpPr>
            <p:cNvPr id="11" name="TextBox 10">
              <a:extLst>
                <a:ext uri="{FF2B5EF4-FFF2-40B4-BE49-F238E27FC236}">
                  <a16:creationId xmlns:a16="http://schemas.microsoft.com/office/drawing/2014/main" id="{FC32CA0B-D1C3-D0BD-9518-CF0FEFD0A111}"/>
                </a:ext>
              </a:extLst>
            </p:cNvPr>
            <p:cNvSpPr txBox="1"/>
            <p:nvPr/>
          </p:nvSpPr>
          <p:spPr>
            <a:xfrm>
              <a:off x="1871332" y="2684417"/>
              <a:ext cx="8321973" cy="1046440"/>
            </a:xfrm>
            <a:prstGeom prst="rect">
              <a:avLst/>
            </a:prstGeom>
            <a:noFill/>
          </p:spPr>
          <p:txBody>
            <a:bodyPr wrap="square" rtlCol="0">
              <a:spAutoFit/>
            </a:bodyPr>
            <a:lstStyle/>
            <a:p>
              <a:pPr algn="ctr" defTabSz="1371600"/>
              <a:r>
                <a:rPr lang="en-US" sz="4800" b="1" dirty="0" err="1">
                  <a:solidFill>
                    <a:srgbClr val="FFFFFF"/>
                  </a:solidFill>
                  <a:latin typeface="Cambria" panose="02040503050406030204" pitchFamily="18" charset="0"/>
                  <a:ea typeface="微软雅黑"/>
                </a:rPr>
                <a:t>Những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năm</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tháng</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chiến</a:t>
              </a:r>
              <a:r>
                <a:rPr lang="en-US" sz="4800" b="1" dirty="0">
                  <a:solidFill>
                    <a:srgbClr val="FFFFFF"/>
                  </a:solidFill>
                  <a:latin typeface="Cambria" panose="02040503050406030204" pitchFamily="18" charset="0"/>
                  <a:ea typeface="微软雅黑"/>
                </a:rPr>
                <a:t> </a:t>
              </a:r>
              <a:r>
                <a:rPr lang="en-US" sz="4800" b="1" dirty="0" err="1">
                  <a:solidFill>
                    <a:srgbClr val="FFFFFF"/>
                  </a:solidFill>
                  <a:latin typeface="Cambria" panose="02040503050406030204" pitchFamily="18" charset="0"/>
                  <a:ea typeface="微软雅黑"/>
                </a:rPr>
                <a:t>tranh</a:t>
              </a:r>
              <a:endParaRPr lang="vi-VN" sz="4800" b="1" dirty="0">
                <a:solidFill>
                  <a:srgbClr val="FFFFFF"/>
                </a:solidFill>
                <a:latin typeface="Cambria" panose="02040503050406030204" pitchFamily="18" charset="0"/>
                <a:ea typeface="微软雅黑"/>
              </a:endParaRPr>
            </a:p>
          </p:txBody>
        </p:sp>
      </p:grpSp>
      <p:pic>
        <p:nvPicPr>
          <p:cNvPr id="15" name="Picture 14">
            <a:extLst>
              <a:ext uri="{FF2B5EF4-FFF2-40B4-BE49-F238E27FC236}">
                <a16:creationId xmlns:a16="http://schemas.microsoft.com/office/drawing/2014/main" id="{79255C53-750C-27FC-4F98-F40620411E2F}"/>
              </a:ext>
            </a:extLst>
          </p:cNvPr>
          <p:cNvPicPr>
            <a:picLocks noChangeAspect="1"/>
          </p:cNvPicPr>
          <p:nvPr/>
        </p:nvPicPr>
        <p:blipFill>
          <a:blip r:embed="rId2"/>
          <a:stretch>
            <a:fillRect/>
          </a:stretch>
        </p:blipFill>
        <p:spPr>
          <a:xfrm>
            <a:off x="569775" y="1267584"/>
            <a:ext cx="3017781" cy="1390008"/>
          </a:xfrm>
          <a:prstGeom prst="rect">
            <a:avLst/>
          </a:prstGeom>
        </p:spPr>
      </p:pic>
    </p:spTree>
    <p:extLst>
      <p:ext uri="{BB962C8B-B14F-4D97-AF65-F5344CB8AC3E}">
        <p14:creationId xmlns:p14="http://schemas.microsoft.com/office/powerpoint/2010/main" val="319184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43F025-3E56-6B77-4DA5-30A6436A502C}"/>
              </a:ext>
            </a:extLst>
          </p:cNvPr>
          <p:cNvSpPr txBox="1"/>
          <p:nvPr/>
        </p:nvSpPr>
        <p:spPr>
          <a:xfrm>
            <a:off x="914400" y="1866900"/>
            <a:ext cx="16383000" cy="4524315"/>
          </a:xfrm>
          <a:prstGeom prst="rect">
            <a:avLst/>
          </a:prstGeom>
          <a:noFill/>
        </p:spPr>
        <p:txBody>
          <a:bodyPr wrap="square" rtlCol="0">
            <a:spAutoFit/>
          </a:bodyPr>
          <a:lstStyle/>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Từ thuở cha ông đi mở cõi, xuồng đã là “đôi chân của người dân Nam Bộ”. Cách nói ví von này cho thấy xuồng ba lá là phương tiện đi lại rất thiết thân của người dân nơi đây.</a:t>
            </a:r>
          </a:p>
          <a:p>
            <a:pPr marL="571500" indent="-571500" algn="just">
              <a:buFont typeface="Arial" panose="020B0604020202020204" pitchFamily="34" charset="0"/>
              <a:buChar char="•"/>
            </a:pPr>
            <a:r>
              <a:rPr lang="nl-NL" sz="4800" dirty="0">
                <a:effectLst/>
                <a:latin typeface="Cambria" panose="02040503050406030204" pitchFamily="18" charset="0"/>
                <a:ea typeface="Cambria" panose="02040503050406030204" pitchFamily="18" charset="0"/>
              </a:rPr>
              <a:t>Trong những năm tháng chiến tranh, xuồng cùng người dân bám trụ, giữ xóm, giữ làng và có nhiều đóng góp to lớn: chở lương thực tiếp tế cho bộ đội, đưa du kích qua sông,...</a:t>
            </a:r>
            <a:endParaRPr lang="en-US" sz="4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9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44984A-2DF6-C395-F291-489515664E8C}"/>
              </a:ext>
            </a:extLst>
          </p:cNvPr>
          <p:cNvGrpSpPr/>
          <p:nvPr/>
        </p:nvGrpSpPr>
        <p:grpSpPr>
          <a:xfrm>
            <a:off x="3889652" y="935257"/>
            <a:ext cx="13636348" cy="2585324"/>
            <a:chOff x="1376032" y="2496705"/>
            <a:chExt cx="7873604" cy="1723549"/>
          </a:xfrm>
        </p:grpSpPr>
        <p:sp>
          <p:nvSpPr>
            <p:cNvPr id="4" name="Rectangle: Rounded Corners 3">
              <a:extLst>
                <a:ext uri="{FF2B5EF4-FFF2-40B4-BE49-F238E27FC236}">
                  <a16:creationId xmlns:a16="http://schemas.microsoft.com/office/drawing/2014/main" id="{38C287E1-792E-5DAB-5E8C-A15B48A11131}"/>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9F3AFB7C-322C-AEA4-D369-E0B1A6C573F1}"/>
                </a:ext>
              </a:extLst>
            </p:cNvPr>
            <p:cNvSpPr txBox="1"/>
            <p:nvPr/>
          </p:nvSpPr>
          <p:spPr>
            <a:xfrm>
              <a:off x="1376032" y="2496705"/>
              <a:ext cx="7873604" cy="1723549"/>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Hình ảnh xuồng ba lá hiện ra như thế nào trong cuộc sống thanh bình hiện nay?</a:t>
              </a:r>
            </a:p>
          </p:txBody>
        </p:sp>
      </p:grpSp>
      <p:sp>
        <p:nvSpPr>
          <p:cNvPr id="6" name="TextBox 5">
            <a:extLst>
              <a:ext uri="{FF2B5EF4-FFF2-40B4-BE49-F238E27FC236}">
                <a16:creationId xmlns:a16="http://schemas.microsoft.com/office/drawing/2014/main" id="{AC3B785D-C962-8257-2BBF-C4F08E0F934E}"/>
              </a:ext>
            </a:extLst>
          </p:cNvPr>
          <p:cNvSpPr txBox="1"/>
          <p:nvPr/>
        </p:nvSpPr>
        <p:spPr>
          <a:xfrm>
            <a:off x="941676" y="3158342"/>
            <a:ext cx="16404648" cy="5262979"/>
          </a:xfrm>
          <a:prstGeom prst="rect">
            <a:avLst/>
          </a:prstGeom>
          <a:noFill/>
        </p:spPr>
        <p:txBody>
          <a:bodyPr wrap="square" rtlCol="0">
            <a:spAutoFit/>
          </a:bodyPr>
          <a:lstStyle/>
          <a:p>
            <a:pPr algn="just" defTabSz="1371600"/>
            <a:r>
              <a:rPr lang="vi-VN" sz="4800" b="1" dirty="0">
                <a:solidFill>
                  <a:srgbClr val="004924"/>
                </a:solidFill>
                <a:latin typeface="Cambria" panose="02040503050406030204" pitchFamily="18" charset="0"/>
              </a:rPr>
              <a:t>Đất nước thanh bình, xuồng ba lá tiếp tục gắn bó với sinh hoạt hằng ngày và hoạt động lao động sản xuất của người dân: ngược xuôi miền chợ nổi, lướt nhanh trên cánh đồng rì rào sóng lúa, rộn ràng những đêm giăng câu, thả lưới. Xuồng còn mang giá trị tinh thần của người dân vùng sông nước: theo dòng nước toả đi, chở đầy ước mơ, khát vọng của tình đất, tình người phương Nam.</a:t>
            </a:r>
            <a:endParaRPr lang="vi-VN" sz="4800" b="1" dirty="0">
              <a:solidFill>
                <a:srgbClr val="004924"/>
              </a:solidFill>
              <a:latin typeface="Cambria" panose="02040503050406030204" pitchFamily="18" charset="0"/>
              <a:ea typeface="微软雅黑"/>
            </a:endParaRPr>
          </a:p>
        </p:txBody>
      </p:sp>
      <p:pic>
        <p:nvPicPr>
          <p:cNvPr id="7" name="Picture 6">
            <a:extLst>
              <a:ext uri="{FF2B5EF4-FFF2-40B4-BE49-F238E27FC236}">
                <a16:creationId xmlns:a16="http://schemas.microsoft.com/office/drawing/2014/main" id="{C9971E97-FA09-CC49-43BD-9420F3D708F2}"/>
              </a:ext>
            </a:extLst>
          </p:cNvPr>
          <p:cNvPicPr>
            <a:picLocks noChangeAspect="1"/>
          </p:cNvPicPr>
          <p:nvPr/>
        </p:nvPicPr>
        <p:blipFill>
          <a:blip r:embed="rId2"/>
          <a:stretch>
            <a:fillRect/>
          </a:stretch>
        </p:blipFill>
        <p:spPr>
          <a:xfrm>
            <a:off x="442184" y="1345742"/>
            <a:ext cx="3017781" cy="1390008"/>
          </a:xfrm>
          <a:prstGeom prst="rect">
            <a:avLst/>
          </a:prstGeom>
        </p:spPr>
      </p:pic>
    </p:spTree>
    <p:extLst>
      <p:ext uri="{BB962C8B-B14F-4D97-AF65-F5344CB8AC3E}">
        <p14:creationId xmlns:p14="http://schemas.microsoft.com/office/powerpoint/2010/main" val="10429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1073345" y="4125263"/>
            <a:ext cx="15024894" cy="3886538"/>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A05951-4A4D-801E-5C9E-1206E8E743E2}"/>
              </a:ext>
            </a:extLst>
          </p:cNvPr>
          <p:cNvGrpSpPr/>
          <p:nvPr/>
        </p:nvGrpSpPr>
        <p:grpSpPr>
          <a:xfrm>
            <a:off x="4689752" y="1119680"/>
            <a:ext cx="11810406" cy="1850370"/>
            <a:chOff x="1376032" y="2496705"/>
            <a:chExt cx="7873604" cy="1233580"/>
          </a:xfrm>
        </p:grpSpPr>
        <p:sp>
          <p:nvSpPr>
            <p:cNvPr id="4" name="Rectangle: Rounded Corners 3">
              <a:extLst>
                <a:ext uri="{FF2B5EF4-FFF2-40B4-BE49-F238E27FC236}">
                  <a16:creationId xmlns:a16="http://schemas.microsoft.com/office/drawing/2014/main" id="{23823A27-C0E5-9F97-ADF5-C8C1DDF02E27}"/>
                </a:ext>
              </a:extLst>
            </p:cNvPr>
            <p:cNvSpPr/>
            <p:nvPr/>
          </p:nvSpPr>
          <p:spPr>
            <a:xfrm>
              <a:off x="1376032" y="2499951"/>
              <a:ext cx="7873604" cy="1230334"/>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5" name="TextBox 4">
              <a:extLst>
                <a:ext uri="{FF2B5EF4-FFF2-40B4-BE49-F238E27FC236}">
                  <a16:creationId xmlns:a16="http://schemas.microsoft.com/office/drawing/2014/main" id="{A70835F9-B273-CEC1-7ED1-D6ED48D27FD5}"/>
                </a:ext>
              </a:extLst>
            </p:cNvPr>
            <p:cNvSpPr txBox="1"/>
            <p:nvPr/>
          </p:nvSpPr>
          <p:spPr>
            <a:xfrm>
              <a:off x="1376032" y="2496705"/>
              <a:ext cx="7873604" cy="1169551"/>
            </a:xfrm>
            <a:prstGeom prst="rect">
              <a:avLst/>
            </a:prstGeom>
            <a:noFill/>
          </p:spPr>
          <p:txBody>
            <a:bodyPr wrap="square" rtlCol="0">
              <a:spAutoFit/>
            </a:bodyPr>
            <a:lstStyle/>
            <a:p>
              <a:pPr algn="ctr" defTabSz="1371600"/>
              <a:r>
                <a:rPr lang="vi-VN" sz="5400" b="1" dirty="0">
                  <a:solidFill>
                    <a:prstClr val="black"/>
                  </a:solidFill>
                  <a:latin typeface="Cambria" panose="02040503050406030204" pitchFamily="18" charset="0"/>
                  <a:ea typeface="微软雅黑"/>
                </a:rPr>
                <a:t>Bài đọc giúp em hiểu thêm điều gì về cảnh vật và con người phương Nam?</a:t>
              </a:r>
            </a:p>
          </p:txBody>
        </p:sp>
      </p:grpSp>
      <p:sp>
        <p:nvSpPr>
          <p:cNvPr id="6" name="TextBox 5">
            <a:extLst>
              <a:ext uri="{FF2B5EF4-FFF2-40B4-BE49-F238E27FC236}">
                <a16:creationId xmlns:a16="http://schemas.microsoft.com/office/drawing/2014/main" id="{D5C0528C-7A8B-F52D-F4BC-05D7AF54823F}"/>
              </a:ext>
            </a:extLst>
          </p:cNvPr>
          <p:cNvSpPr txBox="1"/>
          <p:nvPr/>
        </p:nvSpPr>
        <p:spPr>
          <a:xfrm>
            <a:off x="762000" y="3644117"/>
            <a:ext cx="16840200" cy="3416320"/>
          </a:xfrm>
          <a:prstGeom prst="rect">
            <a:avLst/>
          </a:prstGeom>
          <a:noFill/>
        </p:spPr>
        <p:txBody>
          <a:bodyPr wrap="square" rtlCol="0">
            <a:spAutoFit/>
          </a:bodyPr>
          <a:lstStyle/>
          <a:p>
            <a:pPr algn="ctr" defTabSz="1371600"/>
            <a:r>
              <a:rPr lang="vi-VN" sz="5400" b="1" dirty="0">
                <a:solidFill>
                  <a:srgbClr val="004924"/>
                </a:solidFill>
                <a:latin typeface="Cambria" panose="02040503050406030204" pitchFamily="18" charset="0"/>
              </a:rPr>
              <a:t>Bài đọc giúp em hiểu thêm về cảnh vật và con người phương Nam: cảnh vật nơi phương Nam đẹp và bình yên, con người phương Nam chăm chỉ, tình cảm, gắn bó và có tình có nghĩa cùng chung sống với nhau.</a:t>
            </a:r>
            <a:endParaRPr lang="vi-VN" sz="5400" b="1" dirty="0">
              <a:solidFill>
                <a:srgbClr val="004924"/>
              </a:solidFill>
              <a:latin typeface="Cambria" panose="02040503050406030204" pitchFamily="18" charset="0"/>
              <a:ea typeface="微软雅黑"/>
            </a:endParaRPr>
          </a:p>
        </p:txBody>
      </p:sp>
      <p:pic>
        <p:nvPicPr>
          <p:cNvPr id="8" name="Picture 7">
            <a:extLst>
              <a:ext uri="{FF2B5EF4-FFF2-40B4-BE49-F238E27FC236}">
                <a16:creationId xmlns:a16="http://schemas.microsoft.com/office/drawing/2014/main" id="{218B04DD-0B78-560C-CF28-CFCE4FDBCB72}"/>
              </a:ext>
            </a:extLst>
          </p:cNvPr>
          <p:cNvPicPr>
            <a:picLocks noChangeAspect="1"/>
          </p:cNvPicPr>
          <p:nvPr/>
        </p:nvPicPr>
        <p:blipFill>
          <a:blip r:embed="rId2"/>
          <a:stretch>
            <a:fillRect/>
          </a:stretch>
        </p:blipFill>
        <p:spPr>
          <a:xfrm>
            <a:off x="1080137" y="1352295"/>
            <a:ext cx="3017781" cy="1390008"/>
          </a:xfrm>
          <a:prstGeom prst="rect">
            <a:avLst/>
          </a:prstGeom>
        </p:spPr>
      </p:pic>
    </p:spTree>
    <p:extLst>
      <p:ext uri="{BB962C8B-B14F-4D97-AF65-F5344CB8AC3E}">
        <p14:creationId xmlns:p14="http://schemas.microsoft.com/office/powerpoint/2010/main" val="21163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层 7 拷贝"/>
          <p:cNvPicPr>
            <a:picLocks noChangeAspect="1"/>
          </p:cNvPicPr>
          <p:nvPr userDrawn="1"/>
        </p:nvPicPr>
        <p:blipFill>
          <a:blip r:embed="rId3"/>
          <a:stretch>
            <a:fillRect/>
          </a:stretch>
        </p:blipFill>
        <p:spPr>
          <a:xfrm>
            <a:off x="3787141" y="9114473"/>
            <a:ext cx="1585913" cy="1151573"/>
          </a:xfrm>
          <a:prstGeom prst="rect">
            <a:avLst/>
          </a:prstGeom>
        </p:spPr>
      </p:pic>
      <p:pic>
        <p:nvPicPr>
          <p:cNvPr id="9" name="图片 8" descr="图层 9 拷贝"/>
          <p:cNvPicPr>
            <a:picLocks noChangeAspect="1"/>
          </p:cNvPicPr>
          <p:nvPr userDrawn="1"/>
        </p:nvPicPr>
        <p:blipFill>
          <a:blip r:embed="rId4"/>
          <a:stretch>
            <a:fillRect/>
          </a:stretch>
        </p:blipFill>
        <p:spPr>
          <a:xfrm>
            <a:off x="4622483" y="7709536"/>
            <a:ext cx="7125653" cy="2496503"/>
          </a:xfrm>
          <a:prstGeom prst="rect">
            <a:avLst/>
          </a:prstGeom>
        </p:spPr>
      </p:pic>
      <p:pic>
        <p:nvPicPr>
          <p:cNvPr id="10" name="图片 9" descr="图层 7 拷贝"/>
          <p:cNvPicPr>
            <a:picLocks noChangeAspect="1"/>
          </p:cNvPicPr>
          <p:nvPr userDrawn="1"/>
        </p:nvPicPr>
        <p:blipFill>
          <a:blip r:embed="rId3"/>
          <a:stretch>
            <a:fillRect/>
          </a:stretch>
        </p:blipFill>
        <p:spPr>
          <a:xfrm>
            <a:off x="9603106" y="8120063"/>
            <a:ext cx="2871788" cy="2085975"/>
          </a:xfrm>
          <a:prstGeom prst="rect">
            <a:avLst/>
          </a:prstGeom>
        </p:spPr>
      </p:pic>
      <p:pic>
        <p:nvPicPr>
          <p:cNvPr id="14" name="图片 13" descr="02"/>
          <p:cNvPicPr>
            <a:picLocks noChangeAspect="1"/>
          </p:cNvPicPr>
          <p:nvPr userDrawn="1"/>
        </p:nvPicPr>
        <p:blipFill>
          <a:blip r:embed="rId5"/>
          <a:srcRect r="60696" b="26754"/>
          <a:stretch>
            <a:fillRect/>
          </a:stretch>
        </p:blipFill>
        <p:spPr>
          <a:xfrm rot="600000">
            <a:off x="-728663" y="-577215"/>
            <a:ext cx="5370195" cy="5619750"/>
          </a:xfrm>
          <a:prstGeom prst="rect">
            <a:avLst/>
          </a:prstGeom>
        </p:spPr>
      </p:pic>
      <p:pic>
        <p:nvPicPr>
          <p:cNvPr id="3" name="图片 2" descr="02"/>
          <p:cNvPicPr>
            <a:picLocks noChangeAspect="1"/>
          </p:cNvPicPr>
          <p:nvPr userDrawn="1"/>
        </p:nvPicPr>
        <p:blipFill>
          <a:blip r:embed="rId5"/>
          <a:srcRect t="60806" r="60696" b="-488"/>
          <a:stretch>
            <a:fillRect/>
          </a:stretch>
        </p:blipFill>
        <p:spPr>
          <a:xfrm>
            <a:off x="-1252538" y="6769418"/>
            <a:ext cx="6065520" cy="3517583"/>
          </a:xfrm>
          <a:prstGeom prst="rect">
            <a:avLst/>
          </a:prstGeom>
        </p:spPr>
      </p:pic>
      <p:pic>
        <p:nvPicPr>
          <p:cNvPr id="19" name="图片 18" descr="02"/>
          <p:cNvPicPr>
            <a:picLocks noChangeAspect="1"/>
          </p:cNvPicPr>
          <p:nvPr userDrawn="1"/>
        </p:nvPicPr>
        <p:blipFill>
          <a:blip r:embed="rId5"/>
          <a:srcRect l="40394" r="6" b="32940"/>
          <a:stretch>
            <a:fillRect/>
          </a:stretch>
        </p:blipFill>
        <p:spPr>
          <a:xfrm rot="20940000">
            <a:off x="12942570" y="-538163"/>
            <a:ext cx="6589395" cy="4749165"/>
          </a:xfrm>
          <a:prstGeom prst="rect">
            <a:avLst/>
          </a:prstGeom>
        </p:spPr>
      </p:pic>
      <p:pic>
        <p:nvPicPr>
          <p:cNvPr id="15" name="图片 14" descr="图层 7 拷贝"/>
          <p:cNvPicPr>
            <a:picLocks noChangeAspect="1"/>
          </p:cNvPicPr>
          <p:nvPr userDrawn="1"/>
        </p:nvPicPr>
        <p:blipFill>
          <a:blip r:embed="rId3"/>
          <a:stretch>
            <a:fillRect/>
          </a:stretch>
        </p:blipFill>
        <p:spPr>
          <a:xfrm flipH="1">
            <a:off x="3091816" y="8432483"/>
            <a:ext cx="2443163" cy="1773555"/>
          </a:xfrm>
          <a:prstGeom prst="rect">
            <a:avLst/>
          </a:prstGeom>
        </p:spPr>
      </p:pic>
      <p:pic>
        <p:nvPicPr>
          <p:cNvPr id="4" name="图片 3" descr="图层 9 拷贝"/>
          <p:cNvPicPr>
            <a:picLocks noChangeAspect="1"/>
          </p:cNvPicPr>
          <p:nvPr userDrawn="1"/>
        </p:nvPicPr>
        <p:blipFill>
          <a:blip r:embed="rId4"/>
          <a:stretch>
            <a:fillRect/>
          </a:stretch>
        </p:blipFill>
        <p:spPr>
          <a:xfrm>
            <a:off x="4385311" y="7769543"/>
            <a:ext cx="7125653" cy="2496503"/>
          </a:xfrm>
          <a:prstGeom prst="rect">
            <a:avLst/>
          </a:prstGeom>
        </p:spPr>
      </p:pic>
      <p:pic>
        <p:nvPicPr>
          <p:cNvPr id="17" name="图片 16" descr="图层 7 拷贝"/>
          <p:cNvPicPr>
            <a:picLocks noChangeAspect="1"/>
          </p:cNvPicPr>
          <p:nvPr userDrawn="1"/>
        </p:nvPicPr>
        <p:blipFill>
          <a:blip r:embed="rId3"/>
          <a:stretch>
            <a:fillRect/>
          </a:stretch>
        </p:blipFill>
        <p:spPr>
          <a:xfrm>
            <a:off x="-733425" y="7829550"/>
            <a:ext cx="3382328" cy="2457450"/>
          </a:xfrm>
          <a:prstGeom prst="rect">
            <a:avLst/>
          </a:prstGeom>
        </p:spPr>
      </p:pic>
      <p:pic>
        <p:nvPicPr>
          <p:cNvPr id="24" name="图片 23" descr="图层 7 拷贝"/>
          <p:cNvPicPr>
            <a:picLocks noChangeAspect="1"/>
          </p:cNvPicPr>
          <p:nvPr userDrawn="1"/>
        </p:nvPicPr>
        <p:blipFill>
          <a:blip r:embed="rId3"/>
          <a:stretch>
            <a:fillRect/>
          </a:stretch>
        </p:blipFill>
        <p:spPr>
          <a:xfrm flipH="1">
            <a:off x="15700058" y="7136131"/>
            <a:ext cx="4224338" cy="3069908"/>
          </a:xfrm>
          <a:prstGeom prst="rect">
            <a:avLst/>
          </a:prstGeom>
        </p:spPr>
      </p:pic>
      <p:pic>
        <p:nvPicPr>
          <p:cNvPr id="13" name="图片 12" descr="02"/>
          <p:cNvPicPr>
            <a:picLocks noChangeAspect="1"/>
          </p:cNvPicPr>
          <p:nvPr userDrawn="1"/>
        </p:nvPicPr>
        <p:blipFill>
          <a:blip r:embed="rId5"/>
          <a:srcRect r="60696" b="26754"/>
          <a:stretch>
            <a:fillRect/>
          </a:stretch>
        </p:blipFill>
        <p:spPr>
          <a:xfrm rot="600000">
            <a:off x="-904875" y="74439"/>
            <a:ext cx="5370195" cy="5619750"/>
          </a:xfrm>
          <a:prstGeom prst="rect">
            <a:avLst/>
          </a:prstGeom>
        </p:spPr>
      </p:pic>
      <p:pic>
        <p:nvPicPr>
          <p:cNvPr id="21" name="图片 20" descr="02"/>
          <p:cNvPicPr>
            <a:picLocks noChangeAspect="1"/>
          </p:cNvPicPr>
          <p:nvPr userDrawn="1"/>
        </p:nvPicPr>
        <p:blipFill>
          <a:blip r:embed="rId5"/>
          <a:srcRect l="40394" r="6" b="32940"/>
          <a:stretch>
            <a:fillRect/>
          </a:stretch>
        </p:blipFill>
        <p:spPr>
          <a:xfrm rot="20940000">
            <a:off x="12942570" y="-648653"/>
            <a:ext cx="6589395" cy="4749165"/>
          </a:xfrm>
          <a:prstGeom prst="rect">
            <a:avLst/>
          </a:prstGeom>
        </p:spPr>
      </p:pic>
      <p:pic>
        <p:nvPicPr>
          <p:cNvPr id="22" name="图片 21" descr="图层 9 拷贝"/>
          <p:cNvPicPr>
            <a:picLocks noChangeAspect="1"/>
          </p:cNvPicPr>
          <p:nvPr userDrawn="1"/>
        </p:nvPicPr>
        <p:blipFill>
          <a:blip r:embed="rId4"/>
          <a:stretch>
            <a:fillRect/>
          </a:stretch>
        </p:blipFill>
        <p:spPr>
          <a:xfrm>
            <a:off x="4426268" y="7757161"/>
            <a:ext cx="7125653" cy="2496503"/>
          </a:xfrm>
          <a:prstGeom prst="rect">
            <a:avLst/>
          </a:prstGeom>
        </p:spPr>
      </p:pic>
      <p:grpSp>
        <p:nvGrpSpPr>
          <p:cNvPr id="12" name="Group 11">
            <a:extLst>
              <a:ext uri="{FF2B5EF4-FFF2-40B4-BE49-F238E27FC236}">
                <a16:creationId xmlns:a16="http://schemas.microsoft.com/office/drawing/2014/main" id="{0A18452B-1CDD-6267-E199-757B2C6BD46B}"/>
              </a:ext>
            </a:extLst>
          </p:cNvPr>
          <p:cNvGrpSpPr/>
          <p:nvPr/>
        </p:nvGrpSpPr>
        <p:grpSpPr>
          <a:xfrm>
            <a:off x="1143000" y="3476273"/>
            <a:ext cx="15845314" cy="3942830"/>
            <a:chOff x="1360474" y="2214752"/>
            <a:chExt cx="10563542" cy="2628553"/>
          </a:xfrm>
        </p:grpSpPr>
        <p:sp>
          <p:nvSpPr>
            <p:cNvPr id="16" name="Rectangle: Rounded Corners 15">
              <a:extLst>
                <a:ext uri="{FF2B5EF4-FFF2-40B4-BE49-F238E27FC236}">
                  <a16:creationId xmlns:a16="http://schemas.microsoft.com/office/drawing/2014/main" id="{F070EA8F-9497-1606-D4A1-C73BC920F60F}"/>
                </a:ext>
              </a:extLst>
            </p:cNvPr>
            <p:cNvSpPr/>
            <p:nvPr/>
          </p:nvSpPr>
          <p:spPr>
            <a:xfrm>
              <a:off x="1522081" y="2214752"/>
              <a:ext cx="10401935" cy="2628553"/>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5400">
                <a:solidFill>
                  <a:srgbClr val="FFFFFF"/>
                </a:solidFill>
                <a:latin typeface="Arial"/>
                <a:ea typeface="微软雅黑"/>
              </a:endParaRPr>
            </a:p>
          </p:txBody>
        </p:sp>
        <p:sp>
          <p:nvSpPr>
            <p:cNvPr id="18" name="TextBox 17">
              <a:extLst>
                <a:ext uri="{FF2B5EF4-FFF2-40B4-BE49-F238E27FC236}">
                  <a16:creationId xmlns:a16="http://schemas.microsoft.com/office/drawing/2014/main" id="{75149EE7-3A82-047C-FFE7-093C29BD4DC9}"/>
                </a:ext>
              </a:extLst>
            </p:cNvPr>
            <p:cNvSpPr txBox="1"/>
            <p:nvPr/>
          </p:nvSpPr>
          <p:spPr>
            <a:xfrm>
              <a:off x="1360474" y="2310237"/>
              <a:ext cx="10547985" cy="2523768"/>
            </a:xfrm>
            <a:prstGeom prst="rect">
              <a:avLst/>
            </a:prstGeom>
            <a:noFill/>
          </p:spPr>
          <p:txBody>
            <a:bodyPr wrap="square" rtlCol="0">
              <a:spAutoFit/>
            </a:bodyPr>
            <a:lstStyle/>
            <a:p>
              <a:pPr algn="ctr" defTabSz="1371600"/>
              <a:r>
                <a:rPr lang="vi-VN" sz="6000" b="1" dirty="0">
                  <a:solidFill>
                    <a:prstClr val="black"/>
                  </a:solidFill>
                  <a:latin typeface="Cambria" panose="02040503050406030204" pitchFamily="18" charset="0"/>
                  <a:ea typeface="微软雅黑"/>
                </a:rPr>
                <a:t>Chiếc xuồng là người bạn thân thiết của người dân Nam Bộ. Nó gắn bó với cuộc sống chiến đấu và lao động sản xuất của người dân nơi đây.</a:t>
              </a:r>
            </a:p>
          </p:txBody>
        </p:sp>
      </p:grpSp>
      <p:pic>
        <p:nvPicPr>
          <p:cNvPr id="2" name="Picture 1">
            <a:extLst>
              <a:ext uri="{FF2B5EF4-FFF2-40B4-BE49-F238E27FC236}">
                <a16:creationId xmlns:a16="http://schemas.microsoft.com/office/drawing/2014/main" id="{ACF3170C-8D9B-0CE9-0E9E-D163BECC442D}"/>
              </a:ext>
            </a:extLst>
          </p:cNvPr>
          <p:cNvPicPr>
            <a:picLocks noChangeAspect="1"/>
          </p:cNvPicPr>
          <p:nvPr/>
        </p:nvPicPr>
        <p:blipFill>
          <a:blip r:embed="rId6"/>
          <a:stretch>
            <a:fillRect/>
          </a:stretch>
        </p:blipFill>
        <p:spPr>
          <a:xfrm>
            <a:off x="5737991" y="1118016"/>
            <a:ext cx="6602540" cy="22130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5917E-8DA7-7569-35C5-07223CD32379}"/>
              </a:ext>
            </a:extLst>
          </p:cNvPr>
          <p:cNvPicPr>
            <a:picLocks noChangeAspect="1"/>
          </p:cNvPicPr>
          <p:nvPr/>
        </p:nvPicPr>
        <p:blipFill>
          <a:blip r:embed="rId3"/>
          <a:stretch>
            <a:fillRect/>
          </a:stretch>
        </p:blipFill>
        <p:spPr>
          <a:xfrm>
            <a:off x="1905000" y="4000500"/>
            <a:ext cx="13381880" cy="4432176"/>
          </a:xfrm>
          <a:prstGeom prst="rect">
            <a:avLst/>
          </a:prstGeom>
        </p:spPr>
      </p:pic>
    </p:spTree>
    <p:custDataLst>
      <p:tags r:id="rId1"/>
    </p:custDataLst>
    <p:extLst>
      <p:ext uri="{BB962C8B-B14F-4D97-AF65-F5344CB8AC3E}">
        <p14:creationId xmlns:p14="http://schemas.microsoft.com/office/powerpoint/2010/main" val="12426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6740307"/>
          </a:xfrm>
          <a:prstGeom prst="rect">
            <a:avLst/>
          </a:prstGeom>
          <a:solidFill>
            <a:schemeClr val="bg1"/>
          </a:solidFill>
        </p:spPr>
        <p:txBody>
          <a:bodyPr wrap="square" rtlCol="0">
            <a:spAutoFit/>
          </a:bodyPr>
          <a:lstStyle/>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Gọi là xuồng ba lá vì xuồng được ghép bởi ba tấm ván: hai tấm ván be và một tấm ván đáy. Để xuồng được vững chắc, người ta dùng những chiếc "cong" đóng vào bên trong lòng xuồng, tạo thành bộ khung hình xương cá.</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Xuồng ba lá là phương tiện di chuyển gắn liền với miền sông nước quê tôi. Tôi vẫn nhớ những sáng nội chèo xuồng mang cho tôi mấy cái bánh lá dừa, giỏ cua đồng mà nội vừa bắt được. Nhớ những chiều chị tôi chèo xuồng dọc triền sông, bẻ bông điên điển đầy rổ mang về cho má nấu canh chua. Những chuyến xuồng xuôi ngược đã in đậm trong tiềm thức mỗi người dân Nam Bộ.</a:t>
            </a:r>
          </a:p>
          <a:p>
            <a:r>
              <a:rPr lang="en-US" sz="3600" dirty="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Từ độ cha ông đi mở cõi, xuồng là “đôi chân của người dân Nam Bộ". Những năm tháng quê hương bị bom cày, đạn xới, xuồng cùng nhân dân bám trụ, giữ xóm, giữ làng. Xuồng chở lương thực tiếp tế cho bộ đội. Xuồng đưa du kích qua sông, len sâu vào khu căn cứ kháng chiến…</a:t>
            </a:r>
          </a:p>
        </p:txBody>
      </p:sp>
      <p:pic>
        <p:nvPicPr>
          <p:cNvPr id="3" name="Picture 2">
            <a:extLst>
              <a:ext uri="{FF2B5EF4-FFF2-40B4-BE49-F238E27FC236}">
                <a16:creationId xmlns:a16="http://schemas.microsoft.com/office/drawing/2014/main" id="{ACF3B9A5-F84D-7570-9322-4A27042DB62F}"/>
              </a:ext>
            </a:extLst>
          </p:cNvPr>
          <p:cNvPicPr>
            <a:picLocks noChangeAspect="1"/>
          </p:cNvPicPr>
          <p:nvPr/>
        </p:nvPicPr>
        <p:blipFill>
          <a:blip r:embed="rId2"/>
          <a:stretch>
            <a:fillRect/>
          </a:stretch>
        </p:blipFill>
        <p:spPr>
          <a:xfrm>
            <a:off x="4876800" y="952500"/>
            <a:ext cx="8474174" cy="1457070"/>
          </a:xfrm>
          <a:prstGeom prst="rect">
            <a:avLst/>
          </a:prstGeom>
        </p:spPr>
      </p:pic>
    </p:spTree>
    <p:extLst>
      <p:ext uri="{BB962C8B-B14F-4D97-AF65-F5344CB8AC3E}">
        <p14:creationId xmlns:p14="http://schemas.microsoft.com/office/powerpoint/2010/main" val="378014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DDFED42-8A20-C8AF-CB82-5C318F160931}"/>
              </a:ext>
            </a:extLst>
          </p:cNvPr>
          <p:cNvSpPr txBox="1"/>
          <p:nvPr/>
        </p:nvSpPr>
        <p:spPr>
          <a:xfrm>
            <a:off x="762000" y="1943100"/>
            <a:ext cx="16819419" cy="5262979"/>
          </a:xfrm>
          <a:prstGeom prst="rect">
            <a:avLst/>
          </a:prstGeom>
          <a:solidFill>
            <a:schemeClr val="bg1"/>
          </a:solidFill>
        </p:spPr>
        <p:txBody>
          <a:bodyPr wrap="square" rtlCol="0">
            <a:spAutoFit/>
          </a:bodyPr>
          <a:lstStyle/>
          <a:p>
            <a:pPr algn="just"/>
            <a:r>
              <a:rPr lang="en-US" sz="4800" dirty="0">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Đất nước thanh bình, xuồng ba lá lại trở về cuộc sống đời thường. Xuồng ngược xuôi miền chợ nổi. Xuồng lướt nhanh trên cánh đồng rì rào sóng lúa. Xuồng rộn ràng những đêm giăng câu, thả lưới. Và mỗi sớm mai, trên nhánh sông quê, những chiếc xuồng ba lá theo dòng nước toả đi, chở đầy ước mơ, khát vọng của tình đất, tình người phương Nam.</a:t>
            </a:r>
          </a:p>
          <a:p>
            <a:pPr algn="r"/>
            <a:r>
              <a:rPr lang="vi-VN" sz="4800" dirty="0">
                <a:latin typeface="Cambria" panose="02040503050406030204" pitchFamily="18" charset="0"/>
                <a:ea typeface="Cambria" panose="02040503050406030204" pitchFamily="18" charset="0"/>
              </a:rPr>
              <a:t>(</a:t>
            </a:r>
            <a:r>
              <a:rPr lang="vi-VN" sz="4800" i="1" dirty="0">
                <a:latin typeface="Cambria" panose="02040503050406030204" pitchFamily="18" charset="0"/>
                <a:ea typeface="Cambria" panose="02040503050406030204" pitchFamily="18" charset="0"/>
              </a:rPr>
              <a:t>Theo</a:t>
            </a:r>
            <a:r>
              <a:rPr lang="vi-VN" sz="4800" dirty="0">
                <a:latin typeface="Cambria" panose="02040503050406030204" pitchFamily="18" charset="0"/>
                <a:ea typeface="Cambria" panose="02040503050406030204" pitchFamily="18" charset="0"/>
              </a:rPr>
              <a:t> Nguyễn Chí Ngoan)</a:t>
            </a:r>
          </a:p>
        </p:txBody>
      </p:sp>
    </p:spTree>
    <p:extLst>
      <p:ext uri="{BB962C8B-B14F-4D97-AF65-F5344CB8AC3E}">
        <p14:creationId xmlns:p14="http://schemas.microsoft.com/office/powerpoint/2010/main" val="125034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6A3826-9F7A-6B5B-D6C4-48549E87C767}"/>
              </a:ext>
            </a:extLst>
          </p:cNvPr>
          <p:cNvGrpSpPr/>
          <p:nvPr/>
        </p:nvGrpSpPr>
        <p:grpSpPr>
          <a:xfrm>
            <a:off x="914400" y="2400300"/>
            <a:ext cx="4965189" cy="1440371"/>
            <a:chOff x="1080655" y="2358936"/>
            <a:chExt cx="3310126" cy="960247"/>
          </a:xfrm>
        </p:grpSpPr>
        <p:sp>
          <p:nvSpPr>
            <p:cNvPr id="4" name="Rectangle: Rounded Corners 3">
              <a:extLst>
                <a:ext uri="{FF2B5EF4-FFF2-40B4-BE49-F238E27FC236}">
                  <a16:creationId xmlns:a16="http://schemas.microsoft.com/office/drawing/2014/main" id="{0011848B-F544-252E-7E60-452370777F0B}"/>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5" name="TextBox 4">
              <a:extLst>
                <a:ext uri="{FF2B5EF4-FFF2-40B4-BE49-F238E27FC236}">
                  <a16:creationId xmlns:a16="http://schemas.microsoft.com/office/drawing/2014/main" id="{C327377F-3E3E-3462-FF36-976C12B6C8C9}"/>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1:</a:t>
              </a:r>
              <a:endParaRPr lang="vi-VN" sz="7200" b="1" dirty="0">
                <a:solidFill>
                  <a:prstClr val="black"/>
                </a:solidFill>
                <a:latin typeface="Cambria" panose="02040503050406030204" pitchFamily="18" charset="0"/>
                <a:ea typeface="微软雅黑"/>
              </a:endParaRPr>
            </a:p>
          </p:txBody>
        </p:sp>
      </p:grpSp>
      <p:sp>
        <p:nvSpPr>
          <p:cNvPr id="8" name="TextBox 7">
            <a:extLst>
              <a:ext uri="{FF2B5EF4-FFF2-40B4-BE49-F238E27FC236}">
                <a16:creationId xmlns:a16="http://schemas.microsoft.com/office/drawing/2014/main" id="{D5A8D7B8-5F4F-AB53-427A-1AFC1642457A}"/>
              </a:ext>
            </a:extLst>
          </p:cNvPr>
          <p:cNvSpPr txBox="1"/>
          <p:nvPr/>
        </p:nvSpPr>
        <p:spPr>
          <a:xfrm>
            <a:off x="5436525" y="2638040"/>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Đoạn 1: Từ đầu đến </a:t>
            </a:r>
            <a:r>
              <a:rPr lang="vi-VN" sz="5400" b="1" i="1" dirty="0">
                <a:solidFill>
                  <a:prstClr val="black"/>
                </a:solidFill>
                <a:latin typeface="Cambria" panose="02040503050406030204" pitchFamily="18" charset="0"/>
              </a:rPr>
              <a:t>hình xương cá</a:t>
            </a:r>
            <a:endParaRPr lang="vi-VN" sz="5400" b="1" i="1" dirty="0">
              <a:solidFill>
                <a:prstClr val="black"/>
              </a:solidFill>
              <a:latin typeface="Cambria" panose="02040503050406030204" pitchFamily="18" charset="0"/>
              <a:ea typeface="微软雅黑"/>
            </a:endParaRPr>
          </a:p>
        </p:txBody>
      </p:sp>
      <p:grpSp>
        <p:nvGrpSpPr>
          <p:cNvPr id="9" name="Group 8">
            <a:extLst>
              <a:ext uri="{FF2B5EF4-FFF2-40B4-BE49-F238E27FC236}">
                <a16:creationId xmlns:a16="http://schemas.microsoft.com/office/drawing/2014/main" id="{C3BE90E8-C7BB-9E5E-C1F9-9D640515D511}"/>
              </a:ext>
            </a:extLst>
          </p:cNvPr>
          <p:cNvGrpSpPr/>
          <p:nvPr/>
        </p:nvGrpSpPr>
        <p:grpSpPr>
          <a:xfrm>
            <a:off x="914400" y="4381846"/>
            <a:ext cx="4965189" cy="1440371"/>
            <a:chOff x="1080655" y="2358936"/>
            <a:chExt cx="3310126" cy="960247"/>
          </a:xfrm>
        </p:grpSpPr>
        <p:sp>
          <p:nvSpPr>
            <p:cNvPr id="10" name="Rectangle: Rounded Corners 9">
              <a:extLst>
                <a:ext uri="{FF2B5EF4-FFF2-40B4-BE49-F238E27FC236}">
                  <a16:creationId xmlns:a16="http://schemas.microsoft.com/office/drawing/2014/main" id="{71ADB8B6-998E-C8AC-9ABC-F1200CD4544E}"/>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1" name="TextBox 10">
              <a:extLst>
                <a:ext uri="{FF2B5EF4-FFF2-40B4-BE49-F238E27FC236}">
                  <a16:creationId xmlns:a16="http://schemas.microsoft.com/office/drawing/2014/main" id="{24F4638E-4D8B-BEBD-539B-956E9F74CC70}"/>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2:</a:t>
              </a:r>
              <a:endParaRPr lang="vi-VN" sz="7200" b="1" dirty="0">
                <a:solidFill>
                  <a:prstClr val="black"/>
                </a:solidFill>
                <a:latin typeface="Cambria" panose="02040503050406030204" pitchFamily="18" charset="0"/>
                <a:ea typeface="微软雅黑"/>
              </a:endParaRPr>
            </a:p>
          </p:txBody>
        </p:sp>
      </p:grpSp>
      <p:grpSp>
        <p:nvGrpSpPr>
          <p:cNvPr id="12" name="Group 11">
            <a:extLst>
              <a:ext uri="{FF2B5EF4-FFF2-40B4-BE49-F238E27FC236}">
                <a16:creationId xmlns:a16="http://schemas.microsoft.com/office/drawing/2014/main" id="{DD7BF009-90A4-A459-0231-0680C286DAE7}"/>
              </a:ext>
            </a:extLst>
          </p:cNvPr>
          <p:cNvGrpSpPr/>
          <p:nvPr/>
        </p:nvGrpSpPr>
        <p:grpSpPr>
          <a:xfrm>
            <a:off x="914400" y="6363393"/>
            <a:ext cx="4965189" cy="1440371"/>
            <a:chOff x="1080655" y="2358936"/>
            <a:chExt cx="3310126" cy="960247"/>
          </a:xfrm>
        </p:grpSpPr>
        <p:sp>
          <p:nvSpPr>
            <p:cNvPr id="13" name="Rectangle: Rounded Corners 12">
              <a:extLst>
                <a:ext uri="{FF2B5EF4-FFF2-40B4-BE49-F238E27FC236}">
                  <a16:creationId xmlns:a16="http://schemas.microsoft.com/office/drawing/2014/main" id="{7AD85A7C-2B45-F067-8B6E-0C3C721F6158}"/>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4" name="TextBox 13">
              <a:extLst>
                <a:ext uri="{FF2B5EF4-FFF2-40B4-BE49-F238E27FC236}">
                  <a16:creationId xmlns:a16="http://schemas.microsoft.com/office/drawing/2014/main" id="{158B6B56-A1AC-0327-E827-06051714DACB}"/>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3:</a:t>
              </a:r>
              <a:endParaRPr lang="vi-VN" sz="7200" b="1" dirty="0">
                <a:solidFill>
                  <a:prstClr val="black"/>
                </a:solidFill>
                <a:latin typeface="Cambria" panose="02040503050406030204" pitchFamily="18" charset="0"/>
                <a:ea typeface="微软雅黑"/>
              </a:endParaRPr>
            </a:p>
          </p:txBody>
        </p:sp>
      </p:grpSp>
      <p:sp>
        <p:nvSpPr>
          <p:cNvPr id="15" name="TextBox 14">
            <a:extLst>
              <a:ext uri="{FF2B5EF4-FFF2-40B4-BE49-F238E27FC236}">
                <a16:creationId xmlns:a16="http://schemas.microsoft.com/office/drawing/2014/main" id="{4AB4AFD0-3DFE-CB83-6B3C-623DE615671D}"/>
              </a:ext>
            </a:extLst>
          </p:cNvPr>
          <p:cNvSpPr txBox="1"/>
          <p:nvPr/>
        </p:nvSpPr>
        <p:spPr>
          <a:xfrm>
            <a:off x="5640186" y="4527252"/>
            <a:ext cx="11878887" cy="923330"/>
          </a:xfrm>
          <a:prstGeom prst="rect">
            <a:avLst/>
          </a:prstGeom>
          <a:noFill/>
        </p:spPr>
        <p:txBody>
          <a:bodyPr wrap="square" rtlCol="0">
            <a:spAutoFit/>
          </a:bodyPr>
          <a:lstStyle/>
          <a:p>
            <a:pPr defTabSz="1371600"/>
            <a:r>
              <a:rPr lang="vi-VN" sz="5400" b="1" dirty="0">
                <a:solidFill>
                  <a:prstClr val="black"/>
                </a:solidFill>
                <a:latin typeface="Cambria" panose="02040503050406030204" pitchFamily="18" charset="0"/>
              </a:rPr>
              <a:t>Tiếp theo đến </a:t>
            </a:r>
            <a:r>
              <a:rPr lang="vi-VN" sz="5400" b="1" i="1" dirty="0">
                <a:solidFill>
                  <a:prstClr val="black"/>
                </a:solidFill>
                <a:latin typeface="Cambria" panose="02040503050406030204" pitchFamily="18" charset="0"/>
              </a:rPr>
              <a:t>người dân Nam Bộ</a:t>
            </a:r>
            <a:endParaRPr lang="vi-VN" sz="5400" b="1" i="1" dirty="0">
              <a:solidFill>
                <a:prstClr val="black"/>
              </a:solidFill>
              <a:latin typeface="Cambria" panose="02040503050406030204" pitchFamily="18" charset="0"/>
              <a:ea typeface="微软雅黑"/>
            </a:endParaRPr>
          </a:p>
        </p:txBody>
      </p:sp>
      <p:sp>
        <p:nvSpPr>
          <p:cNvPr id="16" name="TextBox 15">
            <a:extLst>
              <a:ext uri="{FF2B5EF4-FFF2-40B4-BE49-F238E27FC236}">
                <a16:creationId xmlns:a16="http://schemas.microsoft.com/office/drawing/2014/main" id="{D8DCDC74-DD9B-6719-87EF-5CCCC31D4618}"/>
              </a:ext>
            </a:extLst>
          </p:cNvPr>
          <p:cNvSpPr txBox="1"/>
          <p:nvPr/>
        </p:nvSpPr>
        <p:spPr>
          <a:xfrm>
            <a:off x="5640186" y="6552665"/>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Tiếp</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theo</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đến</a:t>
            </a:r>
            <a:r>
              <a:rPr lang="en-US" sz="5400" b="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khu</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căn</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cứ</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kháng</a:t>
            </a:r>
            <a:r>
              <a:rPr lang="en-US" sz="5400" b="1" i="1" dirty="0">
                <a:solidFill>
                  <a:prstClr val="black"/>
                </a:solidFill>
                <a:latin typeface="Cambria" panose="02040503050406030204" pitchFamily="18" charset="0"/>
              </a:rPr>
              <a:t> </a:t>
            </a:r>
            <a:r>
              <a:rPr lang="en-US" sz="5400" b="1" i="1" dirty="0" err="1">
                <a:solidFill>
                  <a:prstClr val="black"/>
                </a:solidFill>
                <a:latin typeface="Cambria" panose="02040503050406030204" pitchFamily="18" charset="0"/>
              </a:rPr>
              <a:t>chiến</a:t>
            </a:r>
            <a:r>
              <a:rPr lang="en-US" sz="5400" b="1" i="1" dirty="0">
                <a:solidFill>
                  <a:prstClr val="black"/>
                </a:solidFill>
                <a:latin typeface="Cambria" panose="02040503050406030204" pitchFamily="18" charset="0"/>
              </a:rPr>
              <a:t>.</a:t>
            </a:r>
            <a:endParaRPr lang="vi-VN" sz="5400" b="1" i="1" dirty="0">
              <a:solidFill>
                <a:prstClr val="black"/>
              </a:solidFill>
              <a:latin typeface="Cambria" panose="02040503050406030204" pitchFamily="18" charset="0"/>
              <a:ea typeface="微软雅黑"/>
            </a:endParaRPr>
          </a:p>
        </p:txBody>
      </p:sp>
      <p:pic>
        <p:nvPicPr>
          <p:cNvPr id="6" name="Picture 5">
            <a:extLst>
              <a:ext uri="{FF2B5EF4-FFF2-40B4-BE49-F238E27FC236}">
                <a16:creationId xmlns:a16="http://schemas.microsoft.com/office/drawing/2014/main" id="{7139FAF3-A81B-0127-9E8C-C20EDFA299F5}"/>
              </a:ext>
            </a:extLst>
          </p:cNvPr>
          <p:cNvPicPr>
            <a:picLocks noChangeAspect="1"/>
          </p:cNvPicPr>
          <p:nvPr/>
        </p:nvPicPr>
        <p:blipFill>
          <a:blip r:embed="rId2"/>
          <a:stretch>
            <a:fillRect/>
          </a:stretch>
        </p:blipFill>
        <p:spPr>
          <a:xfrm>
            <a:off x="1981200" y="723900"/>
            <a:ext cx="15024894" cy="1984421"/>
          </a:xfrm>
          <a:prstGeom prst="rect">
            <a:avLst/>
          </a:prstGeom>
        </p:spPr>
      </p:pic>
      <p:grpSp>
        <p:nvGrpSpPr>
          <p:cNvPr id="2" name="Group 1">
            <a:extLst>
              <a:ext uri="{FF2B5EF4-FFF2-40B4-BE49-F238E27FC236}">
                <a16:creationId xmlns:a16="http://schemas.microsoft.com/office/drawing/2014/main" id="{ACE1E0DF-760E-5E16-DF5E-F4A4F1CA2151}"/>
              </a:ext>
            </a:extLst>
          </p:cNvPr>
          <p:cNvGrpSpPr/>
          <p:nvPr/>
        </p:nvGrpSpPr>
        <p:grpSpPr>
          <a:xfrm>
            <a:off x="989214" y="8307028"/>
            <a:ext cx="4965189" cy="1440371"/>
            <a:chOff x="1080655" y="2358936"/>
            <a:chExt cx="3310126" cy="960247"/>
          </a:xfrm>
        </p:grpSpPr>
        <p:sp>
          <p:nvSpPr>
            <p:cNvPr id="7" name="Rectangle: Rounded Corners 6">
              <a:extLst>
                <a:ext uri="{FF2B5EF4-FFF2-40B4-BE49-F238E27FC236}">
                  <a16:creationId xmlns:a16="http://schemas.microsoft.com/office/drawing/2014/main" id="{07596B50-6EC5-4C02-FF4B-0B3C7B8179B2}"/>
                </a:ext>
              </a:extLst>
            </p:cNvPr>
            <p:cNvSpPr/>
            <p:nvPr/>
          </p:nvSpPr>
          <p:spPr>
            <a:xfrm>
              <a:off x="1080655" y="2358936"/>
              <a:ext cx="3014750" cy="960247"/>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17" name="TextBox 16">
              <a:extLst>
                <a:ext uri="{FF2B5EF4-FFF2-40B4-BE49-F238E27FC236}">
                  <a16:creationId xmlns:a16="http://schemas.microsoft.com/office/drawing/2014/main" id="{10B69188-1CF8-2986-796A-24480E5F5EE3}"/>
                </a:ext>
              </a:extLst>
            </p:cNvPr>
            <p:cNvSpPr txBox="1"/>
            <p:nvPr/>
          </p:nvSpPr>
          <p:spPr>
            <a:xfrm>
              <a:off x="1376032" y="2423562"/>
              <a:ext cx="3014749" cy="800219"/>
            </a:xfrm>
            <a:prstGeom prst="rect">
              <a:avLst/>
            </a:prstGeom>
            <a:noFill/>
          </p:spPr>
          <p:txBody>
            <a:bodyPr wrap="square" rtlCol="0">
              <a:spAutoFit/>
            </a:bodyPr>
            <a:lstStyle/>
            <a:p>
              <a:pPr defTabSz="1371600"/>
              <a:r>
                <a:rPr lang="en-US" sz="7200" b="1" dirty="0" err="1">
                  <a:solidFill>
                    <a:prstClr val="black"/>
                  </a:solidFill>
                  <a:latin typeface="Cambria" panose="02040503050406030204" pitchFamily="18" charset="0"/>
                  <a:ea typeface="微软雅黑"/>
                </a:rPr>
                <a:t>Đoạn</a:t>
              </a:r>
              <a:r>
                <a:rPr lang="en-US" sz="7200" b="1" dirty="0">
                  <a:solidFill>
                    <a:prstClr val="black"/>
                  </a:solidFill>
                  <a:latin typeface="Cambria" panose="02040503050406030204" pitchFamily="18" charset="0"/>
                  <a:ea typeface="微软雅黑"/>
                </a:rPr>
                <a:t> 4:</a:t>
              </a:r>
              <a:endParaRPr lang="vi-VN" sz="7200" b="1" dirty="0">
                <a:solidFill>
                  <a:prstClr val="black"/>
                </a:solidFill>
                <a:latin typeface="Cambria" panose="02040503050406030204" pitchFamily="18" charset="0"/>
                <a:ea typeface="微软雅黑"/>
              </a:endParaRPr>
            </a:p>
          </p:txBody>
        </p:sp>
      </p:grpSp>
      <p:sp>
        <p:nvSpPr>
          <p:cNvPr id="18" name="TextBox 17">
            <a:extLst>
              <a:ext uri="{FF2B5EF4-FFF2-40B4-BE49-F238E27FC236}">
                <a16:creationId xmlns:a16="http://schemas.microsoft.com/office/drawing/2014/main" id="{736762AF-48D0-0B29-B580-F0D9ED18465D}"/>
              </a:ext>
            </a:extLst>
          </p:cNvPr>
          <p:cNvSpPr txBox="1"/>
          <p:nvPr/>
        </p:nvSpPr>
        <p:spPr>
          <a:xfrm>
            <a:off x="5715000" y="8496300"/>
            <a:ext cx="12423090" cy="923330"/>
          </a:xfrm>
          <a:prstGeom prst="rect">
            <a:avLst/>
          </a:prstGeom>
          <a:noFill/>
        </p:spPr>
        <p:txBody>
          <a:bodyPr wrap="square" rtlCol="0">
            <a:spAutoFit/>
          </a:bodyPr>
          <a:lstStyle/>
          <a:p>
            <a:pPr defTabSz="1371600"/>
            <a:r>
              <a:rPr lang="en-US" sz="5400" b="1" dirty="0" err="1">
                <a:solidFill>
                  <a:prstClr val="black"/>
                </a:solidFill>
                <a:latin typeface="Cambria" panose="02040503050406030204" pitchFamily="18" charset="0"/>
              </a:rPr>
              <a:t>Đoạn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còn</a:t>
            </a:r>
            <a:r>
              <a:rPr lang="en-US" sz="5400" b="1" dirty="0">
                <a:solidFill>
                  <a:prstClr val="black"/>
                </a:solidFill>
                <a:latin typeface="Cambria" panose="02040503050406030204" pitchFamily="18" charset="0"/>
              </a:rPr>
              <a:t> </a:t>
            </a:r>
            <a:r>
              <a:rPr lang="en-US" sz="5400" b="1" dirty="0" err="1">
                <a:solidFill>
                  <a:prstClr val="black"/>
                </a:solidFill>
                <a:latin typeface="Cambria" panose="02040503050406030204" pitchFamily="18" charset="0"/>
              </a:rPr>
              <a:t>lại</a:t>
            </a:r>
            <a:endParaRPr lang="vi-VN" sz="5400" b="1" i="1" dirty="0">
              <a:solidFill>
                <a:prstClr val="black"/>
              </a:solidFill>
              <a:latin typeface="Cambria" panose="02040503050406030204" pitchFamily="18" charset="0"/>
              <a:ea typeface="微软雅黑"/>
            </a:endParaRPr>
          </a:p>
        </p:txBody>
      </p:sp>
    </p:spTree>
    <p:extLst>
      <p:ext uri="{BB962C8B-B14F-4D97-AF65-F5344CB8AC3E}">
        <p14:creationId xmlns:p14="http://schemas.microsoft.com/office/powerpoint/2010/main" val="22507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42"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2416513" y="3441468"/>
            <a:ext cx="4420399" cy="1995054"/>
            <a:chOff x="1047403" y="2294312"/>
            <a:chExt cx="4177044" cy="1330036"/>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068085" y="2565400"/>
              <a:ext cx="4156362" cy="553998"/>
            </a:xfrm>
            <a:prstGeom prst="rect">
              <a:avLst/>
            </a:prstGeom>
            <a:noFill/>
          </p:spPr>
          <p:txBody>
            <a:bodyPr wrap="square" rtlCol="0">
              <a:spAutoFit/>
            </a:bodyPr>
            <a:lstStyle/>
            <a:p>
              <a:pPr algn="ctr" defTabSz="1371600"/>
              <a:r>
                <a:rPr lang="en-US" sz="4800" b="1" i="1" kern="0" dirty="0" err="1">
                  <a:effectLst/>
                  <a:latin typeface="Cambria" panose="02040503050406030204" pitchFamily="18" charset="0"/>
                  <a:ea typeface="Cambria" panose="02040503050406030204" pitchFamily="18" charset="0"/>
                </a:rPr>
                <a:t>chiếc</a:t>
              </a:r>
              <a:r>
                <a:rPr lang="en-US" sz="4800" b="1" i="1" kern="0" dirty="0">
                  <a:effectLst/>
                  <a:latin typeface="Cambria" panose="02040503050406030204" pitchFamily="18" charset="0"/>
                  <a:ea typeface="Cambria" panose="02040503050406030204" pitchFamily="18" charset="0"/>
                </a:rPr>
                <a:t> “</a:t>
              </a:r>
              <a:r>
                <a:rPr lang="en-US" sz="4800" b="1" i="1" kern="0" dirty="0" err="1">
                  <a:effectLst/>
                  <a:latin typeface="Cambria" panose="02040503050406030204" pitchFamily="18" charset="0"/>
                  <a:ea typeface="Cambria" panose="02040503050406030204" pitchFamily="18" charset="0"/>
                </a:rPr>
                <a:t>cong</a:t>
              </a:r>
              <a:r>
                <a:rPr lang="en-US" sz="4800" b="1" i="1" kern="0" dirty="0">
                  <a:effectLst/>
                  <a:latin typeface="Cambria" panose="02040503050406030204" pitchFamily="18" charset="0"/>
                  <a:ea typeface="Cambria" panose="02040503050406030204" pitchFamily="18" charset="0"/>
                </a:rPr>
                <a:t>”</a:t>
              </a:r>
              <a:endParaRPr lang="vi-VN" sz="23900" b="1" i="1" dirty="0">
                <a:solidFill>
                  <a:prstClr val="black"/>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456F078A-9F65-689A-0D2D-DDEBCD7D846B}"/>
              </a:ext>
            </a:extLst>
          </p:cNvPr>
          <p:cNvGrpSpPr/>
          <p:nvPr/>
        </p:nvGrpSpPr>
        <p:grpSpPr>
          <a:xfrm>
            <a:off x="8229601" y="3410106"/>
            <a:ext cx="7010400" cy="1995054"/>
            <a:chOff x="1047403" y="2294312"/>
            <a:chExt cx="4156363" cy="1330036"/>
          </a:xfrm>
        </p:grpSpPr>
        <p:sp>
          <p:nvSpPr>
            <p:cNvPr id="9" name="Rectangle: Rounded Corners 8">
              <a:extLst>
                <a:ext uri="{FF2B5EF4-FFF2-40B4-BE49-F238E27FC236}">
                  <a16:creationId xmlns:a16="http://schemas.microsoft.com/office/drawing/2014/main" id="{5C160C79-056F-D8BD-2843-1FC575939195}"/>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6000" b="1">
                <a:solidFill>
                  <a:srgbClr val="FFFFFF"/>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FE806C6-09C0-75B8-9369-CF197D04824A}"/>
                </a:ext>
              </a:extLst>
            </p:cNvPr>
            <p:cNvSpPr txBox="1"/>
            <p:nvPr/>
          </p:nvSpPr>
          <p:spPr>
            <a:xfrm>
              <a:off x="1318470" y="2506942"/>
              <a:ext cx="3523872" cy="615553"/>
            </a:xfrm>
            <a:prstGeom prst="rect">
              <a:avLst/>
            </a:prstGeom>
            <a:noFill/>
          </p:spPr>
          <p:txBody>
            <a:bodyPr wrap="square" rtlCol="0">
              <a:spAutoFit/>
            </a:bodyPr>
            <a:lstStyle/>
            <a:p>
              <a:pPr algn="ctr" defTabSz="1371600"/>
              <a:r>
                <a:rPr lang="en-US" sz="5400" b="1" i="1" kern="0" dirty="0" err="1">
                  <a:effectLst/>
                  <a:latin typeface="Cambria" panose="02040503050406030204" pitchFamily="18" charset="0"/>
                  <a:ea typeface="Cambria" panose="02040503050406030204" pitchFamily="18" charset="0"/>
                </a:rPr>
                <a:t>bông</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điên</a:t>
              </a:r>
              <a:r>
                <a:rPr lang="en-US" sz="5400" b="1" i="1" kern="0" dirty="0">
                  <a:effectLst/>
                  <a:latin typeface="Cambria" panose="02040503050406030204" pitchFamily="18" charset="0"/>
                  <a:ea typeface="Cambria" panose="02040503050406030204" pitchFamily="18" charset="0"/>
                </a:rPr>
                <a:t> </a:t>
              </a:r>
              <a:r>
                <a:rPr lang="en-US" sz="5400" b="1" i="1" kern="0" dirty="0" err="1">
                  <a:effectLst/>
                  <a:latin typeface="Cambria" panose="02040503050406030204" pitchFamily="18" charset="0"/>
                  <a:ea typeface="Cambria" panose="02040503050406030204" pitchFamily="18" charset="0"/>
                </a:rPr>
                <a:t>điển</a:t>
              </a:r>
              <a:endParaRPr lang="vi-VN" sz="28700" b="1" i="1" dirty="0">
                <a:solidFill>
                  <a:prstClr val="black"/>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2F99F5E3-7B6F-F769-BA8C-8763C2935388}"/>
              </a:ext>
            </a:extLst>
          </p:cNvPr>
          <p:cNvGrpSpPr/>
          <p:nvPr/>
        </p:nvGrpSpPr>
        <p:grpSpPr>
          <a:xfrm>
            <a:off x="2514600" y="6057900"/>
            <a:ext cx="4822486" cy="1995054"/>
            <a:chOff x="1047403" y="2294312"/>
            <a:chExt cx="4156363" cy="1330036"/>
          </a:xfrm>
        </p:grpSpPr>
        <p:sp>
          <p:nvSpPr>
            <p:cNvPr id="12" name="Rectangle: Rounded Corners 11">
              <a:extLst>
                <a:ext uri="{FF2B5EF4-FFF2-40B4-BE49-F238E27FC236}">
                  <a16:creationId xmlns:a16="http://schemas.microsoft.com/office/drawing/2014/main" id="{5E83F794-D877-36B1-A203-EFC4257980ED}"/>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8CD7E733-4C71-4F4E-D28F-2E346F87216F}"/>
                </a:ext>
              </a:extLst>
            </p:cNvPr>
            <p:cNvSpPr txBox="1"/>
            <p:nvPr/>
          </p:nvSpPr>
          <p:spPr>
            <a:xfrm>
              <a:off x="1578764" y="2522923"/>
              <a:ext cx="3215214"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rộn</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ràng</a:t>
              </a:r>
              <a:endParaRPr lang="vi-VN" sz="34400" b="1" i="1" dirty="0">
                <a:solidFill>
                  <a:prstClr val="black"/>
                </a:solidFill>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643E9A2C-5EC6-DE17-737D-EB1B52D5C01F}"/>
              </a:ext>
            </a:extLst>
          </p:cNvPr>
          <p:cNvGrpSpPr/>
          <p:nvPr/>
        </p:nvGrpSpPr>
        <p:grpSpPr>
          <a:xfrm>
            <a:off x="9372601" y="6043467"/>
            <a:ext cx="5238686" cy="1995054"/>
            <a:chOff x="1047403" y="2294312"/>
            <a:chExt cx="4156363" cy="1330036"/>
          </a:xfrm>
        </p:grpSpPr>
        <p:sp>
          <p:nvSpPr>
            <p:cNvPr id="15" name="Rectangle: Rounded Corners 14">
              <a:extLst>
                <a:ext uri="{FF2B5EF4-FFF2-40B4-BE49-F238E27FC236}">
                  <a16:creationId xmlns:a16="http://schemas.microsoft.com/office/drawing/2014/main" id="{F83379F2-5BDF-1BFD-29E2-BDE8AC5658B8}"/>
                </a:ext>
              </a:extLst>
            </p:cNvPr>
            <p:cNvSpPr/>
            <p:nvPr/>
          </p:nvSpPr>
          <p:spPr>
            <a:xfrm>
              <a:off x="1047403" y="2294312"/>
              <a:ext cx="4156363" cy="1330036"/>
            </a:xfrm>
            <a:prstGeom prst="roundRect">
              <a:avLst>
                <a:gd name="adj" fmla="val 45417"/>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7200" b="1">
                <a:solidFill>
                  <a:srgbClr val="FFFFFF"/>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9F0DCFAF-069A-DE76-E583-E5468B17B50F}"/>
                </a:ext>
              </a:extLst>
            </p:cNvPr>
            <p:cNvSpPr txBox="1"/>
            <p:nvPr/>
          </p:nvSpPr>
          <p:spPr>
            <a:xfrm>
              <a:off x="1591515" y="2543830"/>
              <a:ext cx="3037525" cy="677109"/>
            </a:xfrm>
            <a:prstGeom prst="rect">
              <a:avLst/>
            </a:prstGeom>
            <a:noFill/>
          </p:spPr>
          <p:txBody>
            <a:bodyPr wrap="square" rtlCol="0">
              <a:spAutoFit/>
            </a:bodyPr>
            <a:lstStyle/>
            <a:p>
              <a:pPr algn="ctr" defTabSz="1371600"/>
              <a:r>
                <a:rPr lang="en-US" sz="6000" b="1" i="1" kern="0" dirty="0" err="1">
                  <a:effectLst/>
                  <a:latin typeface="Cambria" panose="02040503050406030204" pitchFamily="18" charset="0"/>
                  <a:ea typeface="Cambria" panose="02040503050406030204" pitchFamily="18" charset="0"/>
                </a:rPr>
                <a:t>giăng</a:t>
              </a:r>
              <a:r>
                <a:rPr lang="en-US" sz="6000" b="1" i="1" kern="0" dirty="0">
                  <a:effectLst/>
                  <a:latin typeface="Cambria" panose="02040503050406030204" pitchFamily="18" charset="0"/>
                  <a:ea typeface="Cambria" panose="02040503050406030204" pitchFamily="18" charset="0"/>
                </a:rPr>
                <a:t> </a:t>
              </a:r>
              <a:r>
                <a:rPr lang="en-US" sz="6000" b="1" i="1" kern="0" dirty="0" err="1">
                  <a:effectLst/>
                  <a:latin typeface="Cambria" panose="02040503050406030204" pitchFamily="18" charset="0"/>
                  <a:ea typeface="Cambria" panose="02040503050406030204" pitchFamily="18" charset="0"/>
                </a:rPr>
                <a:t>câu</a:t>
              </a:r>
              <a:endParaRPr lang="vi-VN" sz="34400" b="1" i="1" dirty="0">
                <a:solidFill>
                  <a:prstClr val="black"/>
                </a:solidFill>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BA920B1C-77A2-A4F9-DB0C-3C1306A2BF90}"/>
              </a:ext>
            </a:extLst>
          </p:cNvPr>
          <p:cNvPicPr>
            <a:picLocks noChangeAspect="1"/>
          </p:cNvPicPr>
          <p:nvPr/>
        </p:nvPicPr>
        <p:blipFill rotWithShape="1">
          <a:blip r:embed="rId2"/>
          <a:srcRect l="11782" r="12255" b="1491"/>
          <a:stretch/>
        </p:blipFill>
        <p:spPr>
          <a:xfrm>
            <a:off x="3190904" y="1019012"/>
            <a:ext cx="11420382" cy="2071941"/>
          </a:xfrm>
          <a:prstGeom prst="rect">
            <a:avLst/>
          </a:prstGeom>
        </p:spPr>
      </p:pic>
    </p:spTree>
    <p:extLst>
      <p:ext uri="{BB962C8B-B14F-4D97-AF65-F5344CB8AC3E}">
        <p14:creationId xmlns:p14="http://schemas.microsoft.com/office/powerpoint/2010/main" val="30831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1295400" y="2933700"/>
            <a:ext cx="15665912" cy="2743202"/>
            <a:chOff x="1047403" y="2244023"/>
            <a:chExt cx="9493333" cy="1828801"/>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44023"/>
              <a:ext cx="9493333" cy="1828801"/>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259324" y="2319712"/>
              <a:ext cx="9164704" cy="1723548"/>
            </a:xfrm>
            <a:prstGeom prst="rect">
              <a:avLst/>
            </a:prstGeom>
            <a:noFill/>
          </p:spPr>
          <p:txBody>
            <a:bodyPr wrap="square" rtlCol="0">
              <a:spAutoFit/>
            </a:bodyPr>
            <a:lstStyle/>
            <a:p>
              <a:pPr algn="just" defTabSz="1371600"/>
              <a:r>
                <a:rPr lang="vi-VN" sz="5400" b="1" dirty="0">
                  <a:solidFill>
                    <a:srgbClr val="000000"/>
                  </a:solidFill>
                  <a:latin typeface="Cambria" panose="02040503050406030204" pitchFamily="18" charset="0"/>
                  <a:ea typeface="微软雅黑"/>
                </a:rPr>
                <a:t>Để xuồng được vững chắc,</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người ta dùng những chiếc “cong”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đóng vào bên trong lòng xuồng,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tạo thành bộ khung</a:t>
              </a:r>
              <a:r>
                <a:rPr lang="vi-VN" sz="5400" b="1" dirty="0">
                  <a:solidFill>
                    <a:srgbClr val="FF0000"/>
                  </a:solidFill>
                  <a:latin typeface="Cambria" panose="02040503050406030204" pitchFamily="18" charset="0"/>
                  <a:ea typeface="微软雅黑"/>
                </a:rPr>
                <a:t>/</a:t>
              </a:r>
              <a:r>
                <a:rPr lang="vi-VN" sz="5400" b="1" dirty="0">
                  <a:solidFill>
                    <a:srgbClr val="000000"/>
                  </a:solidFill>
                  <a:latin typeface="Cambria" panose="02040503050406030204" pitchFamily="18" charset="0"/>
                  <a:ea typeface="微软雅黑"/>
                </a:rPr>
                <a:t> hình xương cá. </a:t>
              </a:r>
              <a:endParaRPr lang="vi-VN" sz="5400" b="1" i="1" dirty="0">
                <a:solidFill>
                  <a:srgbClr val="C0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702E6A58-BCD9-7200-6BA6-1A757D1AFFE7}"/>
              </a:ext>
            </a:extLst>
          </p:cNvPr>
          <p:cNvPicPr>
            <a:picLocks noChangeAspect="1"/>
          </p:cNvPicPr>
          <p:nvPr/>
        </p:nvPicPr>
        <p:blipFill>
          <a:blip r:embed="rId2"/>
          <a:stretch>
            <a:fillRect/>
          </a:stretch>
        </p:blipFill>
        <p:spPr>
          <a:xfrm>
            <a:off x="2438400" y="876300"/>
            <a:ext cx="13205240" cy="1847449"/>
          </a:xfrm>
          <a:prstGeom prst="rect">
            <a:avLst/>
          </a:prstGeom>
        </p:spPr>
      </p:pic>
    </p:spTree>
    <p:extLst>
      <p:ext uri="{BB962C8B-B14F-4D97-AF65-F5344CB8AC3E}">
        <p14:creationId xmlns:p14="http://schemas.microsoft.com/office/powerpoint/2010/main" val="28010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FDA306C-05FA-26A6-DE06-A51DE6D0CDDC}"/>
              </a:ext>
            </a:extLst>
          </p:cNvPr>
          <p:cNvGrpSpPr/>
          <p:nvPr/>
        </p:nvGrpSpPr>
        <p:grpSpPr>
          <a:xfrm>
            <a:off x="2023999" y="3391592"/>
            <a:ext cx="14240000" cy="4438998"/>
            <a:chOff x="1047403" y="2294312"/>
            <a:chExt cx="9493333" cy="2959332"/>
          </a:xfrm>
        </p:grpSpPr>
        <p:sp>
          <p:nvSpPr>
            <p:cNvPr id="5" name="Rectangle: Rounded Corners 4">
              <a:extLst>
                <a:ext uri="{FF2B5EF4-FFF2-40B4-BE49-F238E27FC236}">
                  <a16:creationId xmlns:a16="http://schemas.microsoft.com/office/drawing/2014/main" id="{A05ED0AE-7272-066D-DF81-9ECF03987105}"/>
                </a:ext>
              </a:extLst>
            </p:cNvPr>
            <p:cNvSpPr/>
            <p:nvPr/>
          </p:nvSpPr>
          <p:spPr>
            <a:xfrm>
              <a:off x="1047403" y="2294312"/>
              <a:ext cx="9493333" cy="2959332"/>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srgbClr val="FFFFFF"/>
                </a:solidFill>
                <a:latin typeface="Arial"/>
                <a:ea typeface="微软雅黑"/>
              </a:endParaRPr>
            </a:p>
          </p:txBody>
        </p:sp>
        <p:sp>
          <p:nvSpPr>
            <p:cNvPr id="6" name="TextBox 5">
              <a:extLst>
                <a:ext uri="{FF2B5EF4-FFF2-40B4-BE49-F238E27FC236}">
                  <a16:creationId xmlns:a16="http://schemas.microsoft.com/office/drawing/2014/main" id="{4570AC17-C39A-B4AB-9BB4-4AF59F98D892}"/>
                </a:ext>
              </a:extLst>
            </p:cNvPr>
            <p:cNvSpPr txBox="1"/>
            <p:nvPr/>
          </p:nvSpPr>
          <p:spPr>
            <a:xfrm>
              <a:off x="1376032" y="2496705"/>
              <a:ext cx="9164704" cy="2523768"/>
            </a:xfrm>
            <a:prstGeom prst="rect">
              <a:avLst/>
            </a:prstGeom>
            <a:noFill/>
          </p:spPr>
          <p:txBody>
            <a:bodyPr wrap="square" rtlCol="0">
              <a:spAutoFit/>
            </a:bodyPr>
            <a:lstStyle/>
            <a:p>
              <a:pPr algn="just" defTabSz="1371600"/>
              <a:r>
                <a:rPr lang="en-US" sz="6000" dirty="0">
                  <a:solidFill>
                    <a:prstClr val="black"/>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Và mỗi sớm mai,</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trên nhánh sông quê,</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những chiếc xuồng ba lá</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theo dòng nước toả đi,</a:t>
              </a:r>
              <a:r>
                <a:rPr lang="vi-VN" sz="6000" dirty="0">
                  <a:solidFill>
                    <a:srgbClr val="FF0000"/>
                  </a:solidFill>
                  <a:latin typeface="Cambria" panose="02040503050406030204" pitchFamily="18" charset="0"/>
                  <a:ea typeface="微软雅黑"/>
                </a:rPr>
                <a:t>/ </a:t>
              </a:r>
              <a:r>
                <a:rPr lang="vi-VN" sz="6000" dirty="0">
                  <a:solidFill>
                    <a:prstClr val="black"/>
                  </a:solidFill>
                  <a:latin typeface="Cambria" panose="02040503050406030204" pitchFamily="18" charset="0"/>
                  <a:ea typeface="微软雅黑"/>
                </a:rPr>
                <a:t>chở đầy ước mơ, khát vọng</a:t>
              </a:r>
              <a:r>
                <a:rPr lang="vi-VN"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của tình đất,</a:t>
              </a:r>
              <a:r>
                <a:rPr lang="en-US" sz="6000" dirty="0">
                  <a:solidFill>
                    <a:srgbClr val="FF0000"/>
                  </a:solidFill>
                  <a:latin typeface="Cambria" panose="02040503050406030204" pitchFamily="18" charset="0"/>
                  <a:ea typeface="微软雅黑"/>
                </a:rPr>
                <a:t>/</a:t>
              </a:r>
              <a:r>
                <a:rPr lang="vi-VN" sz="6000" dirty="0">
                  <a:solidFill>
                    <a:prstClr val="black"/>
                  </a:solidFill>
                  <a:latin typeface="Cambria" panose="02040503050406030204" pitchFamily="18" charset="0"/>
                  <a:ea typeface="微软雅黑"/>
                </a:rPr>
                <a:t> tình người phương Nam.</a:t>
              </a:r>
              <a:r>
                <a:rPr lang="en-US" sz="6000" dirty="0">
                  <a:solidFill>
                    <a:srgbClr val="FF0000"/>
                  </a:solidFill>
                  <a:latin typeface="Cambria" panose="02040503050406030204" pitchFamily="18" charset="0"/>
                  <a:ea typeface="微软雅黑"/>
                </a:rPr>
                <a:t>//</a:t>
              </a:r>
              <a:endParaRPr lang="vi-VN" sz="6000" b="1" i="1" dirty="0">
                <a:solidFill>
                  <a:srgbClr val="FF0000"/>
                </a:solidFill>
                <a:latin typeface="Cambria" panose="02040503050406030204" pitchFamily="18" charset="0"/>
                <a:ea typeface="微软雅黑"/>
              </a:endParaRPr>
            </a:p>
          </p:txBody>
        </p:sp>
      </p:grpSp>
      <p:pic>
        <p:nvPicPr>
          <p:cNvPr id="2" name="Picture 1">
            <a:extLst>
              <a:ext uri="{FF2B5EF4-FFF2-40B4-BE49-F238E27FC236}">
                <a16:creationId xmlns:a16="http://schemas.microsoft.com/office/drawing/2014/main" id="{D271253B-90B8-BE02-E0A0-C5BC7F33A724}"/>
              </a:ext>
            </a:extLst>
          </p:cNvPr>
          <p:cNvPicPr>
            <a:picLocks noChangeAspect="1"/>
          </p:cNvPicPr>
          <p:nvPr/>
        </p:nvPicPr>
        <p:blipFill>
          <a:blip r:embed="rId2"/>
          <a:stretch>
            <a:fillRect/>
          </a:stretch>
        </p:blipFill>
        <p:spPr>
          <a:xfrm>
            <a:off x="1873450" y="1136495"/>
            <a:ext cx="15034040" cy="2103303"/>
          </a:xfrm>
          <a:prstGeom prst="rect">
            <a:avLst/>
          </a:prstGeom>
        </p:spPr>
      </p:pic>
    </p:spTree>
    <p:extLst>
      <p:ext uri="{BB962C8B-B14F-4D97-AF65-F5344CB8AC3E}">
        <p14:creationId xmlns:p14="http://schemas.microsoft.com/office/powerpoint/2010/main" val="33972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2A53C65-40B1-BED3-73F4-BF63E606E6EF}"/>
              </a:ext>
            </a:extLst>
          </p:cNvPr>
          <p:cNvGrpSpPr/>
          <p:nvPr/>
        </p:nvGrpSpPr>
        <p:grpSpPr>
          <a:xfrm>
            <a:off x="426460" y="593510"/>
            <a:ext cx="8697191" cy="4703069"/>
            <a:chOff x="457200" y="1176848"/>
            <a:chExt cx="5798127" cy="3135379"/>
          </a:xfrm>
        </p:grpSpPr>
        <p:grpSp>
          <p:nvGrpSpPr>
            <p:cNvPr id="32" name="Group 31">
              <a:extLst>
                <a:ext uri="{FF2B5EF4-FFF2-40B4-BE49-F238E27FC236}">
                  <a16:creationId xmlns:a16="http://schemas.microsoft.com/office/drawing/2014/main" id="{A3F47646-5511-415B-6943-54B1D1404572}"/>
                </a:ext>
              </a:extLst>
            </p:cNvPr>
            <p:cNvGrpSpPr/>
            <p:nvPr/>
          </p:nvGrpSpPr>
          <p:grpSpPr>
            <a:xfrm>
              <a:off x="457200" y="1922318"/>
              <a:ext cx="5798127" cy="2389909"/>
              <a:chOff x="602672" y="2483427"/>
              <a:chExt cx="5922819" cy="2389909"/>
            </a:xfrm>
            <a:solidFill>
              <a:srgbClr val="FFFFCC"/>
            </a:solidFill>
          </p:grpSpPr>
          <p:sp>
            <p:nvSpPr>
              <p:cNvPr id="34" name="Rectangle: Rounded Corners 6">
                <a:extLst>
                  <a:ext uri="{FF2B5EF4-FFF2-40B4-BE49-F238E27FC236}">
                    <a16:creationId xmlns:a16="http://schemas.microsoft.com/office/drawing/2014/main" id="{0874B8FC-C79F-2CDD-1821-12CA1A168D49}"/>
                  </a:ext>
                </a:extLst>
              </p:cNvPr>
              <p:cNvSpPr/>
              <p:nvPr/>
            </p:nvSpPr>
            <p:spPr>
              <a:xfrm>
                <a:off x="602672" y="2483427"/>
                <a:ext cx="5922819" cy="2389909"/>
              </a:xfrm>
              <a:custGeom>
                <a:avLst/>
                <a:gdLst>
                  <a:gd name="csX0" fmla="*/ 0 w 5922819"/>
                  <a:gd name="csY0" fmla="*/ 398325 h 2389909"/>
                  <a:gd name="csX1" fmla="*/ 406892 w 5922819"/>
                  <a:gd name="csY1" fmla="*/ 0 h 2389909"/>
                  <a:gd name="csX2" fmla="*/ 748804 w 5922819"/>
                  <a:gd name="csY2" fmla="*/ 0 h 2389909"/>
                  <a:gd name="csX3" fmla="*/ 1090716 w 5922819"/>
                  <a:gd name="csY3" fmla="*/ 0 h 2389909"/>
                  <a:gd name="csX4" fmla="*/ 1483719 w 5922819"/>
                  <a:gd name="csY4" fmla="*/ 0 h 2389909"/>
                  <a:gd name="csX5" fmla="*/ 1723451 w 5922819"/>
                  <a:gd name="csY5" fmla="*/ 0 h 2389909"/>
                  <a:gd name="csX6" fmla="*/ 2167544 w 5922819"/>
                  <a:gd name="csY6" fmla="*/ 0 h 2389909"/>
                  <a:gd name="csX7" fmla="*/ 2509456 w 5922819"/>
                  <a:gd name="csY7" fmla="*/ 0 h 2389909"/>
                  <a:gd name="csX8" fmla="*/ 2953549 w 5922819"/>
                  <a:gd name="csY8" fmla="*/ 0 h 2389909"/>
                  <a:gd name="csX9" fmla="*/ 3397642 w 5922819"/>
                  <a:gd name="csY9" fmla="*/ 0 h 2389909"/>
                  <a:gd name="csX10" fmla="*/ 3790644 w 5922819"/>
                  <a:gd name="csY10" fmla="*/ 0 h 2389909"/>
                  <a:gd name="csX11" fmla="*/ 4183647 w 5922819"/>
                  <a:gd name="csY11" fmla="*/ 0 h 2389909"/>
                  <a:gd name="csX12" fmla="*/ 4576650 w 5922819"/>
                  <a:gd name="csY12" fmla="*/ 0 h 2389909"/>
                  <a:gd name="csX13" fmla="*/ 4969652 w 5922819"/>
                  <a:gd name="csY13" fmla="*/ 0 h 2389909"/>
                  <a:gd name="csX14" fmla="*/ 5515926 w 5922819"/>
                  <a:gd name="csY14" fmla="*/ 0 h 2389909"/>
                  <a:gd name="csX15" fmla="*/ 5922819 w 5922819"/>
                  <a:gd name="csY15" fmla="*/ 398325 h 2389909"/>
                  <a:gd name="csX16" fmla="*/ 5922819 w 5922819"/>
                  <a:gd name="csY16" fmla="*/ 796640 h 2389909"/>
                  <a:gd name="csX17" fmla="*/ 5922819 w 5922819"/>
                  <a:gd name="csY17" fmla="*/ 1147156 h 2389909"/>
                  <a:gd name="csX18" fmla="*/ 5922819 w 5922819"/>
                  <a:gd name="csY18" fmla="*/ 1513605 h 2389909"/>
                  <a:gd name="csX19" fmla="*/ 5922819 w 5922819"/>
                  <a:gd name="csY19" fmla="*/ 1991583 h 2389909"/>
                  <a:gd name="csX20" fmla="*/ 5515926 w 5922819"/>
                  <a:gd name="csY20" fmla="*/ 2389909 h 2389909"/>
                  <a:gd name="csX21" fmla="*/ 5071834 w 5922819"/>
                  <a:gd name="csY21" fmla="*/ 2389909 h 2389909"/>
                  <a:gd name="csX22" fmla="*/ 4576650 w 5922819"/>
                  <a:gd name="csY22" fmla="*/ 2389909 h 2389909"/>
                  <a:gd name="csX23" fmla="*/ 4336918 w 5922819"/>
                  <a:gd name="csY23" fmla="*/ 2389909 h 2389909"/>
                  <a:gd name="csX24" fmla="*/ 4097187 w 5922819"/>
                  <a:gd name="csY24" fmla="*/ 2389909 h 2389909"/>
                  <a:gd name="csX25" fmla="*/ 3755274 w 5922819"/>
                  <a:gd name="csY25" fmla="*/ 2389909 h 2389909"/>
                  <a:gd name="csX26" fmla="*/ 3311182 w 5922819"/>
                  <a:gd name="csY26" fmla="*/ 2389909 h 2389909"/>
                  <a:gd name="csX27" fmla="*/ 2867088 w 5922819"/>
                  <a:gd name="csY27" fmla="*/ 2389909 h 2389909"/>
                  <a:gd name="csX28" fmla="*/ 2627357 w 5922819"/>
                  <a:gd name="csY28" fmla="*/ 2389909 h 2389909"/>
                  <a:gd name="csX29" fmla="*/ 2132174 w 5922819"/>
                  <a:gd name="csY29" fmla="*/ 2389909 h 2389909"/>
                  <a:gd name="csX30" fmla="*/ 1790261 w 5922819"/>
                  <a:gd name="csY30" fmla="*/ 2389909 h 2389909"/>
                  <a:gd name="csX31" fmla="*/ 1295078 w 5922819"/>
                  <a:gd name="csY31" fmla="*/ 2389909 h 2389909"/>
                  <a:gd name="csX32" fmla="*/ 799894 w 5922819"/>
                  <a:gd name="csY32" fmla="*/ 2389909 h 2389909"/>
                  <a:gd name="csX33" fmla="*/ 406892 w 5922819"/>
                  <a:gd name="csY33" fmla="*/ 2389909 h 2389909"/>
                  <a:gd name="csX34" fmla="*/ 0 w 5922819"/>
                  <a:gd name="csY34" fmla="*/ 1991583 h 2389909"/>
                  <a:gd name="csX35" fmla="*/ 0 w 5922819"/>
                  <a:gd name="csY35" fmla="*/ 1561403 h 2389909"/>
                  <a:gd name="csX36" fmla="*/ 0 w 5922819"/>
                  <a:gd name="csY36" fmla="*/ 1194954 h 2389909"/>
                  <a:gd name="csX37" fmla="*/ 0 w 5922819"/>
                  <a:gd name="csY37" fmla="*/ 844437 h 2389909"/>
                  <a:gd name="csX38" fmla="*/ 0 w 5922819"/>
                  <a:gd name="csY38" fmla="*/ 398325 h 2389909"/>
                  <a:gd name="csX0" fmla="*/ 0 w 5922819"/>
                  <a:gd name="csY0" fmla="*/ 398325 h 2389909"/>
                  <a:gd name="csX1" fmla="*/ 406892 w 5922819"/>
                  <a:gd name="csY1" fmla="*/ 0 h 2389909"/>
                  <a:gd name="csX2" fmla="*/ 902075 w 5922819"/>
                  <a:gd name="csY2" fmla="*/ 0 h 2389909"/>
                  <a:gd name="csX3" fmla="*/ 1141806 w 5922819"/>
                  <a:gd name="csY3" fmla="*/ 0 h 2389909"/>
                  <a:gd name="csX4" fmla="*/ 1432629 w 5922819"/>
                  <a:gd name="csY4" fmla="*/ 0 h 2389909"/>
                  <a:gd name="csX5" fmla="*/ 1723451 w 5922819"/>
                  <a:gd name="csY5" fmla="*/ 0 h 2389909"/>
                  <a:gd name="csX6" fmla="*/ 2116453 w 5922819"/>
                  <a:gd name="csY6" fmla="*/ 0 h 2389909"/>
                  <a:gd name="csX7" fmla="*/ 2560546 w 5922819"/>
                  <a:gd name="csY7" fmla="*/ 0 h 2389909"/>
                  <a:gd name="csX8" fmla="*/ 2851368 w 5922819"/>
                  <a:gd name="csY8" fmla="*/ 0 h 2389909"/>
                  <a:gd name="csX9" fmla="*/ 3193281 w 5922819"/>
                  <a:gd name="csY9" fmla="*/ 0 h 2389909"/>
                  <a:gd name="csX10" fmla="*/ 3535193 w 5922819"/>
                  <a:gd name="csY10" fmla="*/ 0 h 2389909"/>
                  <a:gd name="csX11" fmla="*/ 4030376 w 5922819"/>
                  <a:gd name="csY11" fmla="*/ 0 h 2389909"/>
                  <a:gd name="csX12" fmla="*/ 4525560 w 5922819"/>
                  <a:gd name="csY12" fmla="*/ 0 h 2389909"/>
                  <a:gd name="csX13" fmla="*/ 4765291 w 5922819"/>
                  <a:gd name="csY13" fmla="*/ 0 h 2389909"/>
                  <a:gd name="csX14" fmla="*/ 5005023 w 5922819"/>
                  <a:gd name="csY14" fmla="*/ 0 h 2389909"/>
                  <a:gd name="csX15" fmla="*/ 5515926 w 5922819"/>
                  <a:gd name="csY15" fmla="*/ 0 h 2389909"/>
                  <a:gd name="csX16" fmla="*/ 5922819 w 5922819"/>
                  <a:gd name="csY16" fmla="*/ 398325 h 2389909"/>
                  <a:gd name="csX17" fmla="*/ 5922819 w 5922819"/>
                  <a:gd name="csY17" fmla="*/ 828505 h 2389909"/>
                  <a:gd name="csX18" fmla="*/ 5922819 w 5922819"/>
                  <a:gd name="csY18" fmla="*/ 1226819 h 2389909"/>
                  <a:gd name="csX19" fmla="*/ 5922819 w 5922819"/>
                  <a:gd name="csY19" fmla="*/ 1593269 h 2389909"/>
                  <a:gd name="csX20" fmla="*/ 5922819 w 5922819"/>
                  <a:gd name="csY20" fmla="*/ 1991583 h 2389909"/>
                  <a:gd name="csX21" fmla="*/ 5515926 w 5922819"/>
                  <a:gd name="csY21" fmla="*/ 2389909 h 2389909"/>
                  <a:gd name="csX22" fmla="*/ 5020743 w 5922819"/>
                  <a:gd name="csY22" fmla="*/ 2389909 h 2389909"/>
                  <a:gd name="csX23" fmla="*/ 4525560 w 5922819"/>
                  <a:gd name="csY23" fmla="*/ 2389909 h 2389909"/>
                  <a:gd name="csX24" fmla="*/ 4030376 w 5922819"/>
                  <a:gd name="csY24" fmla="*/ 2389909 h 2389909"/>
                  <a:gd name="csX25" fmla="*/ 3586283 w 5922819"/>
                  <a:gd name="csY25" fmla="*/ 2389909 h 2389909"/>
                  <a:gd name="csX26" fmla="*/ 3244371 w 5922819"/>
                  <a:gd name="csY26" fmla="*/ 2389909 h 2389909"/>
                  <a:gd name="csX27" fmla="*/ 2902459 w 5922819"/>
                  <a:gd name="csY27" fmla="*/ 2389909 h 2389909"/>
                  <a:gd name="csX28" fmla="*/ 2458366 w 5922819"/>
                  <a:gd name="csY28" fmla="*/ 2389909 h 2389909"/>
                  <a:gd name="csX29" fmla="*/ 2116453 w 5922819"/>
                  <a:gd name="csY29" fmla="*/ 2389909 h 2389909"/>
                  <a:gd name="csX30" fmla="*/ 1672360 w 5922819"/>
                  <a:gd name="csY30" fmla="*/ 2389909 h 2389909"/>
                  <a:gd name="csX31" fmla="*/ 1330448 w 5922819"/>
                  <a:gd name="csY31" fmla="*/ 2389909 h 2389909"/>
                  <a:gd name="csX32" fmla="*/ 1090716 w 5922819"/>
                  <a:gd name="csY32" fmla="*/ 2389909 h 2389909"/>
                  <a:gd name="csX33" fmla="*/ 850984 w 5922819"/>
                  <a:gd name="csY33" fmla="*/ 2389909 h 2389909"/>
                  <a:gd name="csX34" fmla="*/ 406892 w 5922819"/>
                  <a:gd name="csY34" fmla="*/ 2389909 h 2389909"/>
                  <a:gd name="csX35" fmla="*/ 0 w 5922819"/>
                  <a:gd name="csY35" fmla="*/ 1991583 h 2389909"/>
                  <a:gd name="csX36" fmla="*/ 0 w 5922819"/>
                  <a:gd name="csY36" fmla="*/ 1561403 h 2389909"/>
                  <a:gd name="csX37" fmla="*/ 0 w 5922819"/>
                  <a:gd name="csY37" fmla="*/ 1163089 h 2389909"/>
                  <a:gd name="csX38" fmla="*/ 0 w 5922819"/>
                  <a:gd name="csY38" fmla="*/ 780707 h 2389909"/>
                  <a:gd name="csX39" fmla="*/ 0 w 5922819"/>
                  <a:gd name="csY39" fmla="*/ 398325 h 23899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5922819" h="2389909" fill="none" extrusionOk="0">
                    <a:moveTo>
                      <a:pt x="0" y="398325"/>
                    </a:moveTo>
                    <a:cubicBezTo>
                      <a:pt x="-3797" y="248233"/>
                      <a:pt x="142590" y="-43340"/>
                      <a:pt x="406892" y="0"/>
                    </a:cubicBezTo>
                    <a:cubicBezTo>
                      <a:pt x="562895" y="-31599"/>
                      <a:pt x="639385" y="27260"/>
                      <a:pt x="748804" y="0"/>
                    </a:cubicBezTo>
                    <a:cubicBezTo>
                      <a:pt x="845822" y="-33300"/>
                      <a:pt x="965793" y="36878"/>
                      <a:pt x="1090716" y="0"/>
                    </a:cubicBezTo>
                    <a:cubicBezTo>
                      <a:pt x="1173066" y="-55575"/>
                      <a:pt x="1280746" y="45008"/>
                      <a:pt x="1483719" y="0"/>
                    </a:cubicBezTo>
                    <a:cubicBezTo>
                      <a:pt x="1677527" y="-52482"/>
                      <a:pt x="1628284" y="10277"/>
                      <a:pt x="1723451" y="0"/>
                    </a:cubicBezTo>
                    <a:cubicBezTo>
                      <a:pt x="1818289" y="-10095"/>
                      <a:pt x="2020220" y="2303"/>
                      <a:pt x="2167544" y="0"/>
                    </a:cubicBezTo>
                    <a:cubicBezTo>
                      <a:pt x="2338285" y="-31736"/>
                      <a:pt x="2411847" y="2155"/>
                      <a:pt x="2509456" y="0"/>
                    </a:cubicBezTo>
                    <a:cubicBezTo>
                      <a:pt x="2617881" y="8708"/>
                      <a:pt x="2852923" y="15663"/>
                      <a:pt x="2953549" y="0"/>
                    </a:cubicBezTo>
                    <a:cubicBezTo>
                      <a:pt x="3063429" y="-39422"/>
                      <a:pt x="3238800" y="-4057"/>
                      <a:pt x="3397642" y="0"/>
                    </a:cubicBezTo>
                    <a:cubicBezTo>
                      <a:pt x="3572205" y="-18495"/>
                      <a:pt x="3697857" y="13838"/>
                      <a:pt x="3790644" y="0"/>
                    </a:cubicBezTo>
                    <a:cubicBezTo>
                      <a:pt x="3882794" y="-7846"/>
                      <a:pt x="4077552" y="-10558"/>
                      <a:pt x="4183647" y="0"/>
                    </a:cubicBezTo>
                    <a:cubicBezTo>
                      <a:pt x="4317685" y="-6360"/>
                      <a:pt x="4414335" y="15472"/>
                      <a:pt x="4576650" y="0"/>
                    </a:cubicBezTo>
                    <a:cubicBezTo>
                      <a:pt x="4727399" y="5108"/>
                      <a:pt x="4834171" y="44345"/>
                      <a:pt x="4969652" y="0"/>
                    </a:cubicBezTo>
                    <a:cubicBezTo>
                      <a:pt x="5115300" y="-3816"/>
                      <a:pt x="5250886" y="49040"/>
                      <a:pt x="5515926" y="0"/>
                    </a:cubicBezTo>
                    <a:cubicBezTo>
                      <a:pt x="5739329" y="4134"/>
                      <a:pt x="5944924" y="167612"/>
                      <a:pt x="5922819" y="398325"/>
                    </a:cubicBezTo>
                    <a:cubicBezTo>
                      <a:pt x="5974511" y="505120"/>
                      <a:pt x="5906464" y="660414"/>
                      <a:pt x="5922819" y="796640"/>
                    </a:cubicBezTo>
                    <a:cubicBezTo>
                      <a:pt x="5949866" y="936356"/>
                      <a:pt x="5909127" y="1025607"/>
                      <a:pt x="5922819" y="1147156"/>
                    </a:cubicBezTo>
                    <a:cubicBezTo>
                      <a:pt x="5958607" y="1253135"/>
                      <a:pt x="5902995" y="1449271"/>
                      <a:pt x="5922819" y="1513605"/>
                    </a:cubicBezTo>
                    <a:cubicBezTo>
                      <a:pt x="5996088" y="1571603"/>
                      <a:pt x="5939479" y="1731722"/>
                      <a:pt x="5922819" y="1991583"/>
                    </a:cubicBezTo>
                    <a:cubicBezTo>
                      <a:pt x="5910480" y="2205705"/>
                      <a:pt x="5731692" y="2323295"/>
                      <a:pt x="5515926" y="2389909"/>
                    </a:cubicBezTo>
                    <a:cubicBezTo>
                      <a:pt x="5437011" y="2432334"/>
                      <a:pt x="5306355" y="2400465"/>
                      <a:pt x="5071834" y="2389909"/>
                    </a:cubicBezTo>
                    <a:cubicBezTo>
                      <a:pt x="4876129" y="2372751"/>
                      <a:pt x="4730059" y="2356781"/>
                      <a:pt x="4576650" y="2389909"/>
                    </a:cubicBezTo>
                    <a:cubicBezTo>
                      <a:pt x="4427967" y="2429246"/>
                      <a:pt x="4408152" y="2389552"/>
                      <a:pt x="4336918" y="2389909"/>
                    </a:cubicBezTo>
                    <a:cubicBezTo>
                      <a:pt x="4265906" y="2417205"/>
                      <a:pt x="4188951" y="2393075"/>
                      <a:pt x="4097187" y="2389909"/>
                    </a:cubicBezTo>
                    <a:cubicBezTo>
                      <a:pt x="4007194" y="2432097"/>
                      <a:pt x="3904525" y="2366389"/>
                      <a:pt x="3755274" y="2389909"/>
                    </a:cubicBezTo>
                    <a:cubicBezTo>
                      <a:pt x="3590323" y="2436895"/>
                      <a:pt x="3456978" y="2322650"/>
                      <a:pt x="3311182" y="2389909"/>
                    </a:cubicBezTo>
                    <a:cubicBezTo>
                      <a:pt x="3151234" y="2447671"/>
                      <a:pt x="3033709" y="2314720"/>
                      <a:pt x="2867088" y="2389909"/>
                    </a:cubicBezTo>
                    <a:cubicBezTo>
                      <a:pt x="2712673" y="2430504"/>
                      <a:pt x="2749636" y="2384841"/>
                      <a:pt x="2627357" y="2389909"/>
                    </a:cubicBezTo>
                    <a:cubicBezTo>
                      <a:pt x="2507628" y="2419171"/>
                      <a:pt x="2260854" y="2327174"/>
                      <a:pt x="2132174" y="2389909"/>
                    </a:cubicBezTo>
                    <a:cubicBezTo>
                      <a:pt x="2020399" y="2434432"/>
                      <a:pt x="1884540" y="2357461"/>
                      <a:pt x="1790261" y="2389909"/>
                    </a:cubicBezTo>
                    <a:cubicBezTo>
                      <a:pt x="1659917" y="2437594"/>
                      <a:pt x="1424581" y="2375694"/>
                      <a:pt x="1295078" y="2389909"/>
                    </a:cubicBezTo>
                    <a:cubicBezTo>
                      <a:pt x="1163656" y="2394240"/>
                      <a:pt x="1034567" y="2366985"/>
                      <a:pt x="799894" y="2389909"/>
                    </a:cubicBezTo>
                    <a:cubicBezTo>
                      <a:pt x="564087" y="2385479"/>
                      <a:pt x="581374" y="2359103"/>
                      <a:pt x="406892" y="2389909"/>
                    </a:cubicBezTo>
                    <a:cubicBezTo>
                      <a:pt x="199568" y="2336220"/>
                      <a:pt x="1961" y="2273901"/>
                      <a:pt x="0" y="1991583"/>
                    </a:cubicBezTo>
                    <a:cubicBezTo>
                      <a:pt x="-52283" y="1823086"/>
                      <a:pt x="25143" y="1704838"/>
                      <a:pt x="0" y="1561403"/>
                    </a:cubicBezTo>
                    <a:cubicBezTo>
                      <a:pt x="-5218" y="1424612"/>
                      <a:pt x="34434" y="1354208"/>
                      <a:pt x="0" y="1194954"/>
                    </a:cubicBezTo>
                    <a:cubicBezTo>
                      <a:pt x="-32808" y="1045966"/>
                      <a:pt x="10309" y="926274"/>
                      <a:pt x="0" y="844437"/>
                    </a:cubicBezTo>
                    <a:cubicBezTo>
                      <a:pt x="24611" y="748677"/>
                      <a:pt x="33513" y="566267"/>
                      <a:pt x="0" y="398325"/>
                    </a:cubicBezTo>
                    <a:close/>
                  </a:path>
                  <a:path w="5922819" h="2389909" stroke="0" extrusionOk="0">
                    <a:moveTo>
                      <a:pt x="0" y="398325"/>
                    </a:moveTo>
                    <a:cubicBezTo>
                      <a:pt x="28923" y="176369"/>
                      <a:pt x="201237" y="1178"/>
                      <a:pt x="406892" y="0"/>
                    </a:cubicBezTo>
                    <a:cubicBezTo>
                      <a:pt x="614080" y="-22491"/>
                      <a:pt x="736973" y="28414"/>
                      <a:pt x="902075" y="0"/>
                    </a:cubicBezTo>
                    <a:cubicBezTo>
                      <a:pt x="1105097" y="-33244"/>
                      <a:pt x="1043571" y="4144"/>
                      <a:pt x="1141806" y="0"/>
                    </a:cubicBezTo>
                    <a:cubicBezTo>
                      <a:pt x="1217583" y="4661"/>
                      <a:pt x="1338976" y="36899"/>
                      <a:pt x="1432629" y="0"/>
                    </a:cubicBezTo>
                    <a:cubicBezTo>
                      <a:pt x="1522971" y="-33997"/>
                      <a:pt x="1595416" y="24583"/>
                      <a:pt x="1723451" y="0"/>
                    </a:cubicBezTo>
                    <a:cubicBezTo>
                      <a:pt x="1840233" y="-49617"/>
                      <a:pt x="2017656" y="20787"/>
                      <a:pt x="2116453" y="0"/>
                    </a:cubicBezTo>
                    <a:cubicBezTo>
                      <a:pt x="2223514" y="11147"/>
                      <a:pt x="2397228" y="16294"/>
                      <a:pt x="2560546" y="0"/>
                    </a:cubicBezTo>
                    <a:cubicBezTo>
                      <a:pt x="2749418" y="-22364"/>
                      <a:pt x="2717256" y="7975"/>
                      <a:pt x="2851368" y="0"/>
                    </a:cubicBezTo>
                    <a:cubicBezTo>
                      <a:pt x="2994260" y="-24055"/>
                      <a:pt x="3028739" y="32010"/>
                      <a:pt x="3193281" y="0"/>
                    </a:cubicBezTo>
                    <a:cubicBezTo>
                      <a:pt x="3330272" y="-50472"/>
                      <a:pt x="3419465" y="33258"/>
                      <a:pt x="3535193" y="0"/>
                    </a:cubicBezTo>
                    <a:cubicBezTo>
                      <a:pt x="3684588" y="-18719"/>
                      <a:pt x="3899406" y="60464"/>
                      <a:pt x="4030376" y="0"/>
                    </a:cubicBezTo>
                    <a:cubicBezTo>
                      <a:pt x="4157793" y="-74164"/>
                      <a:pt x="4283084" y="39647"/>
                      <a:pt x="4525560" y="0"/>
                    </a:cubicBezTo>
                    <a:cubicBezTo>
                      <a:pt x="4755656" y="-26647"/>
                      <a:pt x="4703765" y="9866"/>
                      <a:pt x="4765291" y="0"/>
                    </a:cubicBezTo>
                    <a:cubicBezTo>
                      <a:pt x="4825483" y="-22481"/>
                      <a:pt x="4899523" y="45812"/>
                      <a:pt x="5005023" y="0"/>
                    </a:cubicBezTo>
                    <a:cubicBezTo>
                      <a:pt x="5111793" y="-4947"/>
                      <a:pt x="5362381" y="42346"/>
                      <a:pt x="5515926" y="0"/>
                    </a:cubicBezTo>
                    <a:cubicBezTo>
                      <a:pt x="5799609" y="29722"/>
                      <a:pt x="5921498" y="171133"/>
                      <a:pt x="5922819" y="398325"/>
                    </a:cubicBezTo>
                    <a:cubicBezTo>
                      <a:pt x="5932750" y="462589"/>
                      <a:pt x="5921551" y="663223"/>
                      <a:pt x="5922819" y="828505"/>
                    </a:cubicBezTo>
                    <a:cubicBezTo>
                      <a:pt x="5952883" y="969421"/>
                      <a:pt x="5873674" y="1037609"/>
                      <a:pt x="5922819" y="1226819"/>
                    </a:cubicBezTo>
                    <a:cubicBezTo>
                      <a:pt x="5962080" y="1418862"/>
                      <a:pt x="5909415" y="1489915"/>
                      <a:pt x="5922819" y="1593269"/>
                    </a:cubicBezTo>
                    <a:cubicBezTo>
                      <a:pt x="5933839" y="1658827"/>
                      <a:pt x="5921515" y="1892404"/>
                      <a:pt x="5922819" y="1991583"/>
                    </a:cubicBezTo>
                    <a:cubicBezTo>
                      <a:pt x="5939449" y="2194869"/>
                      <a:pt x="5710402" y="2355903"/>
                      <a:pt x="5515926" y="2389909"/>
                    </a:cubicBezTo>
                    <a:cubicBezTo>
                      <a:pt x="5268742" y="2404305"/>
                      <a:pt x="5118509" y="2358426"/>
                      <a:pt x="5020743" y="2389909"/>
                    </a:cubicBezTo>
                    <a:cubicBezTo>
                      <a:pt x="4896477" y="2427209"/>
                      <a:pt x="4750620" y="2366069"/>
                      <a:pt x="4525560" y="2389909"/>
                    </a:cubicBezTo>
                    <a:cubicBezTo>
                      <a:pt x="4287760" y="2399188"/>
                      <a:pt x="4280029" y="2338247"/>
                      <a:pt x="4030376" y="2389909"/>
                    </a:cubicBezTo>
                    <a:cubicBezTo>
                      <a:pt x="3790977" y="2429018"/>
                      <a:pt x="3793063" y="2364205"/>
                      <a:pt x="3586283" y="2389909"/>
                    </a:cubicBezTo>
                    <a:cubicBezTo>
                      <a:pt x="3376761" y="2407341"/>
                      <a:pt x="3331383" y="2384958"/>
                      <a:pt x="3244371" y="2389909"/>
                    </a:cubicBezTo>
                    <a:cubicBezTo>
                      <a:pt x="3130519" y="2390334"/>
                      <a:pt x="3049548" y="2353651"/>
                      <a:pt x="2902459" y="2389909"/>
                    </a:cubicBezTo>
                    <a:cubicBezTo>
                      <a:pt x="2738463" y="2417496"/>
                      <a:pt x="2602252" y="2357039"/>
                      <a:pt x="2458366" y="2389909"/>
                    </a:cubicBezTo>
                    <a:cubicBezTo>
                      <a:pt x="2304559" y="2429679"/>
                      <a:pt x="2210259" y="2397716"/>
                      <a:pt x="2116453" y="2389909"/>
                    </a:cubicBezTo>
                    <a:cubicBezTo>
                      <a:pt x="2042175" y="2424631"/>
                      <a:pt x="1833776" y="2343499"/>
                      <a:pt x="1672360" y="2389909"/>
                    </a:cubicBezTo>
                    <a:cubicBezTo>
                      <a:pt x="1526525" y="2434058"/>
                      <a:pt x="1442136" y="2394722"/>
                      <a:pt x="1330448" y="2389909"/>
                    </a:cubicBezTo>
                    <a:cubicBezTo>
                      <a:pt x="1242735" y="2401772"/>
                      <a:pt x="1153923" y="2363651"/>
                      <a:pt x="1090716" y="2389909"/>
                    </a:cubicBezTo>
                    <a:cubicBezTo>
                      <a:pt x="1010901" y="2394704"/>
                      <a:pt x="963847" y="2348342"/>
                      <a:pt x="850984" y="2389909"/>
                    </a:cubicBezTo>
                    <a:cubicBezTo>
                      <a:pt x="732388" y="2428260"/>
                      <a:pt x="581672" y="2371023"/>
                      <a:pt x="406892" y="2389909"/>
                    </a:cubicBezTo>
                    <a:cubicBezTo>
                      <a:pt x="145108" y="2389159"/>
                      <a:pt x="-37488" y="2170212"/>
                      <a:pt x="0" y="1991583"/>
                    </a:cubicBezTo>
                    <a:cubicBezTo>
                      <a:pt x="20182" y="1865608"/>
                      <a:pt x="55073" y="1770723"/>
                      <a:pt x="0" y="1561403"/>
                    </a:cubicBezTo>
                    <a:cubicBezTo>
                      <a:pt x="-38711" y="1360959"/>
                      <a:pt x="-2707" y="1327868"/>
                      <a:pt x="0" y="1163089"/>
                    </a:cubicBezTo>
                    <a:cubicBezTo>
                      <a:pt x="892" y="990425"/>
                      <a:pt x="15639" y="887848"/>
                      <a:pt x="0" y="780707"/>
                    </a:cubicBezTo>
                    <a:cubicBezTo>
                      <a:pt x="4679" y="677573"/>
                      <a:pt x="48415" y="525572"/>
                      <a:pt x="0" y="398325"/>
                    </a:cubicBezTo>
                    <a:close/>
                  </a:path>
                  <a:path w="5922819" h="2389909" fill="none" stroke="0" extrusionOk="0">
                    <a:moveTo>
                      <a:pt x="0" y="398325"/>
                    </a:moveTo>
                    <a:cubicBezTo>
                      <a:pt x="23332" y="270960"/>
                      <a:pt x="193905" y="-9263"/>
                      <a:pt x="406892" y="0"/>
                    </a:cubicBezTo>
                    <a:cubicBezTo>
                      <a:pt x="559425" y="-28228"/>
                      <a:pt x="639355" y="17893"/>
                      <a:pt x="748804" y="0"/>
                    </a:cubicBezTo>
                    <a:cubicBezTo>
                      <a:pt x="837709" y="-26284"/>
                      <a:pt x="968970" y="31191"/>
                      <a:pt x="1090716" y="0"/>
                    </a:cubicBezTo>
                    <a:cubicBezTo>
                      <a:pt x="1211312" y="-36167"/>
                      <a:pt x="1295444" y="8955"/>
                      <a:pt x="1483719" y="0"/>
                    </a:cubicBezTo>
                    <a:cubicBezTo>
                      <a:pt x="1686310" y="-48260"/>
                      <a:pt x="1637802" y="9532"/>
                      <a:pt x="1723451" y="0"/>
                    </a:cubicBezTo>
                    <a:cubicBezTo>
                      <a:pt x="1849462" y="-3960"/>
                      <a:pt x="1996077" y="14429"/>
                      <a:pt x="2167544" y="0"/>
                    </a:cubicBezTo>
                    <a:cubicBezTo>
                      <a:pt x="2338748" y="-30066"/>
                      <a:pt x="2420204" y="3029"/>
                      <a:pt x="2509456" y="0"/>
                    </a:cubicBezTo>
                    <a:cubicBezTo>
                      <a:pt x="2604463" y="-6625"/>
                      <a:pt x="2859996" y="36150"/>
                      <a:pt x="2953549" y="0"/>
                    </a:cubicBezTo>
                    <a:cubicBezTo>
                      <a:pt x="3096106" y="-52691"/>
                      <a:pt x="3243006" y="-13800"/>
                      <a:pt x="3397642" y="0"/>
                    </a:cubicBezTo>
                    <a:cubicBezTo>
                      <a:pt x="3584271" y="-11462"/>
                      <a:pt x="3698645" y="12352"/>
                      <a:pt x="3790644" y="0"/>
                    </a:cubicBezTo>
                    <a:cubicBezTo>
                      <a:pt x="3880400" y="-18556"/>
                      <a:pt x="4063567" y="18961"/>
                      <a:pt x="4183647" y="0"/>
                    </a:cubicBezTo>
                    <a:cubicBezTo>
                      <a:pt x="4299069" y="-34299"/>
                      <a:pt x="4416560" y="19495"/>
                      <a:pt x="4576650" y="0"/>
                    </a:cubicBezTo>
                    <a:cubicBezTo>
                      <a:pt x="4762769" y="-21151"/>
                      <a:pt x="4812671" y="-3384"/>
                      <a:pt x="4969652" y="0"/>
                    </a:cubicBezTo>
                    <a:cubicBezTo>
                      <a:pt x="5104963" y="-61637"/>
                      <a:pt x="5239117" y="-407"/>
                      <a:pt x="5515926" y="0"/>
                    </a:cubicBezTo>
                    <a:cubicBezTo>
                      <a:pt x="5769061" y="1399"/>
                      <a:pt x="5903567" y="140847"/>
                      <a:pt x="5922819" y="398325"/>
                    </a:cubicBezTo>
                    <a:cubicBezTo>
                      <a:pt x="5942401" y="501979"/>
                      <a:pt x="5867176" y="655817"/>
                      <a:pt x="5922819" y="796640"/>
                    </a:cubicBezTo>
                    <a:cubicBezTo>
                      <a:pt x="5953496" y="951755"/>
                      <a:pt x="5900290" y="1040986"/>
                      <a:pt x="5922819" y="1147156"/>
                    </a:cubicBezTo>
                    <a:cubicBezTo>
                      <a:pt x="5967802" y="1268188"/>
                      <a:pt x="5878171" y="1427292"/>
                      <a:pt x="5922819" y="1513605"/>
                    </a:cubicBezTo>
                    <a:cubicBezTo>
                      <a:pt x="5957747" y="1594915"/>
                      <a:pt x="5903332" y="1727717"/>
                      <a:pt x="5922819" y="1991583"/>
                    </a:cubicBezTo>
                    <a:cubicBezTo>
                      <a:pt x="5923347" y="2258593"/>
                      <a:pt x="5760388" y="2354288"/>
                      <a:pt x="5515926" y="2389909"/>
                    </a:cubicBezTo>
                    <a:cubicBezTo>
                      <a:pt x="5366397" y="2428106"/>
                      <a:pt x="5279935" y="2398036"/>
                      <a:pt x="5071834" y="2389909"/>
                    </a:cubicBezTo>
                    <a:cubicBezTo>
                      <a:pt x="4855409" y="2392944"/>
                      <a:pt x="4702779" y="2387706"/>
                      <a:pt x="4576650" y="2389909"/>
                    </a:cubicBezTo>
                    <a:cubicBezTo>
                      <a:pt x="4429660" y="2438584"/>
                      <a:pt x="4413361" y="2380759"/>
                      <a:pt x="4336918" y="2389909"/>
                    </a:cubicBezTo>
                    <a:cubicBezTo>
                      <a:pt x="4277096" y="2405626"/>
                      <a:pt x="4161211" y="2371586"/>
                      <a:pt x="4097187" y="2389909"/>
                    </a:cubicBezTo>
                    <a:cubicBezTo>
                      <a:pt x="4011046" y="2423209"/>
                      <a:pt x="3899952" y="2357362"/>
                      <a:pt x="3755274" y="2389909"/>
                    </a:cubicBezTo>
                    <a:cubicBezTo>
                      <a:pt x="3597080" y="2427559"/>
                      <a:pt x="3487200" y="2350751"/>
                      <a:pt x="3311182" y="2389909"/>
                    </a:cubicBezTo>
                    <a:cubicBezTo>
                      <a:pt x="3154468" y="2448239"/>
                      <a:pt x="3014660" y="2352192"/>
                      <a:pt x="2867088" y="2389909"/>
                    </a:cubicBezTo>
                    <a:cubicBezTo>
                      <a:pt x="2707780" y="2434554"/>
                      <a:pt x="2745867" y="2375232"/>
                      <a:pt x="2627357" y="2389909"/>
                    </a:cubicBezTo>
                    <a:cubicBezTo>
                      <a:pt x="2488120" y="2389327"/>
                      <a:pt x="2263900" y="2369253"/>
                      <a:pt x="2132174" y="2389909"/>
                    </a:cubicBezTo>
                    <a:cubicBezTo>
                      <a:pt x="2026392" y="2441929"/>
                      <a:pt x="1910006" y="2349594"/>
                      <a:pt x="1790261" y="2389909"/>
                    </a:cubicBezTo>
                    <a:cubicBezTo>
                      <a:pt x="1722487" y="2433957"/>
                      <a:pt x="1429380" y="2402390"/>
                      <a:pt x="1295078" y="2389909"/>
                    </a:cubicBezTo>
                    <a:cubicBezTo>
                      <a:pt x="1171236" y="2387916"/>
                      <a:pt x="1049465" y="2384986"/>
                      <a:pt x="799894" y="2389909"/>
                    </a:cubicBezTo>
                    <a:cubicBezTo>
                      <a:pt x="550503" y="2389196"/>
                      <a:pt x="589814" y="2363354"/>
                      <a:pt x="406892" y="2389909"/>
                    </a:cubicBezTo>
                    <a:cubicBezTo>
                      <a:pt x="179622" y="2378968"/>
                      <a:pt x="-18679" y="2255184"/>
                      <a:pt x="0" y="1991583"/>
                    </a:cubicBezTo>
                    <a:cubicBezTo>
                      <a:pt x="-27652" y="1856143"/>
                      <a:pt x="10043" y="1745387"/>
                      <a:pt x="0" y="1561403"/>
                    </a:cubicBezTo>
                    <a:cubicBezTo>
                      <a:pt x="-15143" y="1407685"/>
                      <a:pt x="38300" y="1348663"/>
                      <a:pt x="0" y="1194954"/>
                    </a:cubicBezTo>
                    <a:cubicBezTo>
                      <a:pt x="-36218" y="1052481"/>
                      <a:pt x="-2312" y="923730"/>
                      <a:pt x="0" y="844437"/>
                    </a:cubicBezTo>
                    <a:cubicBezTo>
                      <a:pt x="20704" y="769084"/>
                      <a:pt x="-1276" y="562800"/>
                      <a:pt x="0" y="398325"/>
                    </a:cubicBezTo>
                    <a:close/>
                  </a:path>
                </a:pathLst>
              </a:custGeom>
              <a:grpFill/>
              <a:ln w="38100">
                <a:solidFill>
                  <a:srgbClr val="00B050"/>
                </a:solidFill>
                <a:extLst>
                  <a:ext uri="{C807C97D-BFC1-408E-A445-0C87EB9F89A2}">
                    <ask:lineSketchStyleProps xmlns:ask="http://schemas.microsoft.com/office/drawing/2018/sketchyshapes" sd="1666995049">
                      <a:custGeom>
                        <a:avLst/>
                        <a:gdLst>
                          <a:gd name="connsiteX0" fmla="*/ 0 w 8697191"/>
                          <a:gd name="connsiteY0" fmla="*/ 597489 h 3584864"/>
                          <a:gd name="connsiteX1" fmla="*/ 597489 w 8697191"/>
                          <a:gd name="connsiteY1" fmla="*/ 0 h 3584864"/>
                          <a:gd name="connsiteX2" fmla="*/ 1099560 w 8697191"/>
                          <a:gd name="connsiteY2" fmla="*/ 0 h 3584864"/>
                          <a:gd name="connsiteX3" fmla="*/ 1601631 w 8697191"/>
                          <a:gd name="connsiteY3" fmla="*/ 0 h 3584864"/>
                          <a:gd name="connsiteX4" fmla="*/ 2178725 w 8697191"/>
                          <a:gd name="connsiteY4" fmla="*/ 0 h 3584864"/>
                          <a:gd name="connsiteX5" fmla="*/ 2530752 w 8697191"/>
                          <a:gd name="connsiteY5" fmla="*/ 0 h 3584864"/>
                          <a:gd name="connsiteX6" fmla="*/ 3182867 w 8697191"/>
                          <a:gd name="connsiteY6" fmla="*/ 0 h 3584864"/>
                          <a:gd name="connsiteX7" fmla="*/ 3684938 w 8697191"/>
                          <a:gd name="connsiteY7" fmla="*/ 0 h 3584864"/>
                          <a:gd name="connsiteX8" fmla="*/ 4337054 w 8697191"/>
                          <a:gd name="connsiteY8" fmla="*/ 0 h 3584864"/>
                          <a:gd name="connsiteX9" fmla="*/ 4989169 w 8697191"/>
                          <a:gd name="connsiteY9" fmla="*/ 0 h 3584864"/>
                          <a:gd name="connsiteX10" fmla="*/ 5566262 w 8697191"/>
                          <a:gd name="connsiteY10" fmla="*/ 0 h 3584864"/>
                          <a:gd name="connsiteX11" fmla="*/ 6143356 w 8697191"/>
                          <a:gd name="connsiteY11" fmla="*/ 0 h 3584864"/>
                          <a:gd name="connsiteX12" fmla="*/ 6720449 w 8697191"/>
                          <a:gd name="connsiteY12" fmla="*/ 0 h 3584864"/>
                          <a:gd name="connsiteX13" fmla="*/ 7297542 w 8697191"/>
                          <a:gd name="connsiteY13" fmla="*/ 0 h 3584864"/>
                          <a:gd name="connsiteX14" fmla="*/ 8099702 w 8697191"/>
                          <a:gd name="connsiteY14" fmla="*/ 0 h 3584864"/>
                          <a:gd name="connsiteX15" fmla="*/ 8697191 w 8697191"/>
                          <a:gd name="connsiteY15" fmla="*/ 597489 h 3584864"/>
                          <a:gd name="connsiteX16" fmla="*/ 8697191 w 8697191"/>
                          <a:gd name="connsiteY16" fmla="*/ 1194961 h 3584864"/>
                          <a:gd name="connsiteX17" fmla="*/ 8697191 w 8697191"/>
                          <a:gd name="connsiteY17" fmla="*/ 1720735 h 3584864"/>
                          <a:gd name="connsiteX18" fmla="*/ 8697191 w 8697191"/>
                          <a:gd name="connsiteY18" fmla="*/ 2270409 h 3584864"/>
                          <a:gd name="connsiteX19" fmla="*/ 8697191 w 8697191"/>
                          <a:gd name="connsiteY19" fmla="*/ 2987375 h 3584864"/>
                          <a:gd name="connsiteX20" fmla="*/ 8099702 w 8697191"/>
                          <a:gd name="connsiteY20" fmla="*/ 3584864 h 3584864"/>
                          <a:gd name="connsiteX21" fmla="*/ 7447587 w 8697191"/>
                          <a:gd name="connsiteY21" fmla="*/ 3584864 h 3584864"/>
                          <a:gd name="connsiteX22" fmla="*/ 6720449 w 8697191"/>
                          <a:gd name="connsiteY22" fmla="*/ 3584864 h 3584864"/>
                          <a:gd name="connsiteX23" fmla="*/ 6368422 w 8697191"/>
                          <a:gd name="connsiteY23" fmla="*/ 3584864 h 3584864"/>
                          <a:gd name="connsiteX24" fmla="*/ 6016395 w 8697191"/>
                          <a:gd name="connsiteY24" fmla="*/ 3584864 h 3584864"/>
                          <a:gd name="connsiteX25" fmla="*/ 5514324 w 8697191"/>
                          <a:gd name="connsiteY25" fmla="*/ 3584864 h 3584864"/>
                          <a:gd name="connsiteX26" fmla="*/ 4862209 w 8697191"/>
                          <a:gd name="connsiteY26" fmla="*/ 3584864 h 3584864"/>
                          <a:gd name="connsiteX27" fmla="*/ 4210093 w 8697191"/>
                          <a:gd name="connsiteY27" fmla="*/ 3584864 h 3584864"/>
                          <a:gd name="connsiteX28" fmla="*/ 3858066 w 8697191"/>
                          <a:gd name="connsiteY28" fmla="*/ 3584864 h 3584864"/>
                          <a:gd name="connsiteX29" fmla="*/ 3130929 w 8697191"/>
                          <a:gd name="connsiteY29" fmla="*/ 3584864 h 3584864"/>
                          <a:gd name="connsiteX30" fmla="*/ 2628857 w 8697191"/>
                          <a:gd name="connsiteY30" fmla="*/ 3584864 h 3584864"/>
                          <a:gd name="connsiteX31" fmla="*/ 1901720 w 8697191"/>
                          <a:gd name="connsiteY31" fmla="*/ 3584864 h 3584864"/>
                          <a:gd name="connsiteX32" fmla="*/ 1174582 w 8697191"/>
                          <a:gd name="connsiteY32" fmla="*/ 3584864 h 3584864"/>
                          <a:gd name="connsiteX33" fmla="*/ 597489 w 8697191"/>
                          <a:gd name="connsiteY33" fmla="*/ 3584864 h 3584864"/>
                          <a:gd name="connsiteX34" fmla="*/ 0 w 8697191"/>
                          <a:gd name="connsiteY34" fmla="*/ 2987375 h 3584864"/>
                          <a:gd name="connsiteX35" fmla="*/ 0 w 8697191"/>
                          <a:gd name="connsiteY35" fmla="*/ 2342106 h 3584864"/>
                          <a:gd name="connsiteX36" fmla="*/ 0 w 8697191"/>
                          <a:gd name="connsiteY36" fmla="*/ 1792432 h 3584864"/>
                          <a:gd name="connsiteX37" fmla="*/ 0 w 8697191"/>
                          <a:gd name="connsiteY37" fmla="*/ 1266657 h 3584864"/>
                          <a:gd name="connsiteX38" fmla="*/ 0 w 8697191"/>
                          <a:gd name="connsiteY38" fmla="*/ 597489 h 358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97191" h="3584864" fill="none" extrusionOk="0">
                            <a:moveTo>
                              <a:pt x="0" y="597489"/>
                            </a:moveTo>
                            <a:cubicBezTo>
                              <a:pt x="-4730" y="348601"/>
                              <a:pt x="243182" y="-48268"/>
                              <a:pt x="597489" y="0"/>
                            </a:cubicBezTo>
                            <a:cubicBezTo>
                              <a:pt x="807816" y="-43184"/>
                              <a:pt x="960664" y="46754"/>
                              <a:pt x="1099560" y="0"/>
                            </a:cubicBezTo>
                            <a:cubicBezTo>
                              <a:pt x="1238456" y="-46754"/>
                              <a:pt x="1441168" y="52792"/>
                              <a:pt x="1601631" y="0"/>
                            </a:cubicBezTo>
                            <a:cubicBezTo>
                              <a:pt x="1762094" y="-52792"/>
                              <a:pt x="1896430" y="59667"/>
                              <a:pt x="2178725" y="0"/>
                            </a:cubicBezTo>
                            <a:cubicBezTo>
                              <a:pt x="2461020" y="-59667"/>
                              <a:pt x="2381496" y="2516"/>
                              <a:pt x="2530752" y="0"/>
                            </a:cubicBezTo>
                            <a:cubicBezTo>
                              <a:pt x="2680008" y="-2516"/>
                              <a:pt x="2941545" y="13822"/>
                              <a:pt x="3182867" y="0"/>
                            </a:cubicBezTo>
                            <a:cubicBezTo>
                              <a:pt x="3424190" y="-13822"/>
                              <a:pt x="3546986" y="3447"/>
                              <a:pt x="3684938" y="0"/>
                            </a:cubicBezTo>
                            <a:cubicBezTo>
                              <a:pt x="3822890" y="-3447"/>
                              <a:pt x="4202297" y="67072"/>
                              <a:pt x="4337054" y="0"/>
                            </a:cubicBezTo>
                            <a:cubicBezTo>
                              <a:pt x="4471811" y="-67072"/>
                              <a:pt x="4737658" y="26459"/>
                              <a:pt x="4989169" y="0"/>
                            </a:cubicBezTo>
                            <a:cubicBezTo>
                              <a:pt x="5240680" y="-26459"/>
                              <a:pt x="5441430" y="23698"/>
                              <a:pt x="5566262" y="0"/>
                            </a:cubicBezTo>
                            <a:cubicBezTo>
                              <a:pt x="5691094" y="-23698"/>
                              <a:pt x="5960713" y="19059"/>
                              <a:pt x="6143356" y="0"/>
                            </a:cubicBezTo>
                            <a:cubicBezTo>
                              <a:pt x="6325999" y="-19059"/>
                              <a:pt x="6490453" y="26580"/>
                              <a:pt x="6720449" y="0"/>
                            </a:cubicBezTo>
                            <a:cubicBezTo>
                              <a:pt x="6950445" y="-26580"/>
                              <a:pt x="7091178" y="33653"/>
                              <a:pt x="7297542" y="0"/>
                            </a:cubicBezTo>
                            <a:cubicBezTo>
                              <a:pt x="7503906" y="-33653"/>
                              <a:pt x="7706751" y="44303"/>
                              <a:pt x="8099702" y="0"/>
                            </a:cubicBezTo>
                            <a:cubicBezTo>
                              <a:pt x="8494802" y="-26446"/>
                              <a:pt x="8706233" y="235688"/>
                              <a:pt x="8697191" y="597489"/>
                            </a:cubicBezTo>
                            <a:cubicBezTo>
                              <a:pt x="8723940" y="743442"/>
                              <a:pt x="8649575" y="942691"/>
                              <a:pt x="8697191" y="1194961"/>
                            </a:cubicBezTo>
                            <a:cubicBezTo>
                              <a:pt x="8744807" y="1447231"/>
                              <a:pt x="8653351" y="1559449"/>
                              <a:pt x="8697191" y="1720735"/>
                            </a:cubicBezTo>
                            <a:cubicBezTo>
                              <a:pt x="8741031" y="1882021"/>
                              <a:pt x="8644396" y="2142133"/>
                              <a:pt x="8697191" y="2270409"/>
                            </a:cubicBezTo>
                            <a:cubicBezTo>
                              <a:pt x="8749986" y="2398685"/>
                              <a:pt x="8671916" y="2653738"/>
                              <a:pt x="8697191" y="2987375"/>
                            </a:cubicBezTo>
                            <a:cubicBezTo>
                              <a:pt x="8719264" y="3341948"/>
                              <a:pt x="8453158" y="3555002"/>
                              <a:pt x="8099702" y="3584864"/>
                            </a:cubicBezTo>
                            <a:cubicBezTo>
                              <a:pt x="7926886" y="3654408"/>
                              <a:pt x="7739662" y="3580276"/>
                              <a:pt x="7447587" y="3584864"/>
                            </a:cubicBezTo>
                            <a:cubicBezTo>
                              <a:pt x="7155513" y="3589452"/>
                              <a:pt x="6943179" y="3526707"/>
                              <a:pt x="6720449" y="3584864"/>
                            </a:cubicBezTo>
                            <a:cubicBezTo>
                              <a:pt x="6497719" y="3643021"/>
                              <a:pt x="6485132" y="3569477"/>
                              <a:pt x="6368422" y="3584864"/>
                            </a:cubicBezTo>
                            <a:cubicBezTo>
                              <a:pt x="6251712" y="3600251"/>
                              <a:pt x="6124788" y="3569728"/>
                              <a:pt x="6016395" y="3584864"/>
                            </a:cubicBezTo>
                            <a:cubicBezTo>
                              <a:pt x="5908002" y="3600000"/>
                              <a:pt x="5727888" y="3546728"/>
                              <a:pt x="5514324" y="3584864"/>
                            </a:cubicBezTo>
                            <a:cubicBezTo>
                              <a:pt x="5300760" y="3623000"/>
                              <a:pt x="5083050" y="3507463"/>
                              <a:pt x="4862209" y="3584864"/>
                            </a:cubicBezTo>
                            <a:cubicBezTo>
                              <a:pt x="4641369" y="3662265"/>
                              <a:pt x="4436363" y="3508077"/>
                              <a:pt x="4210093" y="3584864"/>
                            </a:cubicBezTo>
                            <a:cubicBezTo>
                              <a:pt x="3983823" y="3661651"/>
                              <a:pt x="4021624" y="3578160"/>
                              <a:pt x="3858066" y="3584864"/>
                            </a:cubicBezTo>
                            <a:cubicBezTo>
                              <a:pt x="3694508" y="3591568"/>
                              <a:pt x="3306866" y="3515552"/>
                              <a:pt x="3130929" y="3584864"/>
                            </a:cubicBezTo>
                            <a:cubicBezTo>
                              <a:pt x="2954992" y="3654176"/>
                              <a:pt x="2772008" y="3526491"/>
                              <a:pt x="2628857" y="3584864"/>
                            </a:cubicBezTo>
                            <a:cubicBezTo>
                              <a:pt x="2485706" y="3643237"/>
                              <a:pt x="2101609" y="3573056"/>
                              <a:pt x="1901720" y="3584864"/>
                            </a:cubicBezTo>
                            <a:cubicBezTo>
                              <a:pt x="1701831" y="3596672"/>
                              <a:pt x="1536245" y="3582516"/>
                              <a:pt x="1174582" y="3584864"/>
                            </a:cubicBezTo>
                            <a:cubicBezTo>
                              <a:pt x="812919" y="3587212"/>
                              <a:pt x="856988" y="3542448"/>
                              <a:pt x="597489" y="3584864"/>
                            </a:cubicBezTo>
                            <a:cubicBezTo>
                              <a:pt x="249887" y="3507978"/>
                              <a:pt x="5858" y="3404608"/>
                              <a:pt x="0" y="2987375"/>
                            </a:cubicBezTo>
                            <a:cubicBezTo>
                              <a:pt x="-51713" y="2745659"/>
                              <a:pt x="20786" y="2569208"/>
                              <a:pt x="0" y="2342106"/>
                            </a:cubicBezTo>
                            <a:cubicBezTo>
                              <a:pt x="-20786" y="2115004"/>
                              <a:pt x="52767" y="2027592"/>
                              <a:pt x="0" y="1792432"/>
                            </a:cubicBezTo>
                            <a:cubicBezTo>
                              <a:pt x="-52767" y="1557272"/>
                              <a:pt x="2220" y="1390746"/>
                              <a:pt x="0" y="1266657"/>
                            </a:cubicBezTo>
                            <a:cubicBezTo>
                              <a:pt x="-2220" y="1142569"/>
                              <a:pt x="8606" y="818531"/>
                              <a:pt x="0" y="597489"/>
                            </a:cubicBezTo>
                            <a:close/>
                          </a:path>
                          <a:path w="8697191" h="3584864" stroke="0" extrusionOk="0">
                            <a:moveTo>
                              <a:pt x="0" y="597489"/>
                            </a:moveTo>
                            <a:cubicBezTo>
                              <a:pt x="18863" y="294898"/>
                              <a:pt x="273663" y="4987"/>
                              <a:pt x="597489" y="0"/>
                            </a:cubicBezTo>
                            <a:cubicBezTo>
                              <a:pt x="891967" y="-38475"/>
                              <a:pt x="1043384" y="59877"/>
                              <a:pt x="1324627" y="0"/>
                            </a:cubicBezTo>
                            <a:cubicBezTo>
                              <a:pt x="1605870" y="-59877"/>
                              <a:pt x="1533660" y="4540"/>
                              <a:pt x="1676653" y="0"/>
                            </a:cubicBezTo>
                            <a:cubicBezTo>
                              <a:pt x="1819646" y="-4540"/>
                              <a:pt x="1994366" y="44095"/>
                              <a:pt x="2103703" y="0"/>
                            </a:cubicBezTo>
                            <a:cubicBezTo>
                              <a:pt x="2213040" y="-44095"/>
                              <a:pt x="2366880" y="41070"/>
                              <a:pt x="2530752" y="0"/>
                            </a:cubicBezTo>
                            <a:cubicBezTo>
                              <a:pt x="2694624" y="-41070"/>
                              <a:pt x="2979747" y="39580"/>
                              <a:pt x="3107845" y="0"/>
                            </a:cubicBezTo>
                            <a:cubicBezTo>
                              <a:pt x="3235943" y="-39580"/>
                              <a:pt x="3486126" y="26746"/>
                              <a:pt x="3759960" y="0"/>
                            </a:cubicBezTo>
                            <a:cubicBezTo>
                              <a:pt x="4033794" y="-26746"/>
                              <a:pt x="3988532" y="10429"/>
                              <a:pt x="4187009" y="0"/>
                            </a:cubicBezTo>
                            <a:cubicBezTo>
                              <a:pt x="4385486" y="-10429"/>
                              <a:pt x="4466364" y="45849"/>
                              <a:pt x="4689081" y="0"/>
                            </a:cubicBezTo>
                            <a:cubicBezTo>
                              <a:pt x="4911798" y="-45849"/>
                              <a:pt x="5008708" y="32254"/>
                              <a:pt x="5191152" y="0"/>
                            </a:cubicBezTo>
                            <a:cubicBezTo>
                              <a:pt x="5373596" y="-32254"/>
                              <a:pt x="5727012" y="70138"/>
                              <a:pt x="5918289" y="0"/>
                            </a:cubicBezTo>
                            <a:cubicBezTo>
                              <a:pt x="6109566" y="-70138"/>
                              <a:pt x="6324888" y="47028"/>
                              <a:pt x="6645427" y="0"/>
                            </a:cubicBezTo>
                            <a:cubicBezTo>
                              <a:pt x="6965966" y="-47028"/>
                              <a:pt x="6905445" y="9224"/>
                              <a:pt x="6997454" y="0"/>
                            </a:cubicBezTo>
                            <a:cubicBezTo>
                              <a:pt x="7089463" y="-9224"/>
                              <a:pt x="7197121" y="33695"/>
                              <a:pt x="7349481" y="0"/>
                            </a:cubicBezTo>
                            <a:cubicBezTo>
                              <a:pt x="7501841" y="-33695"/>
                              <a:pt x="7876678" y="35232"/>
                              <a:pt x="8099702" y="0"/>
                            </a:cubicBezTo>
                            <a:cubicBezTo>
                              <a:pt x="8508254" y="-9141"/>
                              <a:pt x="8672711" y="229075"/>
                              <a:pt x="8697191" y="597489"/>
                            </a:cubicBezTo>
                            <a:cubicBezTo>
                              <a:pt x="8744410" y="731458"/>
                              <a:pt x="8670923" y="1040568"/>
                              <a:pt x="8697191" y="1242758"/>
                            </a:cubicBezTo>
                            <a:cubicBezTo>
                              <a:pt x="8723459" y="1444948"/>
                              <a:pt x="8644381" y="1546798"/>
                              <a:pt x="8697191" y="1840230"/>
                            </a:cubicBezTo>
                            <a:cubicBezTo>
                              <a:pt x="8750001" y="2133662"/>
                              <a:pt x="8687471" y="2266390"/>
                              <a:pt x="8697191" y="2389904"/>
                            </a:cubicBezTo>
                            <a:cubicBezTo>
                              <a:pt x="8706911" y="2513418"/>
                              <a:pt x="8663922" y="2793444"/>
                              <a:pt x="8697191" y="2987375"/>
                            </a:cubicBezTo>
                            <a:cubicBezTo>
                              <a:pt x="8720492" y="3321665"/>
                              <a:pt x="8443657" y="3597339"/>
                              <a:pt x="8099702" y="3584864"/>
                            </a:cubicBezTo>
                            <a:cubicBezTo>
                              <a:pt x="7741199" y="3614418"/>
                              <a:pt x="7539042" y="3536995"/>
                              <a:pt x="7372564" y="3584864"/>
                            </a:cubicBezTo>
                            <a:cubicBezTo>
                              <a:pt x="7206086" y="3632733"/>
                              <a:pt x="6983707" y="3556664"/>
                              <a:pt x="6645427" y="3584864"/>
                            </a:cubicBezTo>
                            <a:cubicBezTo>
                              <a:pt x="6307147" y="3613064"/>
                              <a:pt x="6272277" y="3525459"/>
                              <a:pt x="5918289" y="3584864"/>
                            </a:cubicBezTo>
                            <a:cubicBezTo>
                              <a:pt x="5564301" y="3644269"/>
                              <a:pt x="5573603" y="3546424"/>
                              <a:pt x="5266174" y="3584864"/>
                            </a:cubicBezTo>
                            <a:cubicBezTo>
                              <a:pt x="4958745" y="3623304"/>
                              <a:pt x="4892217" y="3571696"/>
                              <a:pt x="4764103" y="3584864"/>
                            </a:cubicBezTo>
                            <a:cubicBezTo>
                              <a:pt x="4635989" y="3598032"/>
                              <a:pt x="4492186" y="3553934"/>
                              <a:pt x="4262032" y="3584864"/>
                            </a:cubicBezTo>
                            <a:cubicBezTo>
                              <a:pt x="4031878" y="3615794"/>
                              <a:pt x="3841567" y="3544493"/>
                              <a:pt x="3609916" y="3584864"/>
                            </a:cubicBezTo>
                            <a:cubicBezTo>
                              <a:pt x="3378265" y="3625235"/>
                              <a:pt x="3241701" y="3581824"/>
                              <a:pt x="3107845" y="3584864"/>
                            </a:cubicBezTo>
                            <a:cubicBezTo>
                              <a:pt x="2973989" y="3587904"/>
                              <a:pt x="2698749" y="3514595"/>
                              <a:pt x="2455729" y="3584864"/>
                            </a:cubicBezTo>
                            <a:cubicBezTo>
                              <a:pt x="2212709" y="3655133"/>
                              <a:pt x="2087720" y="3575249"/>
                              <a:pt x="1953658" y="3584864"/>
                            </a:cubicBezTo>
                            <a:cubicBezTo>
                              <a:pt x="1819596" y="3594479"/>
                              <a:pt x="1700615" y="3570989"/>
                              <a:pt x="1601631" y="3584864"/>
                            </a:cubicBezTo>
                            <a:cubicBezTo>
                              <a:pt x="1502647" y="3598739"/>
                              <a:pt x="1424977" y="3548144"/>
                              <a:pt x="1249604" y="3584864"/>
                            </a:cubicBezTo>
                            <a:cubicBezTo>
                              <a:pt x="1074231" y="3621584"/>
                              <a:pt x="847008" y="3536508"/>
                              <a:pt x="597489" y="3584864"/>
                            </a:cubicBezTo>
                            <a:cubicBezTo>
                              <a:pt x="208037" y="3565150"/>
                              <a:pt x="-10698" y="3285215"/>
                              <a:pt x="0" y="2987375"/>
                            </a:cubicBezTo>
                            <a:cubicBezTo>
                              <a:pt x="-9691" y="2835677"/>
                              <a:pt x="51698" y="2630512"/>
                              <a:pt x="0" y="2342106"/>
                            </a:cubicBezTo>
                            <a:cubicBezTo>
                              <a:pt x="-51698" y="2053700"/>
                              <a:pt x="4176" y="1987974"/>
                              <a:pt x="0" y="1744634"/>
                            </a:cubicBezTo>
                            <a:cubicBezTo>
                              <a:pt x="-4176" y="1501294"/>
                              <a:pt x="17907" y="1363974"/>
                              <a:pt x="0" y="1171062"/>
                            </a:cubicBezTo>
                            <a:cubicBezTo>
                              <a:pt x="-17907" y="978150"/>
                              <a:pt x="63391" y="773573"/>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Phân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công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theo</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đoạn</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Tất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cả</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viên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đều</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a:t>
                </a:r>
              </a:p>
              <a:p>
                <a:pPr algn="just" defTabSz="1371566"/>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từ</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cùng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nhau</a:t>
                </a:r>
                <a:r>
                  <a:rPr lang="en-US" sz="4800" dirty="0">
                    <a:solidFill>
                      <a:prstClr val="black"/>
                    </a:solidFill>
                    <a:latin typeface="Calibri" panose="020F0502020204030204" pitchFamily="34" charset="0"/>
                    <a:cs typeface="Calibri" panose="020F0502020204030204" pitchFamily="34" charset="0"/>
                  </a:rPr>
                  <a:t>.</a:t>
                </a:r>
              </a:p>
            </p:txBody>
          </p:sp>
          <p:pic>
            <p:nvPicPr>
              <p:cNvPr id="35" name="Picture 34">
                <a:extLst>
                  <a:ext uri="{FF2B5EF4-FFF2-40B4-BE49-F238E27FC236}">
                    <a16:creationId xmlns:a16="http://schemas.microsoft.com/office/drawing/2014/main" id="{81EB22B4-6325-B262-0DD3-5CD745BF96C6}"/>
                  </a:ext>
                </a:extLst>
              </p:cNvPr>
              <p:cNvPicPr>
                <a:picLocks noChangeAspect="1"/>
              </p:cNvPicPr>
              <p:nvPr/>
            </p:nvPicPr>
            <p:blipFill>
              <a:blip r:embed="rId2"/>
              <a:stretch>
                <a:fillRect/>
              </a:stretch>
            </p:blipFill>
            <p:spPr>
              <a:xfrm flipH="1">
                <a:off x="907221" y="2770898"/>
                <a:ext cx="609091" cy="609091"/>
              </a:xfrm>
              <a:prstGeom prst="rect">
                <a:avLst/>
              </a:prstGeom>
              <a:grpFill/>
              <a:ln>
                <a:noFill/>
              </a:ln>
            </p:spPr>
          </p:pic>
          <p:pic>
            <p:nvPicPr>
              <p:cNvPr id="36" name="Picture 35">
                <a:extLst>
                  <a:ext uri="{FF2B5EF4-FFF2-40B4-BE49-F238E27FC236}">
                    <a16:creationId xmlns:a16="http://schemas.microsoft.com/office/drawing/2014/main" id="{F12886FF-E9C4-4943-72D9-A311E0543243}"/>
                  </a:ext>
                </a:extLst>
              </p:cNvPr>
              <p:cNvPicPr>
                <a:picLocks noChangeAspect="1"/>
              </p:cNvPicPr>
              <p:nvPr/>
            </p:nvPicPr>
            <p:blipFill>
              <a:blip r:embed="rId2"/>
              <a:stretch>
                <a:fillRect/>
              </a:stretch>
            </p:blipFill>
            <p:spPr>
              <a:xfrm flipH="1">
                <a:off x="907221" y="3268339"/>
                <a:ext cx="609091" cy="609091"/>
              </a:xfrm>
              <a:prstGeom prst="rect">
                <a:avLst/>
              </a:prstGeom>
              <a:grpFill/>
              <a:ln>
                <a:noFill/>
              </a:ln>
            </p:spPr>
          </p:pic>
          <p:pic>
            <p:nvPicPr>
              <p:cNvPr id="37" name="Picture 36">
                <a:extLst>
                  <a:ext uri="{FF2B5EF4-FFF2-40B4-BE49-F238E27FC236}">
                    <a16:creationId xmlns:a16="http://schemas.microsoft.com/office/drawing/2014/main" id="{89E2E95D-E050-65ED-C77F-DD91675196A8}"/>
                  </a:ext>
                </a:extLst>
              </p:cNvPr>
              <p:cNvPicPr>
                <a:picLocks noChangeAspect="1"/>
              </p:cNvPicPr>
              <p:nvPr/>
            </p:nvPicPr>
            <p:blipFill>
              <a:blip r:embed="rId2"/>
              <a:stretch>
                <a:fillRect/>
              </a:stretch>
            </p:blipFill>
            <p:spPr>
              <a:xfrm flipH="1">
                <a:off x="907221" y="3782556"/>
                <a:ext cx="609091" cy="609091"/>
              </a:xfrm>
              <a:prstGeom prst="rect">
                <a:avLst/>
              </a:prstGeom>
              <a:grpFill/>
              <a:ln>
                <a:noFill/>
              </a:ln>
            </p:spPr>
          </p:pic>
        </p:grpSp>
        <p:sp>
          <p:nvSpPr>
            <p:cNvPr id="33" name="Rectangle: Rounded Corners 32">
              <a:extLst>
                <a:ext uri="{FF2B5EF4-FFF2-40B4-BE49-F238E27FC236}">
                  <a16:creationId xmlns:a16="http://schemas.microsoft.com/office/drawing/2014/main" id="{72F982E5-08D5-B637-CC64-37432EE5A65B}"/>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9900" dirty="0" err="1">
                  <a:solidFill>
                    <a:prstClr val="black"/>
                  </a:solidFill>
                  <a:latin typeface="Calibri" panose="020F0502020204030204" pitchFamily="34" charset="0"/>
                  <a:cs typeface="Calibri" panose="020F0502020204030204" pitchFamily="34" charset="0"/>
                </a:rPr>
                <a:t>Yêu</a:t>
              </a:r>
              <a:r>
                <a:rPr lang="en-US" sz="9900" dirty="0">
                  <a:solidFill>
                    <a:prstClr val="black"/>
                  </a:solidFill>
                  <a:latin typeface="Calibri" panose="020F0502020204030204" pitchFamily="34" charset="0"/>
                  <a:cs typeface="Calibri" panose="020F0502020204030204" pitchFamily="34" charset="0"/>
                </a:rPr>
                <a:t> </a:t>
              </a:r>
              <a:r>
                <a:rPr lang="en-US" sz="9900" dirty="0" err="1">
                  <a:solidFill>
                    <a:prstClr val="black"/>
                  </a:solidFill>
                  <a:latin typeface="Calibri" panose="020F0502020204030204" pitchFamily="34" charset="0"/>
                  <a:cs typeface="Calibri" panose="020F0502020204030204" pitchFamily="34" charset="0"/>
                </a:rPr>
                <a:t>cầu</a:t>
              </a:r>
              <a:endParaRPr lang="en-US" sz="9900" dirty="0">
                <a:solidFill>
                  <a:prstClr val="black"/>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B8205702-91E1-EC2F-135A-5582AFF6267C}"/>
              </a:ext>
            </a:extLst>
          </p:cNvPr>
          <p:cNvGrpSpPr/>
          <p:nvPr/>
        </p:nvGrpSpPr>
        <p:grpSpPr>
          <a:xfrm>
            <a:off x="7661816" y="5193978"/>
            <a:ext cx="10261022" cy="4729188"/>
            <a:chOff x="535741" y="1748982"/>
            <a:chExt cx="6840681" cy="3152791"/>
          </a:xfrm>
        </p:grpSpPr>
        <p:grpSp>
          <p:nvGrpSpPr>
            <p:cNvPr id="39" name="Group 38">
              <a:extLst>
                <a:ext uri="{FF2B5EF4-FFF2-40B4-BE49-F238E27FC236}">
                  <a16:creationId xmlns:a16="http://schemas.microsoft.com/office/drawing/2014/main" id="{42A9A57C-6402-5666-0C34-D7900DC64C09}"/>
                </a:ext>
              </a:extLst>
            </p:cNvPr>
            <p:cNvGrpSpPr/>
            <p:nvPr/>
          </p:nvGrpSpPr>
          <p:grpSpPr>
            <a:xfrm>
              <a:off x="535741" y="2511864"/>
              <a:ext cx="6840681" cy="2389909"/>
              <a:chOff x="5351318" y="4311147"/>
              <a:chExt cx="6840681" cy="2389909"/>
            </a:xfrm>
            <a:solidFill>
              <a:srgbClr val="FFFFCC"/>
            </a:solidFill>
          </p:grpSpPr>
          <p:sp>
            <p:nvSpPr>
              <p:cNvPr id="41" name="Rectangle: Rounded Corners 13">
                <a:extLst>
                  <a:ext uri="{FF2B5EF4-FFF2-40B4-BE49-F238E27FC236}">
                    <a16:creationId xmlns:a16="http://schemas.microsoft.com/office/drawing/2014/main" id="{7508A897-5C2D-9FAE-AD52-C66B7199B108}"/>
                  </a:ext>
                </a:extLst>
              </p:cNvPr>
              <p:cNvSpPr/>
              <p:nvPr/>
            </p:nvSpPr>
            <p:spPr>
              <a:xfrm>
                <a:off x="5351318" y="4311147"/>
                <a:ext cx="6840681" cy="2389909"/>
              </a:xfrm>
              <a:custGeom>
                <a:avLst/>
                <a:gdLst>
                  <a:gd name="csX0" fmla="*/ 0 w 6840681"/>
                  <a:gd name="csY0" fmla="*/ 398325 h 2389909"/>
                  <a:gd name="csX1" fmla="*/ 398325 w 6840681"/>
                  <a:gd name="csY1" fmla="*/ 0 h 2389909"/>
                  <a:gd name="csX2" fmla="*/ 896958 w 6840681"/>
                  <a:gd name="csY2" fmla="*/ 0 h 2389909"/>
                  <a:gd name="csX3" fmla="*/ 1274709 w 6840681"/>
                  <a:gd name="csY3" fmla="*/ 0 h 2389909"/>
                  <a:gd name="csX4" fmla="*/ 1652461 w 6840681"/>
                  <a:gd name="csY4" fmla="*/ 0 h 2389909"/>
                  <a:gd name="csX5" fmla="*/ 2030213 w 6840681"/>
                  <a:gd name="csY5" fmla="*/ 0 h 2389909"/>
                  <a:gd name="csX6" fmla="*/ 2287085 w 6840681"/>
                  <a:gd name="csY6" fmla="*/ 0 h 2389909"/>
                  <a:gd name="csX7" fmla="*/ 2725277 w 6840681"/>
                  <a:gd name="csY7" fmla="*/ 0 h 2389909"/>
                  <a:gd name="csX8" fmla="*/ 2921707 w 6840681"/>
                  <a:gd name="csY8" fmla="*/ 0 h 2389909"/>
                  <a:gd name="csX9" fmla="*/ 3359900 w 6840681"/>
                  <a:gd name="csY9" fmla="*/ 0 h 2389909"/>
                  <a:gd name="csX10" fmla="*/ 3556331 w 6840681"/>
                  <a:gd name="csY10" fmla="*/ 0 h 2389909"/>
                  <a:gd name="csX11" fmla="*/ 3813202 w 6840681"/>
                  <a:gd name="csY11" fmla="*/ 0 h 2389909"/>
                  <a:gd name="csX12" fmla="*/ 4070073 w 6840681"/>
                  <a:gd name="csY12" fmla="*/ 0 h 2389909"/>
                  <a:gd name="csX13" fmla="*/ 4568705 w 6840681"/>
                  <a:gd name="csY13" fmla="*/ 0 h 2389909"/>
                  <a:gd name="csX14" fmla="*/ 4946457 w 6840681"/>
                  <a:gd name="csY14" fmla="*/ 0 h 2389909"/>
                  <a:gd name="csX15" fmla="*/ 5142889 w 6840681"/>
                  <a:gd name="csY15" fmla="*/ 0 h 2389909"/>
                  <a:gd name="csX16" fmla="*/ 5641521 w 6840681"/>
                  <a:gd name="csY16" fmla="*/ 0 h 2389909"/>
                  <a:gd name="csX17" fmla="*/ 5837952 w 6840681"/>
                  <a:gd name="csY17" fmla="*/ 0 h 2389909"/>
                  <a:gd name="csX18" fmla="*/ 6034383 w 6840681"/>
                  <a:gd name="csY18" fmla="*/ 0 h 2389909"/>
                  <a:gd name="csX19" fmla="*/ 6442355 w 6840681"/>
                  <a:gd name="csY19" fmla="*/ 0 h 2389909"/>
                  <a:gd name="csX20" fmla="*/ 6840681 w 6840681"/>
                  <a:gd name="csY20" fmla="*/ 398325 h 2389909"/>
                  <a:gd name="csX21" fmla="*/ 6840681 w 6840681"/>
                  <a:gd name="csY21" fmla="*/ 748842 h 2389909"/>
                  <a:gd name="csX22" fmla="*/ 6840681 w 6840681"/>
                  <a:gd name="csY22" fmla="*/ 1179022 h 2389909"/>
                  <a:gd name="csX23" fmla="*/ 6840681 w 6840681"/>
                  <a:gd name="csY23" fmla="*/ 1561404 h 2389909"/>
                  <a:gd name="csX24" fmla="*/ 6840681 w 6840681"/>
                  <a:gd name="csY24" fmla="*/ 1991583 h 2389909"/>
                  <a:gd name="csX25" fmla="*/ 6442355 w 6840681"/>
                  <a:gd name="csY25" fmla="*/ 2389909 h 2389909"/>
                  <a:gd name="csX26" fmla="*/ 6125043 w 6840681"/>
                  <a:gd name="csY26" fmla="*/ 2389909 h 2389909"/>
                  <a:gd name="csX27" fmla="*/ 5868172 w 6840681"/>
                  <a:gd name="csY27" fmla="*/ 2389909 h 2389909"/>
                  <a:gd name="csX28" fmla="*/ 5611301 w 6840681"/>
                  <a:gd name="csY28" fmla="*/ 2389909 h 2389909"/>
                  <a:gd name="csX29" fmla="*/ 5354429 w 6840681"/>
                  <a:gd name="csY29" fmla="*/ 2389909 h 2389909"/>
                  <a:gd name="csX30" fmla="*/ 5157999 w 6840681"/>
                  <a:gd name="csY30" fmla="*/ 2389909 h 2389909"/>
                  <a:gd name="csX31" fmla="*/ 4780247 w 6840681"/>
                  <a:gd name="csY31" fmla="*/ 2389909 h 2389909"/>
                  <a:gd name="csX32" fmla="*/ 4523375 w 6840681"/>
                  <a:gd name="csY32" fmla="*/ 2389909 h 2389909"/>
                  <a:gd name="csX33" fmla="*/ 4266504 w 6840681"/>
                  <a:gd name="csY33" fmla="*/ 2389909 h 2389909"/>
                  <a:gd name="csX34" fmla="*/ 3888752 w 6840681"/>
                  <a:gd name="csY34" fmla="*/ 2389909 h 2389909"/>
                  <a:gd name="csX35" fmla="*/ 3511001 w 6840681"/>
                  <a:gd name="csY35" fmla="*/ 2389909 h 2389909"/>
                  <a:gd name="csX36" fmla="*/ 3072808 w 6840681"/>
                  <a:gd name="csY36" fmla="*/ 2389909 h 2389909"/>
                  <a:gd name="csX37" fmla="*/ 2574176 w 6840681"/>
                  <a:gd name="csY37" fmla="*/ 2389909 h 2389909"/>
                  <a:gd name="csX38" fmla="*/ 2317305 w 6840681"/>
                  <a:gd name="csY38" fmla="*/ 2389909 h 2389909"/>
                  <a:gd name="csX39" fmla="*/ 1939553 w 6840681"/>
                  <a:gd name="csY39" fmla="*/ 2389909 h 2389909"/>
                  <a:gd name="csX40" fmla="*/ 1561801 w 6840681"/>
                  <a:gd name="csY40" fmla="*/ 2389909 h 2389909"/>
                  <a:gd name="csX41" fmla="*/ 1123609 w 6840681"/>
                  <a:gd name="csY41" fmla="*/ 2389909 h 2389909"/>
                  <a:gd name="csX42" fmla="*/ 398325 w 6840681"/>
                  <a:gd name="csY42" fmla="*/ 2389909 h 2389909"/>
                  <a:gd name="csX43" fmla="*/ 0 w 6840681"/>
                  <a:gd name="csY43" fmla="*/ 1991583 h 2389909"/>
                  <a:gd name="csX44" fmla="*/ 0 w 6840681"/>
                  <a:gd name="csY44" fmla="*/ 1577336 h 2389909"/>
                  <a:gd name="csX45" fmla="*/ 0 w 6840681"/>
                  <a:gd name="csY45" fmla="*/ 1163089 h 2389909"/>
                  <a:gd name="csX46" fmla="*/ 0 w 6840681"/>
                  <a:gd name="csY46" fmla="*/ 796640 h 2389909"/>
                  <a:gd name="csX47" fmla="*/ 0 w 6840681"/>
                  <a:gd name="csY47" fmla="*/ 398325 h 2389909"/>
                  <a:gd name="csX0" fmla="*/ 0 w 6840681"/>
                  <a:gd name="csY0" fmla="*/ 398325 h 2389909"/>
                  <a:gd name="csX1" fmla="*/ 398325 w 6840681"/>
                  <a:gd name="csY1" fmla="*/ 0 h 2389909"/>
                  <a:gd name="csX2" fmla="*/ 896958 w 6840681"/>
                  <a:gd name="csY2" fmla="*/ 0 h 2389909"/>
                  <a:gd name="csX3" fmla="*/ 1093389 w 6840681"/>
                  <a:gd name="csY3" fmla="*/ 0 h 2389909"/>
                  <a:gd name="csX4" fmla="*/ 1350260 w 6840681"/>
                  <a:gd name="csY4" fmla="*/ 0 h 2389909"/>
                  <a:gd name="csX5" fmla="*/ 1607131 w 6840681"/>
                  <a:gd name="csY5" fmla="*/ 0 h 2389909"/>
                  <a:gd name="csX6" fmla="*/ 1984883 w 6840681"/>
                  <a:gd name="csY6" fmla="*/ 0 h 2389909"/>
                  <a:gd name="csX7" fmla="*/ 2423075 w 6840681"/>
                  <a:gd name="csY7" fmla="*/ 0 h 2389909"/>
                  <a:gd name="csX8" fmla="*/ 2679947 w 6840681"/>
                  <a:gd name="csY8" fmla="*/ 0 h 2389909"/>
                  <a:gd name="csX9" fmla="*/ 2997258 w 6840681"/>
                  <a:gd name="csY9" fmla="*/ 0 h 2389909"/>
                  <a:gd name="csX10" fmla="*/ 3314569 w 6840681"/>
                  <a:gd name="csY10" fmla="*/ 0 h 2389909"/>
                  <a:gd name="csX11" fmla="*/ 3813202 w 6840681"/>
                  <a:gd name="csY11" fmla="*/ 0 h 2389909"/>
                  <a:gd name="csX12" fmla="*/ 4311834 w 6840681"/>
                  <a:gd name="csY12" fmla="*/ 0 h 2389909"/>
                  <a:gd name="csX13" fmla="*/ 4508265 w 6840681"/>
                  <a:gd name="csY13" fmla="*/ 0 h 2389909"/>
                  <a:gd name="csX14" fmla="*/ 4704696 w 6840681"/>
                  <a:gd name="csY14" fmla="*/ 0 h 2389909"/>
                  <a:gd name="csX15" fmla="*/ 4901127 w 6840681"/>
                  <a:gd name="csY15" fmla="*/ 0 h 2389909"/>
                  <a:gd name="csX16" fmla="*/ 5339319 w 6840681"/>
                  <a:gd name="csY16" fmla="*/ 0 h 2389909"/>
                  <a:gd name="csX17" fmla="*/ 5596191 w 6840681"/>
                  <a:gd name="csY17" fmla="*/ 0 h 2389909"/>
                  <a:gd name="csX18" fmla="*/ 5792621 w 6840681"/>
                  <a:gd name="csY18" fmla="*/ 0 h 2389909"/>
                  <a:gd name="csX19" fmla="*/ 6442355 w 6840681"/>
                  <a:gd name="csY19" fmla="*/ 0 h 2389909"/>
                  <a:gd name="csX20" fmla="*/ 6840681 w 6840681"/>
                  <a:gd name="csY20" fmla="*/ 398325 h 2389909"/>
                  <a:gd name="csX21" fmla="*/ 6840681 w 6840681"/>
                  <a:gd name="csY21" fmla="*/ 796640 h 2389909"/>
                  <a:gd name="csX22" fmla="*/ 6840681 w 6840681"/>
                  <a:gd name="csY22" fmla="*/ 1194954 h 2389909"/>
                  <a:gd name="csX23" fmla="*/ 6840681 w 6840681"/>
                  <a:gd name="csY23" fmla="*/ 1625133 h 2389909"/>
                  <a:gd name="csX24" fmla="*/ 6840681 w 6840681"/>
                  <a:gd name="csY24" fmla="*/ 1991583 h 2389909"/>
                  <a:gd name="csX25" fmla="*/ 6442355 w 6840681"/>
                  <a:gd name="csY25" fmla="*/ 2389909 h 2389909"/>
                  <a:gd name="csX26" fmla="*/ 6004163 w 6840681"/>
                  <a:gd name="csY26" fmla="*/ 2389909 h 2389909"/>
                  <a:gd name="csX27" fmla="*/ 5686851 w 6840681"/>
                  <a:gd name="csY27" fmla="*/ 2389909 h 2389909"/>
                  <a:gd name="csX28" fmla="*/ 5248659 w 6840681"/>
                  <a:gd name="csY28" fmla="*/ 2389909 h 2389909"/>
                  <a:gd name="csX29" fmla="*/ 4931347 w 6840681"/>
                  <a:gd name="csY29" fmla="*/ 2389909 h 2389909"/>
                  <a:gd name="csX30" fmla="*/ 4493155 w 6840681"/>
                  <a:gd name="csY30" fmla="*/ 2389909 h 2389909"/>
                  <a:gd name="csX31" fmla="*/ 4175844 w 6840681"/>
                  <a:gd name="csY31" fmla="*/ 2389909 h 2389909"/>
                  <a:gd name="csX32" fmla="*/ 3979413 w 6840681"/>
                  <a:gd name="csY32" fmla="*/ 2389909 h 2389909"/>
                  <a:gd name="csX33" fmla="*/ 3782982 w 6840681"/>
                  <a:gd name="csY33" fmla="*/ 2389909 h 2389909"/>
                  <a:gd name="csX34" fmla="*/ 3465670 w 6840681"/>
                  <a:gd name="csY34" fmla="*/ 2389909 h 2389909"/>
                  <a:gd name="csX35" fmla="*/ 2967038 w 6840681"/>
                  <a:gd name="csY35" fmla="*/ 2389909 h 2389909"/>
                  <a:gd name="csX36" fmla="*/ 2589286 w 6840681"/>
                  <a:gd name="csY36" fmla="*/ 2389909 h 2389909"/>
                  <a:gd name="csX37" fmla="*/ 2332415 w 6840681"/>
                  <a:gd name="csY37" fmla="*/ 2389909 h 2389909"/>
                  <a:gd name="csX38" fmla="*/ 1954663 w 6840681"/>
                  <a:gd name="csY38" fmla="*/ 2389909 h 2389909"/>
                  <a:gd name="csX39" fmla="*/ 1637351 w 6840681"/>
                  <a:gd name="csY39" fmla="*/ 2389909 h 2389909"/>
                  <a:gd name="csX40" fmla="*/ 1320040 w 6840681"/>
                  <a:gd name="csY40" fmla="*/ 2389909 h 2389909"/>
                  <a:gd name="csX41" fmla="*/ 1002728 w 6840681"/>
                  <a:gd name="csY41" fmla="*/ 2389909 h 2389909"/>
                  <a:gd name="csX42" fmla="*/ 398325 w 6840681"/>
                  <a:gd name="csY42" fmla="*/ 2389909 h 2389909"/>
                  <a:gd name="csX43" fmla="*/ 0 w 6840681"/>
                  <a:gd name="csY43" fmla="*/ 1991583 h 2389909"/>
                  <a:gd name="csX44" fmla="*/ 0 w 6840681"/>
                  <a:gd name="csY44" fmla="*/ 1577336 h 2389909"/>
                  <a:gd name="csX45" fmla="*/ 0 w 6840681"/>
                  <a:gd name="csY45" fmla="*/ 1226819 h 2389909"/>
                  <a:gd name="csX46" fmla="*/ 0 w 6840681"/>
                  <a:gd name="csY46" fmla="*/ 812572 h 2389909"/>
                  <a:gd name="csX47" fmla="*/ 0 w 6840681"/>
                  <a:gd name="csY47" fmla="*/ 398325 h 23899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Lst>
                <a:rect l="l" t="t" r="r" b="b"/>
                <a:pathLst>
                  <a:path w="6840681" h="2389909" fill="none" extrusionOk="0">
                    <a:moveTo>
                      <a:pt x="0" y="398325"/>
                    </a:moveTo>
                    <a:cubicBezTo>
                      <a:pt x="31901" y="153668"/>
                      <a:pt x="148884" y="-64480"/>
                      <a:pt x="398325" y="0"/>
                    </a:cubicBezTo>
                    <a:cubicBezTo>
                      <a:pt x="519240" y="-49201"/>
                      <a:pt x="705799" y="8245"/>
                      <a:pt x="896958" y="0"/>
                    </a:cubicBezTo>
                    <a:cubicBezTo>
                      <a:pt x="1110415" y="-11312"/>
                      <a:pt x="1147752" y="26917"/>
                      <a:pt x="1274709" y="0"/>
                    </a:cubicBezTo>
                    <a:cubicBezTo>
                      <a:pt x="1391934" y="-18169"/>
                      <a:pt x="1541989" y="53058"/>
                      <a:pt x="1652461" y="0"/>
                    </a:cubicBezTo>
                    <a:cubicBezTo>
                      <a:pt x="1773453" y="-10498"/>
                      <a:pt x="1852391" y="60893"/>
                      <a:pt x="2030213" y="0"/>
                    </a:cubicBezTo>
                    <a:cubicBezTo>
                      <a:pt x="2204245" y="-35975"/>
                      <a:pt x="2180785" y="17031"/>
                      <a:pt x="2287085" y="0"/>
                    </a:cubicBezTo>
                    <a:cubicBezTo>
                      <a:pt x="2415353" y="-9585"/>
                      <a:pt x="2582228" y="50039"/>
                      <a:pt x="2725277" y="0"/>
                    </a:cubicBezTo>
                    <a:cubicBezTo>
                      <a:pt x="2881753" y="-25408"/>
                      <a:pt x="2859875" y="-3821"/>
                      <a:pt x="2921707" y="0"/>
                    </a:cubicBezTo>
                    <a:cubicBezTo>
                      <a:pt x="3014807" y="-8502"/>
                      <a:pt x="3235513" y="54517"/>
                      <a:pt x="3359900" y="0"/>
                    </a:cubicBezTo>
                    <a:cubicBezTo>
                      <a:pt x="3504991" y="-56080"/>
                      <a:pt x="3491651" y="11927"/>
                      <a:pt x="3556331" y="0"/>
                    </a:cubicBezTo>
                    <a:cubicBezTo>
                      <a:pt x="3620729" y="-16853"/>
                      <a:pt x="3721267" y="13656"/>
                      <a:pt x="3813202" y="0"/>
                    </a:cubicBezTo>
                    <a:cubicBezTo>
                      <a:pt x="3905774" y="-22804"/>
                      <a:pt x="4007464" y="26524"/>
                      <a:pt x="4070073" y="0"/>
                    </a:cubicBezTo>
                    <a:cubicBezTo>
                      <a:pt x="4161750" y="-55012"/>
                      <a:pt x="4381908" y="82288"/>
                      <a:pt x="4568705" y="0"/>
                    </a:cubicBezTo>
                    <a:cubicBezTo>
                      <a:pt x="4781073" y="-31298"/>
                      <a:pt x="4797498" y="25639"/>
                      <a:pt x="4946457" y="0"/>
                    </a:cubicBezTo>
                    <a:cubicBezTo>
                      <a:pt x="5085927" y="-11869"/>
                      <a:pt x="5071692" y="11563"/>
                      <a:pt x="5142889" y="0"/>
                    </a:cubicBezTo>
                    <a:cubicBezTo>
                      <a:pt x="5197818" y="26486"/>
                      <a:pt x="5454218" y="43953"/>
                      <a:pt x="5641521" y="0"/>
                    </a:cubicBezTo>
                    <a:cubicBezTo>
                      <a:pt x="5839053" y="-12436"/>
                      <a:pt x="5744518" y="-8493"/>
                      <a:pt x="5837952" y="0"/>
                    </a:cubicBezTo>
                    <a:cubicBezTo>
                      <a:pt x="5925227" y="-8425"/>
                      <a:pt x="5949195" y="13423"/>
                      <a:pt x="6034383" y="0"/>
                    </a:cubicBezTo>
                    <a:cubicBezTo>
                      <a:pt x="6120131" y="-51080"/>
                      <a:pt x="6289945" y="31214"/>
                      <a:pt x="6442355" y="0"/>
                    </a:cubicBezTo>
                    <a:cubicBezTo>
                      <a:pt x="6719441" y="16590"/>
                      <a:pt x="6897151" y="149113"/>
                      <a:pt x="6840681" y="398325"/>
                    </a:cubicBezTo>
                    <a:cubicBezTo>
                      <a:pt x="6849069" y="557245"/>
                      <a:pt x="6829254" y="613448"/>
                      <a:pt x="6840681" y="748842"/>
                    </a:cubicBezTo>
                    <a:cubicBezTo>
                      <a:pt x="6841128" y="890559"/>
                      <a:pt x="6823239" y="1053635"/>
                      <a:pt x="6840681" y="1179022"/>
                    </a:cubicBezTo>
                    <a:cubicBezTo>
                      <a:pt x="6861931" y="1296628"/>
                      <a:pt x="6813281" y="1367669"/>
                      <a:pt x="6840681" y="1561404"/>
                    </a:cubicBezTo>
                    <a:cubicBezTo>
                      <a:pt x="6867270" y="1750560"/>
                      <a:pt x="6814618" y="1776187"/>
                      <a:pt x="6840681" y="1991583"/>
                    </a:cubicBezTo>
                    <a:cubicBezTo>
                      <a:pt x="6863376" y="2192961"/>
                      <a:pt x="6636568" y="2421057"/>
                      <a:pt x="6442355" y="2389909"/>
                    </a:cubicBezTo>
                    <a:cubicBezTo>
                      <a:pt x="6307946" y="2409295"/>
                      <a:pt x="6207497" y="2365973"/>
                      <a:pt x="6125043" y="2389909"/>
                    </a:cubicBezTo>
                    <a:cubicBezTo>
                      <a:pt x="6064499" y="2421840"/>
                      <a:pt x="5925159" y="2394188"/>
                      <a:pt x="5868172" y="2389909"/>
                    </a:cubicBezTo>
                    <a:cubicBezTo>
                      <a:pt x="5804647" y="2411824"/>
                      <a:pt x="5748300" y="2378776"/>
                      <a:pt x="5611301" y="2389909"/>
                    </a:cubicBezTo>
                    <a:cubicBezTo>
                      <a:pt x="5502330" y="2395624"/>
                      <a:pt x="5434810" y="2391648"/>
                      <a:pt x="5354429" y="2389909"/>
                    </a:cubicBezTo>
                    <a:cubicBezTo>
                      <a:pt x="5291070" y="2386290"/>
                      <a:pt x="5232147" y="2376048"/>
                      <a:pt x="5157999" y="2389909"/>
                    </a:cubicBezTo>
                    <a:cubicBezTo>
                      <a:pt x="5121599" y="2411758"/>
                      <a:pt x="4910236" y="2351489"/>
                      <a:pt x="4780247" y="2389909"/>
                    </a:cubicBezTo>
                    <a:cubicBezTo>
                      <a:pt x="4674189" y="2432221"/>
                      <a:pt x="4622115" y="2385880"/>
                      <a:pt x="4523375" y="2389909"/>
                    </a:cubicBezTo>
                    <a:cubicBezTo>
                      <a:pt x="4407121" y="2402645"/>
                      <a:pt x="4362983" y="2365441"/>
                      <a:pt x="4266504" y="2389909"/>
                    </a:cubicBezTo>
                    <a:cubicBezTo>
                      <a:pt x="4177930" y="2412770"/>
                      <a:pt x="3992112" y="2378224"/>
                      <a:pt x="3888752" y="2389909"/>
                    </a:cubicBezTo>
                    <a:cubicBezTo>
                      <a:pt x="3774056" y="2383320"/>
                      <a:pt x="3668830" y="2372261"/>
                      <a:pt x="3511001" y="2389909"/>
                    </a:cubicBezTo>
                    <a:cubicBezTo>
                      <a:pt x="3345362" y="2422467"/>
                      <a:pt x="3255244" y="2367671"/>
                      <a:pt x="3072808" y="2389909"/>
                    </a:cubicBezTo>
                    <a:cubicBezTo>
                      <a:pt x="2909877" y="2405200"/>
                      <a:pt x="2754604" y="2365038"/>
                      <a:pt x="2574176" y="2389909"/>
                    </a:cubicBezTo>
                    <a:cubicBezTo>
                      <a:pt x="2403383" y="2418461"/>
                      <a:pt x="2406929" y="2389702"/>
                      <a:pt x="2317305" y="2389909"/>
                    </a:cubicBezTo>
                    <a:cubicBezTo>
                      <a:pt x="2222619" y="2385038"/>
                      <a:pt x="2062690" y="2382326"/>
                      <a:pt x="1939553" y="2389909"/>
                    </a:cubicBezTo>
                    <a:cubicBezTo>
                      <a:pt x="1850211" y="2419119"/>
                      <a:pt x="1642144" y="2390024"/>
                      <a:pt x="1561801" y="2389909"/>
                    </a:cubicBezTo>
                    <a:cubicBezTo>
                      <a:pt x="1476544" y="2378309"/>
                      <a:pt x="1209475" y="2361613"/>
                      <a:pt x="1123609" y="2389909"/>
                    </a:cubicBezTo>
                    <a:cubicBezTo>
                      <a:pt x="1033996" y="2438351"/>
                      <a:pt x="748238" y="2396668"/>
                      <a:pt x="398325" y="2389909"/>
                    </a:cubicBezTo>
                    <a:cubicBezTo>
                      <a:pt x="155649" y="2375914"/>
                      <a:pt x="18726" y="2246306"/>
                      <a:pt x="0" y="1991583"/>
                    </a:cubicBezTo>
                    <a:cubicBezTo>
                      <a:pt x="1357" y="1817331"/>
                      <a:pt x="46703" y="1732318"/>
                      <a:pt x="0" y="1577336"/>
                    </a:cubicBezTo>
                    <a:cubicBezTo>
                      <a:pt x="-44931" y="1439358"/>
                      <a:pt x="25833" y="1356360"/>
                      <a:pt x="0" y="1163089"/>
                    </a:cubicBezTo>
                    <a:cubicBezTo>
                      <a:pt x="-23371" y="973282"/>
                      <a:pt x="28102" y="867408"/>
                      <a:pt x="0" y="796640"/>
                    </a:cubicBezTo>
                    <a:cubicBezTo>
                      <a:pt x="319" y="711289"/>
                      <a:pt x="32217" y="506983"/>
                      <a:pt x="0" y="398325"/>
                    </a:cubicBezTo>
                    <a:close/>
                  </a:path>
                  <a:path w="6840681" h="2389909" stroke="0" extrusionOk="0">
                    <a:moveTo>
                      <a:pt x="0" y="398325"/>
                    </a:moveTo>
                    <a:cubicBezTo>
                      <a:pt x="55985" y="149487"/>
                      <a:pt x="165338" y="-49643"/>
                      <a:pt x="398325" y="0"/>
                    </a:cubicBezTo>
                    <a:cubicBezTo>
                      <a:pt x="559453" y="-33825"/>
                      <a:pt x="661642" y="39237"/>
                      <a:pt x="896958" y="0"/>
                    </a:cubicBezTo>
                    <a:cubicBezTo>
                      <a:pt x="1136230" y="-43618"/>
                      <a:pt x="1025585" y="12964"/>
                      <a:pt x="1093389" y="0"/>
                    </a:cubicBezTo>
                    <a:cubicBezTo>
                      <a:pt x="1156346" y="-19459"/>
                      <a:pt x="1276442" y="3305"/>
                      <a:pt x="1350260" y="0"/>
                    </a:cubicBezTo>
                    <a:cubicBezTo>
                      <a:pt x="1389498" y="7189"/>
                      <a:pt x="1521221" y="6086"/>
                      <a:pt x="1607131" y="0"/>
                    </a:cubicBezTo>
                    <a:cubicBezTo>
                      <a:pt x="1682278" y="-18717"/>
                      <a:pt x="1841558" y="-2569"/>
                      <a:pt x="1984883" y="0"/>
                    </a:cubicBezTo>
                    <a:cubicBezTo>
                      <a:pt x="2167209" y="-16563"/>
                      <a:pt x="2226689" y="1105"/>
                      <a:pt x="2423075" y="0"/>
                    </a:cubicBezTo>
                    <a:cubicBezTo>
                      <a:pt x="2593968" y="-10864"/>
                      <a:pt x="2625096" y="14049"/>
                      <a:pt x="2679947" y="0"/>
                    </a:cubicBezTo>
                    <a:cubicBezTo>
                      <a:pt x="2711771" y="-20498"/>
                      <a:pt x="2860722" y="3905"/>
                      <a:pt x="2997258" y="0"/>
                    </a:cubicBezTo>
                    <a:cubicBezTo>
                      <a:pt x="3106808" y="183"/>
                      <a:pt x="3185826" y="28361"/>
                      <a:pt x="3314569" y="0"/>
                    </a:cubicBezTo>
                    <a:cubicBezTo>
                      <a:pt x="3438482" y="13369"/>
                      <a:pt x="3608924" y="24070"/>
                      <a:pt x="3813202" y="0"/>
                    </a:cubicBezTo>
                    <a:cubicBezTo>
                      <a:pt x="4026565" y="3828"/>
                      <a:pt x="4082956" y="11374"/>
                      <a:pt x="4311834" y="0"/>
                    </a:cubicBezTo>
                    <a:cubicBezTo>
                      <a:pt x="4540172" y="-11399"/>
                      <a:pt x="4452142" y="4253"/>
                      <a:pt x="4508265" y="0"/>
                    </a:cubicBezTo>
                    <a:cubicBezTo>
                      <a:pt x="4575344" y="11148"/>
                      <a:pt x="4638253" y="6907"/>
                      <a:pt x="4704696" y="0"/>
                    </a:cubicBezTo>
                    <a:cubicBezTo>
                      <a:pt x="4759340" y="-13931"/>
                      <a:pt x="4815980" y="-1590"/>
                      <a:pt x="4901127" y="0"/>
                    </a:cubicBezTo>
                    <a:cubicBezTo>
                      <a:pt x="4983533" y="6746"/>
                      <a:pt x="5134145" y="41187"/>
                      <a:pt x="5339319" y="0"/>
                    </a:cubicBezTo>
                    <a:cubicBezTo>
                      <a:pt x="5549510" y="-25053"/>
                      <a:pt x="5492478" y="17759"/>
                      <a:pt x="5596191" y="0"/>
                    </a:cubicBezTo>
                    <a:cubicBezTo>
                      <a:pt x="5692923" y="-25334"/>
                      <a:pt x="5711839" y="17174"/>
                      <a:pt x="5792621" y="0"/>
                    </a:cubicBezTo>
                    <a:cubicBezTo>
                      <a:pt x="5856522" y="-64818"/>
                      <a:pt x="6154080" y="53507"/>
                      <a:pt x="6442355" y="0"/>
                    </a:cubicBezTo>
                    <a:cubicBezTo>
                      <a:pt x="6669671" y="-5794"/>
                      <a:pt x="6823374" y="154344"/>
                      <a:pt x="6840681" y="398325"/>
                    </a:cubicBezTo>
                    <a:cubicBezTo>
                      <a:pt x="6868643" y="534867"/>
                      <a:pt x="6802548" y="695209"/>
                      <a:pt x="6840681" y="796640"/>
                    </a:cubicBezTo>
                    <a:cubicBezTo>
                      <a:pt x="6878273" y="905066"/>
                      <a:pt x="6800900" y="1117142"/>
                      <a:pt x="6840681" y="1194954"/>
                    </a:cubicBezTo>
                    <a:cubicBezTo>
                      <a:pt x="6878969" y="1234277"/>
                      <a:pt x="6862002" y="1489903"/>
                      <a:pt x="6840681" y="1625133"/>
                    </a:cubicBezTo>
                    <a:cubicBezTo>
                      <a:pt x="6822225" y="1765379"/>
                      <a:pt x="6790427" y="1902787"/>
                      <a:pt x="6840681" y="1991583"/>
                    </a:cubicBezTo>
                    <a:cubicBezTo>
                      <a:pt x="6864372" y="2223976"/>
                      <a:pt x="6625609" y="2364468"/>
                      <a:pt x="6442355" y="2389909"/>
                    </a:cubicBezTo>
                    <a:cubicBezTo>
                      <a:pt x="6312324" y="2440477"/>
                      <a:pt x="6128816" y="2393179"/>
                      <a:pt x="6004163" y="2389909"/>
                    </a:cubicBezTo>
                    <a:cubicBezTo>
                      <a:pt x="5877237" y="2408561"/>
                      <a:pt x="5760414" y="2386492"/>
                      <a:pt x="5686851" y="2389909"/>
                    </a:cubicBezTo>
                    <a:cubicBezTo>
                      <a:pt x="5648263" y="2387593"/>
                      <a:pt x="5358358" y="2342449"/>
                      <a:pt x="5248659" y="2389909"/>
                    </a:cubicBezTo>
                    <a:cubicBezTo>
                      <a:pt x="5125209" y="2455638"/>
                      <a:pt x="5025164" y="2363630"/>
                      <a:pt x="4931347" y="2389909"/>
                    </a:cubicBezTo>
                    <a:cubicBezTo>
                      <a:pt x="4843384" y="2428075"/>
                      <a:pt x="4588577" y="2331767"/>
                      <a:pt x="4493155" y="2389909"/>
                    </a:cubicBezTo>
                    <a:cubicBezTo>
                      <a:pt x="4392286" y="2417080"/>
                      <a:pt x="4251683" y="2354739"/>
                      <a:pt x="4175844" y="2389909"/>
                    </a:cubicBezTo>
                    <a:cubicBezTo>
                      <a:pt x="4107775" y="2422980"/>
                      <a:pt x="4043511" y="2381905"/>
                      <a:pt x="3979413" y="2389909"/>
                    </a:cubicBezTo>
                    <a:cubicBezTo>
                      <a:pt x="3925531" y="2413032"/>
                      <a:pt x="3834682" y="2384224"/>
                      <a:pt x="3782982" y="2389909"/>
                    </a:cubicBezTo>
                    <a:cubicBezTo>
                      <a:pt x="3710298" y="2412590"/>
                      <a:pt x="3584773" y="2402656"/>
                      <a:pt x="3465670" y="2389909"/>
                    </a:cubicBezTo>
                    <a:cubicBezTo>
                      <a:pt x="3344828" y="2396526"/>
                      <a:pt x="3083078" y="2394345"/>
                      <a:pt x="2967038" y="2389909"/>
                    </a:cubicBezTo>
                    <a:cubicBezTo>
                      <a:pt x="2862607" y="2369369"/>
                      <a:pt x="2692367" y="2351099"/>
                      <a:pt x="2589286" y="2389909"/>
                    </a:cubicBezTo>
                    <a:cubicBezTo>
                      <a:pt x="2480946" y="2420621"/>
                      <a:pt x="2395330" y="2342917"/>
                      <a:pt x="2332415" y="2389909"/>
                    </a:cubicBezTo>
                    <a:cubicBezTo>
                      <a:pt x="2251871" y="2408939"/>
                      <a:pt x="2065089" y="2373320"/>
                      <a:pt x="1954663" y="2389909"/>
                    </a:cubicBezTo>
                    <a:cubicBezTo>
                      <a:pt x="1871811" y="2382310"/>
                      <a:pt x="1711771" y="2368750"/>
                      <a:pt x="1637351" y="2389909"/>
                    </a:cubicBezTo>
                    <a:cubicBezTo>
                      <a:pt x="1522341" y="2425614"/>
                      <a:pt x="1389809" y="2386304"/>
                      <a:pt x="1320040" y="2389909"/>
                    </a:cubicBezTo>
                    <a:cubicBezTo>
                      <a:pt x="1252059" y="2391959"/>
                      <a:pt x="1077064" y="2361219"/>
                      <a:pt x="1002728" y="2389909"/>
                    </a:cubicBezTo>
                    <a:cubicBezTo>
                      <a:pt x="928469" y="2426709"/>
                      <a:pt x="582967" y="2333893"/>
                      <a:pt x="398325" y="2389909"/>
                    </a:cubicBezTo>
                    <a:cubicBezTo>
                      <a:pt x="179464" y="2383973"/>
                      <a:pt x="-61681" y="2204402"/>
                      <a:pt x="0" y="1991583"/>
                    </a:cubicBezTo>
                    <a:cubicBezTo>
                      <a:pt x="-13900" y="1838433"/>
                      <a:pt x="35653" y="1785377"/>
                      <a:pt x="0" y="1577336"/>
                    </a:cubicBezTo>
                    <a:cubicBezTo>
                      <a:pt x="-20887" y="1377770"/>
                      <a:pt x="19510" y="1362654"/>
                      <a:pt x="0" y="1226819"/>
                    </a:cubicBezTo>
                    <a:cubicBezTo>
                      <a:pt x="3739" y="1088805"/>
                      <a:pt x="22835" y="937516"/>
                      <a:pt x="0" y="812572"/>
                    </a:cubicBezTo>
                    <a:cubicBezTo>
                      <a:pt x="-36979" y="686062"/>
                      <a:pt x="2290" y="526277"/>
                      <a:pt x="0" y="398325"/>
                    </a:cubicBezTo>
                    <a:close/>
                  </a:path>
                  <a:path w="6840681" h="2389909" fill="none" stroke="0" extrusionOk="0">
                    <a:moveTo>
                      <a:pt x="0" y="398325"/>
                    </a:moveTo>
                    <a:cubicBezTo>
                      <a:pt x="367" y="172352"/>
                      <a:pt x="228597" y="-26251"/>
                      <a:pt x="398325" y="0"/>
                    </a:cubicBezTo>
                    <a:cubicBezTo>
                      <a:pt x="518106" y="-57328"/>
                      <a:pt x="664315" y="-8930"/>
                      <a:pt x="896958" y="0"/>
                    </a:cubicBezTo>
                    <a:cubicBezTo>
                      <a:pt x="1084981" y="-9341"/>
                      <a:pt x="1134598" y="23198"/>
                      <a:pt x="1274709" y="0"/>
                    </a:cubicBezTo>
                    <a:cubicBezTo>
                      <a:pt x="1418657" y="-31642"/>
                      <a:pt x="1538090" y="9248"/>
                      <a:pt x="1652461" y="0"/>
                    </a:cubicBezTo>
                    <a:cubicBezTo>
                      <a:pt x="1772856" y="-29630"/>
                      <a:pt x="1859993" y="44277"/>
                      <a:pt x="2030213" y="0"/>
                    </a:cubicBezTo>
                    <a:cubicBezTo>
                      <a:pt x="2216200" y="-39640"/>
                      <a:pt x="2162929" y="25579"/>
                      <a:pt x="2287085" y="0"/>
                    </a:cubicBezTo>
                    <a:cubicBezTo>
                      <a:pt x="2410778" y="-57853"/>
                      <a:pt x="2580345" y="23997"/>
                      <a:pt x="2725277" y="0"/>
                    </a:cubicBezTo>
                    <a:cubicBezTo>
                      <a:pt x="2883438" y="-26423"/>
                      <a:pt x="2852095" y="-2168"/>
                      <a:pt x="2921707" y="0"/>
                    </a:cubicBezTo>
                    <a:cubicBezTo>
                      <a:pt x="3021395" y="-7014"/>
                      <a:pt x="3239327" y="25909"/>
                      <a:pt x="3359900" y="0"/>
                    </a:cubicBezTo>
                    <a:cubicBezTo>
                      <a:pt x="3494182" y="-44448"/>
                      <a:pt x="3474200" y="7234"/>
                      <a:pt x="3556331" y="0"/>
                    </a:cubicBezTo>
                    <a:cubicBezTo>
                      <a:pt x="3644328" y="-26758"/>
                      <a:pt x="3737173" y="38720"/>
                      <a:pt x="3813202" y="0"/>
                    </a:cubicBezTo>
                    <a:cubicBezTo>
                      <a:pt x="3898004" y="-28377"/>
                      <a:pt x="3975507" y="22184"/>
                      <a:pt x="4070073" y="0"/>
                    </a:cubicBezTo>
                    <a:cubicBezTo>
                      <a:pt x="4191689" y="-21843"/>
                      <a:pt x="4361170" y="24300"/>
                      <a:pt x="4568705" y="0"/>
                    </a:cubicBezTo>
                    <a:cubicBezTo>
                      <a:pt x="4768562" y="-47935"/>
                      <a:pt x="4804403" y="2545"/>
                      <a:pt x="4946457" y="0"/>
                    </a:cubicBezTo>
                    <a:cubicBezTo>
                      <a:pt x="5082564" y="-10224"/>
                      <a:pt x="5068154" y="9089"/>
                      <a:pt x="5142889" y="0"/>
                    </a:cubicBezTo>
                    <a:cubicBezTo>
                      <a:pt x="5221821" y="16111"/>
                      <a:pt x="5418755" y="40962"/>
                      <a:pt x="5641521" y="0"/>
                    </a:cubicBezTo>
                    <a:cubicBezTo>
                      <a:pt x="5853276" y="-47362"/>
                      <a:pt x="5770977" y="13007"/>
                      <a:pt x="5837952" y="0"/>
                    </a:cubicBezTo>
                    <a:cubicBezTo>
                      <a:pt x="5926944" y="-8433"/>
                      <a:pt x="5944083" y="16205"/>
                      <a:pt x="6034383" y="0"/>
                    </a:cubicBezTo>
                    <a:cubicBezTo>
                      <a:pt x="6116830" y="-34429"/>
                      <a:pt x="6262651" y="5687"/>
                      <a:pt x="6442355" y="0"/>
                    </a:cubicBezTo>
                    <a:cubicBezTo>
                      <a:pt x="6696001" y="62599"/>
                      <a:pt x="6882931" y="170647"/>
                      <a:pt x="6840681" y="398325"/>
                    </a:cubicBezTo>
                    <a:cubicBezTo>
                      <a:pt x="6831568" y="553793"/>
                      <a:pt x="6834700" y="613802"/>
                      <a:pt x="6840681" y="748842"/>
                    </a:cubicBezTo>
                    <a:cubicBezTo>
                      <a:pt x="6840386" y="888133"/>
                      <a:pt x="6807842" y="1082532"/>
                      <a:pt x="6840681" y="1179022"/>
                    </a:cubicBezTo>
                    <a:cubicBezTo>
                      <a:pt x="6857648" y="1306721"/>
                      <a:pt x="6795624" y="1378718"/>
                      <a:pt x="6840681" y="1561404"/>
                    </a:cubicBezTo>
                    <a:cubicBezTo>
                      <a:pt x="6880973" y="1755455"/>
                      <a:pt x="6808179" y="1771790"/>
                      <a:pt x="6840681" y="1991583"/>
                    </a:cubicBezTo>
                    <a:cubicBezTo>
                      <a:pt x="6820843" y="2203944"/>
                      <a:pt x="6639090" y="2373461"/>
                      <a:pt x="6442355" y="2389909"/>
                    </a:cubicBezTo>
                    <a:cubicBezTo>
                      <a:pt x="6303047" y="2415931"/>
                      <a:pt x="6207100" y="2380052"/>
                      <a:pt x="6125043" y="2389909"/>
                    </a:cubicBezTo>
                    <a:cubicBezTo>
                      <a:pt x="6045203" y="2415063"/>
                      <a:pt x="5931783" y="2384726"/>
                      <a:pt x="5868172" y="2389909"/>
                    </a:cubicBezTo>
                    <a:cubicBezTo>
                      <a:pt x="5793594" y="2393373"/>
                      <a:pt x="5736457" y="2367069"/>
                      <a:pt x="5611301" y="2389909"/>
                    </a:cubicBezTo>
                    <a:cubicBezTo>
                      <a:pt x="5488353" y="2397507"/>
                      <a:pt x="5426838" y="2388216"/>
                      <a:pt x="5354429" y="2389909"/>
                    </a:cubicBezTo>
                    <a:cubicBezTo>
                      <a:pt x="5295305" y="2400195"/>
                      <a:pt x="5221853" y="2378003"/>
                      <a:pt x="5157999" y="2389909"/>
                    </a:cubicBezTo>
                    <a:cubicBezTo>
                      <a:pt x="5121708" y="2405218"/>
                      <a:pt x="4899196" y="2369121"/>
                      <a:pt x="4780247" y="2389909"/>
                    </a:cubicBezTo>
                    <a:cubicBezTo>
                      <a:pt x="4671096" y="2415213"/>
                      <a:pt x="4635640" y="2371295"/>
                      <a:pt x="4523375" y="2389909"/>
                    </a:cubicBezTo>
                    <a:cubicBezTo>
                      <a:pt x="4412567" y="2390382"/>
                      <a:pt x="4387151" y="2367639"/>
                      <a:pt x="4266504" y="2389909"/>
                    </a:cubicBezTo>
                    <a:cubicBezTo>
                      <a:pt x="4166269" y="2429801"/>
                      <a:pt x="3994646" y="2372771"/>
                      <a:pt x="3888752" y="2389909"/>
                    </a:cubicBezTo>
                    <a:cubicBezTo>
                      <a:pt x="3775147" y="2415201"/>
                      <a:pt x="3688265" y="2395469"/>
                      <a:pt x="3511001" y="2389909"/>
                    </a:cubicBezTo>
                    <a:cubicBezTo>
                      <a:pt x="3322562" y="2374969"/>
                      <a:pt x="3255029" y="2347777"/>
                      <a:pt x="3072808" y="2389909"/>
                    </a:cubicBezTo>
                    <a:cubicBezTo>
                      <a:pt x="2906362" y="2432609"/>
                      <a:pt x="2716283" y="2330040"/>
                      <a:pt x="2574176" y="2389909"/>
                    </a:cubicBezTo>
                    <a:cubicBezTo>
                      <a:pt x="2404611" y="2423411"/>
                      <a:pt x="2406613" y="2393238"/>
                      <a:pt x="2317305" y="2389909"/>
                    </a:cubicBezTo>
                    <a:cubicBezTo>
                      <a:pt x="2225615" y="2413638"/>
                      <a:pt x="2029049" y="2353398"/>
                      <a:pt x="1939553" y="2389909"/>
                    </a:cubicBezTo>
                    <a:cubicBezTo>
                      <a:pt x="1841670" y="2414481"/>
                      <a:pt x="1641003" y="2365469"/>
                      <a:pt x="1561801" y="2389909"/>
                    </a:cubicBezTo>
                    <a:cubicBezTo>
                      <a:pt x="1495450" y="2400362"/>
                      <a:pt x="1211866" y="2354487"/>
                      <a:pt x="1123609" y="2389909"/>
                    </a:cubicBezTo>
                    <a:cubicBezTo>
                      <a:pt x="972598" y="2400995"/>
                      <a:pt x="706294" y="2356582"/>
                      <a:pt x="398325" y="2389909"/>
                    </a:cubicBezTo>
                    <a:cubicBezTo>
                      <a:pt x="157556" y="2370478"/>
                      <a:pt x="25786" y="2199545"/>
                      <a:pt x="0" y="1991583"/>
                    </a:cubicBezTo>
                    <a:cubicBezTo>
                      <a:pt x="-15345" y="1788607"/>
                      <a:pt x="51647" y="1727031"/>
                      <a:pt x="0" y="1577336"/>
                    </a:cubicBezTo>
                    <a:cubicBezTo>
                      <a:pt x="-40194" y="1401789"/>
                      <a:pt x="-7689" y="1344076"/>
                      <a:pt x="0" y="1163089"/>
                    </a:cubicBezTo>
                    <a:cubicBezTo>
                      <a:pt x="-10756" y="985438"/>
                      <a:pt x="9223" y="868670"/>
                      <a:pt x="0" y="796640"/>
                    </a:cubicBezTo>
                    <a:cubicBezTo>
                      <a:pt x="4098" y="709010"/>
                      <a:pt x="58936" y="478397"/>
                      <a:pt x="0" y="398325"/>
                    </a:cubicBezTo>
                    <a:close/>
                  </a:path>
                </a:pathLst>
              </a:custGeom>
              <a:grpFill/>
              <a:ln w="38100">
                <a:solidFill>
                  <a:srgbClr val="00B050"/>
                </a:solidFill>
                <a:extLst>
                  <a:ext uri="{C807C97D-BFC1-408E-A445-0C87EB9F89A2}">
                    <ask:lineSketchStyleProps xmlns:ask="http://schemas.microsoft.com/office/drawing/2018/sketchyshapes" sd="1666995049">
                      <a:custGeom>
                        <a:avLst/>
                        <a:gdLst>
                          <a:gd name="connsiteX0" fmla="*/ 0 w 10261022"/>
                          <a:gd name="connsiteY0" fmla="*/ 597489 h 3584865"/>
                          <a:gd name="connsiteX1" fmla="*/ 597489 w 10261022"/>
                          <a:gd name="connsiteY1" fmla="*/ 0 h 3584865"/>
                          <a:gd name="connsiteX2" fmla="*/ 1345438 w 10261022"/>
                          <a:gd name="connsiteY2" fmla="*/ 0 h 3584865"/>
                          <a:gd name="connsiteX3" fmla="*/ 1912065 w 10261022"/>
                          <a:gd name="connsiteY3" fmla="*/ 0 h 3584865"/>
                          <a:gd name="connsiteX4" fmla="*/ 2478693 w 10261022"/>
                          <a:gd name="connsiteY4" fmla="*/ 0 h 3584865"/>
                          <a:gd name="connsiteX5" fmla="*/ 3045321 w 10261022"/>
                          <a:gd name="connsiteY5" fmla="*/ 0 h 3584865"/>
                          <a:gd name="connsiteX6" fmla="*/ 3430628 w 10261022"/>
                          <a:gd name="connsiteY6" fmla="*/ 0 h 3584865"/>
                          <a:gd name="connsiteX7" fmla="*/ 4087916 w 10261022"/>
                          <a:gd name="connsiteY7" fmla="*/ 0 h 3584865"/>
                          <a:gd name="connsiteX8" fmla="*/ 4382562 w 10261022"/>
                          <a:gd name="connsiteY8" fmla="*/ 0 h 3584865"/>
                          <a:gd name="connsiteX9" fmla="*/ 5039851 w 10261022"/>
                          <a:gd name="connsiteY9" fmla="*/ 0 h 3584865"/>
                          <a:gd name="connsiteX10" fmla="*/ 5334497 w 10261022"/>
                          <a:gd name="connsiteY10" fmla="*/ 0 h 3584865"/>
                          <a:gd name="connsiteX11" fmla="*/ 5719804 w 10261022"/>
                          <a:gd name="connsiteY11" fmla="*/ 0 h 3584865"/>
                          <a:gd name="connsiteX12" fmla="*/ 6105111 w 10261022"/>
                          <a:gd name="connsiteY12" fmla="*/ 0 h 3584865"/>
                          <a:gd name="connsiteX13" fmla="*/ 6853059 w 10261022"/>
                          <a:gd name="connsiteY13" fmla="*/ 0 h 3584865"/>
                          <a:gd name="connsiteX14" fmla="*/ 7419687 w 10261022"/>
                          <a:gd name="connsiteY14" fmla="*/ 0 h 3584865"/>
                          <a:gd name="connsiteX15" fmla="*/ 7714334 w 10261022"/>
                          <a:gd name="connsiteY15" fmla="*/ 0 h 3584865"/>
                          <a:gd name="connsiteX16" fmla="*/ 8462282 w 10261022"/>
                          <a:gd name="connsiteY16" fmla="*/ 0 h 3584865"/>
                          <a:gd name="connsiteX17" fmla="*/ 8756929 w 10261022"/>
                          <a:gd name="connsiteY17" fmla="*/ 0 h 3584865"/>
                          <a:gd name="connsiteX18" fmla="*/ 9051575 w 10261022"/>
                          <a:gd name="connsiteY18" fmla="*/ 0 h 3584865"/>
                          <a:gd name="connsiteX19" fmla="*/ 9663533 w 10261022"/>
                          <a:gd name="connsiteY19" fmla="*/ 0 h 3584865"/>
                          <a:gd name="connsiteX20" fmla="*/ 10261022 w 10261022"/>
                          <a:gd name="connsiteY20" fmla="*/ 597489 h 3584865"/>
                          <a:gd name="connsiteX21" fmla="*/ 10261022 w 10261022"/>
                          <a:gd name="connsiteY21" fmla="*/ 1123264 h 3584865"/>
                          <a:gd name="connsiteX22" fmla="*/ 10261022 w 10261022"/>
                          <a:gd name="connsiteY22" fmla="*/ 1768534 h 3584865"/>
                          <a:gd name="connsiteX23" fmla="*/ 10261022 w 10261022"/>
                          <a:gd name="connsiteY23" fmla="*/ 2342107 h 3584865"/>
                          <a:gd name="connsiteX24" fmla="*/ 10261022 w 10261022"/>
                          <a:gd name="connsiteY24" fmla="*/ 2987376 h 3584865"/>
                          <a:gd name="connsiteX25" fmla="*/ 9663533 w 10261022"/>
                          <a:gd name="connsiteY25" fmla="*/ 3584865 h 3584865"/>
                          <a:gd name="connsiteX26" fmla="*/ 9187566 w 10261022"/>
                          <a:gd name="connsiteY26" fmla="*/ 3584865 h 3584865"/>
                          <a:gd name="connsiteX27" fmla="*/ 8802259 w 10261022"/>
                          <a:gd name="connsiteY27" fmla="*/ 3584865 h 3584865"/>
                          <a:gd name="connsiteX28" fmla="*/ 8416952 w 10261022"/>
                          <a:gd name="connsiteY28" fmla="*/ 3584865 h 3584865"/>
                          <a:gd name="connsiteX29" fmla="*/ 8031645 w 10261022"/>
                          <a:gd name="connsiteY29" fmla="*/ 3584865 h 3584865"/>
                          <a:gd name="connsiteX30" fmla="*/ 7736999 w 10261022"/>
                          <a:gd name="connsiteY30" fmla="*/ 3584865 h 3584865"/>
                          <a:gd name="connsiteX31" fmla="*/ 7170371 w 10261022"/>
                          <a:gd name="connsiteY31" fmla="*/ 3584865 h 3584865"/>
                          <a:gd name="connsiteX32" fmla="*/ 6785064 w 10261022"/>
                          <a:gd name="connsiteY32" fmla="*/ 3584865 h 3584865"/>
                          <a:gd name="connsiteX33" fmla="*/ 6399757 w 10261022"/>
                          <a:gd name="connsiteY33" fmla="*/ 3584865 h 3584865"/>
                          <a:gd name="connsiteX34" fmla="*/ 5833129 w 10261022"/>
                          <a:gd name="connsiteY34" fmla="*/ 3584865 h 3584865"/>
                          <a:gd name="connsiteX35" fmla="*/ 5266502 w 10261022"/>
                          <a:gd name="connsiteY35" fmla="*/ 3584865 h 3584865"/>
                          <a:gd name="connsiteX36" fmla="*/ 4609213 w 10261022"/>
                          <a:gd name="connsiteY36" fmla="*/ 3584865 h 3584865"/>
                          <a:gd name="connsiteX37" fmla="*/ 3861265 w 10261022"/>
                          <a:gd name="connsiteY37" fmla="*/ 3584865 h 3584865"/>
                          <a:gd name="connsiteX38" fmla="*/ 3475958 w 10261022"/>
                          <a:gd name="connsiteY38" fmla="*/ 3584865 h 3584865"/>
                          <a:gd name="connsiteX39" fmla="*/ 2909330 w 10261022"/>
                          <a:gd name="connsiteY39" fmla="*/ 3584865 h 3584865"/>
                          <a:gd name="connsiteX40" fmla="*/ 2342702 w 10261022"/>
                          <a:gd name="connsiteY40" fmla="*/ 3584865 h 3584865"/>
                          <a:gd name="connsiteX41" fmla="*/ 1685414 w 10261022"/>
                          <a:gd name="connsiteY41" fmla="*/ 3584865 h 3584865"/>
                          <a:gd name="connsiteX42" fmla="*/ 597489 w 10261022"/>
                          <a:gd name="connsiteY42" fmla="*/ 3584865 h 3584865"/>
                          <a:gd name="connsiteX43" fmla="*/ 0 w 10261022"/>
                          <a:gd name="connsiteY43" fmla="*/ 2987376 h 3584865"/>
                          <a:gd name="connsiteX44" fmla="*/ 0 w 10261022"/>
                          <a:gd name="connsiteY44" fmla="*/ 2366005 h 3584865"/>
                          <a:gd name="connsiteX45" fmla="*/ 0 w 10261022"/>
                          <a:gd name="connsiteY45" fmla="*/ 1744635 h 3584865"/>
                          <a:gd name="connsiteX46" fmla="*/ 0 w 10261022"/>
                          <a:gd name="connsiteY46" fmla="*/ 1194961 h 3584865"/>
                          <a:gd name="connsiteX47" fmla="*/ 0 w 10261022"/>
                          <a:gd name="connsiteY47" fmla="*/ 597489 h 358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61022" h="3584865" fill="none" extrusionOk="0">
                            <a:moveTo>
                              <a:pt x="0" y="597489"/>
                            </a:moveTo>
                            <a:cubicBezTo>
                              <a:pt x="-8620" y="245212"/>
                              <a:pt x="294113" y="-78882"/>
                              <a:pt x="597489" y="0"/>
                            </a:cubicBezTo>
                            <a:cubicBezTo>
                              <a:pt x="767387" y="-86583"/>
                              <a:pt x="1044924" y="29895"/>
                              <a:pt x="1345438" y="0"/>
                            </a:cubicBezTo>
                            <a:cubicBezTo>
                              <a:pt x="1645952" y="-29895"/>
                              <a:pt x="1731812" y="44399"/>
                              <a:pt x="1912065" y="0"/>
                            </a:cubicBezTo>
                            <a:cubicBezTo>
                              <a:pt x="2092318" y="-44399"/>
                              <a:pt x="2303802" y="39770"/>
                              <a:pt x="2478693" y="0"/>
                            </a:cubicBezTo>
                            <a:cubicBezTo>
                              <a:pt x="2653584" y="-39770"/>
                              <a:pt x="2774305" y="58714"/>
                              <a:pt x="3045321" y="0"/>
                            </a:cubicBezTo>
                            <a:cubicBezTo>
                              <a:pt x="3316337" y="-58714"/>
                              <a:pt x="3266298" y="22337"/>
                              <a:pt x="3430628" y="0"/>
                            </a:cubicBezTo>
                            <a:cubicBezTo>
                              <a:pt x="3594958" y="-22337"/>
                              <a:pt x="3852264" y="33151"/>
                              <a:pt x="4087916" y="0"/>
                            </a:cubicBezTo>
                            <a:cubicBezTo>
                              <a:pt x="4323568" y="-33151"/>
                              <a:pt x="4279492" y="3225"/>
                              <a:pt x="4382562" y="0"/>
                            </a:cubicBezTo>
                            <a:cubicBezTo>
                              <a:pt x="4485632" y="-3225"/>
                              <a:pt x="4843244" y="68610"/>
                              <a:pt x="5039851" y="0"/>
                            </a:cubicBezTo>
                            <a:cubicBezTo>
                              <a:pt x="5236458" y="-68610"/>
                              <a:pt x="5233805" y="21949"/>
                              <a:pt x="5334497" y="0"/>
                            </a:cubicBezTo>
                            <a:cubicBezTo>
                              <a:pt x="5435189" y="-21949"/>
                              <a:pt x="5588802" y="33408"/>
                              <a:pt x="5719804" y="0"/>
                            </a:cubicBezTo>
                            <a:cubicBezTo>
                              <a:pt x="5850806" y="-33408"/>
                              <a:pt x="5976458" y="26507"/>
                              <a:pt x="6105111" y="0"/>
                            </a:cubicBezTo>
                            <a:cubicBezTo>
                              <a:pt x="6233764" y="-26507"/>
                              <a:pt x="6550347" y="49937"/>
                              <a:pt x="6853059" y="0"/>
                            </a:cubicBezTo>
                            <a:cubicBezTo>
                              <a:pt x="7155771" y="-49937"/>
                              <a:pt x="7211593" y="20035"/>
                              <a:pt x="7419687" y="0"/>
                            </a:cubicBezTo>
                            <a:cubicBezTo>
                              <a:pt x="7627781" y="-20035"/>
                              <a:pt x="7604359" y="14996"/>
                              <a:pt x="7714334" y="0"/>
                            </a:cubicBezTo>
                            <a:cubicBezTo>
                              <a:pt x="7824309" y="-14996"/>
                              <a:pt x="8141288" y="45943"/>
                              <a:pt x="8462282" y="0"/>
                            </a:cubicBezTo>
                            <a:cubicBezTo>
                              <a:pt x="8783276" y="-45943"/>
                              <a:pt x="8624513" y="13606"/>
                              <a:pt x="8756929" y="0"/>
                            </a:cubicBezTo>
                            <a:cubicBezTo>
                              <a:pt x="8889345" y="-13606"/>
                              <a:pt x="8921363" y="24789"/>
                              <a:pt x="9051575" y="0"/>
                            </a:cubicBezTo>
                            <a:cubicBezTo>
                              <a:pt x="9181787" y="-24789"/>
                              <a:pt x="9396194" y="48946"/>
                              <a:pt x="9663533" y="0"/>
                            </a:cubicBezTo>
                            <a:cubicBezTo>
                              <a:pt x="10085259" y="6773"/>
                              <a:pt x="10321182" y="269419"/>
                              <a:pt x="10261022" y="597489"/>
                            </a:cubicBezTo>
                            <a:cubicBezTo>
                              <a:pt x="10270271" y="836567"/>
                              <a:pt x="10246791" y="914307"/>
                              <a:pt x="10261022" y="1123264"/>
                            </a:cubicBezTo>
                            <a:cubicBezTo>
                              <a:pt x="10275253" y="1332221"/>
                              <a:pt x="10239167" y="1584581"/>
                              <a:pt x="10261022" y="1768534"/>
                            </a:cubicBezTo>
                            <a:cubicBezTo>
                              <a:pt x="10282877" y="1952487"/>
                              <a:pt x="10223061" y="2057273"/>
                              <a:pt x="10261022" y="2342107"/>
                            </a:cubicBezTo>
                            <a:cubicBezTo>
                              <a:pt x="10298983" y="2626941"/>
                              <a:pt x="10227186" y="2670226"/>
                              <a:pt x="10261022" y="2987376"/>
                            </a:cubicBezTo>
                            <a:cubicBezTo>
                              <a:pt x="10237484" y="3294206"/>
                              <a:pt x="9964202" y="3612399"/>
                              <a:pt x="9663533" y="3584865"/>
                            </a:cubicBezTo>
                            <a:cubicBezTo>
                              <a:pt x="9464015" y="3614848"/>
                              <a:pt x="9293565" y="3561784"/>
                              <a:pt x="9187566" y="3584865"/>
                            </a:cubicBezTo>
                            <a:cubicBezTo>
                              <a:pt x="9081567" y="3607946"/>
                              <a:pt x="8903113" y="3565852"/>
                              <a:pt x="8802259" y="3584865"/>
                            </a:cubicBezTo>
                            <a:cubicBezTo>
                              <a:pt x="8701405" y="3603878"/>
                              <a:pt x="8590146" y="3571432"/>
                              <a:pt x="8416952" y="3584865"/>
                            </a:cubicBezTo>
                            <a:cubicBezTo>
                              <a:pt x="8243758" y="3598298"/>
                              <a:pt x="8137581" y="3576581"/>
                              <a:pt x="8031645" y="3584865"/>
                            </a:cubicBezTo>
                            <a:cubicBezTo>
                              <a:pt x="7925709" y="3593149"/>
                              <a:pt x="7824134" y="3567550"/>
                              <a:pt x="7736999" y="3584865"/>
                            </a:cubicBezTo>
                            <a:cubicBezTo>
                              <a:pt x="7649864" y="3602180"/>
                              <a:pt x="7350588" y="3533665"/>
                              <a:pt x="7170371" y="3584865"/>
                            </a:cubicBezTo>
                            <a:cubicBezTo>
                              <a:pt x="6990154" y="3636065"/>
                              <a:pt x="6937088" y="3573718"/>
                              <a:pt x="6785064" y="3584865"/>
                            </a:cubicBezTo>
                            <a:cubicBezTo>
                              <a:pt x="6633040" y="3596012"/>
                              <a:pt x="6554605" y="3544205"/>
                              <a:pt x="6399757" y="3584865"/>
                            </a:cubicBezTo>
                            <a:cubicBezTo>
                              <a:pt x="6244909" y="3625525"/>
                              <a:pt x="6010670" y="3571166"/>
                              <a:pt x="5833129" y="3584865"/>
                            </a:cubicBezTo>
                            <a:cubicBezTo>
                              <a:pt x="5655588" y="3598564"/>
                              <a:pt x="5534860" y="3573704"/>
                              <a:pt x="5266502" y="3584865"/>
                            </a:cubicBezTo>
                            <a:cubicBezTo>
                              <a:pt x="4998144" y="3596026"/>
                              <a:pt x="4858241" y="3553142"/>
                              <a:pt x="4609213" y="3584865"/>
                            </a:cubicBezTo>
                            <a:cubicBezTo>
                              <a:pt x="4360185" y="3616588"/>
                              <a:pt x="4120132" y="3536111"/>
                              <a:pt x="3861265" y="3584865"/>
                            </a:cubicBezTo>
                            <a:cubicBezTo>
                              <a:pt x="3602398" y="3633619"/>
                              <a:pt x="3612219" y="3584349"/>
                              <a:pt x="3475958" y="3584865"/>
                            </a:cubicBezTo>
                            <a:cubicBezTo>
                              <a:pt x="3339697" y="3585381"/>
                              <a:pt x="3072906" y="3544322"/>
                              <a:pt x="2909330" y="3584865"/>
                            </a:cubicBezTo>
                            <a:cubicBezTo>
                              <a:pt x="2745754" y="3625408"/>
                              <a:pt x="2465077" y="3549148"/>
                              <a:pt x="2342702" y="3584865"/>
                            </a:cubicBezTo>
                            <a:cubicBezTo>
                              <a:pt x="2220327" y="3620582"/>
                              <a:pt x="1857989" y="3527407"/>
                              <a:pt x="1685414" y="3584865"/>
                            </a:cubicBezTo>
                            <a:cubicBezTo>
                              <a:pt x="1512839" y="3642323"/>
                              <a:pt x="1098279" y="3515941"/>
                              <a:pt x="597489" y="3584865"/>
                            </a:cubicBezTo>
                            <a:cubicBezTo>
                              <a:pt x="234498" y="3570643"/>
                              <a:pt x="33807" y="3292848"/>
                              <a:pt x="0" y="2987376"/>
                            </a:cubicBezTo>
                            <a:cubicBezTo>
                              <a:pt x="-609" y="2710624"/>
                              <a:pt x="70506" y="2593377"/>
                              <a:pt x="0" y="2366005"/>
                            </a:cubicBezTo>
                            <a:cubicBezTo>
                              <a:pt x="-70506" y="2138633"/>
                              <a:pt x="24560" y="2017517"/>
                              <a:pt x="0" y="1744635"/>
                            </a:cubicBezTo>
                            <a:cubicBezTo>
                              <a:pt x="-24560" y="1471753"/>
                              <a:pt x="23622" y="1335108"/>
                              <a:pt x="0" y="1194961"/>
                            </a:cubicBezTo>
                            <a:cubicBezTo>
                              <a:pt x="-23622" y="1054814"/>
                              <a:pt x="69815" y="750023"/>
                              <a:pt x="0" y="597489"/>
                            </a:cubicBezTo>
                            <a:close/>
                          </a:path>
                          <a:path w="10261022" h="3584865" stroke="0" extrusionOk="0">
                            <a:moveTo>
                              <a:pt x="0" y="597489"/>
                            </a:moveTo>
                            <a:cubicBezTo>
                              <a:pt x="18863" y="294898"/>
                              <a:pt x="273663" y="4987"/>
                              <a:pt x="597489" y="0"/>
                            </a:cubicBezTo>
                            <a:cubicBezTo>
                              <a:pt x="835662" y="-37321"/>
                              <a:pt x="987081" y="51267"/>
                              <a:pt x="1345438" y="0"/>
                            </a:cubicBezTo>
                            <a:cubicBezTo>
                              <a:pt x="1703795" y="-51267"/>
                              <a:pt x="1542697" y="24043"/>
                              <a:pt x="1640084" y="0"/>
                            </a:cubicBezTo>
                            <a:cubicBezTo>
                              <a:pt x="1737471" y="-24043"/>
                              <a:pt x="1935891" y="4374"/>
                              <a:pt x="2025391" y="0"/>
                            </a:cubicBezTo>
                            <a:cubicBezTo>
                              <a:pt x="2114891" y="-4374"/>
                              <a:pt x="2287078" y="14107"/>
                              <a:pt x="2410698" y="0"/>
                            </a:cubicBezTo>
                            <a:cubicBezTo>
                              <a:pt x="2534318" y="-14107"/>
                              <a:pt x="2752089" y="10542"/>
                              <a:pt x="2977326" y="0"/>
                            </a:cubicBezTo>
                            <a:cubicBezTo>
                              <a:pt x="3202563" y="-10542"/>
                              <a:pt x="3378008" y="2785"/>
                              <a:pt x="3634614" y="0"/>
                            </a:cubicBezTo>
                            <a:cubicBezTo>
                              <a:pt x="3891220" y="-2785"/>
                              <a:pt x="3937716" y="19926"/>
                              <a:pt x="4019921" y="0"/>
                            </a:cubicBezTo>
                            <a:cubicBezTo>
                              <a:pt x="4102126" y="-19926"/>
                              <a:pt x="4303762" y="26409"/>
                              <a:pt x="4495888" y="0"/>
                            </a:cubicBezTo>
                            <a:cubicBezTo>
                              <a:pt x="4688014" y="-26409"/>
                              <a:pt x="4809236" y="55639"/>
                              <a:pt x="4971855" y="0"/>
                            </a:cubicBezTo>
                            <a:cubicBezTo>
                              <a:pt x="5134474" y="-55639"/>
                              <a:pt x="5404686" y="3801"/>
                              <a:pt x="5719804" y="0"/>
                            </a:cubicBezTo>
                            <a:cubicBezTo>
                              <a:pt x="6034922" y="-3801"/>
                              <a:pt x="6129272" y="16546"/>
                              <a:pt x="6467752" y="0"/>
                            </a:cubicBezTo>
                            <a:cubicBezTo>
                              <a:pt x="6806232" y="-16546"/>
                              <a:pt x="6676254" y="5302"/>
                              <a:pt x="6762399" y="0"/>
                            </a:cubicBezTo>
                            <a:cubicBezTo>
                              <a:pt x="6848544" y="-5302"/>
                              <a:pt x="6958515" y="14950"/>
                              <a:pt x="7057045" y="0"/>
                            </a:cubicBezTo>
                            <a:cubicBezTo>
                              <a:pt x="7155575" y="-14950"/>
                              <a:pt x="7229396" y="11732"/>
                              <a:pt x="7351692" y="0"/>
                            </a:cubicBezTo>
                            <a:cubicBezTo>
                              <a:pt x="7473988" y="-11732"/>
                              <a:pt x="7697792" y="52364"/>
                              <a:pt x="8008980" y="0"/>
                            </a:cubicBezTo>
                            <a:cubicBezTo>
                              <a:pt x="8320168" y="-52364"/>
                              <a:pt x="8251993" y="35400"/>
                              <a:pt x="8394287" y="0"/>
                            </a:cubicBezTo>
                            <a:cubicBezTo>
                              <a:pt x="8536581" y="-35400"/>
                              <a:pt x="8559360" y="18555"/>
                              <a:pt x="8688933" y="0"/>
                            </a:cubicBezTo>
                            <a:cubicBezTo>
                              <a:pt x="8818506" y="-18555"/>
                              <a:pt x="9265792" y="64311"/>
                              <a:pt x="9663533" y="0"/>
                            </a:cubicBezTo>
                            <a:cubicBezTo>
                              <a:pt x="9996475" y="13753"/>
                              <a:pt x="10221884" y="313623"/>
                              <a:pt x="10261022" y="597489"/>
                            </a:cubicBezTo>
                            <a:cubicBezTo>
                              <a:pt x="10291694" y="785283"/>
                              <a:pt x="10193274" y="1022992"/>
                              <a:pt x="10261022" y="1194961"/>
                            </a:cubicBezTo>
                            <a:cubicBezTo>
                              <a:pt x="10328770" y="1366930"/>
                              <a:pt x="10214830" y="1672012"/>
                              <a:pt x="10261022" y="1792433"/>
                            </a:cubicBezTo>
                            <a:cubicBezTo>
                              <a:pt x="10307214" y="1912854"/>
                              <a:pt x="10257737" y="2203489"/>
                              <a:pt x="10261022" y="2437702"/>
                            </a:cubicBezTo>
                            <a:cubicBezTo>
                              <a:pt x="10264307" y="2671915"/>
                              <a:pt x="10200477" y="2861029"/>
                              <a:pt x="10261022" y="2987376"/>
                            </a:cubicBezTo>
                            <a:cubicBezTo>
                              <a:pt x="10262798" y="3309935"/>
                              <a:pt x="9934478" y="3569726"/>
                              <a:pt x="9663533" y="3584865"/>
                            </a:cubicBezTo>
                            <a:cubicBezTo>
                              <a:pt x="9508178" y="3661004"/>
                              <a:pt x="9202212" y="3577061"/>
                              <a:pt x="9006245" y="3584865"/>
                            </a:cubicBezTo>
                            <a:cubicBezTo>
                              <a:pt x="8810278" y="3592669"/>
                              <a:pt x="8628537" y="3566129"/>
                              <a:pt x="8530278" y="3584865"/>
                            </a:cubicBezTo>
                            <a:cubicBezTo>
                              <a:pt x="8432019" y="3603601"/>
                              <a:pt x="8031452" y="3517647"/>
                              <a:pt x="7872989" y="3584865"/>
                            </a:cubicBezTo>
                            <a:cubicBezTo>
                              <a:pt x="7714526" y="3652083"/>
                              <a:pt x="7534045" y="3545078"/>
                              <a:pt x="7397022" y="3584865"/>
                            </a:cubicBezTo>
                            <a:cubicBezTo>
                              <a:pt x="7259999" y="3624652"/>
                              <a:pt x="6882699" y="3539405"/>
                              <a:pt x="6739734" y="3584865"/>
                            </a:cubicBezTo>
                            <a:cubicBezTo>
                              <a:pt x="6596769" y="3630325"/>
                              <a:pt x="6390160" y="3533301"/>
                              <a:pt x="6263767" y="3584865"/>
                            </a:cubicBezTo>
                            <a:cubicBezTo>
                              <a:pt x="6137374" y="3636429"/>
                              <a:pt x="6047747" y="3555442"/>
                              <a:pt x="5969120" y="3584865"/>
                            </a:cubicBezTo>
                            <a:cubicBezTo>
                              <a:pt x="5890493" y="3614288"/>
                              <a:pt x="5748793" y="3581818"/>
                              <a:pt x="5674474" y="3584865"/>
                            </a:cubicBezTo>
                            <a:cubicBezTo>
                              <a:pt x="5600155" y="3587912"/>
                              <a:pt x="5366549" y="3554335"/>
                              <a:pt x="5198506" y="3584865"/>
                            </a:cubicBezTo>
                            <a:cubicBezTo>
                              <a:pt x="5030463" y="3615395"/>
                              <a:pt x="4615142" y="3572203"/>
                              <a:pt x="4450558" y="3584865"/>
                            </a:cubicBezTo>
                            <a:cubicBezTo>
                              <a:pt x="4285974" y="3597527"/>
                              <a:pt x="4032072" y="3521351"/>
                              <a:pt x="3883930" y="3584865"/>
                            </a:cubicBezTo>
                            <a:cubicBezTo>
                              <a:pt x="3735788" y="3648379"/>
                              <a:pt x="3621818" y="3539316"/>
                              <a:pt x="3498623" y="3584865"/>
                            </a:cubicBezTo>
                            <a:cubicBezTo>
                              <a:pt x="3375428" y="3630414"/>
                              <a:pt x="3072430" y="3574293"/>
                              <a:pt x="2931995" y="3584865"/>
                            </a:cubicBezTo>
                            <a:cubicBezTo>
                              <a:pt x="2791560" y="3595437"/>
                              <a:pt x="2612819" y="3535150"/>
                              <a:pt x="2456028" y="3584865"/>
                            </a:cubicBezTo>
                            <a:cubicBezTo>
                              <a:pt x="2299237" y="3634580"/>
                              <a:pt x="2078924" y="3577093"/>
                              <a:pt x="1980061" y="3584865"/>
                            </a:cubicBezTo>
                            <a:cubicBezTo>
                              <a:pt x="1881198" y="3592637"/>
                              <a:pt x="1613537" y="3538076"/>
                              <a:pt x="1504093" y="3584865"/>
                            </a:cubicBezTo>
                            <a:cubicBezTo>
                              <a:pt x="1394649" y="3631654"/>
                              <a:pt x="889234" y="3513228"/>
                              <a:pt x="597489" y="3584865"/>
                            </a:cubicBezTo>
                            <a:cubicBezTo>
                              <a:pt x="246675" y="3634953"/>
                              <a:pt x="-40839" y="3307927"/>
                              <a:pt x="0" y="2987376"/>
                            </a:cubicBezTo>
                            <a:cubicBezTo>
                              <a:pt x="-40236" y="2741203"/>
                              <a:pt x="34903" y="2667956"/>
                              <a:pt x="0" y="2366005"/>
                            </a:cubicBezTo>
                            <a:cubicBezTo>
                              <a:pt x="-34903" y="2064054"/>
                              <a:pt x="29442" y="2027719"/>
                              <a:pt x="0" y="1840230"/>
                            </a:cubicBezTo>
                            <a:cubicBezTo>
                              <a:pt x="-29442" y="1652741"/>
                              <a:pt x="25474" y="1455573"/>
                              <a:pt x="0" y="1218860"/>
                            </a:cubicBezTo>
                            <a:cubicBezTo>
                              <a:pt x="-25474" y="982147"/>
                              <a:pt x="53224" y="780856"/>
                              <a:pt x="0" y="597489"/>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to, </a:t>
                </a:r>
                <a:r>
                  <a:rPr lang="en-US" sz="4800" dirty="0" err="1">
                    <a:solidFill>
                      <a:prstClr val="black"/>
                    </a:solidFill>
                    <a:latin typeface="Calibri" panose="020F0502020204030204" pitchFamily="34" charset="0"/>
                    <a:cs typeface="Calibri" panose="020F0502020204030204" pitchFamily="34" charset="0"/>
                  </a:rPr>
                  <a:t>rõ</a:t>
                </a:r>
                <a:r>
                  <a:rPr lang="en-US" sz="4800" dirty="0">
                    <a:solidFill>
                      <a:prstClr val="black"/>
                    </a:solidFill>
                    <a:latin typeface="Calibri" panose="020F0502020204030204" pitchFamily="34" charset="0"/>
                    <a:cs typeface="Calibri" panose="020F0502020204030204" pitchFamily="34" charset="0"/>
                  </a:rPr>
                  <a:t>.</a:t>
                </a:r>
              </a:p>
              <a:p>
                <a:pPr marL="771507" indent="-771507" algn="just" defTabSz="1371566">
                  <a:buFontTx/>
                  <a:buAutoNum type="arabicPeriod"/>
                </a:pPr>
                <a:r>
                  <a:rPr lang="en-US" sz="4800" dirty="0" err="1">
                    <a:solidFill>
                      <a:prstClr val="black"/>
                    </a:solidFill>
                    <a:latin typeface="Calibri" panose="020F0502020204030204" pitchFamily="34" charset="0"/>
                    <a:cs typeface="Calibri" panose="020F0502020204030204" pitchFamily="34" charset="0"/>
                  </a:rPr>
                  <a:t>Đọc</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ngắt</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nghỉ</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đúng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chỗ</a:t>
                </a:r>
                <a:r>
                  <a:rPr lang="en-US" sz="4800" dirty="0">
                    <a:solidFill>
                      <a:prstClr val="black"/>
                    </a:solidFill>
                    <a:latin typeface="Calibri" panose="020F0502020204030204" pitchFamily="34" charset="0"/>
                    <a:cs typeface="Calibri" panose="020F0502020204030204" pitchFamily="34" charset="0"/>
                  </a:rPr>
                  <a:t>.</a:t>
                </a:r>
              </a:p>
            </p:txBody>
          </p:sp>
          <p:grpSp>
            <p:nvGrpSpPr>
              <p:cNvPr id="42" name="Group 41">
                <a:extLst>
                  <a:ext uri="{FF2B5EF4-FFF2-40B4-BE49-F238E27FC236}">
                    <a16:creationId xmlns:a16="http://schemas.microsoft.com/office/drawing/2014/main" id="{A8064ABD-7901-A3B5-9D1D-3D4BDADC754B}"/>
                  </a:ext>
                </a:extLst>
              </p:cNvPr>
              <p:cNvGrpSpPr/>
              <p:nvPr/>
            </p:nvGrpSpPr>
            <p:grpSpPr>
              <a:xfrm>
                <a:off x="7848306" y="4505769"/>
                <a:ext cx="1916933" cy="698087"/>
                <a:chOff x="7938042" y="4498699"/>
                <a:chExt cx="2135833" cy="786591"/>
              </a:xfrm>
              <a:grpFill/>
            </p:grpSpPr>
            <p:pic>
              <p:nvPicPr>
                <p:cNvPr id="51" name="Picture 50" descr="Icon&#10;&#10;Description automatically generated">
                  <a:extLst>
                    <a:ext uri="{FF2B5EF4-FFF2-40B4-BE49-F238E27FC236}">
                      <a16:creationId xmlns:a16="http://schemas.microsoft.com/office/drawing/2014/main" id="{F3A0FE6C-DBB3-27E5-3CC2-1E1636EF2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52" name="Picture 51" descr="Icon&#10;&#10;Description automatically generated">
                  <a:extLst>
                    <a:ext uri="{FF2B5EF4-FFF2-40B4-BE49-F238E27FC236}">
                      <a16:creationId xmlns:a16="http://schemas.microsoft.com/office/drawing/2014/main" id="{34520F38-DB45-79B6-F520-CE44CB8D9F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53" name="Picture 52" descr="Icon&#10;&#10;Description automatically generated">
                  <a:extLst>
                    <a:ext uri="{FF2B5EF4-FFF2-40B4-BE49-F238E27FC236}">
                      <a16:creationId xmlns:a16="http://schemas.microsoft.com/office/drawing/2014/main" id="{407BBBD5-B9D4-D205-935F-2A47067AB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43" name="Group 42">
                <a:extLst>
                  <a:ext uri="{FF2B5EF4-FFF2-40B4-BE49-F238E27FC236}">
                    <a16:creationId xmlns:a16="http://schemas.microsoft.com/office/drawing/2014/main" id="{275E8FC6-4FBD-7F64-F369-955BA918D5E9}"/>
                  </a:ext>
                </a:extLst>
              </p:cNvPr>
              <p:cNvGrpSpPr/>
              <p:nvPr/>
            </p:nvGrpSpPr>
            <p:grpSpPr>
              <a:xfrm>
                <a:off x="7843282" y="5133562"/>
                <a:ext cx="1935526" cy="692431"/>
                <a:chOff x="7872868" y="4435004"/>
                <a:chExt cx="2216677" cy="790399"/>
              </a:xfrm>
              <a:grpFill/>
            </p:grpSpPr>
            <p:pic>
              <p:nvPicPr>
                <p:cNvPr id="48" name="Picture 47" descr="Icon&#10;&#10;Description automatically generated">
                  <a:extLst>
                    <a:ext uri="{FF2B5EF4-FFF2-40B4-BE49-F238E27FC236}">
                      <a16:creationId xmlns:a16="http://schemas.microsoft.com/office/drawing/2014/main" id="{10C4D699-F715-B9DA-6B79-8D4E96997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49" name="Picture 48" descr="Icon&#10;&#10;Description automatically generated">
                  <a:extLst>
                    <a:ext uri="{FF2B5EF4-FFF2-40B4-BE49-F238E27FC236}">
                      <a16:creationId xmlns:a16="http://schemas.microsoft.com/office/drawing/2014/main" id="{D6927E83-2D87-9B57-51AB-4609F52BD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50" name="Picture 49" descr="Icon&#10;&#10;Description automatically generated">
                  <a:extLst>
                    <a:ext uri="{FF2B5EF4-FFF2-40B4-BE49-F238E27FC236}">
                      <a16:creationId xmlns:a16="http://schemas.microsoft.com/office/drawing/2014/main" id="{E88FBFA6-B877-BE01-760E-598CEFA35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44" name="Group 43">
                <a:extLst>
                  <a:ext uri="{FF2B5EF4-FFF2-40B4-BE49-F238E27FC236}">
                    <a16:creationId xmlns:a16="http://schemas.microsoft.com/office/drawing/2014/main" id="{2EA75866-C948-6FC3-5803-D69708518577}"/>
                  </a:ext>
                </a:extLst>
              </p:cNvPr>
              <p:cNvGrpSpPr/>
              <p:nvPr/>
            </p:nvGrpSpPr>
            <p:grpSpPr>
              <a:xfrm>
                <a:off x="10125528" y="5659583"/>
                <a:ext cx="1915391" cy="682868"/>
                <a:chOff x="7935191" y="4561610"/>
                <a:chExt cx="2134115" cy="769441"/>
              </a:xfrm>
              <a:grpFill/>
            </p:grpSpPr>
            <p:pic>
              <p:nvPicPr>
                <p:cNvPr id="45" name="Picture 44" descr="Icon&#10;&#10;Description automatically generated">
                  <a:extLst>
                    <a:ext uri="{FF2B5EF4-FFF2-40B4-BE49-F238E27FC236}">
                      <a16:creationId xmlns:a16="http://schemas.microsoft.com/office/drawing/2014/main" id="{B87D0A7F-98AE-C5C2-E152-D83582CB0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46" name="Picture 45" descr="Icon&#10;&#10;Description automatically generated">
                  <a:extLst>
                    <a:ext uri="{FF2B5EF4-FFF2-40B4-BE49-F238E27FC236}">
                      <a16:creationId xmlns:a16="http://schemas.microsoft.com/office/drawing/2014/main" id="{5E25EE3F-E7FE-4D13-C6B9-FB67F4E7A2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47" name="Picture 46" descr="Icon&#10;&#10;Description automatically generated">
                  <a:extLst>
                    <a:ext uri="{FF2B5EF4-FFF2-40B4-BE49-F238E27FC236}">
                      <a16:creationId xmlns:a16="http://schemas.microsoft.com/office/drawing/2014/main" id="{D36F75ED-1DEB-571E-71E8-7B11545C5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40" name="Rectangle: Rounded Corners 39">
              <a:extLst>
                <a:ext uri="{FF2B5EF4-FFF2-40B4-BE49-F238E27FC236}">
                  <a16:creationId xmlns:a16="http://schemas.microsoft.com/office/drawing/2014/main" id="{8A7614C7-9585-2C3E-760F-4E1BCB03D3EC}"/>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8100" dirty="0" err="1">
                  <a:solidFill>
                    <a:prstClr val="black"/>
                  </a:solidFill>
                  <a:latin typeface="Calibri" panose="020F0502020204030204" pitchFamily="34" charset="0"/>
                  <a:cs typeface="Calibri" panose="020F0502020204030204" pitchFamily="34" charset="0"/>
                </a:rPr>
                <a:t>Tiêu</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chí</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đánh</a:t>
              </a:r>
              <a:r>
                <a:rPr lang="en-US" sz="8100" dirty="0">
                  <a:solidFill>
                    <a:prstClr val="black"/>
                  </a:solidFill>
                  <a:latin typeface="Calibri" panose="020F0502020204030204" pitchFamily="34" charset="0"/>
                  <a:cs typeface="Calibri" panose="020F0502020204030204" pitchFamily="34" charset="0"/>
                </a:rPr>
                <a:t> </a:t>
              </a:r>
              <a:r>
                <a:rPr lang="en-US" sz="8100" dirty="0" err="1">
                  <a:solidFill>
                    <a:prstClr val="black"/>
                  </a:solidFill>
                  <a:latin typeface="Calibri" panose="020F0502020204030204" pitchFamily="34" charset="0"/>
                  <a:cs typeface="Calibri" panose="020F0502020204030204" pitchFamily="34" charset="0"/>
                </a:rPr>
                <a:t>giá</a:t>
              </a:r>
              <a:endParaRPr lang="en-US" sz="8100" dirty="0">
                <a:solidFill>
                  <a:prstClr val="black"/>
                </a:solidFill>
                <a:latin typeface="Calibri" panose="020F0502020204030204" pitchFamily="34" charset="0"/>
                <a:cs typeface="Calibri" panose="020F0502020204030204" pitchFamily="34" charset="0"/>
              </a:endParaRPr>
            </a:p>
          </p:txBody>
        </p:sp>
      </p:grpSp>
      <p:sp>
        <p:nvSpPr>
          <p:cNvPr id="54" name="Rectangle: Rounded Corners 26">
            <a:extLst>
              <a:ext uri="{FF2B5EF4-FFF2-40B4-BE49-F238E27FC236}">
                <a16:creationId xmlns:a16="http://schemas.microsoft.com/office/drawing/2014/main" id="{006A4378-CB6B-FF9D-C7D5-F7413FFDAAB8}"/>
              </a:ext>
            </a:extLst>
          </p:cNvPr>
          <p:cNvSpPr/>
          <p:nvPr/>
        </p:nvSpPr>
        <p:spPr>
          <a:xfrm>
            <a:off x="8510603" y="485405"/>
            <a:ext cx="8474910" cy="1253220"/>
          </a:xfrm>
          <a:custGeom>
            <a:avLst/>
            <a:gdLst>
              <a:gd name="csX0" fmla="*/ 0 w 8474910"/>
              <a:gd name="csY0" fmla="*/ 474706 h 1253220"/>
              <a:gd name="csX1" fmla="*/ 442080 w 8474910"/>
              <a:gd name="csY1" fmla="*/ 0 h 1253220"/>
              <a:gd name="csX2" fmla="*/ 1163201 w 8474910"/>
              <a:gd name="csY2" fmla="*/ 0 h 1253220"/>
              <a:gd name="csX3" fmla="*/ 1960230 w 8474910"/>
              <a:gd name="csY3" fmla="*/ 0 h 1253220"/>
              <a:gd name="csX4" fmla="*/ 2833166 w 8474910"/>
              <a:gd name="csY4" fmla="*/ 0 h 1253220"/>
              <a:gd name="csX5" fmla="*/ 3782009 w 8474910"/>
              <a:gd name="csY5" fmla="*/ 0 h 1253220"/>
              <a:gd name="csX6" fmla="*/ 4806760 w 8474910"/>
              <a:gd name="csY6" fmla="*/ 0 h 1253220"/>
              <a:gd name="csX7" fmla="*/ 5907420 w 8474910"/>
              <a:gd name="csY7" fmla="*/ 0 h 1253220"/>
              <a:gd name="csX8" fmla="*/ 6704447 w 8474910"/>
              <a:gd name="csY8" fmla="*/ 0 h 1253220"/>
              <a:gd name="csX9" fmla="*/ 8032829 w 8474910"/>
              <a:gd name="csY9" fmla="*/ 0 h 1253220"/>
              <a:gd name="csX10" fmla="*/ 8474910 w 8474910"/>
              <a:gd name="csY10" fmla="*/ 474706 h 1253220"/>
              <a:gd name="csX11" fmla="*/ 8474910 w 8474910"/>
              <a:gd name="csY11" fmla="*/ 778513 h 1253220"/>
              <a:gd name="csX12" fmla="*/ 8032829 w 8474910"/>
              <a:gd name="csY12" fmla="*/ 1253220 h 1253220"/>
              <a:gd name="csX13" fmla="*/ 7008078 w 8474910"/>
              <a:gd name="csY13" fmla="*/ 1253220 h 1253220"/>
              <a:gd name="csX14" fmla="*/ 6562881 w 8474910"/>
              <a:gd name="csY14" fmla="*/ 1253220 h 1253220"/>
              <a:gd name="csX15" fmla="*/ 6135142 w 8474910"/>
              <a:gd name="csY15" fmla="*/ 1253220 h 1253220"/>
              <a:gd name="csX16" fmla="*/ 5414021 w 8474910"/>
              <a:gd name="csY16" fmla="*/ 1253220 h 1253220"/>
              <a:gd name="csX17" fmla="*/ 4616992 w 8474910"/>
              <a:gd name="csY17" fmla="*/ 1253220 h 1253220"/>
              <a:gd name="csX18" fmla="*/ 3744056 w 8474910"/>
              <a:gd name="csY18" fmla="*/ 1253220 h 1253220"/>
              <a:gd name="csX19" fmla="*/ 2871120 w 8474910"/>
              <a:gd name="csY19" fmla="*/ 1253220 h 1253220"/>
              <a:gd name="csX20" fmla="*/ 2074091 w 8474910"/>
              <a:gd name="csY20" fmla="*/ 1253220 h 1253220"/>
              <a:gd name="csX21" fmla="*/ 442080 w 8474910"/>
              <a:gd name="csY21" fmla="*/ 1253220 h 1253220"/>
              <a:gd name="csX22" fmla="*/ 0 w 8474910"/>
              <a:gd name="csY22" fmla="*/ 778513 h 1253220"/>
              <a:gd name="csX23" fmla="*/ 0 w 8474910"/>
              <a:gd name="csY23" fmla="*/ 474706 h 1253220"/>
              <a:gd name="csX0" fmla="*/ 0 w 8474910"/>
              <a:gd name="csY0" fmla="*/ 474706 h 1253220"/>
              <a:gd name="csX1" fmla="*/ 442080 w 8474910"/>
              <a:gd name="csY1" fmla="*/ 0 h 1253220"/>
              <a:gd name="csX2" fmla="*/ 1542739 w 8474910"/>
              <a:gd name="csY2" fmla="*/ 0 h 1253220"/>
              <a:gd name="csX3" fmla="*/ 2263860 w 8474910"/>
              <a:gd name="csY3" fmla="*/ 0 h 1253220"/>
              <a:gd name="csX4" fmla="*/ 3136796 w 8474910"/>
              <a:gd name="csY4" fmla="*/ 0 h 1253220"/>
              <a:gd name="csX5" fmla="*/ 4085639 w 8474910"/>
              <a:gd name="csY5" fmla="*/ 0 h 1253220"/>
              <a:gd name="csX6" fmla="*/ 4958576 w 8474910"/>
              <a:gd name="csY6" fmla="*/ 0 h 1253220"/>
              <a:gd name="csX7" fmla="*/ 6059234 w 8474910"/>
              <a:gd name="csY7" fmla="*/ 0 h 1253220"/>
              <a:gd name="csX8" fmla="*/ 6780355 w 8474910"/>
              <a:gd name="csY8" fmla="*/ 0 h 1253220"/>
              <a:gd name="csX9" fmla="*/ 8032829 w 8474910"/>
              <a:gd name="csY9" fmla="*/ 0 h 1253220"/>
              <a:gd name="csX10" fmla="*/ 8474910 w 8474910"/>
              <a:gd name="csY10" fmla="*/ 474706 h 1253220"/>
              <a:gd name="csX11" fmla="*/ 8474910 w 8474910"/>
              <a:gd name="csY11" fmla="*/ 778513 h 1253220"/>
              <a:gd name="csX12" fmla="*/ 8032829 w 8474910"/>
              <a:gd name="csY12" fmla="*/ 1253220 h 1253220"/>
              <a:gd name="csX13" fmla="*/ 7235800 w 8474910"/>
              <a:gd name="csY13" fmla="*/ 1253220 h 1253220"/>
              <a:gd name="csX14" fmla="*/ 6286957 w 8474910"/>
              <a:gd name="csY14" fmla="*/ 1253220 h 1253220"/>
              <a:gd name="csX15" fmla="*/ 5489928 w 8474910"/>
              <a:gd name="csY15" fmla="*/ 1253220 h 1253220"/>
              <a:gd name="csX16" fmla="*/ 4465178 w 8474910"/>
              <a:gd name="csY16" fmla="*/ 1253220 h 1253220"/>
              <a:gd name="csX17" fmla="*/ 3668149 w 8474910"/>
              <a:gd name="csY17" fmla="*/ 1253220 h 1253220"/>
              <a:gd name="csX18" fmla="*/ 2643397 w 8474910"/>
              <a:gd name="csY18" fmla="*/ 1253220 h 1253220"/>
              <a:gd name="csX19" fmla="*/ 1618646 w 8474910"/>
              <a:gd name="csY19" fmla="*/ 1253220 h 1253220"/>
              <a:gd name="csX20" fmla="*/ 442080 w 8474910"/>
              <a:gd name="csY20" fmla="*/ 1253220 h 1253220"/>
              <a:gd name="csX21" fmla="*/ 0 w 8474910"/>
              <a:gd name="csY21" fmla="*/ 778513 h 1253220"/>
              <a:gd name="csX22" fmla="*/ 0 w 8474910"/>
              <a:gd name="csY22" fmla="*/ 474706 h 1253220"/>
              <a:gd name="csX0" fmla="*/ 0 w 8474910"/>
              <a:gd name="csY0" fmla="*/ 474706 h 1253220"/>
              <a:gd name="csX1" fmla="*/ 442080 w 8474910"/>
              <a:gd name="csY1" fmla="*/ 0 h 1253220"/>
              <a:gd name="csX2" fmla="*/ 1163201 w 8474910"/>
              <a:gd name="csY2" fmla="*/ 0 h 1253220"/>
              <a:gd name="csX3" fmla="*/ 1960230 w 8474910"/>
              <a:gd name="csY3" fmla="*/ 0 h 1253220"/>
              <a:gd name="csX4" fmla="*/ 2833166 w 8474910"/>
              <a:gd name="csY4" fmla="*/ 0 h 1253220"/>
              <a:gd name="csX5" fmla="*/ 3782009 w 8474910"/>
              <a:gd name="csY5" fmla="*/ 0 h 1253220"/>
              <a:gd name="csX6" fmla="*/ 4806760 w 8474910"/>
              <a:gd name="csY6" fmla="*/ 0 h 1253220"/>
              <a:gd name="csX7" fmla="*/ 5907420 w 8474910"/>
              <a:gd name="csY7" fmla="*/ 0 h 1253220"/>
              <a:gd name="csX8" fmla="*/ 6704447 w 8474910"/>
              <a:gd name="csY8" fmla="*/ 0 h 1253220"/>
              <a:gd name="csX9" fmla="*/ 8032829 w 8474910"/>
              <a:gd name="csY9" fmla="*/ 0 h 1253220"/>
              <a:gd name="csX10" fmla="*/ 8474910 w 8474910"/>
              <a:gd name="csY10" fmla="*/ 474706 h 1253220"/>
              <a:gd name="csX11" fmla="*/ 8474910 w 8474910"/>
              <a:gd name="csY11" fmla="*/ 778513 h 1253220"/>
              <a:gd name="csX12" fmla="*/ 8032829 w 8474910"/>
              <a:gd name="csY12" fmla="*/ 1253220 h 1253220"/>
              <a:gd name="csX13" fmla="*/ 7008078 w 8474910"/>
              <a:gd name="csY13" fmla="*/ 1253220 h 1253220"/>
              <a:gd name="csX14" fmla="*/ 6135142 w 8474910"/>
              <a:gd name="csY14" fmla="*/ 1253220 h 1253220"/>
              <a:gd name="csX15" fmla="*/ 5414021 w 8474910"/>
              <a:gd name="csY15" fmla="*/ 1253220 h 1253220"/>
              <a:gd name="csX16" fmla="*/ 4616992 w 8474910"/>
              <a:gd name="csY16" fmla="*/ 1253220 h 1253220"/>
              <a:gd name="csX17" fmla="*/ 3744056 w 8474910"/>
              <a:gd name="csY17" fmla="*/ 1253220 h 1253220"/>
              <a:gd name="csX18" fmla="*/ 2871120 w 8474910"/>
              <a:gd name="csY18" fmla="*/ 1253220 h 1253220"/>
              <a:gd name="csX19" fmla="*/ 2074091 w 8474910"/>
              <a:gd name="csY19" fmla="*/ 1253220 h 1253220"/>
              <a:gd name="csX20" fmla="*/ 442080 w 8474910"/>
              <a:gd name="csY20" fmla="*/ 1253220 h 1253220"/>
              <a:gd name="csX21" fmla="*/ 0 w 8474910"/>
              <a:gd name="csY21" fmla="*/ 778513 h 1253220"/>
              <a:gd name="csX22" fmla="*/ 0 w 8474910"/>
              <a:gd name="csY22" fmla="*/ 474706 h 1253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8474910" h="1253220" fill="none" extrusionOk="0">
                <a:moveTo>
                  <a:pt x="0" y="474706"/>
                </a:moveTo>
                <a:cubicBezTo>
                  <a:pt x="-41491" y="164715"/>
                  <a:pt x="164040" y="18171"/>
                  <a:pt x="442080" y="0"/>
                </a:cubicBezTo>
                <a:cubicBezTo>
                  <a:pt x="757110" y="33110"/>
                  <a:pt x="844382" y="27288"/>
                  <a:pt x="1163201" y="0"/>
                </a:cubicBezTo>
                <a:cubicBezTo>
                  <a:pt x="1474118" y="-64991"/>
                  <a:pt x="1703220" y="55382"/>
                  <a:pt x="1960230" y="0"/>
                </a:cubicBezTo>
                <a:cubicBezTo>
                  <a:pt x="2152082" y="-110602"/>
                  <a:pt x="2556058" y="44333"/>
                  <a:pt x="2833166" y="0"/>
                </a:cubicBezTo>
                <a:cubicBezTo>
                  <a:pt x="3058377" y="-18038"/>
                  <a:pt x="3380354" y="112366"/>
                  <a:pt x="3782009" y="0"/>
                </a:cubicBezTo>
                <a:cubicBezTo>
                  <a:pt x="4174672" y="20949"/>
                  <a:pt x="4404554" y="2824"/>
                  <a:pt x="4806760" y="0"/>
                </a:cubicBezTo>
                <a:cubicBezTo>
                  <a:pt x="5178763" y="10911"/>
                  <a:pt x="5492616" y="-38994"/>
                  <a:pt x="5907420" y="0"/>
                </a:cubicBezTo>
                <a:cubicBezTo>
                  <a:pt x="6327880" y="13980"/>
                  <a:pt x="6443941" y="-1983"/>
                  <a:pt x="6704447" y="0"/>
                </a:cubicBezTo>
                <a:cubicBezTo>
                  <a:pt x="7106552" y="-13811"/>
                  <a:pt x="7522941" y="-25913"/>
                  <a:pt x="8032829" y="0"/>
                </a:cubicBezTo>
                <a:cubicBezTo>
                  <a:pt x="8249072" y="45891"/>
                  <a:pt x="8400685" y="272344"/>
                  <a:pt x="8474910" y="474706"/>
                </a:cubicBezTo>
                <a:cubicBezTo>
                  <a:pt x="8460370" y="604678"/>
                  <a:pt x="8492714" y="653758"/>
                  <a:pt x="8474910" y="778513"/>
                </a:cubicBezTo>
                <a:cubicBezTo>
                  <a:pt x="8536008" y="1027265"/>
                  <a:pt x="8344384" y="1257319"/>
                  <a:pt x="8032829" y="1253220"/>
                </a:cubicBezTo>
                <a:cubicBezTo>
                  <a:pt x="7678982" y="1284124"/>
                  <a:pt x="7503360" y="1255063"/>
                  <a:pt x="7008078" y="1253220"/>
                </a:cubicBezTo>
                <a:cubicBezTo>
                  <a:pt x="6905712" y="1238739"/>
                  <a:pt x="6757019" y="1253162"/>
                  <a:pt x="6562881" y="1253220"/>
                </a:cubicBezTo>
                <a:cubicBezTo>
                  <a:pt x="6368743" y="1253278"/>
                  <a:pt x="6293951" y="1247977"/>
                  <a:pt x="6135142" y="1253220"/>
                </a:cubicBezTo>
                <a:cubicBezTo>
                  <a:pt x="5933116" y="1283746"/>
                  <a:pt x="5743131" y="1223208"/>
                  <a:pt x="5414021" y="1253220"/>
                </a:cubicBezTo>
                <a:cubicBezTo>
                  <a:pt x="5126839" y="1241173"/>
                  <a:pt x="4920398" y="1272864"/>
                  <a:pt x="4616992" y="1253220"/>
                </a:cubicBezTo>
                <a:cubicBezTo>
                  <a:pt x="4325780" y="1230412"/>
                  <a:pt x="3964407" y="1253887"/>
                  <a:pt x="3744056" y="1253220"/>
                </a:cubicBezTo>
                <a:cubicBezTo>
                  <a:pt x="3594737" y="1221146"/>
                  <a:pt x="3047053" y="1249399"/>
                  <a:pt x="2871120" y="1253220"/>
                </a:cubicBezTo>
                <a:cubicBezTo>
                  <a:pt x="2694445" y="1257429"/>
                  <a:pt x="2480043" y="1198771"/>
                  <a:pt x="2074091" y="1253220"/>
                </a:cubicBezTo>
                <a:cubicBezTo>
                  <a:pt x="1722811" y="1350782"/>
                  <a:pt x="1025144" y="1430459"/>
                  <a:pt x="442080" y="1253220"/>
                </a:cubicBezTo>
                <a:cubicBezTo>
                  <a:pt x="183907" y="1295781"/>
                  <a:pt x="-34351" y="1041259"/>
                  <a:pt x="0" y="778513"/>
                </a:cubicBezTo>
                <a:cubicBezTo>
                  <a:pt x="32" y="650544"/>
                  <a:pt x="16583" y="604496"/>
                  <a:pt x="0" y="474706"/>
                </a:cubicBezTo>
                <a:close/>
              </a:path>
              <a:path w="8474910" h="1253220" stroke="0" extrusionOk="0">
                <a:moveTo>
                  <a:pt x="0" y="474706"/>
                </a:moveTo>
                <a:cubicBezTo>
                  <a:pt x="-59912" y="174060"/>
                  <a:pt x="261213" y="-5169"/>
                  <a:pt x="442080" y="0"/>
                </a:cubicBezTo>
                <a:cubicBezTo>
                  <a:pt x="861094" y="-40484"/>
                  <a:pt x="1305504" y="-75408"/>
                  <a:pt x="1542739" y="0"/>
                </a:cubicBezTo>
                <a:cubicBezTo>
                  <a:pt x="1796253" y="52987"/>
                  <a:pt x="2056917" y="-39822"/>
                  <a:pt x="2263860" y="0"/>
                </a:cubicBezTo>
                <a:cubicBezTo>
                  <a:pt x="2583764" y="22869"/>
                  <a:pt x="2718724" y="15128"/>
                  <a:pt x="3136796" y="0"/>
                </a:cubicBezTo>
                <a:cubicBezTo>
                  <a:pt x="3557335" y="15655"/>
                  <a:pt x="3853978" y="2562"/>
                  <a:pt x="4085639" y="0"/>
                </a:cubicBezTo>
                <a:cubicBezTo>
                  <a:pt x="4356945" y="66941"/>
                  <a:pt x="4595651" y="-2665"/>
                  <a:pt x="4958576" y="0"/>
                </a:cubicBezTo>
                <a:cubicBezTo>
                  <a:pt x="5298005" y="-46360"/>
                  <a:pt x="5624209" y="99024"/>
                  <a:pt x="6059234" y="0"/>
                </a:cubicBezTo>
                <a:cubicBezTo>
                  <a:pt x="6519638" y="-40615"/>
                  <a:pt x="6581062" y="-3790"/>
                  <a:pt x="6780355" y="0"/>
                </a:cubicBezTo>
                <a:cubicBezTo>
                  <a:pt x="6941607" y="-70608"/>
                  <a:pt x="7734548" y="-2173"/>
                  <a:pt x="8032829" y="0"/>
                </a:cubicBezTo>
                <a:cubicBezTo>
                  <a:pt x="8354065" y="-44709"/>
                  <a:pt x="8426934" y="225145"/>
                  <a:pt x="8474910" y="474706"/>
                </a:cubicBezTo>
                <a:cubicBezTo>
                  <a:pt x="8482641" y="557999"/>
                  <a:pt x="8458017" y="658546"/>
                  <a:pt x="8474910" y="778513"/>
                </a:cubicBezTo>
                <a:cubicBezTo>
                  <a:pt x="8558912" y="1055195"/>
                  <a:pt x="8292920" y="1245658"/>
                  <a:pt x="8032829" y="1253220"/>
                </a:cubicBezTo>
                <a:cubicBezTo>
                  <a:pt x="7708805" y="1233308"/>
                  <a:pt x="7542923" y="1200417"/>
                  <a:pt x="7235800" y="1253220"/>
                </a:cubicBezTo>
                <a:cubicBezTo>
                  <a:pt x="6930436" y="1290609"/>
                  <a:pt x="6730279" y="1252184"/>
                  <a:pt x="6286957" y="1253220"/>
                </a:cubicBezTo>
                <a:cubicBezTo>
                  <a:pt x="5880544" y="1273190"/>
                  <a:pt x="5755924" y="1255752"/>
                  <a:pt x="5489928" y="1253220"/>
                </a:cubicBezTo>
                <a:cubicBezTo>
                  <a:pt x="5146879" y="1238471"/>
                  <a:pt x="4782330" y="1244866"/>
                  <a:pt x="4465178" y="1253220"/>
                </a:cubicBezTo>
                <a:cubicBezTo>
                  <a:pt x="4106909" y="1291632"/>
                  <a:pt x="4002957" y="1303855"/>
                  <a:pt x="3668149" y="1253220"/>
                </a:cubicBezTo>
                <a:cubicBezTo>
                  <a:pt x="3333608" y="1150678"/>
                  <a:pt x="2913668" y="1248205"/>
                  <a:pt x="2643397" y="1253220"/>
                </a:cubicBezTo>
                <a:cubicBezTo>
                  <a:pt x="2324179" y="1282200"/>
                  <a:pt x="2116173" y="1368541"/>
                  <a:pt x="1618646" y="1253220"/>
                </a:cubicBezTo>
                <a:cubicBezTo>
                  <a:pt x="1154078" y="1182176"/>
                  <a:pt x="700551" y="1302413"/>
                  <a:pt x="442080" y="1253220"/>
                </a:cubicBezTo>
                <a:cubicBezTo>
                  <a:pt x="106515" y="1322653"/>
                  <a:pt x="10343" y="1016165"/>
                  <a:pt x="0" y="778513"/>
                </a:cubicBezTo>
                <a:cubicBezTo>
                  <a:pt x="9665" y="694715"/>
                  <a:pt x="-11157" y="561943"/>
                  <a:pt x="0" y="474706"/>
                </a:cubicBezTo>
                <a:close/>
              </a:path>
              <a:path w="8474910" h="1253220" fill="none" stroke="0" extrusionOk="0">
                <a:moveTo>
                  <a:pt x="0" y="474706"/>
                </a:moveTo>
                <a:cubicBezTo>
                  <a:pt x="-11207" y="193535"/>
                  <a:pt x="136527" y="18023"/>
                  <a:pt x="442080" y="0"/>
                </a:cubicBezTo>
                <a:cubicBezTo>
                  <a:pt x="771392" y="15264"/>
                  <a:pt x="883885" y="51174"/>
                  <a:pt x="1163201" y="0"/>
                </a:cubicBezTo>
                <a:cubicBezTo>
                  <a:pt x="1477382" y="-50008"/>
                  <a:pt x="1658101" y="-45255"/>
                  <a:pt x="1960230" y="0"/>
                </a:cubicBezTo>
                <a:cubicBezTo>
                  <a:pt x="2284108" y="-1172"/>
                  <a:pt x="2515654" y="-8312"/>
                  <a:pt x="2833166" y="0"/>
                </a:cubicBezTo>
                <a:cubicBezTo>
                  <a:pt x="3160566" y="-12211"/>
                  <a:pt x="3425445" y="136674"/>
                  <a:pt x="3782009" y="0"/>
                </a:cubicBezTo>
                <a:cubicBezTo>
                  <a:pt x="4188307" y="19423"/>
                  <a:pt x="4525068" y="17460"/>
                  <a:pt x="4806760" y="0"/>
                </a:cubicBezTo>
                <a:cubicBezTo>
                  <a:pt x="5227779" y="134160"/>
                  <a:pt x="5509034" y="59712"/>
                  <a:pt x="5907420" y="0"/>
                </a:cubicBezTo>
                <a:cubicBezTo>
                  <a:pt x="6301579" y="58557"/>
                  <a:pt x="6447446" y="-11222"/>
                  <a:pt x="6704447" y="0"/>
                </a:cubicBezTo>
                <a:cubicBezTo>
                  <a:pt x="6955678" y="45732"/>
                  <a:pt x="7655268" y="-27294"/>
                  <a:pt x="8032829" y="0"/>
                </a:cubicBezTo>
                <a:cubicBezTo>
                  <a:pt x="8287540" y="46160"/>
                  <a:pt x="8450503" y="248989"/>
                  <a:pt x="8474910" y="474706"/>
                </a:cubicBezTo>
                <a:cubicBezTo>
                  <a:pt x="8455937" y="603775"/>
                  <a:pt x="8477761" y="659125"/>
                  <a:pt x="8474910" y="778513"/>
                </a:cubicBezTo>
                <a:cubicBezTo>
                  <a:pt x="8536407" y="1079467"/>
                  <a:pt x="8361915" y="1181284"/>
                  <a:pt x="8032829" y="1253220"/>
                </a:cubicBezTo>
                <a:cubicBezTo>
                  <a:pt x="7664898" y="1299019"/>
                  <a:pt x="7507361" y="1208319"/>
                  <a:pt x="7008078" y="1253220"/>
                </a:cubicBezTo>
                <a:cubicBezTo>
                  <a:pt x="6488047" y="1225664"/>
                  <a:pt x="6352374" y="1262194"/>
                  <a:pt x="6135142" y="1253220"/>
                </a:cubicBezTo>
                <a:cubicBezTo>
                  <a:pt x="5897688" y="1225301"/>
                  <a:pt x="5721909" y="1235811"/>
                  <a:pt x="5414021" y="1253220"/>
                </a:cubicBezTo>
                <a:cubicBezTo>
                  <a:pt x="5112963" y="1245694"/>
                  <a:pt x="4896681" y="1294793"/>
                  <a:pt x="4616992" y="1253220"/>
                </a:cubicBezTo>
                <a:cubicBezTo>
                  <a:pt x="4296818" y="1262955"/>
                  <a:pt x="3946956" y="1296074"/>
                  <a:pt x="3744056" y="1253220"/>
                </a:cubicBezTo>
                <a:cubicBezTo>
                  <a:pt x="3541565" y="1240549"/>
                  <a:pt x="3070293" y="1275724"/>
                  <a:pt x="2871120" y="1253220"/>
                </a:cubicBezTo>
                <a:cubicBezTo>
                  <a:pt x="2668169" y="1236413"/>
                  <a:pt x="2481905" y="1204934"/>
                  <a:pt x="2074091" y="1253220"/>
                </a:cubicBezTo>
                <a:cubicBezTo>
                  <a:pt x="1713828" y="1235551"/>
                  <a:pt x="926660" y="1181378"/>
                  <a:pt x="442080" y="1253220"/>
                </a:cubicBezTo>
                <a:cubicBezTo>
                  <a:pt x="260453" y="1322253"/>
                  <a:pt x="-89336" y="1020595"/>
                  <a:pt x="0" y="778513"/>
                </a:cubicBezTo>
                <a:cubicBezTo>
                  <a:pt x="-9281" y="632643"/>
                  <a:pt x="13412" y="606027"/>
                  <a:pt x="0" y="474706"/>
                </a:cubicBezTo>
                <a:close/>
              </a:path>
              <a:path w="8474910" h="1253220" fill="none" stroke="0" extrusionOk="0">
                <a:moveTo>
                  <a:pt x="0" y="474706"/>
                </a:moveTo>
                <a:cubicBezTo>
                  <a:pt x="-26224" y="107389"/>
                  <a:pt x="245252" y="48678"/>
                  <a:pt x="442080" y="0"/>
                </a:cubicBezTo>
                <a:cubicBezTo>
                  <a:pt x="737128" y="3843"/>
                  <a:pt x="850569" y="47679"/>
                  <a:pt x="1163201" y="0"/>
                </a:cubicBezTo>
                <a:cubicBezTo>
                  <a:pt x="1483479" y="-48181"/>
                  <a:pt x="1703127" y="-34632"/>
                  <a:pt x="1960230" y="0"/>
                </a:cubicBezTo>
                <a:cubicBezTo>
                  <a:pt x="2207408" y="-42754"/>
                  <a:pt x="2497468" y="-41478"/>
                  <a:pt x="2833166" y="0"/>
                </a:cubicBezTo>
                <a:cubicBezTo>
                  <a:pt x="3106705" y="-38294"/>
                  <a:pt x="3426415" y="72466"/>
                  <a:pt x="3782009" y="0"/>
                </a:cubicBezTo>
                <a:cubicBezTo>
                  <a:pt x="4122214" y="-43289"/>
                  <a:pt x="4437989" y="33259"/>
                  <a:pt x="4806760" y="0"/>
                </a:cubicBezTo>
                <a:cubicBezTo>
                  <a:pt x="5201101" y="76298"/>
                  <a:pt x="5490761" y="-36922"/>
                  <a:pt x="5907420" y="0"/>
                </a:cubicBezTo>
                <a:cubicBezTo>
                  <a:pt x="6301043" y="27117"/>
                  <a:pt x="6462622" y="-3638"/>
                  <a:pt x="6704447" y="0"/>
                </a:cubicBezTo>
                <a:cubicBezTo>
                  <a:pt x="7026625" y="-92837"/>
                  <a:pt x="7665089" y="835"/>
                  <a:pt x="8032829" y="0"/>
                </a:cubicBezTo>
                <a:cubicBezTo>
                  <a:pt x="8265473" y="33658"/>
                  <a:pt x="8391921" y="217644"/>
                  <a:pt x="8474910" y="474706"/>
                </a:cubicBezTo>
                <a:cubicBezTo>
                  <a:pt x="8462106" y="604288"/>
                  <a:pt x="8476635" y="661470"/>
                  <a:pt x="8474910" y="778513"/>
                </a:cubicBezTo>
                <a:cubicBezTo>
                  <a:pt x="8464376" y="1096318"/>
                  <a:pt x="8316485" y="1214667"/>
                  <a:pt x="8032829" y="1253220"/>
                </a:cubicBezTo>
                <a:cubicBezTo>
                  <a:pt x="7664432" y="1295628"/>
                  <a:pt x="7503945" y="1259764"/>
                  <a:pt x="7008078" y="1253220"/>
                </a:cubicBezTo>
                <a:cubicBezTo>
                  <a:pt x="6838593" y="1262119"/>
                  <a:pt x="6723600" y="1244874"/>
                  <a:pt x="6580339" y="1253220"/>
                </a:cubicBezTo>
                <a:cubicBezTo>
                  <a:pt x="6437078" y="1261566"/>
                  <a:pt x="6245856" y="1246323"/>
                  <a:pt x="6135142" y="1253220"/>
                </a:cubicBezTo>
                <a:cubicBezTo>
                  <a:pt x="5962062" y="1221735"/>
                  <a:pt x="5694364" y="1196554"/>
                  <a:pt x="5414021" y="1253220"/>
                </a:cubicBezTo>
                <a:cubicBezTo>
                  <a:pt x="5105502" y="1280784"/>
                  <a:pt x="4935114" y="1290888"/>
                  <a:pt x="4616992" y="1253220"/>
                </a:cubicBezTo>
                <a:cubicBezTo>
                  <a:pt x="4291869" y="1247166"/>
                  <a:pt x="3942809" y="1267849"/>
                  <a:pt x="3744056" y="1253220"/>
                </a:cubicBezTo>
                <a:cubicBezTo>
                  <a:pt x="3612049" y="1226130"/>
                  <a:pt x="3085253" y="1232638"/>
                  <a:pt x="2871120" y="1253220"/>
                </a:cubicBezTo>
                <a:cubicBezTo>
                  <a:pt x="2694174" y="1243378"/>
                  <a:pt x="2488234" y="1213557"/>
                  <a:pt x="2074091" y="1253220"/>
                </a:cubicBezTo>
                <a:cubicBezTo>
                  <a:pt x="1604708" y="1285215"/>
                  <a:pt x="918844" y="1356284"/>
                  <a:pt x="442080" y="1253220"/>
                </a:cubicBezTo>
                <a:cubicBezTo>
                  <a:pt x="196220" y="1299607"/>
                  <a:pt x="-27074" y="1030406"/>
                  <a:pt x="0" y="778513"/>
                </a:cubicBezTo>
                <a:cubicBezTo>
                  <a:pt x="-3776" y="644136"/>
                  <a:pt x="17151" y="606132"/>
                  <a:pt x="0" y="474706"/>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custGeom>
                    <a:avLst/>
                    <a:gdLst>
                      <a:gd name="connsiteX0" fmla="*/ 0 w 8474910"/>
                      <a:gd name="connsiteY0" fmla="*/ 474706 h 1253220"/>
                      <a:gd name="connsiteX1" fmla="*/ 442080 w 8474910"/>
                      <a:gd name="connsiteY1" fmla="*/ 0 h 1253220"/>
                      <a:gd name="connsiteX2" fmla="*/ 1163201 w 8474910"/>
                      <a:gd name="connsiteY2" fmla="*/ 0 h 1253220"/>
                      <a:gd name="connsiteX3" fmla="*/ 1960230 w 8474910"/>
                      <a:gd name="connsiteY3" fmla="*/ 0 h 1253220"/>
                      <a:gd name="connsiteX4" fmla="*/ 2833166 w 8474910"/>
                      <a:gd name="connsiteY4" fmla="*/ 0 h 1253220"/>
                      <a:gd name="connsiteX5" fmla="*/ 3782009 w 8474910"/>
                      <a:gd name="connsiteY5" fmla="*/ 0 h 1253220"/>
                      <a:gd name="connsiteX6" fmla="*/ 4806760 w 8474910"/>
                      <a:gd name="connsiteY6" fmla="*/ 0 h 1253220"/>
                      <a:gd name="connsiteX7" fmla="*/ 5907420 w 8474910"/>
                      <a:gd name="connsiteY7" fmla="*/ 0 h 1253220"/>
                      <a:gd name="connsiteX8" fmla="*/ 6704447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008078 w 8474910"/>
                      <a:gd name="connsiteY13" fmla="*/ 1253220 h 1253220"/>
                      <a:gd name="connsiteX14" fmla="*/ 6135142 w 8474910"/>
                      <a:gd name="connsiteY14" fmla="*/ 1253220 h 1253220"/>
                      <a:gd name="connsiteX15" fmla="*/ 5414021 w 8474910"/>
                      <a:gd name="connsiteY15" fmla="*/ 1253220 h 1253220"/>
                      <a:gd name="connsiteX16" fmla="*/ 4616992 w 8474910"/>
                      <a:gd name="connsiteY16" fmla="*/ 1253220 h 1253220"/>
                      <a:gd name="connsiteX17" fmla="*/ 3744056 w 8474910"/>
                      <a:gd name="connsiteY17" fmla="*/ 1253220 h 1253220"/>
                      <a:gd name="connsiteX18" fmla="*/ 2871120 w 8474910"/>
                      <a:gd name="connsiteY18" fmla="*/ 1253220 h 1253220"/>
                      <a:gd name="connsiteX19" fmla="*/ 2074091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 name="connsiteX0" fmla="*/ 0 w 8474910"/>
                      <a:gd name="connsiteY0" fmla="*/ 474706 h 1253220"/>
                      <a:gd name="connsiteX1" fmla="*/ 442080 w 8474910"/>
                      <a:gd name="connsiteY1" fmla="*/ 0 h 1253220"/>
                      <a:gd name="connsiteX2" fmla="*/ 1542739 w 8474910"/>
                      <a:gd name="connsiteY2" fmla="*/ 0 h 1253220"/>
                      <a:gd name="connsiteX3" fmla="*/ 2263860 w 8474910"/>
                      <a:gd name="connsiteY3" fmla="*/ 0 h 1253220"/>
                      <a:gd name="connsiteX4" fmla="*/ 3136796 w 8474910"/>
                      <a:gd name="connsiteY4" fmla="*/ 0 h 1253220"/>
                      <a:gd name="connsiteX5" fmla="*/ 4085639 w 8474910"/>
                      <a:gd name="connsiteY5" fmla="*/ 0 h 1253220"/>
                      <a:gd name="connsiteX6" fmla="*/ 4958576 w 8474910"/>
                      <a:gd name="connsiteY6" fmla="*/ 0 h 1253220"/>
                      <a:gd name="connsiteX7" fmla="*/ 6059234 w 8474910"/>
                      <a:gd name="connsiteY7" fmla="*/ 0 h 1253220"/>
                      <a:gd name="connsiteX8" fmla="*/ 6780355 w 8474910"/>
                      <a:gd name="connsiteY8" fmla="*/ 0 h 1253220"/>
                      <a:gd name="connsiteX9" fmla="*/ 8032829 w 8474910"/>
                      <a:gd name="connsiteY9" fmla="*/ 0 h 1253220"/>
                      <a:gd name="connsiteX10" fmla="*/ 8474910 w 8474910"/>
                      <a:gd name="connsiteY10" fmla="*/ 474706 h 1253220"/>
                      <a:gd name="connsiteX11" fmla="*/ 8474910 w 8474910"/>
                      <a:gd name="connsiteY11" fmla="*/ 778513 h 1253220"/>
                      <a:gd name="connsiteX12" fmla="*/ 8032829 w 8474910"/>
                      <a:gd name="connsiteY12" fmla="*/ 1253220 h 1253220"/>
                      <a:gd name="connsiteX13" fmla="*/ 7235800 w 8474910"/>
                      <a:gd name="connsiteY13" fmla="*/ 1253220 h 1253220"/>
                      <a:gd name="connsiteX14" fmla="*/ 6286957 w 8474910"/>
                      <a:gd name="connsiteY14" fmla="*/ 1253220 h 1253220"/>
                      <a:gd name="connsiteX15" fmla="*/ 5489928 w 8474910"/>
                      <a:gd name="connsiteY15" fmla="*/ 1253220 h 1253220"/>
                      <a:gd name="connsiteX16" fmla="*/ 4465178 w 8474910"/>
                      <a:gd name="connsiteY16" fmla="*/ 1253220 h 1253220"/>
                      <a:gd name="connsiteX17" fmla="*/ 3668149 w 8474910"/>
                      <a:gd name="connsiteY17" fmla="*/ 1253220 h 1253220"/>
                      <a:gd name="connsiteX18" fmla="*/ 2643397 w 8474910"/>
                      <a:gd name="connsiteY18" fmla="*/ 1253220 h 1253220"/>
                      <a:gd name="connsiteX19" fmla="*/ 1618646 w 8474910"/>
                      <a:gd name="connsiteY19" fmla="*/ 1253220 h 1253220"/>
                      <a:gd name="connsiteX20" fmla="*/ 442080 w 8474910"/>
                      <a:gd name="connsiteY20" fmla="*/ 1253220 h 1253220"/>
                      <a:gd name="connsiteX21" fmla="*/ 0 w 8474910"/>
                      <a:gd name="connsiteY21" fmla="*/ 778513 h 1253220"/>
                      <a:gd name="connsiteX22" fmla="*/ 0 w 8474910"/>
                      <a:gd name="connsiteY22" fmla="*/ 474706 h 125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4910" h="1253220" fill="none" extrusionOk="0">
                        <a:moveTo>
                          <a:pt x="0" y="474706"/>
                        </a:moveTo>
                        <a:cubicBezTo>
                          <a:pt x="-25449" y="123991"/>
                          <a:pt x="197418" y="22375"/>
                          <a:pt x="442080" y="0"/>
                        </a:cubicBezTo>
                        <a:cubicBezTo>
                          <a:pt x="738513" y="23721"/>
                          <a:pt x="838143" y="26883"/>
                          <a:pt x="1163201" y="0"/>
                        </a:cubicBezTo>
                        <a:cubicBezTo>
                          <a:pt x="1475196" y="-24293"/>
                          <a:pt x="1729324" y="7560"/>
                          <a:pt x="1960230" y="0"/>
                        </a:cubicBezTo>
                        <a:cubicBezTo>
                          <a:pt x="2201059" y="-55034"/>
                          <a:pt x="2516194" y="17785"/>
                          <a:pt x="2833166" y="0"/>
                        </a:cubicBezTo>
                        <a:cubicBezTo>
                          <a:pt x="3110912" y="-28259"/>
                          <a:pt x="3406097" y="53092"/>
                          <a:pt x="3782009" y="0"/>
                        </a:cubicBezTo>
                        <a:cubicBezTo>
                          <a:pt x="4161863" y="-34801"/>
                          <a:pt x="4414443" y="9688"/>
                          <a:pt x="4806760" y="0"/>
                        </a:cubicBezTo>
                        <a:cubicBezTo>
                          <a:pt x="5191476" y="32219"/>
                          <a:pt x="5447477" y="-71931"/>
                          <a:pt x="5907420" y="0"/>
                        </a:cubicBezTo>
                        <a:cubicBezTo>
                          <a:pt x="6315088" y="33213"/>
                          <a:pt x="6446781" y="-5419"/>
                          <a:pt x="6704447" y="0"/>
                        </a:cubicBezTo>
                        <a:cubicBezTo>
                          <a:pt x="7017983" y="-53132"/>
                          <a:pt x="7594283" y="-20228"/>
                          <a:pt x="8032829" y="0"/>
                        </a:cubicBezTo>
                        <a:cubicBezTo>
                          <a:pt x="8261200" y="23612"/>
                          <a:pt x="8427538" y="259599"/>
                          <a:pt x="8474910" y="474706"/>
                        </a:cubicBezTo>
                        <a:cubicBezTo>
                          <a:pt x="8463454" y="602099"/>
                          <a:pt x="8482824" y="662291"/>
                          <a:pt x="8474910" y="778513"/>
                        </a:cubicBezTo>
                        <a:cubicBezTo>
                          <a:pt x="8481219" y="1056050"/>
                          <a:pt x="8298806" y="1223772"/>
                          <a:pt x="8032829" y="1253220"/>
                        </a:cubicBezTo>
                        <a:cubicBezTo>
                          <a:pt x="7669595" y="1261861"/>
                          <a:pt x="7519146" y="1273409"/>
                          <a:pt x="7008078" y="1253220"/>
                        </a:cubicBezTo>
                        <a:cubicBezTo>
                          <a:pt x="6511366" y="1257768"/>
                          <a:pt x="6345850" y="1249603"/>
                          <a:pt x="6135142" y="1253220"/>
                        </a:cubicBezTo>
                        <a:cubicBezTo>
                          <a:pt x="5940785" y="1237846"/>
                          <a:pt x="5700543" y="1226777"/>
                          <a:pt x="5414021" y="1253220"/>
                        </a:cubicBezTo>
                        <a:cubicBezTo>
                          <a:pt x="5107110" y="1276357"/>
                          <a:pt x="4922091" y="1279022"/>
                          <a:pt x="4616992" y="1253220"/>
                        </a:cubicBezTo>
                        <a:cubicBezTo>
                          <a:pt x="4318625" y="1238067"/>
                          <a:pt x="3934424" y="1270908"/>
                          <a:pt x="3744056" y="1253220"/>
                        </a:cubicBezTo>
                        <a:cubicBezTo>
                          <a:pt x="3568483" y="1224228"/>
                          <a:pt x="3044772" y="1228793"/>
                          <a:pt x="2871120" y="1253220"/>
                        </a:cubicBezTo>
                        <a:cubicBezTo>
                          <a:pt x="2699517" y="1254620"/>
                          <a:pt x="2495202" y="1219018"/>
                          <a:pt x="2074091" y="1253220"/>
                        </a:cubicBezTo>
                        <a:cubicBezTo>
                          <a:pt x="1747127" y="1255320"/>
                          <a:pt x="1013532" y="1409987"/>
                          <a:pt x="442080" y="1253220"/>
                        </a:cubicBezTo>
                        <a:cubicBezTo>
                          <a:pt x="209805" y="1308836"/>
                          <a:pt x="-47189" y="1001149"/>
                          <a:pt x="0" y="778513"/>
                        </a:cubicBezTo>
                        <a:cubicBezTo>
                          <a:pt x="-4265" y="647650"/>
                          <a:pt x="16037" y="605923"/>
                          <a:pt x="0" y="474706"/>
                        </a:cubicBezTo>
                        <a:close/>
                      </a:path>
                      <a:path w="8474910" h="1253220" stroke="0" extrusionOk="0">
                        <a:moveTo>
                          <a:pt x="0" y="474706"/>
                        </a:moveTo>
                        <a:cubicBezTo>
                          <a:pt x="-31218" y="170959"/>
                          <a:pt x="230785" y="35031"/>
                          <a:pt x="442080" y="0"/>
                        </a:cubicBezTo>
                        <a:cubicBezTo>
                          <a:pt x="851476" y="-36547"/>
                          <a:pt x="1316000" y="-89617"/>
                          <a:pt x="1542739" y="0"/>
                        </a:cubicBezTo>
                        <a:cubicBezTo>
                          <a:pt x="1773215" y="41762"/>
                          <a:pt x="2014830" y="-55219"/>
                          <a:pt x="2263860" y="0"/>
                        </a:cubicBezTo>
                        <a:cubicBezTo>
                          <a:pt x="2582434" y="3729"/>
                          <a:pt x="2729559" y="17625"/>
                          <a:pt x="3136796" y="0"/>
                        </a:cubicBezTo>
                        <a:cubicBezTo>
                          <a:pt x="3542836" y="33539"/>
                          <a:pt x="3851994" y="-5925"/>
                          <a:pt x="4085639" y="0"/>
                        </a:cubicBezTo>
                        <a:cubicBezTo>
                          <a:pt x="4355211" y="59036"/>
                          <a:pt x="4590231" y="-1197"/>
                          <a:pt x="4958576" y="0"/>
                        </a:cubicBezTo>
                        <a:cubicBezTo>
                          <a:pt x="5304581" y="-21406"/>
                          <a:pt x="5624475" y="80171"/>
                          <a:pt x="6059234" y="0"/>
                        </a:cubicBezTo>
                        <a:cubicBezTo>
                          <a:pt x="6506714" y="-25622"/>
                          <a:pt x="6588913" y="-6278"/>
                          <a:pt x="6780355" y="0"/>
                        </a:cubicBezTo>
                        <a:cubicBezTo>
                          <a:pt x="6974244" y="-44345"/>
                          <a:pt x="7717897" y="-7455"/>
                          <a:pt x="8032829" y="0"/>
                        </a:cubicBezTo>
                        <a:cubicBezTo>
                          <a:pt x="8324996" y="-46257"/>
                          <a:pt x="8443301" y="213812"/>
                          <a:pt x="8474910" y="474706"/>
                        </a:cubicBezTo>
                        <a:cubicBezTo>
                          <a:pt x="8477393" y="540117"/>
                          <a:pt x="8469301" y="639978"/>
                          <a:pt x="8474910" y="778513"/>
                        </a:cubicBezTo>
                        <a:cubicBezTo>
                          <a:pt x="8524493" y="1091862"/>
                          <a:pt x="8275083" y="1248019"/>
                          <a:pt x="8032829" y="1253220"/>
                        </a:cubicBezTo>
                        <a:cubicBezTo>
                          <a:pt x="7727089" y="1271008"/>
                          <a:pt x="7542520" y="1221926"/>
                          <a:pt x="7235800" y="1253220"/>
                        </a:cubicBezTo>
                        <a:cubicBezTo>
                          <a:pt x="6942673" y="1271655"/>
                          <a:pt x="6676148" y="1229791"/>
                          <a:pt x="6286957" y="1253220"/>
                        </a:cubicBezTo>
                        <a:cubicBezTo>
                          <a:pt x="5902705" y="1265698"/>
                          <a:pt x="5758926" y="1238652"/>
                          <a:pt x="5489928" y="1253220"/>
                        </a:cubicBezTo>
                        <a:cubicBezTo>
                          <a:pt x="5185399" y="1316360"/>
                          <a:pt x="4821158" y="1258641"/>
                          <a:pt x="4465178" y="1253220"/>
                        </a:cubicBezTo>
                        <a:cubicBezTo>
                          <a:pt x="4125104" y="1268996"/>
                          <a:pt x="4008987" y="1301229"/>
                          <a:pt x="3668149" y="1253220"/>
                        </a:cubicBezTo>
                        <a:cubicBezTo>
                          <a:pt x="3292673" y="1170808"/>
                          <a:pt x="2909846" y="1267130"/>
                          <a:pt x="2643397" y="1253220"/>
                        </a:cubicBezTo>
                        <a:cubicBezTo>
                          <a:pt x="2340630" y="1273990"/>
                          <a:pt x="2093924" y="1314926"/>
                          <a:pt x="1618646" y="1253220"/>
                        </a:cubicBezTo>
                        <a:cubicBezTo>
                          <a:pt x="1147820" y="1188235"/>
                          <a:pt x="711038" y="1288364"/>
                          <a:pt x="442080" y="1253220"/>
                        </a:cubicBezTo>
                        <a:cubicBezTo>
                          <a:pt x="159957" y="1285506"/>
                          <a:pt x="-6687" y="1048878"/>
                          <a:pt x="0" y="778513"/>
                        </a:cubicBezTo>
                        <a:cubicBezTo>
                          <a:pt x="11845" y="687544"/>
                          <a:pt x="-12048" y="566215"/>
                          <a:pt x="0" y="474706"/>
                        </a:cubicBezTo>
                        <a:close/>
                      </a:path>
                      <a:path w="8474910" h="1253220" fill="none" stroke="0" extrusionOk="0">
                        <a:moveTo>
                          <a:pt x="0" y="474706"/>
                        </a:moveTo>
                        <a:cubicBezTo>
                          <a:pt x="-34355" y="172350"/>
                          <a:pt x="166600" y="24938"/>
                          <a:pt x="442080" y="0"/>
                        </a:cubicBezTo>
                        <a:cubicBezTo>
                          <a:pt x="740884" y="1489"/>
                          <a:pt x="871980" y="45993"/>
                          <a:pt x="1163201" y="0"/>
                        </a:cubicBezTo>
                        <a:cubicBezTo>
                          <a:pt x="1466028" y="-35737"/>
                          <a:pt x="1700645" y="-21318"/>
                          <a:pt x="1960230" y="0"/>
                        </a:cubicBezTo>
                        <a:cubicBezTo>
                          <a:pt x="2230894" y="48401"/>
                          <a:pt x="2525434" y="-10292"/>
                          <a:pt x="2833166" y="0"/>
                        </a:cubicBezTo>
                        <a:cubicBezTo>
                          <a:pt x="3135118" y="-5233"/>
                          <a:pt x="3414971" y="67922"/>
                          <a:pt x="3782009" y="0"/>
                        </a:cubicBezTo>
                        <a:cubicBezTo>
                          <a:pt x="4170173" y="-40461"/>
                          <a:pt x="4460503" y="18570"/>
                          <a:pt x="4806760" y="0"/>
                        </a:cubicBezTo>
                        <a:cubicBezTo>
                          <a:pt x="5198821" y="66687"/>
                          <a:pt x="5529244" y="-11511"/>
                          <a:pt x="5907420" y="0"/>
                        </a:cubicBezTo>
                        <a:cubicBezTo>
                          <a:pt x="6309507" y="33874"/>
                          <a:pt x="6440893" y="-13115"/>
                          <a:pt x="6704447" y="0"/>
                        </a:cubicBezTo>
                        <a:cubicBezTo>
                          <a:pt x="6979150" y="-12185"/>
                          <a:pt x="7704426" y="-28401"/>
                          <a:pt x="8032829" y="0"/>
                        </a:cubicBezTo>
                        <a:cubicBezTo>
                          <a:pt x="8242117" y="38084"/>
                          <a:pt x="8445762" y="250920"/>
                          <a:pt x="8474910" y="474706"/>
                        </a:cubicBezTo>
                        <a:cubicBezTo>
                          <a:pt x="8459896" y="607260"/>
                          <a:pt x="8479836" y="659620"/>
                          <a:pt x="8474910" y="778513"/>
                        </a:cubicBezTo>
                        <a:cubicBezTo>
                          <a:pt x="8498950" y="1070960"/>
                          <a:pt x="8331433" y="1211448"/>
                          <a:pt x="8032829" y="1253220"/>
                        </a:cubicBezTo>
                        <a:cubicBezTo>
                          <a:pt x="7661586" y="1294289"/>
                          <a:pt x="7488817" y="1247104"/>
                          <a:pt x="7008078" y="1253220"/>
                        </a:cubicBezTo>
                        <a:cubicBezTo>
                          <a:pt x="6497361" y="1233327"/>
                          <a:pt x="6369588" y="1258713"/>
                          <a:pt x="6135142" y="1253220"/>
                        </a:cubicBezTo>
                        <a:cubicBezTo>
                          <a:pt x="5901398" y="1234727"/>
                          <a:pt x="5707618" y="1233064"/>
                          <a:pt x="5414021" y="1253220"/>
                        </a:cubicBezTo>
                        <a:cubicBezTo>
                          <a:pt x="5133892" y="1232084"/>
                          <a:pt x="4910173" y="1262425"/>
                          <a:pt x="4616992" y="1253220"/>
                        </a:cubicBezTo>
                        <a:cubicBezTo>
                          <a:pt x="4306098" y="1266790"/>
                          <a:pt x="3930151" y="1275843"/>
                          <a:pt x="3744056" y="1253220"/>
                        </a:cubicBezTo>
                        <a:cubicBezTo>
                          <a:pt x="3530182" y="1245800"/>
                          <a:pt x="3067149" y="1238343"/>
                          <a:pt x="2871120" y="1253220"/>
                        </a:cubicBezTo>
                        <a:cubicBezTo>
                          <a:pt x="2713452" y="1262439"/>
                          <a:pt x="2459087" y="1246562"/>
                          <a:pt x="2074091" y="1253220"/>
                        </a:cubicBezTo>
                        <a:cubicBezTo>
                          <a:pt x="1666961" y="1191958"/>
                          <a:pt x="945933" y="1241240"/>
                          <a:pt x="442080" y="1253220"/>
                        </a:cubicBezTo>
                        <a:cubicBezTo>
                          <a:pt x="214828" y="1300566"/>
                          <a:pt x="-33469" y="1033135"/>
                          <a:pt x="0" y="778513"/>
                        </a:cubicBezTo>
                        <a:cubicBezTo>
                          <a:pt x="-5634" y="639093"/>
                          <a:pt x="17830" y="607461"/>
                          <a:pt x="0" y="47470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566"/>
            <a:r>
              <a:rPr lang="en-US" sz="6600" b="1" dirty="0" err="1">
                <a:solidFill>
                  <a:srgbClr val="7030A0"/>
                </a:solidFill>
                <a:latin typeface="Calibri" panose="020F0502020204030204" pitchFamily="34" charset="0"/>
                <a:cs typeface="Calibri" panose="020F0502020204030204" pitchFamily="34" charset="0"/>
              </a:rPr>
              <a:t>Luyện</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đọc</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trong</a:t>
            </a:r>
            <a:r>
              <a:rPr lang="en-US" sz="6600" b="1" dirty="0">
                <a:solidFill>
                  <a:srgbClr val="7030A0"/>
                </a:solidFill>
                <a:latin typeface="Calibri" panose="020F0502020204030204" pitchFamily="34" charset="0"/>
                <a:cs typeface="Calibri" panose="020F0502020204030204" pitchFamily="34" charset="0"/>
              </a:rPr>
              <a:t> </a:t>
            </a:r>
            <a:r>
              <a:rPr lang="en-US" sz="6600" b="1" dirty="0" err="1">
                <a:solidFill>
                  <a:srgbClr val="7030A0"/>
                </a:solidFill>
                <a:latin typeface="Calibri" panose="020F0502020204030204" pitchFamily="34" charset="0"/>
                <a:cs typeface="Calibri" panose="020F0502020204030204" pitchFamily="34" charset="0"/>
              </a:rPr>
              <a:t>nhóm</a:t>
            </a:r>
            <a:endParaRPr lang="en-US" sz="6600" b="1" dirty="0">
              <a:solidFill>
                <a:srgbClr val="7030A0"/>
              </a:solidFill>
              <a:latin typeface="Calibri" panose="020F0502020204030204" pitchFamily="34" charset="0"/>
              <a:cs typeface="Calibri" panose="020F0502020204030204" pitchFamily="34" charset="0"/>
            </a:endParaRPr>
          </a:p>
        </p:txBody>
      </p:sp>
      <p:pic>
        <p:nvPicPr>
          <p:cNvPr id="55" name="Graphic 54">
            <a:extLst>
              <a:ext uri="{FF2B5EF4-FFF2-40B4-BE49-F238E27FC236}">
                <a16:creationId xmlns:a16="http://schemas.microsoft.com/office/drawing/2014/main" id="{1C714263-19B8-741E-A6B8-803BF05504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647" y="4574045"/>
            <a:ext cx="4466214" cy="4646928"/>
          </a:xfrm>
          <a:prstGeom prst="rect">
            <a:avLst/>
          </a:prstGeom>
        </p:spPr>
      </p:pic>
    </p:spTree>
    <p:extLst>
      <p:ext uri="{BB962C8B-B14F-4D97-AF65-F5344CB8AC3E}">
        <p14:creationId xmlns:p14="http://schemas.microsoft.com/office/powerpoint/2010/main" val="41766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4"/>
                                        </p:tgtEl>
                                        <p:attrNameLst>
                                          <p:attrName>r</p:attrName>
                                        </p:attrNameLst>
                                      </p:cBhvr>
                                    </p:animRot>
                                    <p:animRot by="-240000">
                                      <p:cBhvr>
                                        <p:cTn id="13" dur="200" fill="hold">
                                          <p:stCondLst>
                                            <p:cond delay="200"/>
                                          </p:stCondLst>
                                        </p:cTn>
                                        <p:tgtEl>
                                          <p:spTgt spid="54"/>
                                        </p:tgtEl>
                                        <p:attrNameLst>
                                          <p:attrName>r</p:attrName>
                                        </p:attrNameLst>
                                      </p:cBhvr>
                                    </p:animRot>
                                    <p:animRot by="240000">
                                      <p:cBhvr>
                                        <p:cTn id="14" dur="200" fill="hold">
                                          <p:stCondLst>
                                            <p:cond delay="400"/>
                                          </p:stCondLst>
                                        </p:cTn>
                                        <p:tgtEl>
                                          <p:spTgt spid="54"/>
                                        </p:tgtEl>
                                        <p:attrNameLst>
                                          <p:attrName>r</p:attrName>
                                        </p:attrNameLst>
                                      </p:cBhvr>
                                    </p:animRot>
                                    <p:animRot by="-240000">
                                      <p:cBhvr>
                                        <p:cTn id="15" dur="200" fill="hold">
                                          <p:stCondLst>
                                            <p:cond delay="600"/>
                                          </p:stCondLst>
                                        </p:cTn>
                                        <p:tgtEl>
                                          <p:spTgt spid="54"/>
                                        </p:tgtEl>
                                        <p:attrNameLst>
                                          <p:attrName>r</p:attrName>
                                        </p:attrNameLst>
                                      </p:cBhvr>
                                    </p:animRot>
                                    <p:animRot by="120000">
                                      <p:cBhvr>
                                        <p:cTn id="16" dur="200" fill="hold">
                                          <p:stCondLst>
                                            <p:cond delay="800"/>
                                          </p:stCondLst>
                                        </p:cTn>
                                        <p:tgtEl>
                                          <p:spTgt spid="5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1087</Words>
  <Application>Microsoft Office PowerPoint</Application>
  <PresentationFormat>Custom</PresentationFormat>
  <Paragraphs>55</Paragraphs>
  <Slides>22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#9Slide05 SVNClementine</vt:lpstr>
      <vt:lpstr>Arial</vt:lpstr>
      <vt:lpstr>Calibri</vt:lpstr>
      <vt:lpstr>Cambria</vt:lpstr>
      <vt:lpstr>Wingdings</vt:lpstr>
      <vt:lpstr>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nguyenthithu nguyenthithu</cp:lastModifiedBy>
  <cp:revision>26</cp:revision>
  <dcterms:created xsi:type="dcterms:W3CDTF">2006-08-16T00:00:00Z</dcterms:created>
  <dcterms:modified xsi:type="dcterms:W3CDTF">2026-03-18T03:53:31Z</dcterms:modified>
  <dc:identifier>DAGU8QCx2sU</dc:identifier>
</cp:coreProperties>
</file>