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29"/>
  </p:notesMasterIdLst>
  <p:sldIdLst>
    <p:sldId id="259" r:id="rId2"/>
    <p:sldId id="270" r:id="rId3"/>
    <p:sldId id="269" r:id="rId4"/>
    <p:sldId id="328" r:id="rId5"/>
    <p:sldId id="329" r:id="rId6"/>
    <p:sldId id="331" r:id="rId7"/>
    <p:sldId id="439" r:id="rId8"/>
    <p:sldId id="437" r:id="rId9"/>
    <p:sldId id="440" r:id="rId10"/>
    <p:sldId id="438" r:id="rId11"/>
    <p:sldId id="442" r:id="rId12"/>
    <p:sldId id="281" r:id="rId13"/>
    <p:sldId id="282" r:id="rId14"/>
    <p:sldId id="286" r:id="rId15"/>
    <p:sldId id="289" r:id="rId16"/>
    <p:sldId id="288" r:id="rId17"/>
    <p:sldId id="334" r:id="rId18"/>
    <p:sldId id="335" r:id="rId19"/>
    <p:sldId id="336" r:id="rId20"/>
    <p:sldId id="293" r:id="rId21"/>
    <p:sldId id="338" r:id="rId22"/>
    <p:sldId id="443" r:id="rId23"/>
    <p:sldId id="444" r:id="rId24"/>
    <p:sldId id="300" r:id="rId25"/>
    <p:sldId id="303" r:id="rId26"/>
    <p:sldId id="445" r:id="rId27"/>
    <p:sldId id="3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64" d="100"/>
          <a:sy n="64" d="100"/>
        </p:scale>
        <p:origin x="14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thithu nguyenthithu" userId="d2b08f955c77d556" providerId="LiveId" clId="{D2FF1D10-B332-443C-9AB8-11E91913A518}"/>
    <pc:docChg chg="delSld">
      <pc:chgData name="nguyenthithu nguyenthithu" userId="d2b08f955c77d556" providerId="LiveId" clId="{D2FF1D10-B332-443C-9AB8-11E91913A518}" dt="2026-03-18T03:54:25.340" v="12" actId="2696"/>
      <pc:docMkLst>
        <pc:docMk/>
      </pc:docMkLst>
      <pc:sldChg chg="del">
        <pc:chgData name="nguyenthithu nguyenthithu" userId="d2b08f955c77d556" providerId="LiveId" clId="{D2FF1D10-B332-443C-9AB8-11E91913A518}" dt="2026-03-18T03:53:53.038" v="3" actId="2696"/>
        <pc:sldMkLst>
          <pc:docMk/>
          <pc:sldMk cId="342554968" sldId="268"/>
        </pc:sldMkLst>
      </pc:sldChg>
      <pc:sldChg chg="del">
        <pc:chgData name="nguyenthithu nguyenthithu" userId="d2b08f955c77d556" providerId="LiveId" clId="{D2FF1D10-B332-443C-9AB8-11E91913A518}" dt="2026-03-18T03:54:02.928" v="5" actId="2696"/>
        <pc:sldMkLst>
          <pc:docMk/>
          <pc:sldMk cId="426077066" sldId="283"/>
        </pc:sldMkLst>
      </pc:sldChg>
      <pc:sldChg chg="del">
        <pc:chgData name="nguyenthithu nguyenthithu" userId="d2b08f955c77d556" providerId="LiveId" clId="{D2FF1D10-B332-443C-9AB8-11E91913A518}" dt="2026-03-18T03:54:05.055" v="6" actId="2696"/>
        <pc:sldMkLst>
          <pc:docMk/>
          <pc:sldMk cId="32812641" sldId="284"/>
        </pc:sldMkLst>
      </pc:sldChg>
      <pc:sldChg chg="del">
        <pc:chgData name="nguyenthithu nguyenthithu" userId="d2b08f955c77d556" providerId="LiveId" clId="{D2FF1D10-B332-443C-9AB8-11E91913A518}" dt="2026-03-18T03:54:09.172" v="7" actId="2696"/>
        <pc:sldMkLst>
          <pc:docMk/>
          <pc:sldMk cId="1154374981" sldId="301"/>
        </pc:sldMkLst>
      </pc:sldChg>
      <pc:sldChg chg="del">
        <pc:chgData name="nguyenthithu nguyenthithu" userId="d2b08f955c77d556" providerId="LiveId" clId="{D2FF1D10-B332-443C-9AB8-11E91913A518}" dt="2026-03-18T03:54:20.438" v="10" actId="2696"/>
        <pc:sldMkLst>
          <pc:docMk/>
          <pc:sldMk cId="3316364229" sldId="304"/>
        </pc:sldMkLst>
      </pc:sldChg>
      <pc:sldChg chg="del">
        <pc:chgData name="nguyenthithu nguyenthithu" userId="d2b08f955c77d556" providerId="LiveId" clId="{D2FF1D10-B332-443C-9AB8-11E91913A518}" dt="2026-03-18T03:54:12.216" v="8" actId="2696"/>
        <pc:sldMkLst>
          <pc:docMk/>
          <pc:sldMk cId="1606680412" sldId="308"/>
        </pc:sldMkLst>
      </pc:sldChg>
      <pc:sldChg chg="del">
        <pc:chgData name="nguyenthithu nguyenthithu" userId="d2b08f955c77d556" providerId="LiveId" clId="{D2FF1D10-B332-443C-9AB8-11E91913A518}" dt="2026-03-18T03:54:22.413" v="11" actId="2696"/>
        <pc:sldMkLst>
          <pc:docMk/>
          <pc:sldMk cId="3472033905" sldId="309"/>
        </pc:sldMkLst>
      </pc:sldChg>
      <pc:sldChg chg="del">
        <pc:chgData name="nguyenthithu nguyenthithu" userId="d2b08f955c77d556" providerId="LiveId" clId="{D2FF1D10-B332-443C-9AB8-11E91913A518}" dt="2026-03-18T03:53:47.831" v="2" actId="2696"/>
        <pc:sldMkLst>
          <pc:docMk/>
          <pc:sldMk cId="231603569" sldId="319"/>
        </pc:sldMkLst>
      </pc:sldChg>
      <pc:sldChg chg="del">
        <pc:chgData name="nguyenthithu nguyenthithu" userId="d2b08f955c77d556" providerId="LiveId" clId="{D2FF1D10-B332-443C-9AB8-11E91913A518}" dt="2026-03-18T03:53:43.723" v="0" actId="2696"/>
        <pc:sldMkLst>
          <pc:docMk/>
          <pc:sldMk cId="400957196" sldId="321"/>
        </pc:sldMkLst>
      </pc:sldChg>
      <pc:sldChg chg="del">
        <pc:chgData name="nguyenthithu nguyenthithu" userId="d2b08f955c77d556" providerId="LiveId" clId="{D2FF1D10-B332-443C-9AB8-11E91913A518}" dt="2026-03-18T03:54:16.629" v="9" actId="2696"/>
        <pc:sldMkLst>
          <pc:docMk/>
          <pc:sldMk cId="2814549228" sldId="341"/>
        </pc:sldMkLst>
      </pc:sldChg>
      <pc:sldChg chg="del">
        <pc:chgData name="nguyenthithu nguyenthithu" userId="d2b08f955c77d556" providerId="LiveId" clId="{D2FF1D10-B332-443C-9AB8-11E91913A518}" dt="2026-03-18T03:53:45.298" v="1" actId="2696"/>
        <pc:sldMkLst>
          <pc:docMk/>
          <pc:sldMk cId="3732761413" sldId="436"/>
        </pc:sldMkLst>
      </pc:sldChg>
      <pc:sldChg chg="del">
        <pc:chgData name="nguyenthithu nguyenthithu" userId="d2b08f955c77d556" providerId="LiveId" clId="{D2FF1D10-B332-443C-9AB8-11E91913A518}" dt="2026-03-18T03:53:58.781" v="4" actId="2696"/>
        <pc:sldMkLst>
          <pc:docMk/>
          <pc:sldMk cId="3950232104" sldId="441"/>
        </pc:sldMkLst>
      </pc:sldChg>
      <pc:sldChg chg="del">
        <pc:chgData name="nguyenthithu nguyenthithu" userId="d2b08f955c77d556" providerId="LiveId" clId="{D2FF1D10-B332-443C-9AB8-11E91913A518}" dt="2026-03-18T03:54:25.340" v="12" actId="2696"/>
        <pc:sldMkLst>
          <pc:docMk/>
          <pc:sldMk cId="1082361578"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jpg"/><Relationship Id="rId7"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8.wdp"/><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4.jpg"/><Relationship Id="rId7" Type="http://schemas.openxmlformats.org/officeDocument/2006/relationships/image" Target="../media/image18.svg"/><Relationship Id="rId12" Type="http://schemas.microsoft.com/office/2007/relationships/hdphoto" Target="../media/hdphoto5.wdp"/><Relationship Id="rId17"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svg"/><Relationship Id="rId1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15.png"/><Relationship Id="rId9" Type="http://schemas.openxmlformats.org/officeDocument/2006/relationships/image" Target="../media/image20.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8.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sX0" fmla="*/ 0 w 7825203"/>
              <a:gd name="csY0" fmla="*/ 788238 h 4729331"/>
              <a:gd name="csX1" fmla="*/ 788238 w 7825203"/>
              <a:gd name="csY1" fmla="*/ 0 h 4729331"/>
              <a:gd name="csX2" fmla="*/ 7036965 w 7825203"/>
              <a:gd name="csY2" fmla="*/ 0 h 4729331"/>
              <a:gd name="csX3" fmla="*/ 7825203 w 7825203"/>
              <a:gd name="csY3" fmla="*/ 788238 h 4729331"/>
              <a:gd name="csX4" fmla="*/ 7825203 w 7825203"/>
              <a:gd name="csY4" fmla="*/ 3941093 h 4729331"/>
              <a:gd name="csX5" fmla="*/ 7036965 w 7825203"/>
              <a:gd name="csY5" fmla="*/ 4729331 h 4729331"/>
              <a:gd name="csX6" fmla="*/ 788238 w 7825203"/>
              <a:gd name="csY6" fmla="*/ 4729331 h 4729331"/>
              <a:gd name="csX7" fmla="*/ 0 w 7825203"/>
              <a:gd name="csY7" fmla="*/ 3941093 h 4729331"/>
              <a:gd name="csX8" fmla="*/ 0 w 7825203"/>
              <a:gd name="csY8" fmla="*/ 788238 h 4729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sX0" fmla="*/ 0 w 5638595"/>
              <a:gd name="csY0" fmla="*/ 589856 h 3539067"/>
              <a:gd name="csX1" fmla="*/ 589856 w 5638595"/>
              <a:gd name="csY1" fmla="*/ 0 h 3539067"/>
              <a:gd name="csX2" fmla="*/ 5048739 w 5638595"/>
              <a:gd name="csY2" fmla="*/ 0 h 3539067"/>
              <a:gd name="csX3" fmla="*/ 5638595 w 5638595"/>
              <a:gd name="csY3" fmla="*/ 589856 h 3539067"/>
              <a:gd name="csX4" fmla="*/ 5638595 w 5638595"/>
              <a:gd name="csY4" fmla="*/ 2949211 h 3539067"/>
              <a:gd name="csX5" fmla="*/ 5048739 w 5638595"/>
              <a:gd name="csY5" fmla="*/ 3539067 h 3539067"/>
              <a:gd name="csX6" fmla="*/ 589856 w 5638595"/>
              <a:gd name="csY6" fmla="*/ 3539067 h 3539067"/>
              <a:gd name="csX7" fmla="*/ 0 w 5638595"/>
              <a:gd name="csY7" fmla="*/ 2949211 h 3539067"/>
              <a:gd name="csX8" fmla="*/ 0 w 5638595"/>
              <a:gd name="csY8" fmla="*/ 589856 h 35390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sX0" fmla="*/ 0 w 5367551"/>
              <a:gd name="csY0" fmla="*/ 466577 h 2799408"/>
              <a:gd name="csX1" fmla="*/ 466577 w 5367551"/>
              <a:gd name="csY1" fmla="*/ 0 h 2799408"/>
              <a:gd name="csX2" fmla="*/ 967030 w 5367551"/>
              <a:gd name="csY2" fmla="*/ 0 h 2799408"/>
              <a:gd name="csX3" fmla="*/ 1600516 w 5367551"/>
              <a:gd name="csY3" fmla="*/ 0 h 2799408"/>
              <a:gd name="csX4" fmla="*/ 2100969 w 5367551"/>
              <a:gd name="csY4" fmla="*/ 0 h 2799408"/>
              <a:gd name="csX5" fmla="*/ 2734454 w 5367551"/>
              <a:gd name="csY5" fmla="*/ 0 h 2799408"/>
              <a:gd name="csX6" fmla="*/ 3456628 w 5367551"/>
              <a:gd name="csY6" fmla="*/ 0 h 2799408"/>
              <a:gd name="csX7" fmla="*/ 4090113 w 5367551"/>
              <a:gd name="csY7" fmla="*/ 0 h 2799408"/>
              <a:gd name="csX8" fmla="*/ 4900974 w 5367551"/>
              <a:gd name="csY8" fmla="*/ 0 h 2799408"/>
              <a:gd name="csX9" fmla="*/ 5367551 w 5367551"/>
              <a:gd name="csY9" fmla="*/ 466577 h 2799408"/>
              <a:gd name="csX10" fmla="*/ 5367551 w 5367551"/>
              <a:gd name="csY10" fmla="*/ 1069999 h 2799408"/>
              <a:gd name="csX11" fmla="*/ 5367551 w 5367551"/>
              <a:gd name="csY11" fmla="*/ 1636096 h 2799408"/>
              <a:gd name="csX12" fmla="*/ 5367551 w 5367551"/>
              <a:gd name="csY12" fmla="*/ 2332831 h 2799408"/>
              <a:gd name="csX13" fmla="*/ 4900974 w 5367551"/>
              <a:gd name="csY13" fmla="*/ 2799408 h 2799408"/>
              <a:gd name="csX14" fmla="*/ 4267489 w 5367551"/>
              <a:gd name="csY14" fmla="*/ 2799408 h 2799408"/>
              <a:gd name="csX15" fmla="*/ 3722691 w 5367551"/>
              <a:gd name="csY15" fmla="*/ 2799408 h 2799408"/>
              <a:gd name="csX16" fmla="*/ 3177894 w 5367551"/>
              <a:gd name="csY16" fmla="*/ 2799408 h 2799408"/>
              <a:gd name="csX17" fmla="*/ 2544409 w 5367551"/>
              <a:gd name="csY17" fmla="*/ 2799408 h 2799408"/>
              <a:gd name="csX18" fmla="*/ 1822236 w 5367551"/>
              <a:gd name="csY18" fmla="*/ 2799408 h 2799408"/>
              <a:gd name="csX19" fmla="*/ 1321782 w 5367551"/>
              <a:gd name="csY19" fmla="*/ 2799408 h 2799408"/>
              <a:gd name="csX20" fmla="*/ 466577 w 5367551"/>
              <a:gd name="csY20" fmla="*/ 2799408 h 2799408"/>
              <a:gd name="csX21" fmla="*/ 0 w 5367551"/>
              <a:gd name="csY21" fmla="*/ 2332831 h 2799408"/>
              <a:gd name="csX22" fmla="*/ 0 w 5367551"/>
              <a:gd name="csY22" fmla="*/ 1729409 h 2799408"/>
              <a:gd name="csX23" fmla="*/ 0 w 5367551"/>
              <a:gd name="csY23" fmla="*/ 1125987 h 2799408"/>
              <a:gd name="csX24" fmla="*/ 0 w 5367551"/>
              <a:gd name="csY24" fmla="*/ 466577 h 27994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sX0" fmla="*/ 0 w 5638595"/>
              <a:gd name="csY0" fmla="*/ 589856 h 3539067"/>
              <a:gd name="csX1" fmla="*/ 589856 w 5638595"/>
              <a:gd name="csY1" fmla="*/ 0 h 3539067"/>
              <a:gd name="csX2" fmla="*/ 5048739 w 5638595"/>
              <a:gd name="csY2" fmla="*/ 0 h 3539067"/>
              <a:gd name="csX3" fmla="*/ 5638595 w 5638595"/>
              <a:gd name="csY3" fmla="*/ 589856 h 3539067"/>
              <a:gd name="csX4" fmla="*/ 5638595 w 5638595"/>
              <a:gd name="csY4" fmla="*/ 2949211 h 3539067"/>
              <a:gd name="csX5" fmla="*/ 5048739 w 5638595"/>
              <a:gd name="csY5" fmla="*/ 3539067 h 3539067"/>
              <a:gd name="csX6" fmla="*/ 589856 w 5638595"/>
              <a:gd name="csY6" fmla="*/ 3539067 h 3539067"/>
              <a:gd name="csX7" fmla="*/ 0 w 5638595"/>
              <a:gd name="csY7" fmla="*/ 2949211 h 3539067"/>
              <a:gd name="csX8" fmla="*/ 0 w 5638595"/>
              <a:gd name="csY8" fmla="*/ 589856 h 35390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sX0" fmla="*/ 0 w 5367551"/>
              <a:gd name="csY0" fmla="*/ 466577 h 2799408"/>
              <a:gd name="csX1" fmla="*/ 466577 w 5367551"/>
              <a:gd name="csY1" fmla="*/ 0 h 2799408"/>
              <a:gd name="csX2" fmla="*/ 967030 w 5367551"/>
              <a:gd name="csY2" fmla="*/ 0 h 2799408"/>
              <a:gd name="csX3" fmla="*/ 1600516 w 5367551"/>
              <a:gd name="csY3" fmla="*/ 0 h 2799408"/>
              <a:gd name="csX4" fmla="*/ 2100969 w 5367551"/>
              <a:gd name="csY4" fmla="*/ 0 h 2799408"/>
              <a:gd name="csX5" fmla="*/ 2734454 w 5367551"/>
              <a:gd name="csY5" fmla="*/ 0 h 2799408"/>
              <a:gd name="csX6" fmla="*/ 3456628 w 5367551"/>
              <a:gd name="csY6" fmla="*/ 0 h 2799408"/>
              <a:gd name="csX7" fmla="*/ 4090113 w 5367551"/>
              <a:gd name="csY7" fmla="*/ 0 h 2799408"/>
              <a:gd name="csX8" fmla="*/ 4900974 w 5367551"/>
              <a:gd name="csY8" fmla="*/ 0 h 2799408"/>
              <a:gd name="csX9" fmla="*/ 5367551 w 5367551"/>
              <a:gd name="csY9" fmla="*/ 466577 h 2799408"/>
              <a:gd name="csX10" fmla="*/ 5367551 w 5367551"/>
              <a:gd name="csY10" fmla="*/ 1069999 h 2799408"/>
              <a:gd name="csX11" fmla="*/ 5367551 w 5367551"/>
              <a:gd name="csY11" fmla="*/ 1636096 h 2799408"/>
              <a:gd name="csX12" fmla="*/ 5367551 w 5367551"/>
              <a:gd name="csY12" fmla="*/ 2332831 h 2799408"/>
              <a:gd name="csX13" fmla="*/ 4900974 w 5367551"/>
              <a:gd name="csY13" fmla="*/ 2799408 h 2799408"/>
              <a:gd name="csX14" fmla="*/ 4267489 w 5367551"/>
              <a:gd name="csY14" fmla="*/ 2799408 h 2799408"/>
              <a:gd name="csX15" fmla="*/ 3722691 w 5367551"/>
              <a:gd name="csY15" fmla="*/ 2799408 h 2799408"/>
              <a:gd name="csX16" fmla="*/ 3177894 w 5367551"/>
              <a:gd name="csY16" fmla="*/ 2799408 h 2799408"/>
              <a:gd name="csX17" fmla="*/ 2544409 w 5367551"/>
              <a:gd name="csY17" fmla="*/ 2799408 h 2799408"/>
              <a:gd name="csX18" fmla="*/ 1822236 w 5367551"/>
              <a:gd name="csY18" fmla="*/ 2799408 h 2799408"/>
              <a:gd name="csX19" fmla="*/ 1321782 w 5367551"/>
              <a:gd name="csY19" fmla="*/ 2799408 h 2799408"/>
              <a:gd name="csX20" fmla="*/ 466577 w 5367551"/>
              <a:gd name="csY20" fmla="*/ 2799408 h 2799408"/>
              <a:gd name="csX21" fmla="*/ 0 w 5367551"/>
              <a:gd name="csY21" fmla="*/ 2332831 h 2799408"/>
              <a:gd name="csX22" fmla="*/ 0 w 5367551"/>
              <a:gd name="csY22" fmla="*/ 1729409 h 2799408"/>
              <a:gd name="csX23" fmla="*/ 0 w 5367551"/>
              <a:gd name="csY23" fmla="*/ 1125987 h 2799408"/>
              <a:gd name="csX24" fmla="*/ 0 w 5367551"/>
              <a:gd name="csY24" fmla="*/ 466577 h 27994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sX0" fmla="*/ 0 w 6224337"/>
              <a:gd name="csY0" fmla="*/ 466577 h 2799408"/>
              <a:gd name="csX1" fmla="*/ 466577 w 6224337"/>
              <a:gd name="csY1" fmla="*/ 0 h 2799408"/>
              <a:gd name="csX2" fmla="*/ 5757760 w 6224337"/>
              <a:gd name="csY2" fmla="*/ 0 h 2799408"/>
              <a:gd name="csX3" fmla="*/ 6224337 w 6224337"/>
              <a:gd name="csY3" fmla="*/ 466577 h 2799408"/>
              <a:gd name="csX4" fmla="*/ 6224337 w 6224337"/>
              <a:gd name="csY4" fmla="*/ 2332831 h 2799408"/>
              <a:gd name="csX5" fmla="*/ 5757760 w 6224337"/>
              <a:gd name="csY5" fmla="*/ 2799408 h 2799408"/>
              <a:gd name="csX6" fmla="*/ 466577 w 6224337"/>
              <a:gd name="csY6" fmla="*/ 2799408 h 2799408"/>
              <a:gd name="csX7" fmla="*/ 0 w 6224337"/>
              <a:gd name="csY7" fmla="*/ 2332831 h 2799408"/>
              <a:gd name="csX8" fmla="*/ 0 w 6224337"/>
              <a:gd name="csY8" fmla="*/ 466577 h 27994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sX0" fmla="*/ 0 w 11790948"/>
              <a:gd name="csY0" fmla="*/ 245984 h 1475874"/>
              <a:gd name="csX1" fmla="*/ 245984 w 11790948"/>
              <a:gd name="csY1" fmla="*/ 0 h 1475874"/>
              <a:gd name="csX2" fmla="*/ 11544964 w 11790948"/>
              <a:gd name="csY2" fmla="*/ 0 h 1475874"/>
              <a:gd name="csX3" fmla="*/ 11790948 w 11790948"/>
              <a:gd name="csY3" fmla="*/ 245984 h 1475874"/>
              <a:gd name="csX4" fmla="*/ 11790948 w 11790948"/>
              <a:gd name="csY4" fmla="*/ 1229890 h 1475874"/>
              <a:gd name="csX5" fmla="*/ 11544964 w 11790948"/>
              <a:gd name="csY5" fmla="*/ 1475874 h 1475874"/>
              <a:gd name="csX6" fmla="*/ 245984 w 11790948"/>
              <a:gd name="csY6" fmla="*/ 1475874 h 1475874"/>
              <a:gd name="csX7" fmla="*/ 0 w 11790948"/>
              <a:gd name="csY7" fmla="*/ 1229890 h 1475874"/>
              <a:gd name="csX8" fmla="*/ 0 w 11790948"/>
              <a:gd name="csY8" fmla="*/ 245984 h 1475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sX0" fmla="*/ 0 w 11731645"/>
              <a:gd name="csY0" fmla="*/ 194153 h 1164893"/>
              <a:gd name="csX1" fmla="*/ 194153 w 11731645"/>
              <a:gd name="csY1" fmla="*/ 0 h 1164893"/>
              <a:gd name="csX2" fmla="*/ 11537492 w 11731645"/>
              <a:gd name="csY2" fmla="*/ 0 h 1164893"/>
              <a:gd name="csX3" fmla="*/ 11731645 w 11731645"/>
              <a:gd name="csY3" fmla="*/ 194153 h 1164893"/>
              <a:gd name="csX4" fmla="*/ 11731645 w 11731645"/>
              <a:gd name="csY4" fmla="*/ 970740 h 1164893"/>
              <a:gd name="csX5" fmla="*/ 11537492 w 11731645"/>
              <a:gd name="csY5" fmla="*/ 1164893 h 1164893"/>
              <a:gd name="csX6" fmla="*/ 194153 w 11731645"/>
              <a:gd name="csY6" fmla="*/ 1164893 h 1164893"/>
              <a:gd name="csX7" fmla="*/ 0 w 11731645"/>
              <a:gd name="csY7" fmla="*/ 970740 h 1164893"/>
              <a:gd name="csX8" fmla="*/ 0 w 11731645"/>
              <a:gd name="csY8" fmla="*/ 194153 h 11648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sX0" fmla="*/ 0 w 11731645"/>
              <a:gd name="csY0" fmla="*/ 194153 h 1164893"/>
              <a:gd name="csX1" fmla="*/ 194153 w 11731645"/>
              <a:gd name="csY1" fmla="*/ 0 h 1164893"/>
              <a:gd name="csX2" fmla="*/ 11537492 w 11731645"/>
              <a:gd name="csY2" fmla="*/ 0 h 1164893"/>
              <a:gd name="csX3" fmla="*/ 11731645 w 11731645"/>
              <a:gd name="csY3" fmla="*/ 194153 h 1164893"/>
              <a:gd name="csX4" fmla="*/ 11731645 w 11731645"/>
              <a:gd name="csY4" fmla="*/ 970740 h 1164893"/>
              <a:gd name="csX5" fmla="*/ 11537492 w 11731645"/>
              <a:gd name="csY5" fmla="*/ 1164893 h 1164893"/>
              <a:gd name="csX6" fmla="*/ 194153 w 11731645"/>
              <a:gd name="csY6" fmla="*/ 1164893 h 1164893"/>
              <a:gd name="csX7" fmla="*/ 0 w 11731645"/>
              <a:gd name="csY7" fmla="*/ 970740 h 1164893"/>
              <a:gd name="csX8" fmla="*/ 0 w 11731645"/>
              <a:gd name="csY8" fmla="*/ 194153 h 11648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sX0" fmla="*/ 0 w 2506863"/>
                <a:gd name="csY0" fmla="*/ 166080 h 996462"/>
                <a:gd name="csX1" fmla="*/ 166080 w 2506863"/>
                <a:gd name="csY1" fmla="*/ 0 h 996462"/>
                <a:gd name="csX2" fmla="*/ 753250 w 2506863"/>
                <a:gd name="csY2" fmla="*/ 0 h 996462"/>
                <a:gd name="csX3" fmla="*/ 1340420 w 2506863"/>
                <a:gd name="csY3" fmla="*/ 0 h 996462"/>
                <a:gd name="csX4" fmla="*/ 2340783 w 2506863"/>
                <a:gd name="csY4" fmla="*/ 0 h 996462"/>
                <a:gd name="csX5" fmla="*/ 2506863 w 2506863"/>
                <a:gd name="csY5" fmla="*/ 166080 h 996462"/>
                <a:gd name="csX6" fmla="*/ 2506863 w 2506863"/>
                <a:gd name="csY6" fmla="*/ 484945 h 996462"/>
                <a:gd name="csX7" fmla="*/ 2506863 w 2506863"/>
                <a:gd name="csY7" fmla="*/ 830382 h 996462"/>
                <a:gd name="csX8" fmla="*/ 2340783 w 2506863"/>
                <a:gd name="csY8" fmla="*/ 996462 h 996462"/>
                <a:gd name="csX9" fmla="*/ 1753613 w 2506863"/>
                <a:gd name="csY9" fmla="*/ 996462 h 996462"/>
                <a:gd name="csX10" fmla="*/ 1209937 w 2506863"/>
                <a:gd name="csY10" fmla="*/ 996462 h 996462"/>
                <a:gd name="csX11" fmla="*/ 166080 w 2506863"/>
                <a:gd name="csY11" fmla="*/ 996462 h 996462"/>
                <a:gd name="csX12" fmla="*/ 0 w 2506863"/>
                <a:gd name="csY12" fmla="*/ 830382 h 996462"/>
                <a:gd name="csX13" fmla="*/ 0 w 2506863"/>
                <a:gd name="csY13" fmla="*/ 518160 h 996462"/>
                <a:gd name="csX14" fmla="*/ 0 w 2506863"/>
                <a:gd name="csY14" fmla="*/ 166080 h 9964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sX0" fmla="*/ 0 w 2506863"/>
                <a:gd name="csY0" fmla="*/ 166080 h 996462"/>
                <a:gd name="csX1" fmla="*/ 166080 w 2506863"/>
                <a:gd name="csY1" fmla="*/ 0 h 996462"/>
                <a:gd name="csX2" fmla="*/ 753250 w 2506863"/>
                <a:gd name="csY2" fmla="*/ 0 h 996462"/>
                <a:gd name="csX3" fmla="*/ 1340420 w 2506863"/>
                <a:gd name="csY3" fmla="*/ 0 h 996462"/>
                <a:gd name="csX4" fmla="*/ 2340783 w 2506863"/>
                <a:gd name="csY4" fmla="*/ 0 h 996462"/>
                <a:gd name="csX5" fmla="*/ 2506863 w 2506863"/>
                <a:gd name="csY5" fmla="*/ 166080 h 996462"/>
                <a:gd name="csX6" fmla="*/ 2506863 w 2506863"/>
                <a:gd name="csY6" fmla="*/ 484945 h 996462"/>
                <a:gd name="csX7" fmla="*/ 2506863 w 2506863"/>
                <a:gd name="csY7" fmla="*/ 830382 h 996462"/>
                <a:gd name="csX8" fmla="*/ 2340783 w 2506863"/>
                <a:gd name="csY8" fmla="*/ 996462 h 996462"/>
                <a:gd name="csX9" fmla="*/ 1753613 w 2506863"/>
                <a:gd name="csY9" fmla="*/ 996462 h 996462"/>
                <a:gd name="csX10" fmla="*/ 1209937 w 2506863"/>
                <a:gd name="csY10" fmla="*/ 996462 h 996462"/>
                <a:gd name="csX11" fmla="*/ 166080 w 2506863"/>
                <a:gd name="csY11" fmla="*/ 996462 h 996462"/>
                <a:gd name="csX12" fmla="*/ 0 w 2506863"/>
                <a:gd name="csY12" fmla="*/ 830382 h 996462"/>
                <a:gd name="csX13" fmla="*/ 0 w 2506863"/>
                <a:gd name="csY13" fmla="*/ 518160 h 996462"/>
                <a:gd name="csX14" fmla="*/ 0 w 2506863"/>
                <a:gd name="csY14" fmla="*/ 166080 h 9964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sX0" fmla="*/ 0 w 2506863"/>
                <a:gd name="csY0" fmla="*/ 166080 h 996462"/>
                <a:gd name="csX1" fmla="*/ 166080 w 2506863"/>
                <a:gd name="csY1" fmla="*/ 0 h 996462"/>
                <a:gd name="csX2" fmla="*/ 753250 w 2506863"/>
                <a:gd name="csY2" fmla="*/ 0 h 996462"/>
                <a:gd name="csX3" fmla="*/ 1340420 w 2506863"/>
                <a:gd name="csY3" fmla="*/ 0 h 996462"/>
                <a:gd name="csX4" fmla="*/ 2340783 w 2506863"/>
                <a:gd name="csY4" fmla="*/ 0 h 996462"/>
                <a:gd name="csX5" fmla="*/ 2506863 w 2506863"/>
                <a:gd name="csY5" fmla="*/ 166080 h 996462"/>
                <a:gd name="csX6" fmla="*/ 2506863 w 2506863"/>
                <a:gd name="csY6" fmla="*/ 484945 h 996462"/>
                <a:gd name="csX7" fmla="*/ 2506863 w 2506863"/>
                <a:gd name="csY7" fmla="*/ 830382 h 996462"/>
                <a:gd name="csX8" fmla="*/ 2340783 w 2506863"/>
                <a:gd name="csY8" fmla="*/ 996462 h 996462"/>
                <a:gd name="csX9" fmla="*/ 1753613 w 2506863"/>
                <a:gd name="csY9" fmla="*/ 996462 h 996462"/>
                <a:gd name="csX10" fmla="*/ 1209937 w 2506863"/>
                <a:gd name="csY10" fmla="*/ 996462 h 996462"/>
                <a:gd name="csX11" fmla="*/ 166080 w 2506863"/>
                <a:gd name="csY11" fmla="*/ 996462 h 996462"/>
                <a:gd name="csX12" fmla="*/ 0 w 2506863"/>
                <a:gd name="csY12" fmla="*/ 830382 h 996462"/>
                <a:gd name="csX13" fmla="*/ 0 w 2506863"/>
                <a:gd name="csY13" fmla="*/ 518160 h 996462"/>
                <a:gd name="csX14" fmla="*/ 0 w 2506863"/>
                <a:gd name="csY14" fmla="*/ 166080 h 9964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sX0" fmla="*/ 0 w 11790948"/>
              <a:gd name="csY0" fmla="*/ 245984 h 1475874"/>
              <a:gd name="csX1" fmla="*/ 245984 w 11790948"/>
              <a:gd name="csY1" fmla="*/ 0 h 1475874"/>
              <a:gd name="csX2" fmla="*/ 11544964 w 11790948"/>
              <a:gd name="csY2" fmla="*/ 0 h 1475874"/>
              <a:gd name="csX3" fmla="*/ 11790948 w 11790948"/>
              <a:gd name="csY3" fmla="*/ 245984 h 1475874"/>
              <a:gd name="csX4" fmla="*/ 11790948 w 11790948"/>
              <a:gd name="csY4" fmla="*/ 1229890 h 1475874"/>
              <a:gd name="csX5" fmla="*/ 11544964 w 11790948"/>
              <a:gd name="csY5" fmla="*/ 1475874 h 1475874"/>
              <a:gd name="csX6" fmla="*/ 245984 w 11790948"/>
              <a:gd name="csY6" fmla="*/ 1475874 h 1475874"/>
              <a:gd name="csX7" fmla="*/ 0 w 11790948"/>
              <a:gd name="csY7" fmla="*/ 1229890 h 1475874"/>
              <a:gd name="csX8" fmla="*/ 0 w 11790948"/>
              <a:gd name="csY8" fmla="*/ 245984 h 1475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sX0" fmla="*/ 0 w 11790948"/>
              <a:gd name="csY0" fmla="*/ 245984 h 1475874"/>
              <a:gd name="csX1" fmla="*/ 245984 w 11790948"/>
              <a:gd name="csY1" fmla="*/ 0 h 1475874"/>
              <a:gd name="csX2" fmla="*/ 11544964 w 11790948"/>
              <a:gd name="csY2" fmla="*/ 0 h 1475874"/>
              <a:gd name="csX3" fmla="*/ 11790948 w 11790948"/>
              <a:gd name="csY3" fmla="*/ 245984 h 1475874"/>
              <a:gd name="csX4" fmla="*/ 11790948 w 11790948"/>
              <a:gd name="csY4" fmla="*/ 1229890 h 1475874"/>
              <a:gd name="csX5" fmla="*/ 11544964 w 11790948"/>
              <a:gd name="csY5" fmla="*/ 1475874 h 1475874"/>
              <a:gd name="csX6" fmla="*/ 245984 w 11790948"/>
              <a:gd name="csY6" fmla="*/ 1475874 h 1475874"/>
              <a:gd name="csX7" fmla="*/ 0 w 11790948"/>
              <a:gd name="csY7" fmla="*/ 1229890 h 1475874"/>
              <a:gd name="csX8" fmla="*/ 0 w 11790948"/>
              <a:gd name="csY8" fmla="*/ 245984 h 14758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sX0" fmla="*/ 0 w 11317574"/>
              <a:gd name="csY0" fmla="*/ 431920 h 3015782"/>
              <a:gd name="csX1" fmla="*/ 431920 w 11317574"/>
              <a:gd name="csY1" fmla="*/ 0 h 3015782"/>
              <a:gd name="csX2" fmla="*/ 10885654 w 11317574"/>
              <a:gd name="csY2" fmla="*/ 0 h 3015782"/>
              <a:gd name="csX3" fmla="*/ 11317574 w 11317574"/>
              <a:gd name="csY3" fmla="*/ 431920 h 3015782"/>
              <a:gd name="csX4" fmla="*/ 11317574 w 11317574"/>
              <a:gd name="csY4" fmla="*/ 2583862 h 3015782"/>
              <a:gd name="csX5" fmla="*/ 10885654 w 11317574"/>
              <a:gd name="csY5" fmla="*/ 3015782 h 3015782"/>
              <a:gd name="csX6" fmla="*/ 431920 w 11317574"/>
              <a:gd name="csY6" fmla="*/ 3015782 h 3015782"/>
              <a:gd name="csX7" fmla="*/ 0 w 11317574"/>
              <a:gd name="csY7" fmla="*/ 2583862 h 3015782"/>
              <a:gd name="csX8" fmla="*/ 0 w 11317574"/>
              <a:gd name="csY8" fmla="*/ 431920 h 3015782"/>
              <a:gd name="csX0" fmla="*/ 0 w 11317574"/>
              <a:gd name="csY0" fmla="*/ 431920 h 3015782"/>
              <a:gd name="csX1" fmla="*/ 431920 w 11317574"/>
              <a:gd name="csY1" fmla="*/ 0 h 3015782"/>
              <a:gd name="csX2" fmla="*/ 10885654 w 11317574"/>
              <a:gd name="csY2" fmla="*/ 0 h 3015782"/>
              <a:gd name="csX3" fmla="*/ 11317574 w 11317574"/>
              <a:gd name="csY3" fmla="*/ 431920 h 3015782"/>
              <a:gd name="csX4" fmla="*/ 11317574 w 11317574"/>
              <a:gd name="csY4" fmla="*/ 2583862 h 3015782"/>
              <a:gd name="csX5" fmla="*/ 10885654 w 11317574"/>
              <a:gd name="csY5" fmla="*/ 3015782 h 3015782"/>
              <a:gd name="csX6" fmla="*/ 431920 w 11317574"/>
              <a:gd name="csY6" fmla="*/ 3015782 h 3015782"/>
              <a:gd name="csX7" fmla="*/ 0 w 11317574"/>
              <a:gd name="csY7" fmla="*/ 2583862 h 3015782"/>
              <a:gd name="csX8" fmla="*/ 0 w 11317574"/>
              <a:gd name="csY8" fmla="*/ 431920 h 30157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317574" h="3015782" fill="none" extrusionOk="0">
                <a:moveTo>
                  <a:pt x="0" y="431920"/>
                </a:moveTo>
                <a:cubicBezTo>
                  <a:pt x="62813" y="214994"/>
                  <a:pt x="169868" y="27498"/>
                  <a:pt x="431920" y="0"/>
                </a:cubicBezTo>
                <a:cubicBezTo>
                  <a:pt x="4997256" y="7812"/>
                  <a:pt x="9202352" y="309278"/>
                  <a:pt x="10885654" y="0"/>
                </a:cubicBezTo>
                <a:cubicBezTo>
                  <a:pt x="11164458" y="-35135"/>
                  <a:pt x="11334045" y="128010"/>
                  <a:pt x="11317574" y="431920"/>
                </a:cubicBezTo>
                <a:cubicBezTo>
                  <a:pt x="11339490" y="1419048"/>
                  <a:pt x="11389967" y="1762525"/>
                  <a:pt x="11317574" y="2583862"/>
                </a:cubicBezTo>
                <a:cubicBezTo>
                  <a:pt x="11335052" y="2862055"/>
                  <a:pt x="11057589" y="3014722"/>
                  <a:pt x="10885654" y="3015782"/>
                </a:cubicBezTo>
                <a:cubicBezTo>
                  <a:pt x="7475048" y="2992981"/>
                  <a:pt x="4259014" y="3017972"/>
                  <a:pt x="431920" y="3015782"/>
                </a:cubicBezTo>
                <a:cubicBezTo>
                  <a:pt x="164157" y="3009867"/>
                  <a:pt x="-55735" y="2804888"/>
                  <a:pt x="0" y="2583862"/>
                </a:cubicBezTo>
                <a:cubicBezTo>
                  <a:pt x="134828" y="2368209"/>
                  <a:pt x="-169335" y="1448286"/>
                  <a:pt x="0" y="431920"/>
                </a:cubicBezTo>
                <a:close/>
              </a:path>
              <a:path w="11317574" h="3015782" stroke="0" extrusionOk="0">
                <a:moveTo>
                  <a:pt x="0" y="431920"/>
                </a:moveTo>
                <a:cubicBezTo>
                  <a:pt x="-31189" y="170372"/>
                  <a:pt x="253839" y="15869"/>
                  <a:pt x="431920" y="0"/>
                </a:cubicBezTo>
                <a:cubicBezTo>
                  <a:pt x="3183122" y="-129611"/>
                  <a:pt x="8615884" y="241748"/>
                  <a:pt x="10885654" y="0"/>
                </a:cubicBezTo>
                <a:cubicBezTo>
                  <a:pt x="11087501" y="25547"/>
                  <a:pt x="11321314" y="223554"/>
                  <a:pt x="11317574" y="431920"/>
                </a:cubicBezTo>
                <a:cubicBezTo>
                  <a:pt x="11364169" y="1312317"/>
                  <a:pt x="11163705" y="1863265"/>
                  <a:pt x="11317574" y="2583862"/>
                </a:cubicBezTo>
                <a:cubicBezTo>
                  <a:pt x="11295604" y="2869210"/>
                  <a:pt x="11058982" y="2983385"/>
                  <a:pt x="10885654" y="3015782"/>
                </a:cubicBezTo>
                <a:cubicBezTo>
                  <a:pt x="8832739" y="2851842"/>
                  <a:pt x="5470765" y="3150643"/>
                  <a:pt x="431920" y="3015782"/>
                </a:cubicBezTo>
                <a:cubicBezTo>
                  <a:pt x="194059" y="3091249"/>
                  <a:pt x="5176" y="2830836"/>
                  <a:pt x="0" y="2583862"/>
                </a:cubicBezTo>
                <a:cubicBezTo>
                  <a:pt x="-180860" y="1971866"/>
                  <a:pt x="-91481" y="1134824"/>
                  <a:pt x="0" y="431920"/>
                </a:cubicBezTo>
                <a:close/>
              </a:path>
              <a:path w="11317574" h="3015782" fill="none" stroke="0" extrusionOk="0">
                <a:moveTo>
                  <a:pt x="0" y="431920"/>
                </a:moveTo>
                <a:cubicBezTo>
                  <a:pt x="11168" y="190283"/>
                  <a:pt x="228960" y="11387"/>
                  <a:pt x="431920" y="0"/>
                </a:cubicBezTo>
                <a:cubicBezTo>
                  <a:pt x="5172605" y="4398"/>
                  <a:pt x="9386807" y="307168"/>
                  <a:pt x="10885654" y="0"/>
                </a:cubicBezTo>
                <a:cubicBezTo>
                  <a:pt x="11106079" y="28336"/>
                  <a:pt x="11322472" y="161356"/>
                  <a:pt x="11317574" y="431920"/>
                </a:cubicBezTo>
                <a:cubicBezTo>
                  <a:pt x="11293420" y="1489869"/>
                  <a:pt x="11396357" y="1746538"/>
                  <a:pt x="11317574" y="2583862"/>
                </a:cubicBezTo>
                <a:cubicBezTo>
                  <a:pt x="11313739" y="2830030"/>
                  <a:pt x="11063883" y="3011911"/>
                  <a:pt x="10885654" y="3015782"/>
                </a:cubicBezTo>
                <a:cubicBezTo>
                  <a:pt x="8851588" y="2929859"/>
                  <a:pt x="4695578" y="3117415"/>
                  <a:pt x="431920" y="3015782"/>
                </a:cubicBezTo>
                <a:cubicBezTo>
                  <a:pt x="174909" y="3043795"/>
                  <a:pt x="-36229" y="2782666"/>
                  <a:pt x="0" y="2583862"/>
                </a:cubicBezTo>
                <a:cubicBezTo>
                  <a:pt x="-105187" y="2303769"/>
                  <a:pt x="-305519" y="1407880"/>
                  <a:pt x="0" y="431920"/>
                </a:cubicBezTo>
                <a:close/>
              </a:path>
            </a:pathLst>
          </a:custGeom>
          <a:solidFill>
            <a:schemeClr val="bg1">
              <a:alpha val="44000"/>
            </a:schemeClr>
          </a:solidFill>
          <a:ln>
            <a:extLst>
              <a:ext uri="{C807C97D-BFC1-408E-A445-0C87EB9F89A2}">
                <ask:lineSketchStyleProps xmlns:ask="http://schemas.microsoft.com/office/drawing/2018/sketchyshape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sX0" fmla="*/ 0 w 6415791"/>
              <a:gd name="csY0" fmla="*/ 616154 h 1232307"/>
              <a:gd name="csX1" fmla="*/ 616154 w 6415791"/>
              <a:gd name="csY1" fmla="*/ 0 h 1232307"/>
              <a:gd name="csX2" fmla="*/ 1295766 w 6415791"/>
              <a:gd name="csY2" fmla="*/ 0 h 1232307"/>
              <a:gd name="csX3" fmla="*/ 1923544 w 6415791"/>
              <a:gd name="csY3" fmla="*/ 0 h 1232307"/>
              <a:gd name="csX4" fmla="*/ 2447652 w 6415791"/>
              <a:gd name="csY4" fmla="*/ 0 h 1232307"/>
              <a:gd name="csX5" fmla="*/ 3075429 w 6415791"/>
              <a:gd name="csY5" fmla="*/ 0 h 1232307"/>
              <a:gd name="csX6" fmla="*/ 3495867 w 6415791"/>
              <a:gd name="csY6" fmla="*/ 0 h 1232307"/>
              <a:gd name="csX7" fmla="*/ 3968140 w 6415791"/>
              <a:gd name="csY7" fmla="*/ 0 h 1232307"/>
              <a:gd name="csX8" fmla="*/ 4492248 w 6415791"/>
              <a:gd name="csY8" fmla="*/ 0 h 1232307"/>
              <a:gd name="csX9" fmla="*/ 4912686 w 6415791"/>
              <a:gd name="csY9" fmla="*/ 0 h 1232307"/>
              <a:gd name="csX10" fmla="*/ 5799638 w 6415791"/>
              <a:gd name="csY10" fmla="*/ 0 h 1232307"/>
              <a:gd name="csX11" fmla="*/ 6415792 w 6415791"/>
              <a:gd name="csY11" fmla="*/ 616154 h 1232307"/>
              <a:gd name="csX12" fmla="*/ 6415791 w 6415791"/>
              <a:gd name="csY12" fmla="*/ 616154 h 1232307"/>
              <a:gd name="csX13" fmla="*/ 5799637 w 6415791"/>
              <a:gd name="csY13" fmla="*/ 1232308 h 1232307"/>
              <a:gd name="csX14" fmla="*/ 5379199 w 6415791"/>
              <a:gd name="csY14" fmla="*/ 1232308 h 1232307"/>
              <a:gd name="csX15" fmla="*/ 4751422 w 6415791"/>
              <a:gd name="csY15" fmla="*/ 1232308 h 1232307"/>
              <a:gd name="csX16" fmla="*/ 4279149 w 6415791"/>
              <a:gd name="csY16" fmla="*/ 1232308 h 1232307"/>
              <a:gd name="csX17" fmla="*/ 3651371 w 6415791"/>
              <a:gd name="csY17" fmla="*/ 1232308 h 1232307"/>
              <a:gd name="csX18" fmla="*/ 3179098 w 6415791"/>
              <a:gd name="csY18" fmla="*/ 1232307 h 1232307"/>
              <a:gd name="csX19" fmla="*/ 2706825 w 6415791"/>
              <a:gd name="csY19" fmla="*/ 1232307 h 1232307"/>
              <a:gd name="csX20" fmla="*/ 2079048 w 6415791"/>
              <a:gd name="csY20" fmla="*/ 1232307 h 1232307"/>
              <a:gd name="csX21" fmla="*/ 1503106 w 6415791"/>
              <a:gd name="csY21" fmla="*/ 1232307 h 1232307"/>
              <a:gd name="csX22" fmla="*/ 616154 w 6415791"/>
              <a:gd name="csY22" fmla="*/ 1232307 h 1232307"/>
              <a:gd name="csX23" fmla="*/ 0 w 6415791"/>
              <a:gd name="csY23" fmla="*/ 616153 h 1232307"/>
              <a:gd name="csX24" fmla="*/ 0 w 6415791"/>
              <a:gd name="csY24" fmla="*/ 616154 h 1232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1046</Words>
  <Application>Microsoft Office PowerPoint</Application>
  <PresentationFormat>Widescreen</PresentationFormat>
  <Paragraphs>97</Paragraphs>
  <Slides>27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nguyenthithu nguyenthithu</cp:lastModifiedBy>
  <cp:revision>50</cp:revision>
  <dcterms:created xsi:type="dcterms:W3CDTF">2023-06-14T03:10:11Z</dcterms:created>
  <dcterms:modified xsi:type="dcterms:W3CDTF">2026-03-18T03:54:27Z</dcterms:modified>
  <cp:category>9Slide.vn</cp:category>
</cp:coreProperties>
</file>