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3"/>
  </p:notesMasterIdLst>
  <p:sldIdLst>
    <p:sldId id="390" r:id="rId3"/>
    <p:sldId id="403" r:id="rId4"/>
    <p:sldId id="394" r:id="rId5"/>
    <p:sldId id="392" r:id="rId6"/>
    <p:sldId id="395" r:id="rId7"/>
    <p:sldId id="420" r:id="rId8"/>
    <p:sldId id="398" r:id="rId9"/>
    <p:sldId id="391" r:id="rId10"/>
    <p:sldId id="437" r:id="rId11"/>
    <p:sldId id="396" r:id="rId12"/>
    <p:sldId id="432" r:id="rId13"/>
    <p:sldId id="399" r:id="rId14"/>
    <p:sldId id="400" r:id="rId15"/>
    <p:sldId id="401" r:id="rId16"/>
    <p:sldId id="402" r:id="rId17"/>
    <p:sldId id="433" r:id="rId18"/>
    <p:sldId id="434" r:id="rId19"/>
    <p:sldId id="405" r:id="rId20"/>
    <p:sldId id="406" r:id="rId21"/>
    <p:sldId id="427" r:id="rId22"/>
    <p:sldId id="431" r:id="rId23"/>
    <p:sldId id="412" r:id="rId24"/>
    <p:sldId id="436" r:id="rId25"/>
    <p:sldId id="413" r:id="rId26"/>
    <p:sldId id="422" r:id="rId27"/>
    <p:sldId id="423" r:id="rId28"/>
    <p:sldId id="424" r:id="rId29"/>
    <p:sldId id="425" r:id="rId30"/>
    <p:sldId id="418" r:id="rId31"/>
    <p:sldId id="421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8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BB1508-503E-4BD1-98AE-F15B328872DB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D00A87-7E96-4323-925E-717B914B34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890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42" y="-32084"/>
            <a:ext cx="12249038" cy="689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922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081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9512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42" y="-32084"/>
            <a:ext cx="12249038" cy="689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6070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1">
            <a:extLst>
              <a:ext uri="{FF2B5EF4-FFF2-40B4-BE49-F238E27FC236}">
                <a16:creationId xmlns:a16="http://schemas.microsoft.com/office/drawing/2014/main" id="{2BCCCDA0-F89B-44BA-A43C-321596DC61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67000"/>
            <a:lum bright="20000" contrast="-40000"/>
          </a:blip>
          <a:stretch>
            <a:fillRect/>
          </a:stretch>
        </p:blipFill>
        <p:spPr>
          <a:xfrm rot="16200000">
            <a:off x="2904005" y="-2904004"/>
            <a:ext cx="6446520" cy="12254529"/>
          </a:xfrm>
          <a:prstGeom prst="rect">
            <a:avLst/>
          </a:prstGeom>
          <a:noFill/>
          <a:effectLst>
            <a:glow>
              <a:schemeClr val="accent1"/>
            </a:glow>
            <a:reflection endPos="650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45922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6751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9663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3219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8144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4633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010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1">
            <a:extLst>
              <a:ext uri="{FF2B5EF4-FFF2-40B4-BE49-F238E27FC236}">
                <a16:creationId xmlns:a16="http://schemas.microsoft.com/office/drawing/2014/main" id="{2BCCCDA0-F89B-44BA-A43C-321596DC61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67000"/>
            <a:lum bright="20000" contrast="-40000"/>
          </a:blip>
          <a:stretch>
            <a:fillRect/>
          </a:stretch>
        </p:blipFill>
        <p:spPr>
          <a:xfrm rot="16200000">
            <a:off x="2904005" y="-2904004"/>
            <a:ext cx="6446520" cy="12254529"/>
          </a:xfrm>
          <a:prstGeom prst="rect">
            <a:avLst/>
          </a:prstGeom>
          <a:noFill/>
          <a:effectLst>
            <a:glow>
              <a:schemeClr val="accent1"/>
            </a:glow>
            <a:reflection endPos="650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091092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7711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2629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591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034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333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898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876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631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165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140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62CBD6E4-91E6-C671-74D9-7676F39DAEB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966" y="-4110247"/>
            <a:ext cx="1356085" cy="1356085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B763424-84BD-2544-7F20-5F0B4C7AF45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5041" y="167937"/>
            <a:ext cx="1798023" cy="179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105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B2472AE-DDFA-E7ED-2E3B-CC57EA50480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5041" y="167937"/>
            <a:ext cx="1798023" cy="179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08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microsoft.com/office/2007/relationships/hdphoto" Target="../media/hdphoto18.wdp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Relationship Id="rId9" Type="http://schemas.microsoft.com/office/2007/relationships/hdphoto" Target="../media/hdphoto19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13" Type="http://schemas.openxmlformats.org/officeDocument/2006/relationships/image" Target="../media/image101.png"/><Relationship Id="rId3" Type="http://schemas.openxmlformats.org/officeDocument/2006/relationships/image" Target="../media/image91.png"/><Relationship Id="rId7" Type="http://schemas.openxmlformats.org/officeDocument/2006/relationships/image" Target="../media/image97.png"/><Relationship Id="rId12" Type="http://schemas.microsoft.com/office/2007/relationships/hdphoto" Target="../media/hdphoto21.wdp"/><Relationship Id="rId17" Type="http://schemas.openxmlformats.org/officeDocument/2006/relationships/image" Target="../media/image103.png"/><Relationship Id="rId2" Type="http://schemas.openxmlformats.org/officeDocument/2006/relationships/image" Target="../media/image98.png"/><Relationship Id="rId16" Type="http://schemas.microsoft.com/office/2007/relationships/hdphoto" Target="../media/hdphoto23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11" Type="http://schemas.openxmlformats.org/officeDocument/2006/relationships/image" Target="../media/image100.png"/><Relationship Id="rId5" Type="http://schemas.openxmlformats.org/officeDocument/2006/relationships/image" Target="../media/image92.png"/><Relationship Id="rId15" Type="http://schemas.openxmlformats.org/officeDocument/2006/relationships/image" Target="../media/image102.png"/><Relationship Id="rId10" Type="http://schemas.microsoft.com/office/2007/relationships/hdphoto" Target="../media/hdphoto20.wdp"/><Relationship Id="rId4" Type="http://schemas.microsoft.com/office/2007/relationships/hdphoto" Target="../media/hdphoto18.wdp"/><Relationship Id="rId9" Type="http://schemas.openxmlformats.org/officeDocument/2006/relationships/image" Target="../media/image99.png"/><Relationship Id="rId14" Type="http://schemas.microsoft.com/office/2007/relationships/hdphoto" Target="../media/hdphoto22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97.png"/><Relationship Id="rId7" Type="http://schemas.openxmlformats.org/officeDocument/2006/relationships/image" Target="../media/image93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8.wdp"/><Relationship Id="rId5" Type="http://schemas.openxmlformats.org/officeDocument/2006/relationships/image" Target="../media/image92.png"/><Relationship Id="rId4" Type="http://schemas.microsoft.com/office/2007/relationships/hdphoto" Target="../media/hdphoto19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13.wdp"/><Relationship Id="rId7" Type="http://schemas.openxmlformats.org/officeDocument/2006/relationships/image" Target="../media/image1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10" Type="http://schemas.microsoft.com/office/2007/relationships/hdphoto" Target="../media/hdphoto5.wdp"/><Relationship Id="rId4" Type="http://schemas.openxmlformats.org/officeDocument/2006/relationships/image" Target="../media/image5.png"/><Relationship Id="rId9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6.png"/><Relationship Id="rId4" Type="http://schemas.openxmlformats.org/officeDocument/2006/relationships/image" Target="../media/image10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3.png"/><Relationship Id="rId18" Type="http://schemas.microsoft.com/office/2007/relationships/hdphoto" Target="../media/hdphoto2.wdp"/><Relationship Id="rId3" Type="http://schemas.openxmlformats.org/officeDocument/2006/relationships/image" Target="../media/image30.png"/><Relationship Id="rId7" Type="http://schemas.openxmlformats.org/officeDocument/2006/relationships/image" Target="../media/image4.emf"/><Relationship Id="rId12" Type="http://schemas.microsoft.com/office/2007/relationships/hdphoto" Target="../media/hdphoto4.wdp"/><Relationship Id="rId17" Type="http://schemas.openxmlformats.org/officeDocument/2006/relationships/image" Target="../media/image8.png"/><Relationship Id="rId2" Type="http://schemas.openxmlformats.org/officeDocument/2006/relationships/audio" Target="../media/audio1.wav"/><Relationship Id="rId16" Type="http://schemas.microsoft.com/office/2007/relationships/hdphoto" Target="../media/hdphoto5.wdp"/><Relationship Id="rId1" Type="http://schemas.openxmlformats.org/officeDocument/2006/relationships/slideLayout" Target="../slideLayouts/slideLayout1.xml"/><Relationship Id="rId6" Type="http://schemas.microsoft.com/office/2007/relationships/hdphoto" Target="../media/hdphoto12.wdp"/><Relationship Id="rId11" Type="http://schemas.openxmlformats.org/officeDocument/2006/relationships/image" Target="../media/image11.png"/><Relationship Id="rId5" Type="http://schemas.openxmlformats.org/officeDocument/2006/relationships/image" Target="../media/image27.png"/><Relationship Id="rId15" Type="http://schemas.openxmlformats.org/officeDocument/2006/relationships/image" Target="../media/image12.png"/><Relationship Id="rId10" Type="http://schemas.openxmlformats.org/officeDocument/2006/relationships/image" Target="../media/image112.png"/><Relationship Id="rId4" Type="http://schemas.microsoft.com/office/2007/relationships/hdphoto" Target="../media/hdphoto13.wdp"/><Relationship Id="rId9" Type="http://schemas.microsoft.com/office/2007/relationships/hdphoto" Target="../media/hdphoto18.wdp"/><Relationship Id="rId1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microsoft.com/office/2007/relationships/hdphoto" Target="../media/hdphoto13.wdp"/><Relationship Id="rId7" Type="http://schemas.openxmlformats.org/officeDocument/2006/relationships/image" Target="../media/image11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microsoft.com/office/2007/relationships/hdphoto" Target="../media/hdphoto12.wdp"/><Relationship Id="rId4" Type="http://schemas.openxmlformats.org/officeDocument/2006/relationships/image" Target="../media/image27.png"/><Relationship Id="rId9" Type="http://schemas.openxmlformats.org/officeDocument/2006/relationships/image" Target="../media/image1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microsoft.com/office/2007/relationships/hdphoto" Target="../media/hdphoto12.wdp"/><Relationship Id="rId7" Type="http://schemas.openxmlformats.org/officeDocument/2006/relationships/image" Target="../media/image118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4.wdp"/><Relationship Id="rId5" Type="http://schemas.openxmlformats.org/officeDocument/2006/relationships/image" Target="../media/image117.png"/><Relationship Id="rId10" Type="http://schemas.microsoft.com/office/2007/relationships/hdphoto" Target="../media/hdphoto4.wdp"/><Relationship Id="rId4" Type="http://schemas.openxmlformats.org/officeDocument/2006/relationships/image" Target="../media/image116.emf"/><Relationship Id="rId9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26" Type="http://schemas.openxmlformats.org/officeDocument/2006/relationships/image" Target="../media/image60.png"/><Relationship Id="rId39" Type="http://schemas.openxmlformats.org/officeDocument/2006/relationships/image" Target="../media/image73.png"/><Relationship Id="rId21" Type="http://schemas.openxmlformats.org/officeDocument/2006/relationships/image" Target="../media/image55.png"/><Relationship Id="rId34" Type="http://schemas.openxmlformats.org/officeDocument/2006/relationships/image" Target="../media/image68.png"/><Relationship Id="rId42" Type="http://schemas.openxmlformats.org/officeDocument/2006/relationships/image" Target="../media/image76.png"/><Relationship Id="rId47" Type="http://schemas.openxmlformats.org/officeDocument/2006/relationships/image" Target="../media/image81.png"/><Relationship Id="rId50" Type="http://schemas.openxmlformats.org/officeDocument/2006/relationships/image" Target="../media/image84.png"/><Relationship Id="rId55" Type="http://schemas.openxmlformats.org/officeDocument/2006/relationships/image" Target="../media/image12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5" Type="http://schemas.openxmlformats.org/officeDocument/2006/relationships/image" Target="../media/image59.png"/><Relationship Id="rId33" Type="http://schemas.openxmlformats.org/officeDocument/2006/relationships/image" Target="../media/image67.png"/><Relationship Id="rId38" Type="http://schemas.openxmlformats.org/officeDocument/2006/relationships/image" Target="../media/image72.png"/><Relationship Id="rId46" Type="http://schemas.openxmlformats.org/officeDocument/2006/relationships/image" Target="../media/image80.png"/><Relationship Id="rId59" Type="http://schemas.microsoft.com/office/2007/relationships/hdphoto" Target="../media/hdphoto17.wdp"/><Relationship Id="rId2" Type="http://schemas.openxmlformats.org/officeDocument/2006/relationships/tags" Target="../tags/tag5.xml"/><Relationship Id="rId16" Type="http://schemas.openxmlformats.org/officeDocument/2006/relationships/image" Target="../media/image50.jpeg"/><Relationship Id="rId20" Type="http://schemas.openxmlformats.org/officeDocument/2006/relationships/image" Target="../media/image54.png"/><Relationship Id="rId29" Type="http://schemas.openxmlformats.org/officeDocument/2006/relationships/image" Target="../media/image63.png"/><Relationship Id="rId41" Type="http://schemas.openxmlformats.org/officeDocument/2006/relationships/image" Target="../media/image75.png"/><Relationship Id="rId54" Type="http://schemas.microsoft.com/office/2007/relationships/hdphoto" Target="../media/hdphoto4.wdp"/><Relationship Id="rId1" Type="http://schemas.openxmlformats.org/officeDocument/2006/relationships/tags" Target="../tags/tag4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24" Type="http://schemas.openxmlformats.org/officeDocument/2006/relationships/image" Target="../media/image58.png"/><Relationship Id="rId32" Type="http://schemas.openxmlformats.org/officeDocument/2006/relationships/image" Target="../media/image66.png"/><Relationship Id="rId37" Type="http://schemas.openxmlformats.org/officeDocument/2006/relationships/image" Target="../media/image71.png"/><Relationship Id="rId40" Type="http://schemas.openxmlformats.org/officeDocument/2006/relationships/image" Target="../media/image74.png"/><Relationship Id="rId45" Type="http://schemas.openxmlformats.org/officeDocument/2006/relationships/image" Target="../media/image79.png"/><Relationship Id="rId53" Type="http://schemas.openxmlformats.org/officeDocument/2006/relationships/image" Target="../media/image11.png"/><Relationship Id="rId58" Type="http://schemas.openxmlformats.org/officeDocument/2006/relationships/image" Target="../media/image87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23" Type="http://schemas.openxmlformats.org/officeDocument/2006/relationships/image" Target="../media/image57.png"/><Relationship Id="rId28" Type="http://schemas.openxmlformats.org/officeDocument/2006/relationships/image" Target="../media/image62.png"/><Relationship Id="rId36" Type="http://schemas.openxmlformats.org/officeDocument/2006/relationships/image" Target="../media/image70.png"/><Relationship Id="rId49" Type="http://schemas.openxmlformats.org/officeDocument/2006/relationships/image" Target="../media/image83.png"/><Relationship Id="rId57" Type="http://schemas.openxmlformats.org/officeDocument/2006/relationships/image" Target="../media/image5.png"/><Relationship Id="rId10" Type="http://schemas.openxmlformats.org/officeDocument/2006/relationships/image" Target="../media/image44.png"/><Relationship Id="rId19" Type="http://schemas.openxmlformats.org/officeDocument/2006/relationships/image" Target="../media/image53.png"/><Relationship Id="rId31" Type="http://schemas.openxmlformats.org/officeDocument/2006/relationships/image" Target="../media/image65.png"/><Relationship Id="rId44" Type="http://schemas.openxmlformats.org/officeDocument/2006/relationships/image" Target="../media/image78.png"/><Relationship Id="rId52" Type="http://schemas.openxmlformats.org/officeDocument/2006/relationships/image" Target="../media/image86.png"/><Relationship Id="rId60" Type="http://schemas.openxmlformats.org/officeDocument/2006/relationships/image" Target="../media/image121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jpeg"/><Relationship Id="rId22" Type="http://schemas.openxmlformats.org/officeDocument/2006/relationships/image" Target="../media/image56.png"/><Relationship Id="rId27" Type="http://schemas.openxmlformats.org/officeDocument/2006/relationships/image" Target="../media/image61.png"/><Relationship Id="rId30" Type="http://schemas.openxmlformats.org/officeDocument/2006/relationships/image" Target="../media/image64.png"/><Relationship Id="rId35" Type="http://schemas.openxmlformats.org/officeDocument/2006/relationships/image" Target="../media/image69.png"/><Relationship Id="rId43" Type="http://schemas.openxmlformats.org/officeDocument/2006/relationships/image" Target="../media/image77.png"/><Relationship Id="rId48" Type="http://schemas.openxmlformats.org/officeDocument/2006/relationships/image" Target="../media/image82.png"/><Relationship Id="rId56" Type="http://schemas.microsoft.com/office/2007/relationships/hdphoto" Target="../media/hdphoto5.wdp"/><Relationship Id="rId8" Type="http://schemas.openxmlformats.org/officeDocument/2006/relationships/image" Target="../media/image42.png"/><Relationship Id="rId51" Type="http://schemas.openxmlformats.org/officeDocument/2006/relationships/image" Target="../media/image85.png"/><Relationship Id="rId3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26" Type="http://schemas.openxmlformats.org/officeDocument/2006/relationships/image" Target="../media/image60.png"/><Relationship Id="rId39" Type="http://schemas.openxmlformats.org/officeDocument/2006/relationships/image" Target="../media/image73.png"/><Relationship Id="rId3" Type="http://schemas.openxmlformats.org/officeDocument/2006/relationships/image" Target="../media/image118.gif"/><Relationship Id="rId21" Type="http://schemas.openxmlformats.org/officeDocument/2006/relationships/image" Target="../media/image55.png"/><Relationship Id="rId34" Type="http://schemas.openxmlformats.org/officeDocument/2006/relationships/image" Target="../media/image68.png"/><Relationship Id="rId42" Type="http://schemas.openxmlformats.org/officeDocument/2006/relationships/image" Target="../media/image76.png"/><Relationship Id="rId47" Type="http://schemas.openxmlformats.org/officeDocument/2006/relationships/image" Target="../media/image81.png"/><Relationship Id="rId50" Type="http://schemas.openxmlformats.org/officeDocument/2006/relationships/image" Target="../media/image84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5" Type="http://schemas.openxmlformats.org/officeDocument/2006/relationships/image" Target="../media/image59.png"/><Relationship Id="rId33" Type="http://schemas.openxmlformats.org/officeDocument/2006/relationships/image" Target="../media/image67.png"/><Relationship Id="rId38" Type="http://schemas.openxmlformats.org/officeDocument/2006/relationships/image" Target="../media/image72.png"/><Relationship Id="rId46" Type="http://schemas.openxmlformats.org/officeDocument/2006/relationships/image" Target="../media/image80.png"/><Relationship Id="rId2" Type="http://schemas.openxmlformats.org/officeDocument/2006/relationships/audio" Target="../media/audio1.wav"/><Relationship Id="rId16" Type="http://schemas.openxmlformats.org/officeDocument/2006/relationships/image" Target="../media/image50.jpeg"/><Relationship Id="rId20" Type="http://schemas.openxmlformats.org/officeDocument/2006/relationships/image" Target="../media/image54.png"/><Relationship Id="rId29" Type="http://schemas.openxmlformats.org/officeDocument/2006/relationships/image" Target="../media/image63.png"/><Relationship Id="rId41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7.png"/><Relationship Id="rId11" Type="http://schemas.openxmlformats.org/officeDocument/2006/relationships/image" Target="../media/image45.png"/><Relationship Id="rId24" Type="http://schemas.openxmlformats.org/officeDocument/2006/relationships/image" Target="../media/image58.png"/><Relationship Id="rId32" Type="http://schemas.openxmlformats.org/officeDocument/2006/relationships/image" Target="../media/image66.png"/><Relationship Id="rId37" Type="http://schemas.openxmlformats.org/officeDocument/2006/relationships/image" Target="../media/image71.png"/><Relationship Id="rId40" Type="http://schemas.openxmlformats.org/officeDocument/2006/relationships/image" Target="../media/image74.png"/><Relationship Id="rId45" Type="http://schemas.openxmlformats.org/officeDocument/2006/relationships/image" Target="../media/image79.png"/><Relationship Id="rId5" Type="http://schemas.openxmlformats.org/officeDocument/2006/relationships/image" Target="../media/image126.png"/><Relationship Id="rId15" Type="http://schemas.openxmlformats.org/officeDocument/2006/relationships/image" Target="../media/image49.png"/><Relationship Id="rId23" Type="http://schemas.openxmlformats.org/officeDocument/2006/relationships/image" Target="../media/image57.png"/><Relationship Id="rId28" Type="http://schemas.openxmlformats.org/officeDocument/2006/relationships/image" Target="../media/image62.png"/><Relationship Id="rId36" Type="http://schemas.openxmlformats.org/officeDocument/2006/relationships/image" Target="../media/image70.png"/><Relationship Id="rId49" Type="http://schemas.openxmlformats.org/officeDocument/2006/relationships/image" Target="../media/image83.png"/><Relationship Id="rId10" Type="http://schemas.openxmlformats.org/officeDocument/2006/relationships/image" Target="../media/image44.png"/><Relationship Id="rId19" Type="http://schemas.openxmlformats.org/officeDocument/2006/relationships/image" Target="../media/image53.png"/><Relationship Id="rId31" Type="http://schemas.openxmlformats.org/officeDocument/2006/relationships/image" Target="../media/image65.png"/><Relationship Id="rId44" Type="http://schemas.openxmlformats.org/officeDocument/2006/relationships/image" Target="../media/image78.png"/><Relationship Id="rId52" Type="http://schemas.openxmlformats.org/officeDocument/2006/relationships/image" Target="../media/image86.png"/><Relationship Id="rId4" Type="http://schemas.openxmlformats.org/officeDocument/2006/relationships/image" Target="../media/image125.png"/><Relationship Id="rId9" Type="http://schemas.openxmlformats.org/officeDocument/2006/relationships/image" Target="../media/image43.png"/><Relationship Id="rId14" Type="http://schemas.openxmlformats.org/officeDocument/2006/relationships/image" Target="../media/image48.jpeg"/><Relationship Id="rId22" Type="http://schemas.openxmlformats.org/officeDocument/2006/relationships/image" Target="../media/image56.png"/><Relationship Id="rId27" Type="http://schemas.openxmlformats.org/officeDocument/2006/relationships/image" Target="../media/image61.png"/><Relationship Id="rId30" Type="http://schemas.openxmlformats.org/officeDocument/2006/relationships/image" Target="../media/image64.png"/><Relationship Id="rId35" Type="http://schemas.openxmlformats.org/officeDocument/2006/relationships/image" Target="../media/image69.png"/><Relationship Id="rId43" Type="http://schemas.openxmlformats.org/officeDocument/2006/relationships/image" Target="../media/image77.png"/><Relationship Id="rId48" Type="http://schemas.openxmlformats.org/officeDocument/2006/relationships/image" Target="../media/image82.png"/><Relationship Id="rId8" Type="http://schemas.openxmlformats.org/officeDocument/2006/relationships/image" Target="../media/image42.png"/><Relationship Id="rId51" Type="http://schemas.openxmlformats.org/officeDocument/2006/relationships/image" Target="../media/image85.pn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26" Type="http://schemas.openxmlformats.org/officeDocument/2006/relationships/image" Target="../media/image60.png"/><Relationship Id="rId39" Type="http://schemas.openxmlformats.org/officeDocument/2006/relationships/image" Target="../media/image73.png"/><Relationship Id="rId3" Type="http://schemas.openxmlformats.org/officeDocument/2006/relationships/image" Target="../media/image118.gif"/><Relationship Id="rId21" Type="http://schemas.openxmlformats.org/officeDocument/2006/relationships/image" Target="../media/image55.png"/><Relationship Id="rId34" Type="http://schemas.openxmlformats.org/officeDocument/2006/relationships/image" Target="../media/image68.png"/><Relationship Id="rId42" Type="http://schemas.openxmlformats.org/officeDocument/2006/relationships/image" Target="../media/image76.png"/><Relationship Id="rId47" Type="http://schemas.openxmlformats.org/officeDocument/2006/relationships/image" Target="../media/image81.png"/><Relationship Id="rId50" Type="http://schemas.openxmlformats.org/officeDocument/2006/relationships/image" Target="../media/image84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5" Type="http://schemas.openxmlformats.org/officeDocument/2006/relationships/image" Target="../media/image59.png"/><Relationship Id="rId33" Type="http://schemas.openxmlformats.org/officeDocument/2006/relationships/image" Target="../media/image67.png"/><Relationship Id="rId38" Type="http://schemas.openxmlformats.org/officeDocument/2006/relationships/image" Target="../media/image72.png"/><Relationship Id="rId46" Type="http://schemas.openxmlformats.org/officeDocument/2006/relationships/image" Target="../media/image80.png"/><Relationship Id="rId2" Type="http://schemas.openxmlformats.org/officeDocument/2006/relationships/audio" Target="../media/audio1.wav"/><Relationship Id="rId16" Type="http://schemas.openxmlformats.org/officeDocument/2006/relationships/image" Target="../media/image50.jpeg"/><Relationship Id="rId20" Type="http://schemas.openxmlformats.org/officeDocument/2006/relationships/image" Target="../media/image54.png"/><Relationship Id="rId29" Type="http://schemas.openxmlformats.org/officeDocument/2006/relationships/image" Target="../media/image63.png"/><Relationship Id="rId41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7.png"/><Relationship Id="rId11" Type="http://schemas.openxmlformats.org/officeDocument/2006/relationships/image" Target="../media/image45.png"/><Relationship Id="rId24" Type="http://schemas.openxmlformats.org/officeDocument/2006/relationships/image" Target="../media/image58.png"/><Relationship Id="rId32" Type="http://schemas.openxmlformats.org/officeDocument/2006/relationships/image" Target="../media/image66.png"/><Relationship Id="rId37" Type="http://schemas.openxmlformats.org/officeDocument/2006/relationships/image" Target="../media/image71.png"/><Relationship Id="rId40" Type="http://schemas.openxmlformats.org/officeDocument/2006/relationships/image" Target="../media/image74.png"/><Relationship Id="rId45" Type="http://schemas.openxmlformats.org/officeDocument/2006/relationships/image" Target="../media/image79.png"/><Relationship Id="rId5" Type="http://schemas.openxmlformats.org/officeDocument/2006/relationships/image" Target="../media/image126.png"/><Relationship Id="rId15" Type="http://schemas.openxmlformats.org/officeDocument/2006/relationships/image" Target="../media/image49.png"/><Relationship Id="rId23" Type="http://schemas.openxmlformats.org/officeDocument/2006/relationships/image" Target="../media/image57.png"/><Relationship Id="rId28" Type="http://schemas.openxmlformats.org/officeDocument/2006/relationships/image" Target="../media/image62.png"/><Relationship Id="rId36" Type="http://schemas.openxmlformats.org/officeDocument/2006/relationships/image" Target="../media/image70.png"/><Relationship Id="rId49" Type="http://schemas.openxmlformats.org/officeDocument/2006/relationships/image" Target="../media/image83.png"/><Relationship Id="rId10" Type="http://schemas.openxmlformats.org/officeDocument/2006/relationships/image" Target="../media/image44.png"/><Relationship Id="rId19" Type="http://schemas.openxmlformats.org/officeDocument/2006/relationships/image" Target="../media/image53.png"/><Relationship Id="rId31" Type="http://schemas.openxmlformats.org/officeDocument/2006/relationships/image" Target="../media/image65.png"/><Relationship Id="rId44" Type="http://schemas.openxmlformats.org/officeDocument/2006/relationships/image" Target="../media/image78.png"/><Relationship Id="rId52" Type="http://schemas.openxmlformats.org/officeDocument/2006/relationships/image" Target="../media/image86.png"/><Relationship Id="rId4" Type="http://schemas.openxmlformats.org/officeDocument/2006/relationships/image" Target="../media/image125.png"/><Relationship Id="rId9" Type="http://schemas.openxmlformats.org/officeDocument/2006/relationships/image" Target="../media/image43.png"/><Relationship Id="rId14" Type="http://schemas.openxmlformats.org/officeDocument/2006/relationships/image" Target="../media/image48.jpeg"/><Relationship Id="rId22" Type="http://schemas.openxmlformats.org/officeDocument/2006/relationships/image" Target="../media/image56.png"/><Relationship Id="rId27" Type="http://schemas.openxmlformats.org/officeDocument/2006/relationships/image" Target="../media/image61.png"/><Relationship Id="rId30" Type="http://schemas.openxmlformats.org/officeDocument/2006/relationships/image" Target="../media/image64.png"/><Relationship Id="rId35" Type="http://schemas.openxmlformats.org/officeDocument/2006/relationships/image" Target="../media/image69.png"/><Relationship Id="rId43" Type="http://schemas.openxmlformats.org/officeDocument/2006/relationships/image" Target="../media/image77.png"/><Relationship Id="rId48" Type="http://schemas.openxmlformats.org/officeDocument/2006/relationships/image" Target="../media/image82.png"/><Relationship Id="rId8" Type="http://schemas.openxmlformats.org/officeDocument/2006/relationships/image" Target="../media/image42.png"/><Relationship Id="rId51" Type="http://schemas.openxmlformats.org/officeDocument/2006/relationships/image" Target="../media/image85.png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26" Type="http://schemas.openxmlformats.org/officeDocument/2006/relationships/image" Target="../media/image60.png"/><Relationship Id="rId39" Type="http://schemas.openxmlformats.org/officeDocument/2006/relationships/image" Target="../media/image73.png"/><Relationship Id="rId3" Type="http://schemas.openxmlformats.org/officeDocument/2006/relationships/image" Target="../media/image118.gif"/><Relationship Id="rId21" Type="http://schemas.openxmlformats.org/officeDocument/2006/relationships/image" Target="../media/image55.png"/><Relationship Id="rId34" Type="http://schemas.openxmlformats.org/officeDocument/2006/relationships/image" Target="../media/image68.png"/><Relationship Id="rId42" Type="http://schemas.openxmlformats.org/officeDocument/2006/relationships/image" Target="../media/image76.png"/><Relationship Id="rId47" Type="http://schemas.openxmlformats.org/officeDocument/2006/relationships/image" Target="../media/image81.png"/><Relationship Id="rId50" Type="http://schemas.openxmlformats.org/officeDocument/2006/relationships/image" Target="../media/image84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5" Type="http://schemas.openxmlformats.org/officeDocument/2006/relationships/image" Target="../media/image59.png"/><Relationship Id="rId33" Type="http://schemas.openxmlformats.org/officeDocument/2006/relationships/image" Target="../media/image67.png"/><Relationship Id="rId38" Type="http://schemas.openxmlformats.org/officeDocument/2006/relationships/image" Target="../media/image72.png"/><Relationship Id="rId46" Type="http://schemas.openxmlformats.org/officeDocument/2006/relationships/image" Target="../media/image80.png"/><Relationship Id="rId2" Type="http://schemas.openxmlformats.org/officeDocument/2006/relationships/audio" Target="../media/audio1.wav"/><Relationship Id="rId16" Type="http://schemas.openxmlformats.org/officeDocument/2006/relationships/image" Target="../media/image50.jpeg"/><Relationship Id="rId20" Type="http://schemas.openxmlformats.org/officeDocument/2006/relationships/image" Target="../media/image54.png"/><Relationship Id="rId29" Type="http://schemas.openxmlformats.org/officeDocument/2006/relationships/image" Target="../media/image63.png"/><Relationship Id="rId41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7.png"/><Relationship Id="rId11" Type="http://schemas.openxmlformats.org/officeDocument/2006/relationships/image" Target="../media/image45.png"/><Relationship Id="rId24" Type="http://schemas.openxmlformats.org/officeDocument/2006/relationships/image" Target="../media/image58.png"/><Relationship Id="rId32" Type="http://schemas.openxmlformats.org/officeDocument/2006/relationships/image" Target="../media/image66.png"/><Relationship Id="rId37" Type="http://schemas.openxmlformats.org/officeDocument/2006/relationships/image" Target="../media/image71.png"/><Relationship Id="rId40" Type="http://schemas.openxmlformats.org/officeDocument/2006/relationships/image" Target="../media/image74.png"/><Relationship Id="rId45" Type="http://schemas.openxmlformats.org/officeDocument/2006/relationships/image" Target="../media/image79.png"/><Relationship Id="rId5" Type="http://schemas.openxmlformats.org/officeDocument/2006/relationships/image" Target="../media/image126.png"/><Relationship Id="rId15" Type="http://schemas.openxmlformats.org/officeDocument/2006/relationships/image" Target="../media/image49.png"/><Relationship Id="rId23" Type="http://schemas.openxmlformats.org/officeDocument/2006/relationships/image" Target="../media/image57.png"/><Relationship Id="rId28" Type="http://schemas.openxmlformats.org/officeDocument/2006/relationships/image" Target="../media/image62.png"/><Relationship Id="rId36" Type="http://schemas.openxmlformats.org/officeDocument/2006/relationships/image" Target="../media/image70.png"/><Relationship Id="rId49" Type="http://schemas.openxmlformats.org/officeDocument/2006/relationships/image" Target="../media/image83.png"/><Relationship Id="rId10" Type="http://schemas.openxmlformats.org/officeDocument/2006/relationships/image" Target="../media/image44.png"/><Relationship Id="rId19" Type="http://schemas.openxmlformats.org/officeDocument/2006/relationships/image" Target="../media/image53.png"/><Relationship Id="rId31" Type="http://schemas.openxmlformats.org/officeDocument/2006/relationships/image" Target="../media/image65.png"/><Relationship Id="rId44" Type="http://schemas.openxmlformats.org/officeDocument/2006/relationships/image" Target="../media/image78.png"/><Relationship Id="rId52" Type="http://schemas.openxmlformats.org/officeDocument/2006/relationships/image" Target="../media/image86.png"/><Relationship Id="rId4" Type="http://schemas.openxmlformats.org/officeDocument/2006/relationships/image" Target="../media/image125.png"/><Relationship Id="rId9" Type="http://schemas.openxmlformats.org/officeDocument/2006/relationships/image" Target="../media/image43.png"/><Relationship Id="rId14" Type="http://schemas.openxmlformats.org/officeDocument/2006/relationships/image" Target="../media/image48.jpeg"/><Relationship Id="rId22" Type="http://schemas.openxmlformats.org/officeDocument/2006/relationships/image" Target="../media/image56.png"/><Relationship Id="rId27" Type="http://schemas.openxmlformats.org/officeDocument/2006/relationships/image" Target="../media/image61.png"/><Relationship Id="rId30" Type="http://schemas.openxmlformats.org/officeDocument/2006/relationships/image" Target="../media/image64.png"/><Relationship Id="rId35" Type="http://schemas.openxmlformats.org/officeDocument/2006/relationships/image" Target="../media/image69.png"/><Relationship Id="rId43" Type="http://schemas.openxmlformats.org/officeDocument/2006/relationships/image" Target="../media/image77.png"/><Relationship Id="rId48" Type="http://schemas.openxmlformats.org/officeDocument/2006/relationships/image" Target="../media/image82.png"/><Relationship Id="rId8" Type="http://schemas.openxmlformats.org/officeDocument/2006/relationships/image" Target="../media/image42.png"/><Relationship Id="rId51" Type="http://schemas.openxmlformats.org/officeDocument/2006/relationships/image" Target="../media/image85.png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26" Type="http://schemas.openxmlformats.org/officeDocument/2006/relationships/image" Target="../media/image60.png"/><Relationship Id="rId39" Type="http://schemas.openxmlformats.org/officeDocument/2006/relationships/image" Target="../media/image73.png"/><Relationship Id="rId3" Type="http://schemas.openxmlformats.org/officeDocument/2006/relationships/image" Target="../media/image118.gif"/><Relationship Id="rId21" Type="http://schemas.openxmlformats.org/officeDocument/2006/relationships/image" Target="../media/image55.png"/><Relationship Id="rId34" Type="http://schemas.openxmlformats.org/officeDocument/2006/relationships/image" Target="../media/image68.png"/><Relationship Id="rId42" Type="http://schemas.openxmlformats.org/officeDocument/2006/relationships/image" Target="../media/image76.png"/><Relationship Id="rId47" Type="http://schemas.openxmlformats.org/officeDocument/2006/relationships/image" Target="../media/image81.png"/><Relationship Id="rId50" Type="http://schemas.openxmlformats.org/officeDocument/2006/relationships/image" Target="../media/image84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5" Type="http://schemas.openxmlformats.org/officeDocument/2006/relationships/image" Target="../media/image59.png"/><Relationship Id="rId33" Type="http://schemas.openxmlformats.org/officeDocument/2006/relationships/image" Target="../media/image67.png"/><Relationship Id="rId38" Type="http://schemas.openxmlformats.org/officeDocument/2006/relationships/image" Target="../media/image72.png"/><Relationship Id="rId46" Type="http://schemas.openxmlformats.org/officeDocument/2006/relationships/image" Target="../media/image80.png"/><Relationship Id="rId2" Type="http://schemas.openxmlformats.org/officeDocument/2006/relationships/audio" Target="../media/audio1.wav"/><Relationship Id="rId16" Type="http://schemas.openxmlformats.org/officeDocument/2006/relationships/image" Target="../media/image50.jpeg"/><Relationship Id="rId20" Type="http://schemas.openxmlformats.org/officeDocument/2006/relationships/image" Target="../media/image54.png"/><Relationship Id="rId29" Type="http://schemas.openxmlformats.org/officeDocument/2006/relationships/image" Target="../media/image63.png"/><Relationship Id="rId41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7.png"/><Relationship Id="rId11" Type="http://schemas.openxmlformats.org/officeDocument/2006/relationships/image" Target="../media/image45.png"/><Relationship Id="rId24" Type="http://schemas.openxmlformats.org/officeDocument/2006/relationships/image" Target="../media/image58.png"/><Relationship Id="rId32" Type="http://schemas.openxmlformats.org/officeDocument/2006/relationships/image" Target="../media/image66.png"/><Relationship Id="rId37" Type="http://schemas.openxmlformats.org/officeDocument/2006/relationships/image" Target="../media/image71.png"/><Relationship Id="rId40" Type="http://schemas.openxmlformats.org/officeDocument/2006/relationships/image" Target="../media/image74.png"/><Relationship Id="rId45" Type="http://schemas.openxmlformats.org/officeDocument/2006/relationships/image" Target="../media/image79.png"/><Relationship Id="rId5" Type="http://schemas.openxmlformats.org/officeDocument/2006/relationships/image" Target="../media/image126.png"/><Relationship Id="rId15" Type="http://schemas.openxmlformats.org/officeDocument/2006/relationships/image" Target="../media/image49.png"/><Relationship Id="rId23" Type="http://schemas.openxmlformats.org/officeDocument/2006/relationships/image" Target="../media/image57.png"/><Relationship Id="rId28" Type="http://schemas.openxmlformats.org/officeDocument/2006/relationships/image" Target="../media/image62.png"/><Relationship Id="rId36" Type="http://schemas.openxmlformats.org/officeDocument/2006/relationships/image" Target="../media/image70.png"/><Relationship Id="rId49" Type="http://schemas.openxmlformats.org/officeDocument/2006/relationships/image" Target="../media/image83.png"/><Relationship Id="rId10" Type="http://schemas.openxmlformats.org/officeDocument/2006/relationships/image" Target="../media/image44.png"/><Relationship Id="rId19" Type="http://schemas.openxmlformats.org/officeDocument/2006/relationships/image" Target="../media/image53.png"/><Relationship Id="rId31" Type="http://schemas.openxmlformats.org/officeDocument/2006/relationships/image" Target="../media/image65.png"/><Relationship Id="rId44" Type="http://schemas.openxmlformats.org/officeDocument/2006/relationships/image" Target="../media/image78.png"/><Relationship Id="rId52" Type="http://schemas.openxmlformats.org/officeDocument/2006/relationships/image" Target="../media/image86.png"/><Relationship Id="rId4" Type="http://schemas.openxmlformats.org/officeDocument/2006/relationships/image" Target="../media/image125.png"/><Relationship Id="rId9" Type="http://schemas.openxmlformats.org/officeDocument/2006/relationships/image" Target="../media/image43.png"/><Relationship Id="rId14" Type="http://schemas.openxmlformats.org/officeDocument/2006/relationships/image" Target="../media/image48.jpeg"/><Relationship Id="rId22" Type="http://schemas.openxmlformats.org/officeDocument/2006/relationships/image" Target="../media/image56.png"/><Relationship Id="rId27" Type="http://schemas.openxmlformats.org/officeDocument/2006/relationships/image" Target="../media/image61.png"/><Relationship Id="rId30" Type="http://schemas.openxmlformats.org/officeDocument/2006/relationships/image" Target="../media/image64.png"/><Relationship Id="rId35" Type="http://schemas.openxmlformats.org/officeDocument/2006/relationships/image" Target="../media/image69.png"/><Relationship Id="rId43" Type="http://schemas.openxmlformats.org/officeDocument/2006/relationships/image" Target="../media/image77.png"/><Relationship Id="rId48" Type="http://schemas.openxmlformats.org/officeDocument/2006/relationships/image" Target="../media/image82.png"/><Relationship Id="rId8" Type="http://schemas.openxmlformats.org/officeDocument/2006/relationships/image" Target="../media/image42.png"/><Relationship Id="rId51" Type="http://schemas.openxmlformats.org/officeDocument/2006/relationships/image" Target="../media/image85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microsoft.com/office/2007/relationships/hdphoto" Target="../media/hdphoto4.wdp"/><Relationship Id="rId7" Type="http://schemas.openxmlformats.org/officeDocument/2006/relationships/image" Target="../media/image3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5.wdp"/><Relationship Id="rId5" Type="http://schemas.openxmlformats.org/officeDocument/2006/relationships/image" Target="../media/image128.png"/><Relationship Id="rId4" Type="http://schemas.openxmlformats.org/officeDocument/2006/relationships/image" Target="../media/image118.gif"/><Relationship Id="rId9" Type="http://schemas.openxmlformats.org/officeDocument/2006/relationships/image" Target="../media/image129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5.png"/><Relationship Id="rId18" Type="http://schemas.microsoft.com/office/2007/relationships/hdphoto" Target="../media/hdphoto9.wdp"/><Relationship Id="rId3" Type="http://schemas.openxmlformats.org/officeDocument/2006/relationships/image" Target="../media/image10.png"/><Relationship Id="rId21" Type="http://schemas.openxmlformats.org/officeDocument/2006/relationships/image" Target="../media/image19.png"/><Relationship Id="rId7" Type="http://schemas.openxmlformats.org/officeDocument/2006/relationships/image" Target="../media/image12.png"/><Relationship Id="rId12" Type="http://schemas.openxmlformats.org/officeDocument/2006/relationships/image" Target="../media/image14.png"/><Relationship Id="rId17" Type="http://schemas.openxmlformats.org/officeDocument/2006/relationships/image" Target="../media/image17.png"/><Relationship Id="rId2" Type="http://schemas.openxmlformats.org/officeDocument/2006/relationships/audio" Target="../media/audio1.wav"/><Relationship Id="rId16" Type="http://schemas.microsoft.com/office/2007/relationships/hdphoto" Target="../media/hdphoto8.wdp"/><Relationship Id="rId20" Type="http://schemas.microsoft.com/office/2007/relationships/hdphoto" Target="../media/hdphoto10.wdp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microsoft.com/office/2007/relationships/hdphoto" Target="../media/hdphoto6.wdp"/><Relationship Id="rId5" Type="http://schemas.openxmlformats.org/officeDocument/2006/relationships/image" Target="../media/image11.png"/><Relationship Id="rId15" Type="http://schemas.openxmlformats.org/officeDocument/2006/relationships/image" Target="../media/image16.png"/><Relationship Id="rId10" Type="http://schemas.openxmlformats.org/officeDocument/2006/relationships/image" Target="../media/image13.png"/><Relationship Id="rId19" Type="http://schemas.openxmlformats.org/officeDocument/2006/relationships/image" Target="../media/image18.png"/><Relationship Id="rId4" Type="http://schemas.microsoft.com/office/2007/relationships/hdphoto" Target="../media/hdphoto3.wdp"/><Relationship Id="rId9" Type="http://schemas.openxmlformats.org/officeDocument/2006/relationships/image" Target="../media/image5.png"/><Relationship Id="rId14" Type="http://schemas.microsoft.com/office/2007/relationships/hdphoto" Target="../media/hdphoto7.wdp"/><Relationship Id="rId22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6.png"/><Relationship Id="rId7" Type="http://schemas.openxmlformats.org/officeDocument/2006/relationships/image" Target="../media/image118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5.png"/><Relationship Id="rId18" Type="http://schemas.microsoft.com/office/2007/relationships/hdphoto" Target="../media/hdphoto9.wdp"/><Relationship Id="rId3" Type="http://schemas.openxmlformats.org/officeDocument/2006/relationships/image" Target="../media/image10.png"/><Relationship Id="rId21" Type="http://schemas.openxmlformats.org/officeDocument/2006/relationships/image" Target="../media/image23.png"/><Relationship Id="rId7" Type="http://schemas.openxmlformats.org/officeDocument/2006/relationships/image" Target="../media/image12.png"/><Relationship Id="rId12" Type="http://schemas.openxmlformats.org/officeDocument/2006/relationships/image" Target="../media/image14.png"/><Relationship Id="rId17" Type="http://schemas.openxmlformats.org/officeDocument/2006/relationships/image" Target="../media/image17.png"/><Relationship Id="rId2" Type="http://schemas.openxmlformats.org/officeDocument/2006/relationships/audio" Target="../media/audio1.wav"/><Relationship Id="rId16" Type="http://schemas.microsoft.com/office/2007/relationships/hdphoto" Target="../media/hdphoto8.wdp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microsoft.com/office/2007/relationships/hdphoto" Target="../media/hdphoto6.wdp"/><Relationship Id="rId24" Type="http://schemas.microsoft.com/office/2007/relationships/hdphoto" Target="../media/hdphoto11.wdp"/><Relationship Id="rId5" Type="http://schemas.openxmlformats.org/officeDocument/2006/relationships/image" Target="../media/image11.png"/><Relationship Id="rId15" Type="http://schemas.openxmlformats.org/officeDocument/2006/relationships/image" Target="../media/image16.png"/><Relationship Id="rId23" Type="http://schemas.openxmlformats.org/officeDocument/2006/relationships/image" Target="../media/image25.png"/><Relationship Id="rId10" Type="http://schemas.openxmlformats.org/officeDocument/2006/relationships/image" Target="../media/image13.png"/><Relationship Id="rId19" Type="http://schemas.openxmlformats.org/officeDocument/2006/relationships/image" Target="../media/image21.png"/><Relationship Id="rId4" Type="http://schemas.microsoft.com/office/2007/relationships/hdphoto" Target="../media/hdphoto3.wdp"/><Relationship Id="rId9" Type="http://schemas.openxmlformats.org/officeDocument/2006/relationships/image" Target="../media/image5.png"/><Relationship Id="rId14" Type="http://schemas.microsoft.com/office/2007/relationships/hdphoto" Target="../media/hdphoto7.wdp"/><Relationship Id="rId22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7.wdp"/><Relationship Id="rId18" Type="http://schemas.microsoft.com/office/2007/relationships/hdphoto" Target="../media/hdphoto9.wdp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17" Type="http://schemas.openxmlformats.org/officeDocument/2006/relationships/image" Target="../media/image17.png"/><Relationship Id="rId2" Type="http://schemas.openxmlformats.org/officeDocument/2006/relationships/audio" Target="../media/audio1.wav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microsoft.com/office/2007/relationships/hdphoto" Target="../media/hdphoto6.wdp"/><Relationship Id="rId5" Type="http://schemas.openxmlformats.org/officeDocument/2006/relationships/image" Target="../media/image11.png"/><Relationship Id="rId15" Type="http://schemas.microsoft.com/office/2007/relationships/hdphoto" Target="../media/hdphoto8.wdp"/><Relationship Id="rId10" Type="http://schemas.openxmlformats.org/officeDocument/2006/relationships/image" Target="../media/image13.png"/><Relationship Id="rId4" Type="http://schemas.microsoft.com/office/2007/relationships/hdphoto" Target="../media/hdphoto3.wdp"/><Relationship Id="rId9" Type="http://schemas.openxmlformats.org/officeDocument/2006/relationships/image" Target="../media/image5.png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microsoft.com/office/2007/relationships/hdphoto" Target="../media/hdphoto15.wdp"/><Relationship Id="rId18" Type="http://schemas.microsoft.com/office/2007/relationships/hdphoto" Target="../media/hdphoto4.wdp"/><Relationship Id="rId3" Type="http://schemas.openxmlformats.org/officeDocument/2006/relationships/image" Target="../media/image27.png"/><Relationship Id="rId21" Type="http://schemas.openxmlformats.org/officeDocument/2006/relationships/image" Target="../media/image13.png"/><Relationship Id="rId7" Type="http://schemas.openxmlformats.org/officeDocument/2006/relationships/image" Target="../media/image30.png"/><Relationship Id="rId12" Type="http://schemas.openxmlformats.org/officeDocument/2006/relationships/image" Target="../media/image33.png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6" Type="http://schemas.microsoft.com/office/2007/relationships/hdphoto" Target="../media/hdphoto16.wdp"/><Relationship Id="rId20" Type="http://schemas.microsoft.com/office/2007/relationships/hdphoto" Target="../media/hdphoto5.wdp"/><Relationship Id="rId1" Type="http://schemas.openxmlformats.org/officeDocument/2006/relationships/tags" Target="../tags/tag1.xml"/><Relationship Id="rId6" Type="http://schemas.openxmlformats.org/officeDocument/2006/relationships/image" Target="../media/image29.png"/><Relationship Id="rId11" Type="http://schemas.microsoft.com/office/2007/relationships/hdphoto" Target="../media/hdphoto14.wdp"/><Relationship Id="rId24" Type="http://schemas.openxmlformats.org/officeDocument/2006/relationships/image" Target="../media/image37.png"/><Relationship Id="rId5" Type="http://schemas.openxmlformats.org/officeDocument/2006/relationships/image" Target="../media/image28.png"/><Relationship Id="rId15" Type="http://schemas.openxmlformats.org/officeDocument/2006/relationships/image" Target="../media/image35.png"/><Relationship Id="rId23" Type="http://schemas.openxmlformats.org/officeDocument/2006/relationships/image" Target="../media/image36.png"/><Relationship Id="rId10" Type="http://schemas.openxmlformats.org/officeDocument/2006/relationships/image" Target="../media/image32.png"/><Relationship Id="rId19" Type="http://schemas.openxmlformats.org/officeDocument/2006/relationships/image" Target="../media/image12.png"/><Relationship Id="rId4" Type="http://schemas.microsoft.com/office/2007/relationships/hdphoto" Target="../media/hdphoto12.wdp"/><Relationship Id="rId9" Type="http://schemas.openxmlformats.org/officeDocument/2006/relationships/image" Target="../media/image31.png"/><Relationship Id="rId14" Type="http://schemas.openxmlformats.org/officeDocument/2006/relationships/image" Target="../media/image34.png"/><Relationship Id="rId22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26" Type="http://schemas.openxmlformats.org/officeDocument/2006/relationships/image" Target="../media/image60.png"/><Relationship Id="rId39" Type="http://schemas.openxmlformats.org/officeDocument/2006/relationships/image" Target="../media/image73.png"/><Relationship Id="rId21" Type="http://schemas.openxmlformats.org/officeDocument/2006/relationships/image" Target="../media/image55.png"/><Relationship Id="rId34" Type="http://schemas.openxmlformats.org/officeDocument/2006/relationships/image" Target="../media/image68.png"/><Relationship Id="rId42" Type="http://schemas.openxmlformats.org/officeDocument/2006/relationships/image" Target="../media/image76.png"/><Relationship Id="rId47" Type="http://schemas.openxmlformats.org/officeDocument/2006/relationships/image" Target="../media/image81.png"/><Relationship Id="rId50" Type="http://schemas.openxmlformats.org/officeDocument/2006/relationships/image" Target="../media/image84.png"/><Relationship Id="rId55" Type="http://schemas.openxmlformats.org/officeDocument/2006/relationships/image" Target="../media/image12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5" Type="http://schemas.openxmlformats.org/officeDocument/2006/relationships/image" Target="../media/image59.png"/><Relationship Id="rId33" Type="http://schemas.openxmlformats.org/officeDocument/2006/relationships/image" Target="../media/image67.png"/><Relationship Id="rId38" Type="http://schemas.openxmlformats.org/officeDocument/2006/relationships/image" Target="../media/image72.png"/><Relationship Id="rId46" Type="http://schemas.openxmlformats.org/officeDocument/2006/relationships/image" Target="../media/image80.png"/><Relationship Id="rId59" Type="http://schemas.microsoft.com/office/2007/relationships/hdphoto" Target="../media/hdphoto17.wdp"/><Relationship Id="rId2" Type="http://schemas.openxmlformats.org/officeDocument/2006/relationships/tags" Target="../tags/tag3.xml"/><Relationship Id="rId16" Type="http://schemas.openxmlformats.org/officeDocument/2006/relationships/image" Target="../media/image50.jpeg"/><Relationship Id="rId20" Type="http://schemas.openxmlformats.org/officeDocument/2006/relationships/image" Target="../media/image54.png"/><Relationship Id="rId29" Type="http://schemas.openxmlformats.org/officeDocument/2006/relationships/image" Target="../media/image63.png"/><Relationship Id="rId41" Type="http://schemas.openxmlformats.org/officeDocument/2006/relationships/image" Target="../media/image75.png"/><Relationship Id="rId54" Type="http://schemas.microsoft.com/office/2007/relationships/hdphoto" Target="../media/hdphoto4.wdp"/><Relationship Id="rId1" Type="http://schemas.openxmlformats.org/officeDocument/2006/relationships/tags" Target="../tags/tag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24" Type="http://schemas.openxmlformats.org/officeDocument/2006/relationships/image" Target="../media/image58.png"/><Relationship Id="rId32" Type="http://schemas.openxmlformats.org/officeDocument/2006/relationships/image" Target="../media/image66.png"/><Relationship Id="rId37" Type="http://schemas.openxmlformats.org/officeDocument/2006/relationships/image" Target="../media/image71.png"/><Relationship Id="rId40" Type="http://schemas.openxmlformats.org/officeDocument/2006/relationships/image" Target="../media/image74.png"/><Relationship Id="rId45" Type="http://schemas.openxmlformats.org/officeDocument/2006/relationships/image" Target="../media/image79.png"/><Relationship Id="rId53" Type="http://schemas.openxmlformats.org/officeDocument/2006/relationships/image" Target="../media/image11.png"/><Relationship Id="rId58" Type="http://schemas.openxmlformats.org/officeDocument/2006/relationships/image" Target="../media/image87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23" Type="http://schemas.openxmlformats.org/officeDocument/2006/relationships/image" Target="../media/image57.png"/><Relationship Id="rId28" Type="http://schemas.openxmlformats.org/officeDocument/2006/relationships/image" Target="../media/image62.png"/><Relationship Id="rId36" Type="http://schemas.openxmlformats.org/officeDocument/2006/relationships/image" Target="../media/image70.png"/><Relationship Id="rId49" Type="http://schemas.openxmlformats.org/officeDocument/2006/relationships/image" Target="../media/image83.png"/><Relationship Id="rId57" Type="http://schemas.openxmlformats.org/officeDocument/2006/relationships/image" Target="../media/image5.png"/><Relationship Id="rId10" Type="http://schemas.openxmlformats.org/officeDocument/2006/relationships/image" Target="../media/image44.png"/><Relationship Id="rId19" Type="http://schemas.openxmlformats.org/officeDocument/2006/relationships/image" Target="../media/image53.png"/><Relationship Id="rId31" Type="http://schemas.openxmlformats.org/officeDocument/2006/relationships/image" Target="../media/image65.png"/><Relationship Id="rId44" Type="http://schemas.openxmlformats.org/officeDocument/2006/relationships/image" Target="../media/image78.png"/><Relationship Id="rId52" Type="http://schemas.openxmlformats.org/officeDocument/2006/relationships/image" Target="../media/image86.png"/><Relationship Id="rId60" Type="http://schemas.openxmlformats.org/officeDocument/2006/relationships/image" Target="../media/image88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jpeg"/><Relationship Id="rId22" Type="http://schemas.openxmlformats.org/officeDocument/2006/relationships/image" Target="../media/image56.png"/><Relationship Id="rId27" Type="http://schemas.openxmlformats.org/officeDocument/2006/relationships/image" Target="../media/image61.png"/><Relationship Id="rId30" Type="http://schemas.openxmlformats.org/officeDocument/2006/relationships/image" Target="../media/image64.png"/><Relationship Id="rId35" Type="http://schemas.openxmlformats.org/officeDocument/2006/relationships/image" Target="../media/image69.png"/><Relationship Id="rId43" Type="http://schemas.openxmlformats.org/officeDocument/2006/relationships/image" Target="../media/image77.png"/><Relationship Id="rId48" Type="http://schemas.openxmlformats.org/officeDocument/2006/relationships/image" Target="../media/image82.png"/><Relationship Id="rId56" Type="http://schemas.microsoft.com/office/2007/relationships/hdphoto" Target="../media/hdphoto5.wdp"/><Relationship Id="rId8" Type="http://schemas.openxmlformats.org/officeDocument/2006/relationships/image" Target="../media/image42.png"/><Relationship Id="rId51" Type="http://schemas.openxmlformats.org/officeDocument/2006/relationships/image" Target="../media/image85.png"/><Relationship Id="rId3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7820">
              <a:srgbClr val="DFEBF7"/>
            </a:gs>
            <a:gs pos="72269">
              <a:srgbClr val="A1C6E7"/>
            </a:gs>
            <a:gs pos="64126">
              <a:srgbClr val="B6D2EC"/>
            </a:gs>
            <a:gs pos="58140">
              <a:srgbClr val="C5DBF0"/>
            </a:gs>
            <a:gs pos="0">
              <a:srgbClr val="00B0F0"/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4552765" y="-267777"/>
            <a:ext cx="11200789" cy="11655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734519" y="-278253"/>
            <a:ext cx="10104414" cy="11655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6158">
            <a:off x="3840550" y="-125276"/>
            <a:ext cx="8118208" cy="81182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497"/>
            <a:ext cx="3909059" cy="58301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591398">
            <a:off x="2458619" y="2117946"/>
            <a:ext cx="11452098" cy="363176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 w="76200">
                  <a:noFill/>
                </a:ln>
                <a:solidFill>
                  <a:prstClr val="white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KHỞI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 w="76200">
                  <a:noFill/>
                </a:ln>
                <a:solidFill>
                  <a:prstClr val="white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ĐỘNG</a:t>
            </a:r>
          </a:p>
        </p:txBody>
      </p:sp>
      <p:pic>
        <p:nvPicPr>
          <p:cNvPr id="6" name="Picture 8" descr="Cute happy smiling cupcak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37" b="90000" l="29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467" y="4725916"/>
            <a:ext cx="2477533" cy="267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1DD3C7D-F80B-EB7E-8F63-3EFC65A899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5041" y="167937"/>
            <a:ext cx="1798023" cy="179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158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o_video_hot_202602021741_g30qj">
            <a:hlinkClick r:id="" action="ppaction://media"/>
            <a:extLst>
              <a:ext uri="{FF2B5EF4-FFF2-40B4-BE49-F238E27FC236}">
                <a16:creationId xmlns:a16="http://schemas.microsoft.com/office/drawing/2014/main" id="{2BEE6857-F380-3A22-116C-23C0DBD092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0585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3B1F0F-FF47-DC05-2308-11160A87BB6F}"/>
              </a:ext>
            </a:extLst>
          </p:cNvPr>
          <p:cNvSpPr txBox="1"/>
          <p:nvPr/>
        </p:nvSpPr>
        <p:spPr>
          <a:xfrm>
            <a:off x="1009650" y="609600"/>
            <a:ext cx="4914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B4E4FAE-B3E6-638E-B361-BB44AFF8A649}"/>
                  </a:ext>
                </a:extLst>
              </p:cNvPr>
              <p:cNvSpPr txBox="1"/>
              <p:nvPr/>
            </p:nvSpPr>
            <p:spPr>
              <a:xfrm>
                <a:off x="1257299" y="1514475"/>
                <a:ext cx="10049797" cy="17861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Chia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bánh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làm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4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nhau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rồi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chia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đều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1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tức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𝟏</m:t>
                        </m:r>
                      </m:num>
                      <m:den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bánh</a:t>
                </a: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endPara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B4E4FAE-B3E6-638E-B361-BB44AFF8A6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7299" y="1514475"/>
                <a:ext cx="10049797" cy="1786195"/>
              </a:xfrm>
              <a:prstGeom prst="rect">
                <a:avLst/>
              </a:prstGeom>
              <a:blipFill>
                <a:blip r:embed="rId2"/>
                <a:stretch>
                  <a:fillRect l="-1395" t="-4437" r="-15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5FBAAAC-5E62-3E7E-A1BC-7447122B48C2}"/>
                  </a:ext>
                </a:extLst>
              </p:cNvPr>
              <p:cNvSpPr txBox="1"/>
              <p:nvPr/>
            </p:nvSpPr>
            <p:spPr>
              <a:xfrm>
                <a:off x="1237942" y="3112217"/>
                <a:ext cx="10334625" cy="22786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Chia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tương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như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đối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với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bánh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bánh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ba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thì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3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lần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chia,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3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tức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num>
                      <m:den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bánh</a:t>
                </a: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endPara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5FBAAAC-5E62-3E7E-A1BC-7447122B48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7942" y="3112217"/>
                <a:ext cx="10334625" cy="2278637"/>
              </a:xfrm>
              <a:prstGeom prst="rect">
                <a:avLst/>
              </a:prstGeom>
              <a:blipFill>
                <a:blip r:embed="rId3"/>
                <a:stretch>
                  <a:fillRect l="-1357" t="-3485" r="-15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8789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6412927" y="1674769"/>
            <a:ext cx="1602578" cy="158204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4632578" y="1655719"/>
            <a:ext cx="1598128" cy="158204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4557336" y="-168152"/>
            <a:ext cx="1691879" cy="169814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6410027" y="110591"/>
            <a:ext cx="1652028" cy="145241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10053317" y="1598569"/>
            <a:ext cx="1602578" cy="158204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8272968" y="1579519"/>
            <a:ext cx="1598128" cy="158204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8197726" y="-244352"/>
            <a:ext cx="1691879" cy="169814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10050417" y="34391"/>
            <a:ext cx="1652028" cy="14524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2510155" y="1635638"/>
            <a:ext cx="1602578" cy="15820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729806" y="1616588"/>
            <a:ext cx="1598128" cy="15820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654564" y="-207283"/>
            <a:ext cx="1691879" cy="169814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2507255" y="71460"/>
            <a:ext cx="1652028" cy="145241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22" b="96444" l="2778" r="95000">
                        <a14:foregroundMark x1="22778" y1="39778" x2="28333" y2="43111"/>
                        <a14:foregroundMark x1="47778" y1="38111" x2="54111" y2="38111"/>
                        <a14:foregroundMark x1="70000" y1="49778" x2="72778" y2="45556"/>
                        <a14:foregroundMark x1="36111" y1="58889" x2="36111" y2="63333"/>
                        <a14:foregroundMark x1="60889" y1="72000" x2="66667" y2="71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2" t="11944" r="8611" b="6667"/>
          <a:stretch/>
        </p:blipFill>
        <p:spPr>
          <a:xfrm>
            <a:off x="1105221" y="385428"/>
            <a:ext cx="2614637" cy="252834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22" b="96444" l="2778" r="95000">
                        <a14:foregroundMark x1="22778" y1="39778" x2="28333" y2="43111"/>
                        <a14:foregroundMark x1="47778" y1="38111" x2="54111" y2="38111"/>
                        <a14:foregroundMark x1="70000" y1="49778" x2="72778" y2="45556"/>
                        <a14:foregroundMark x1="36111" y1="58889" x2="36111" y2="63333"/>
                        <a14:foregroundMark x1="60889" y1="72000" x2="66667" y2="71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2" t="11944" r="8611" b="6667"/>
          <a:stretch/>
        </p:blipFill>
        <p:spPr>
          <a:xfrm>
            <a:off x="5133678" y="545976"/>
            <a:ext cx="2295235" cy="221948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22" b="96444" l="2778" r="95000">
                        <a14:foregroundMark x1="22778" y1="39778" x2="28333" y2="43111"/>
                        <a14:foregroundMark x1="47778" y1="38111" x2="54111" y2="38111"/>
                        <a14:foregroundMark x1="70000" y1="49778" x2="72778" y2="45556"/>
                        <a14:foregroundMark x1="36111" y1="58889" x2="36111" y2="63333"/>
                        <a14:foregroundMark x1="60889" y1="72000" x2="66667" y2="71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2" t="11944" r="8611" b="6667"/>
          <a:stretch/>
        </p:blipFill>
        <p:spPr>
          <a:xfrm>
            <a:off x="8754429" y="471321"/>
            <a:ext cx="2295235" cy="22194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8823239" y="2690806"/>
            <a:ext cx="2209799" cy="323677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/>
        </p:blipFill>
        <p:spPr>
          <a:xfrm>
            <a:off x="3338372" y="3141786"/>
            <a:ext cx="1969476" cy="293077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/>
        </p:blipFill>
        <p:spPr>
          <a:xfrm>
            <a:off x="5896758" y="2885779"/>
            <a:ext cx="1805354" cy="321212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/>
        </p:blipFill>
        <p:spPr>
          <a:xfrm>
            <a:off x="408786" y="3141786"/>
            <a:ext cx="2157046" cy="309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338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62" y="3175736"/>
            <a:ext cx="2402584" cy="16307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361" y="3175736"/>
            <a:ext cx="2402584" cy="16307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498" y="3227880"/>
            <a:ext cx="2402584" cy="16307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635" y="3227880"/>
            <a:ext cx="2402584" cy="16307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6412927" y="1674769"/>
            <a:ext cx="1602578" cy="158204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4632578" y="1655719"/>
            <a:ext cx="1598128" cy="158204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4557336" y="-168152"/>
            <a:ext cx="1691879" cy="169814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6410027" y="110591"/>
            <a:ext cx="1652028" cy="145241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10053317" y="1598569"/>
            <a:ext cx="1602578" cy="158204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8272968" y="1579519"/>
            <a:ext cx="1598128" cy="158204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8197726" y="-244352"/>
            <a:ext cx="1691879" cy="169814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10050417" y="34391"/>
            <a:ext cx="1652028" cy="14524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9708399" y="4381583"/>
            <a:ext cx="1475418" cy="21610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/>
        </p:blipFill>
        <p:spPr>
          <a:xfrm>
            <a:off x="3473532" y="4381583"/>
            <a:ext cx="1388102" cy="20656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/>
        </p:blipFill>
        <p:spPr>
          <a:xfrm>
            <a:off x="6834612" y="4466124"/>
            <a:ext cx="1167116" cy="20765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/>
        </p:blipFill>
        <p:spPr>
          <a:xfrm>
            <a:off x="510777" y="4480122"/>
            <a:ext cx="1437541" cy="20625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2510155" y="1635638"/>
            <a:ext cx="1602578" cy="15820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729806" y="1616588"/>
            <a:ext cx="1598128" cy="15820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654564" y="-207283"/>
            <a:ext cx="1691879" cy="169814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2507255" y="71460"/>
            <a:ext cx="1652028" cy="14524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9553853" y="8190642"/>
            <a:ext cx="769074" cy="67614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6731283" y="9974624"/>
            <a:ext cx="674829" cy="66618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5958584" y="9974653"/>
            <a:ext cx="672955" cy="65917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5931098" y="9203482"/>
            <a:ext cx="712433" cy="71507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6733848" y="9287906"/>
            <a:ext cx="695652" cy="61159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838180" y="3880439"/>
            <a:ext cx="672955" cy="65917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810694" y="3109268"/>
            <a:ext cx="712433" cy="71507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1594394" y="3250842"/>
            <a:ext cx="695652" cy="61159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3410850" y="3860399"/>
            <a:ext cx="672955" cy="65917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3383364" y="3089228"/>
            <a:ext cx="712433" cy="71507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4167064" y="3230802"/>
            <a:ext cx="695652" cy="61159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6540663" y="3937589"/>
            <a:ext cx="672955" cy="65917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6513177" y="3166418"/>
            <a:ext cx="712433" cy="71507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7296877" y="3307992"/>
            <a:ext cx="695652" cy="61159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9643638" y="3937589"/>
            <a:ext cx="672955" cy="65917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9616152" y="3166418"/>
            <a:ext cx="712433" cy="71507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10399852" y="3307992"/>
            <a:ext cx="695652" cy="61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47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6 L 0.0806 0.2351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3" y="1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6 L 0.34726 0.4171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57" y="2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0.7013 0.4175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65" y="2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000"/>
                            </p:stCondLst>
                            <p:childTnLst>
                              <p:par>
                                <p:cTn id="5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44444E-6 L -0.34323 0.42175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61" y="21088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96296E-6 L -0.13659 0.2402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36" y="12014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1111 L 0.02929 0.2257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10718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L 0.29401 0.41389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01" y="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44444E-6 L -0.64492 0.43287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53" y="21644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7 L -0.53242 0.425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28" y="21250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85185E-6 L -0.17669 0.26667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41" y="13333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000"/>
                            </p:stCondLst>
                            <p:childTnLst>
                              <p:par>
                                <p:cTn id="12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8857" y="103738"/>
            <a:ext cx="4070425" cy="2929268"/>
          </a:xfrm>
          <a:prstGeom prst="rect">
            <a:avLst/>
          </a:prstGeom>
          <a:solidFill>
            <a:schemeClr val="bg1"/>
          </a:solidFill>
          <a:ln w="73025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1533531" y="-427185"/>
            <a:ext cx="1124491" cy="7562749"/>
            <a:chOff x="11533531" y="-427185"/>
            <a:chExt cx="1124491" cy="756274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3531" y="4712075"/>
              <a:ext cx="914400" cy="115655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17570" y="3422534"/>
              <a:ext cx="914400" cy="1156554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9361" y="5979010"/>
              <a:ext cx="914400" cy="115655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59583" y="862356"/>
              <a:ext cx="914400" cy="1156554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43622" y="-427185"/>
              <a:ext cx="914400" cy="1156554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75413" y="2129291"/>
              <a:ext cx="914400" cy="1156554"/>
            </a:xfrm>
            <a:prstGeom prst="rect">
              <a:avLst/>
            </a:prstGeom>
          </p:spPr>
        </p:pic>
      </p:grpSp>
      <p:sp>
        <p:nvSpPr>
          <p:cNvPr id="22" name="矩形: 圆角 6"/>
          <p:cNvSpPr/>
          <p:nvPr/>
        </p:nvSpPr>
        <p:spPr>
          <a:xfrm>
            <a:off x="4139460" y="242880"/>
            <a:ext cx="7478110" cy="1904413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7387229" y="2999905"/>
            <a:ext cx="2209799" cy="323677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/>
        </p:blipFill>
        <p:spPr>
          <a:xfrm>
            <a:off x="2650311" y="3305908"/>
            <a:ext cx="1969476" cy="293077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/>
        </p:blipFill>
        <p:spPr>
          <a:xfrm>
            <a:off x="4741954" y="3106013"/>
            <a:ext cx="1805354" cy="321212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/>
        </p:blipFill>
        <p:spPr>
          <a:xfrm>
            <a:off x="274028" y="3141786"/>
            <a:ext cx="2157046" cy="309489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729806" y="1616588"/>
            <a:ext cx="1598128" cy="158204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625872" y="-257516"/>
            <a:ext cx="1691879" cy="169814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2507255" y="14310"/>
            <a:ext cx="1652028" cy="1452419"/>
          </a:xfrm>
          <a:prstGeom prst="rect">
            <a:avLst/>
          </a:prstGeom>
        </p:spPr>
      </p:pic>
      <p:sp>
        <p:nvSpPr>
          <p:cNvPr id="32" name="矩形: 圆角 6"/>
          <p:cNvSpPr/>
          <p:nvPr/>
        </p:nvSpPr>
        <p:spPr>
          <a:xfrm>
            <a:off x="4353176" y="1426718"/>
            <a:ext cx="3944373" cy="1904413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: 4 =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07528" y="1523301"/>
            <a:ext cx="1274472" cy="1904413"/>
            <a:chOff x="8133331" y="1674447"/>
            <a:chExt cx="1274472" cy="1904413"/>
          </a:xfrm>
        </p:grpSpPr>
        <p:sp>
          <p:nvSpPr>
            <p:cNvPr id="33" name="矩形: 圆角 6"/>
            <p:cNvSpPr/>
            <p:nvPr/>
          </p:nvSpPr>
          <p:spPr>
            <a:xfrm>
              <a:off x="8133331" y="1674447"/>
              <a:ext cx="1274472" cy="1904413"/>
            </a:xfrm>
            <a:prstGeom prst="roundRect">
              <a:avLst>
                <a:gd name="adj" fmla="val 50000"/>
              </a:avLst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  <p:cxnSp>
          <p:nvCxnSpPr>
            <p:cNvPr id="3" name="Straight Connector 2"/>
            <p:cNvCxnSpPr/>
            <p:nvPr/>
          </p:nvCxnSpPr>
          <p:spPr>
            <a:xfrm>
              <a:off x="8401369" y="2596745"/>
              <a:ext cx="738396" cy="0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矩形: 圆角 6"/>
          <p:cNvSpPr/>
          <p:nvPr/>
        </p:nvSpPr>
        <p:spPr>
          <a:xfrm>
            <a:off x="7575210" y="1357467"/>
            <a:ext cx="3944373" cy="1904413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bánh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85784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2" grpId="0"/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20" t="14036"/>
          <a:stretch/>
        </p:blipFill>
        <p:spPr>
          <a:xfrm rot="16200000" flipV="1">
            <a:off x="4331973" y="-4288336"/>
            <a:ext cx="3686909" cy="12331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-716458" y="-240681"/>
            <a:ext cx="4366260" cy="1531620"/>
          </a:xfrm>
          <a:prstGeom prst="rect">
            <a:avLst/>
          </a:prstGeom>
        </p:spPr>
      </p:pic>
      <p:pic>
        <p:nvPicPr>
          <p:cNvPr id="2" name="Picture 1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1042774" y="5680328"/>
            <a:ext cx="1004570" cy="100457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5025585" y="-321869"/>
            <a:ext cx="4366260" cy="1531620"/>
          </a:xfrm>
          <a:prstGeom prst="rect">
            <a:avLst/>
          </a:prstGeom>
        </p:spPr>
      </p:pic>
      <p:pic>
        <p:nvPicPr>
          <p:cNvPr id="5" name="Picture 4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643199" y="45179"/>
            <a:ext cx="1390472" cy="97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2515607" y="-300048"/>
            <a:ext cx="4366260" cy="15316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8509195" y="-452675"/>
            <a:ext cx="4366260" cy="15316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743347" y="2027766"/>
            <a:ext cx="960521" cy="2033194"/>
            <a:chOff x="9612631" y="3160924"/>
            <a:chExt cx="960521" cy="2033194"/>
          </a:xfrm>
        </p:grpSpPr>
        <p:sp>
          <p:nvSpPr>
            <p:cNvPr id="11" name="Rectangle 10"/>
            <p:cNvSpPr/>
            <p:nvPr/>
          </p:nvSpPr>
          <p:spPr>
            <a:xfrm>
              <a:off x="9734077" y="3160924"/>
              <a:ext cx="686405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9785983" y="4086122"/>
              <a:ext cx="686405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9612631" y="419643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2973905" y="2490365"/>
            <a:ext cx="2670924" cy="2033194"/>
            <a:chOff x="9677007" y="3160924"/>
            <a:chExt cx="800545" cy="2033194"/>
          </a:xfrm>
        </p:grpSpPr>
        <p:sp>
          <p:nvSpPr>
            <p:cNvPr id="15" name="Rectangle 14"/>
            <p:cNvSpPr/>
            <p:nvPr/>
          </p:nvSpPr>
          <p:spPr>
            <a:xfrm>
              <a:off x="9677007" y="3160924"/>
              <a:ext cx="800545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 : 4 = 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101501" y="4086122"/>
              <a:ext cx="55369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18" name="Straight Arrow Connector 17"/>
          <p:cNvCxnSpPr>
            <a:cxnSpLocks/>
          </p:cNvCxnSpPr>
          <p:nvPr/>
        </p:nvCxnSpPr>
        <p:spPr>
          <a:xfrm>
            <a:off x="4495800" y="3371850"/>
            <a:ext cx="1304925" cy="1238250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cxnSpLocks/>
          </p:cNvCxnSpPr>
          <p:nvPr/>
        </p:nvCxnSpPr>
        <p:spPr>
          <a:xfrm flipH="1">
            <a:off x="2059567" y="3324225"/>
            <a:ext cx="1264658" cy="1199334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731513" y="4561424"/>
            <a:ext cx="2970681" cy="815463"/>
            <a:chOff x="2679831" y="2100457"/>
            <a:chExt cx="3215541" cy="815463"/>
          </a:xfrm>
          <a:solidFill>
            <a:schemeClr val="accent2">
              <a:lumMod val="20000"/>
              <a:lumOff val="80000"/>
            </a:schemeClr>
          </a:solidFill>
        </p:grpSpPr>
        <p:grpSp>
          <p:nvGrpSpPr>
            <p:cNvPr id="21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23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24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b="1" i="1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22" name="Rectangle 21"/>
            <p:cNvSpPr/>
            <p:nvPr/>
          </p:nvSpPr>
          <p:spPr>
            <a:xfrm>
              <a:off x="2814339" y="2204654"/>
              <a:ext cx="2993185" cy="70788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chia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174382" y="4633294"/>
            <a:ext cx="2970681" cy="815463"/>
            <a:chOff x="2679831" y="2100457"/>
            <a:chExt cx="3215541" cy="815463"/>
          </a:xfrm>
          <a:solidFill>
            <a:schemeClr val="accent1">
              <a:lumMod val="20000"/>
              <a:lumOff val="80000"/>
            </a:schemeClr>
          </a:solidFill>
        </p:grpSpPr>
        <p:grpSp>
          <p:nvGrpSpPr>
            <p:cNvPr id="26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28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29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b="1" i="1" u="none" strike="noStrike" kern="1200" cap="none" spc="60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27" name="Rectangle 26"/>
            <p:cNvSpPr/>
            <p:nvPr/>
          </p:nvSpPr>
          <p:spPr>
            <a:xfrm>
              <a:off x="2814339" y="2204654"/>
              <a:ext cx="2993185" cy="70788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chia</a:t>
              </a:r>
            </a:p>
          </p:txBody>
        </p:sp>
      </p:grpSp>
      <p:cxnSp>
        <p:nvCxnSpPr>
          <p:cNvPr id="33" name="Straight Arrow Connector 32"/>
          <p:cNvCxnSpPr>
            <a:cxnSpLocks/>
          </p:cNvCxnSpPr>
          <p:nvPr/>
        </p:nvCxnSpPr>
        <p:spPr>
          <a:xfrm flipV="1">
            <a:off x="6696075" y="2022581"/>
            <a:ext cx="1957313" cy="692044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cxnSpLocks/>
          </p:cNvCxnSpPr>
          <p:nvPr/>
        </p:nvCxnSpPr>
        <p:spPr>
          <a:xfrm>
            <a:off x="6715125" y="3581400"/>
            <a:ext cx="2104948" cy="484667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8700112" y="1671036"/>
            <a:ext cx="2970681" cy="873638"/>
            <a:chOff x="2679831" y="2100457"/>
            <a:chExt cx="3215541" cy="873638"/>
          </a:xfrm>
          <a:solidFill>
            <a:schemeClr val="accent2">
              <a:lumMod val="20000"/>
              <a:lumOff val="80000"/>
            </a:schemeClr>
          </a:solidFill>
        </p:grpSpPr>
        <p:grpSp>
          <p:nvGrpSpPr>
            <p:cNvPr id="36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38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39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1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37" name="Rectangle 36"/>
            <p:cNvSpPr/>
            <p:nvPr/>
          </p:nvSpPr>
          <p:spPr>
            <a:xfrm>
              <a:off x="2814339" y="2204654"/>
              <a:ext cx="2993185" cy="76944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Tử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8880076" y="3731528"/>
            <a:ext cx="2970681" cy="873638"/>
            <a:chOff x="2679831" y="2100457"/>
            <a:chExt cx="3215541" cy="873638"/>
          </a:xfrm>
          <a:solidFill>
            <a:schemeClr val="accent1">
              <a:lumMod val="20000"/>
              <a:lumOff val="80000"/>
            </a:schemeClr>
          </a:solidFill>
        </p:grpSpPr>
        <p:grpSp>
          <p:nvGrpSpPr>
            <p:cNvPr id="41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43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44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1" u="none" strike="noStrike" kern="1200" cap="none" spc="60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42" name="Rectangle 41"/>
            <p:cNvSpPr/>
            <p:nvPr/>
          </p:nvSpPr>
          <p:spPr>
            <a:xfrm>
              <a:off x="2814339" y="2204654"/>
              <a:ext cx="2993185" cy="76944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5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10806174" y="548925"/>
            <a:ext cx="1187515" cy="1278862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168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3B1F0F-FF47-DC05-2308-11160A87BB6F}"/>
              </a:ext>
            </a:extLst>
          </p:cNvPr>
          <p:cNvSpPr txBox="1"/>
          <p:nvPr/>
        </p:nvSpPr>
        <p:spPr>
          <a:xfrm>
            <a:off x="1009650" y="609600"/>
            <a:ext cx="4914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</a:t>
            </a:r>
          </a:p>
        </p:txBody>
      </p:sp>
      <p:pic>
        <p:nvPicPr>
          <p:cNvPr id="8" name="Picture 7" descr="A cartoon character pointing to something&#10;&#10;Description automatically generated">
            <a:extLst>
              <a:ext uri="{FF2B5EF4-FFF2-40B4-BE49-F238E27FC236}">
                <a16:creationId xmlns:a16="http://schemas.microsoft.com/office/drawing/2014/main" id="{1C7ABD95-77ED-9187-090F-5D15FC8C23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13" y="1666875"/>
            <a:ext cx="3829494" cy="35480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78F7468-8B6E-C3E2-6359-BB9883693931}"/>
              </a:ext>
            </a:extLst>
          </p:cNvPr>
          <p:cNvSpPr txBox="1"/>
          <p:nvPr/>
        </p:nvSpPr>
        <p:spPr>
          <a:xfrm>
            <a:off x="4886325" y="333375"/>
            <a:ext cx="4914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D3B6191-D4F3-B1AB-2941-FCC52205B3EF}"/>
                  </a:ext>
                </a:extLst>
              </p:cNvPr>
              <p:cNvSpPr txBox="1"/>
              <p:nvPr/>
            </p:nvSpPr>
            <p:spPr>
              <a:xfrm>
                <a:off x="4867275" y="1085850"/>
                <a:ext cx="6373146" cy="23096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Chia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bánh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làm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4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nhau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. Sau 5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lần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chia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như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thế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5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𝟓</m:t>
                        </m:r>
                      </m:num>
                      <m:den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bánh.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D3B6191-D4F3-B1AB-2941-FCC52205B3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7275" y="1085850"/>
                <a:ext cx="6373146" cy="2309671"/>
              </a:xfrm>
              <a:prstGeom prst="rect">
                <a:avLst/>
              </a:prstGeom>
              <a:blipFill>
                <a:blip r:embed="rId3"/>
                <a:stretch>
                  <a:fillRect l="-2199" t="-3430" r="-2390" b="-18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5CD5C7B-F7FB-A771-0995-2C7396452C0F}"/>
                  </a:ext>
                </a:extLst>
              </p:cNvPr>
              <p:cNvSpPr txBox="1"/>
              <p:nvPr/>
            </p:nvSpPr>
            <p:spPr>
              <a:xfrm>
                <a:off x="4867275" y="3305175"/>
                <a:ext cx="6373146" cy="808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Ta viết: 5 : 4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𝟓</m:t>
                        </m:r>
                      </m:num>
                      <m:den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bánh.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5CD5C7B-F7FB-A771-0995-2C7396452C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7275" y="3305175"/>
                <a:ext cx="6373146" cy="808619"/>
              </a:xfrm>
              <a:prstGeom prst="rect">
                <a:avLst/>
              </a:prstGeom>
              <a:blipFill>
                <a:blip r:embed="rId4"/>
                <a:stretch>
                  <a:fillRect l="-2199" b="-9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FB692E6B-3B49-471F-AEFB-6FA3948707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3437" y="4219575"/>
            <a:ext cx="4924425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198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4A773CFC-223C-E053-6AFC-15E2647F46F4}"/>
                  </a:ext>
                </a:extLst>
              </p:cNvPr>
              <p:cNvSpPr/>
              <p:nvPr/>
            </p:nvSpPr>
            <p:spPr>
              <a:xfrm>
                <a:off x="781050" y="1123949"/>
                <a:ext cx="10915650" cy="3943351"/>
              </a:xfrm>
              <a:prstGeom prst="roundRect">
                <a:avLst/>
              </a:prstGeom>
              <a:solidFill>
                <a:srgbClr val="FBD5F1"/>
              </a:solidFill>
              <a:ln w="28575"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Nhận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xét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Thương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phép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chia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nhiên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nhiên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(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khác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0)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thể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thành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4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ử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bị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chia,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chia.</a:t>
                </a:r>
              </a:p>
              <a:p>
                <a:pPr algn="just"/>
                <a:r>
                  <a:rPr lang="en-US" sz="4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Ví</a:t>
                </a:r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dụ</a:t>
                </a:r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3 : 4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; 7 : 5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𝟕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; 16 : 2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𝟏𝟔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; 3 : 3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.</a:t>
                </a:r>
                <a:endPara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4A773CFC-223C-E053-6AFC-15E2647F46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050" y="1123949"/>
                <a:ext cx="10915650" cy="3943351"/>
              </a:xfrm>
              <a:prstGeom prst="roundRect">
                <a:avLst/>
              </a:prstGeom>
              <a:blipFill>
                <a:blip r:embed="rId2"/>
                <a:stretch>
                  <a:fillRect l="-111"/>
                </a:stretch>
              </a:blipFill>
              <a:ln w="28575"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2837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4552765" y="-267777"/>
            <a:ext cx="11200789" cy="11655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734519" y="-278253"/>
            <a:ext cx="10104414" cy="11655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6158">
            <a:off x="3840550" y="-125276"/>
            <a:ext cx="8118208" cy="81182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497"/>
            <a:ext cx="3909059" cy="5830137"/>
          </a:xfrm>
          <a:prstGeom prst="rect">
            <a:avLst/>
          </a:prstGeom>
        </p:spPr>
      </p:pic>
      <p:pic>
        <p:nvPicPr>
          <p:cNvPr id="6" name="Picture 8" descr="Cute happy smiling cupcak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37" b="90000" l="29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467" y="4725916"/>
            <a:ext cx="2477533" cy="267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6AAE8E-C27B-292F-A560-62BF1F82DB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7975" y="1056918"/>
            <a:ext cx="11937003" cy="5688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788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20" t="14036"/>
          <a:stretch/>
        </p:blipFill>
        <p:spPr>
          <a:xfrm rot="16200000" flipV="1">
            <a:off x="4331973" y="-4288336"/>
            <a:ext cx="3686909" cy="12331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7" r="40316"/>
          <a:stretch/>
        </p:blipFill>
        <p:spPr>
          <a:xfrm rot="10800000">
            <a:off x="-1750903" y="1481950"/>
            <a:ext cx="14252300" cy="5558459"/>
          </a:xfrm>
          <a:prstGeom prst="rect">
            <a:avLst/>
          </a:prstGeom>
        </p:spPr>
      </p:pic>
      <p:pic>
        <p:nvPicPr>
          <p:cNvPr id="37" name="图片 1">
            <a:extLst>
              <a:ext uri="{FF2B5EF4-FFF2-40B4-BE49-F238E27FC236}">
                <a16:creationId xmlns:a16="http://schemas.microsoft.com/office/drawing/2014/main" id="{2BCCCDA0-F89B-44BA-A43C-321596DC613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67000"/>
            <a:lum bright="20000" contrast="-40000"/>
          </a:blip>
          <a:stretch>
            <a:fillRect/>
          </a:stretch>
        </p:blipFill>
        <p:spPr>
          <a:xfrm rot="16200000">
            <a:off x="3911322" y="-2096613"/>
            <a:ext cx="4306824" cy="12254529"/>
          </a:xfrm>
          <a:prstGeom prst="rect">
            <a:avLst/>
          </a:prstGeom>
          <a:noFill/>
          <a:effectLst>
            <a:glow>
              <a:schemeClr val="accent1"/>
            </a:glow>
            <a:reflection endPos="65000" dist="50800" dir="5400000" sy="-100000" algn="bl" rotWithShape="0"/>
          </a:effec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687030" y="2710146"/>
            <a:ext cx="29705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13 : 17 =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5200650" y="2615266"/>
            <a:ext cx="284444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21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 11 =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5248275" y="4154968"/>
            <a:ext cx="2971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72 : 25 =</a:t>
            </a:r>
          </a:p>
        </p:txBody>
      </p:sp>
      <p:grpSp>
        <p:nvGrpSpPr>
          <p:cNvPr id="25" name="Group 37"/>
          <p:cNvGrpSpPr>
            <a:grpSpLocks/>
          </p:cNvGrpSpPr>
          <p:nvPr/>
        </p:nvGrpSpPr>
        <p:grpSpPr bwMode="auto">
          <a:xfrm>
            <a:off x="7679882" y="3868209"/>
            <a:ext cx="1185262" cy="1614501"/>
            <a:chOff x="3731" y="1805"/>
            <a:chExt cx="445" cy="1071"/>
          </a:xfrm>
        </p:grpSpPr>
        <p:sp>
          <p:nvSpPr>
            <p:cNvPr id="26" name="Text Box 4"/>
            <p:cNvSpPr txBox="1">
              <a:spLocks noChangeArrowheads="1"/>
            </p:cNvSpPr>
            <p:nvPr/>
          </p:nvSpPr>
          <p:spPr bwMode="auto">
            <a:xfrm>
              <a:off x="3731" y="1805"/>
              <a:ext cx="438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72</a:t>
              </a:r>
            </a:p>
          </p:txBody>
        </p:sp>
        <p:sp>
          <p:nvSpPr>
            <p:cNvPr id="27" name="Text Box 4"/>
            <p:cNvSpPr txBox="1">
              <a:spLocks noChangeArrowheads="1"/>
            </p:cNvSpPr>
            <p:nvPr/>
          </p:nvSpPr>
          <p:spPr bwMode="auto">
            <a:xfrm>
              <a:off x="3803" y="2325"/>
              <a:ext cx="373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25</a:t>
              </a:r>
            </a:p>
          </p:txBody>
        </p:sp>
        <p:sp>
          <p:nvSpPr>
            <p:cNvPr id="28" name="Line 40"/>
            <p:cNvSpPr>
              <a:spLocks noChangeShapeType="1"/>
            </p:cNvSpPr>
            <p:nvPr/>
          </p:nvSpPr>
          <p:spPr bwMode="auto">
            <a:xfrm flipH="1" flipV="1">
              <a:off x="3831" y="2327"/>
              <a:ext cx="283" cy="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9" name="Text Box 4"/>
          <p:cNvSpPr txBox="1">
            <a:spLocks noChangeArrowheads="1"/>
          </p:cNvSpPr>
          <p:nvPr/>
        </p:nvSpPr>
        <p:spPr bwMode="auto">
          <a:xfrm>
            <a:off x="590550" y="4210210"/>
            <a:ext cx="31623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40 : 51  =</a:t>
            </a:r>
          </a:p>
        </p:txBody>
      </p:sp>
      <p:pic>
        <p:nvPicPr>
          <p:cNvPr id="38" name="Picture 2" descr="Giao Pizza món ý - pizza véc tơ png tải về - Miễn phí trong suốt Thức ăn  png Tải về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6000" l="5667" r="90000">
                        <a14:foregroundMark x1="56333" y1="38444" x2="47000" y2="38444"/>
                        <a14:foregroundMark x1="74222" y1="46111" x2="69111" y2="46889"/>
                        <a14:foregroundMark x1="60000" y1="69333" x2="65667" y2="73556"/>
                        <a14:foregroundMark x1="32000" y1="58889" x2="37111" y2="60778"/>
                        <a14:foregroundMark x1="25333" y1="37556" x2="23778" y2="43444"/>
                        <a14:foregroundMark x1="67556" y1="46889" x2="69667" y2="5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815" y="-390007"/>
            <a:ext cx="2404745" cy="240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矩形: 圆角 6"/>
          <p:cNvSpPr/>
          <p:nvPr/>
        </p:nvSpPr>
        <p:spPr>
          <a:xfrm>
            <a:off x="376612" y="33784"/>
            <a:ext cx="11908908" cy="202361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44450" cap="flat" cmpd="sng" algn="ctr">
            <a:noFill/>
            <a:prstDash val="sysDash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lvl="0" algn="just">
              <a:spcBef>
                <a:spcPct val="0"/>
              </a:spcBef>
            </a:pPr>
            <a:r>
              <a:rPr lang="en-US" altLang="en-US" sz="3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vi-VN" altLang="en-US" sz="3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Viết thương của mỗi phép chia sau dưới dạng phân số (theo mẫu).</a:t>
            </a:r>
            <a:endParaRPr lang="en-US" altLang="en-US" sz="3600" b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just">
              <a:spcBef>
                <a:spcPct val="0"/>
              </a:spcBef>
            </a:pP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339800-2EFC-8AD7-43A6-577E733996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48412" y="785812"/>
            <a:ext cx="3525980" cy="1128713"/>
          </a:xfrm>
          <a:prstGeom prst="rect">
            <a:avLst/>
          </a:prstGeom>
        </p:spPr>
      </p:pic>
      <p:grpSp>
        <p:nvGrpSpPr>
          <p:cNvPr id="6" name="Group 37">
            <a:extLst>
              <a:ext uri="{FF2B5EF4-FFF2-40B4-BE49-F238E27FC236}">
                <a16:creationId xmlns:a16="http://schemas.microsoft.com/office/drawing/2014/main" id="{596D0DE7-A3B2-B365-BE81-A79935ED6440}"/>
              </a:ext>
            </a:extLst>
          </p:cNvPr>
          <p:cNvGrpSpPr>
            <a:grpSpLocks/>
          </p:cNvGrpSpPr>
          <p:nvPr/>
        </p:nvGrpSpPr>
        <p:grpSpPr bwMode="auto">
          <a:xfrm>
            <a:off x="7763502" y="2323689"/>
            <a:ext cx="1251850" cy="1585859"/>
            <a:chOff x="3803" y="1824"/>
            <a:chExt cx="470" cy="1052"/>
          </a:xfrm>
        </p:grpSpPr>
        <p:sp>
          <p:nvSpPr>
            <p:cNvPr id="7" name="Text Box 4">
              <a:extLst>
                <a:ext uri="{FF2B5EF4-FFF2-40B4-BE49-F238E27FC236}">
                  <a16:creationId xmlns:a16="http://schemas.microsoft.com/office/drawing/2014/main" id="{D37AF9A1-3183-52A0-4E2E-7BD8B87C5B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1824"/>
              <a:ext cx="441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21</a:t>
              </a:r>
            </a:p>
          </p:txBody>
        </p:sp>
        <p:sp>
          <p:nvSpPr>
            <p:cNvPr id="8" name="Text Box 4">
              <a:extLst>
                <a:ext uri="{FF2B5EF4-FFF2-40B4-BE49-F238E27FC236}">
                  <a16:creationId xmlns:a16="http://schemas.microsoft.com/office/drawing/2014/main" id="{77893A85-85C1-9791-4399-1476F1126D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2325"/>
              <a:ext cx="470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11</a:t>
              </a:r>
            </a:p>
          </p:txBody>
        </p:sp>
        <p:sp>
          <p:nvSpPr>
            <p:cNvPr id="11" name="Line 40">
              <a:extLst>
                <a:ext uri="{FF2B5EF4-FFF2-40B4-BE49-F238E27FC236}">
                  <a16:creationId xmlns:a16="http://schemas.microsoft.com/office/drawing/2014/main" id="{91590FEC-E415-2A65-CD16-80D298BDDFE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31" y="2327"/>
              <a:ext cx="283" cy="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Group 37">
            <a:extLst>
              <a:ext uri="{FF2B5EF4-FFF2-40B4-BE49-F238E27FC236}">
                <a16:creationId xmlns:a16="http://schemas.microsoft.com/office/drawing/2014/main" id="{0E19681E-53D5-34F5-5EDD-BFA2DF8FC56E}"/>
              </a:ext>
            </a:extLst>
          </p:cNvPr>
          <p:cNvGrpSpPr>
            <a:grpSpLocks/>
          </p:cNvGrpSpPr>
          <p:nvPr/>
        </p:nvGrpSpPr>
        <p:grpSpPr bwMode="auto">
          <a:xfrm>
            <a:off x="3191502" y="2441676"/>
            <a:ext cx="1251850" cy="1585859"/>
            <a:chOff x="3803" y="1824"/>
            <a:chExt cx="470" cy="1052"/>
          </a:xfrm>
        </p:grpSpPr>
        <p:sp>
          <p:nvSpPr>
            <p:cNvPr id="16" name="Text Box 4">
              <a:extLst>
                <a:ext uri="{FF2B5EF4-FFF2-40B4-BE49-F238E27FC236}">
                  <a16:creationId xmlns:a16="http://schemas.microsoft.com/office/drawing/2014/main" id="{80A537B6-C972-F0A6-9387-FB53F3930C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1824"/>
              <a:ext cx="441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13</a:t>
              </a:r>
            </a:p>
          </p:txBody>
        </p:sp>
        <p:sp>
          <p:nvSpPr>
            <p:cNvPr id="17" name="Text Box 4">
              <a:extLst>
                <a:ext uri="{FF2B5EF4-FFF2-40B4-BE49-F238E27FC236}">
                  <a16:creationId xmlns:a16="http://schemas.microsoft.com/office/drawing/2014/main" id="{DE870422-C8AA-2D21-607F-7F6F79B5B9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2325"/>
              <a:ext cx="470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17</a:t>
              </a:r>
            </a:p>
          </p:txBody>
        </p:sp>
        <p:sp>
          <p:nvSpPr>
            <p:cNvPr id="18" name="Line 40">
              <a:extLst>
                <a:ext uri="{FF2B5EF4-FFF2-40B4-BE49-F238E27FC236}">
                  <a16:creationId xmlns:a16="http://schemas.microsoft.com/office/drawing/2014/main" id="{0A697585-9AC9-0810-C247-6F5653E148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31" y="2327"/>
              <a:ext cx="350" cy="4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Group 37">
            <a:extLst>
              <a:ext uri="{FF2B5EF4-FFF2-40B4-BE49-F238E27FC236}">
                <a16:creationId xmlns:a16="http://schemas.microsoft.com/office/drawing/2014/main" id="{B07B9B42-5E06-920B-D60C-D45B4B356850}"/>
              </a:ext>
            </a:extLst>
          </p:cNvPr>
          <p:cNvGrpSpPr>
            <a:grpSpLocks/>
          </p:cNvGrpSpPr>
          <p:nvPr/>
        </p:nvGrpSpPr>
        <p:grpSpPr bwMode="auto">
          <a:xfrm>
            <a:off x="3220999" y="3926347"/>
            <a:ext cx="1251850" cy="1585859"/>
            <a:chOff x="3803" y="1824"/>
            <a:chExt cx="470" cy="1052"/>
          </a:xfrm>
        </p:grpSpPr>
        <p:sp>
          <p:nvSpPr>
            <p:cNvPr id="21" name="Text Box 4">
              <a:extLst>
                <a:ext uri="{FF2B5EF4-FFF2-40B4-BE49-F238E27FC236}">
                  <a16:creationId xmlns:a16="http://schemas.microsoft.com/office/drawing/2014/main" id="{2C80A356-4AF5-2CB3-218D-08D488332D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1824"/>
              <a:ext cx="441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40</a:t>
              </a:r>
            </a:p>
          </p:txBody>
        </p:sp>
        <p:sp>
          <p:nvSpPr>
            <p:cNvPr id="22" name="Text Box 4">
              <a:extLst>
                <a:ext uri="{FF2B5EF4-FFF2-40B4-BE49-F238E27FC236}">
                  <a16:creationId xmlns:a16="http://schemas.microsoft.com/office/drawing/2014/main" id="{1036D3D3-BE8D-DC4C-6181-929429B4E9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2325"/>
              <a:ext cx="470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51</a:t>
              </a:r>
            </a:p>
          </p:txBody>
        </p:sp>
        <p:sp>
          <p:nvSpPr>
            <p:cNvPr id="23" name="Line 40">
              <a:extLst>
                <a:ext uri="{FF2B5EF4-FFF2-40B4-BE49-F238E27FC236}">
                  <a16:creationId xmlns:a16="http://schemas.microsoft.com/office/drawing/2014/main" id="{5EDA9FB5-F1C2-F561-957C-850AF4B9456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31" y="2327"/>
              <a:ext cx="350" cy="4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4" name="Picture 23" descr="26 IMAGES, PHOTOS ET ILLUSTRATIONS VECTORIELLES STOCK APPROPRIÉES SUR LE  THÈME &amp;quot;Cupcake Cartoon&amp;quot; | Adobe Stock">
            <a:extLst>
              <a:ext uri="{FF2B5EF4-FFF2-40B4-BE49-F238E27FC236}">
                <a16:creationId xmlns:a16="http://schemas.microsoft.com/office/drawing/2014/main" id="{A17D9F8C-5555-3AC2-C6B1-4F9F092B4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2874963" y="3797967"/>
            <a:ext cx="1722842" cy="172284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Muffin Kawaii Design SVG Cut file by Creative Fabrica Crafts · Creative  Fabrica">
            <a:extLst>
              <a:ext uri="{FF2B5EF4-FFF2-40B4-BE49-F238E27FC236}">
                <a16:creationId xmlns:a16="http://schemas.microsoft.com/office/drawing/2014/main" id="{DA2998EA-CC58-EE4F-447D-DBA39CFEE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2507602" y="2252816"/>
            <a:ext cx="2523402" cy="177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Cute Cartoon Cupcake Vector Illustration Stock Vector (Royalty Free)  574552861">
            <a:extLst>
              <a:ext uri="{FF2B5EF4-FFF2-40B4-BE49-F238E27FC236}">
                <a16:creationId xmlns:a16="http://schemas.microsoft.com/office/drawing/2014/main" id="{E91D3473-753D-E802-83CD-B373564BF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7417010" y="1991118"/>
            <a:ext cx="1960295" cy="211108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Cute happy smiling cupcake Royalty Free Vector Image">
            <a:extLst>
              <a:ext uri="{FF2B5EF4-FFF2-40B4-BE49-F238E27FC236}">
                <a16:creationId xmlns:a16="http://schemas.microsoft.com/office/drawing/2014/main" id="{E91CEBA6-A4AE-89FB-1B7A-C124B6238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037" b="90000" l="29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940" y="3724275"/>
            <a:ext cx="1885595" cy="2036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777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11111E-6 L -0.16796 0.4083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98" y="20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07682 0.404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41" y="20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94 0.00555 L 0.04766 0.2143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6" y="10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0.18007 0.146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97" y="7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o_video_hot_202602021619_jyawn">
            <a:hlinkClick r:id="" action="ppaction://media"/>
            <a:extLst>
              <a:ext uri="{FF2B5EF4-FFF2-40B4-BE49-F238E27FC236}">
                <a16:creationId xmlns:a16="http://schemas.microsoft.com/office/drawing/2014/main" id="{50E1D8DA-998F-B480-24D9-22CE5962B6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8583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20" t="14036"/>
          <a:stretch/>
        </p:blipFill>
        <p:spPr>
          <a:xfrm rot="16200000" flipV="1">
            <a:off x="4331973" y="-4288336"/>
            <a:ext cx="3686909" cy="12331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7" r="40316"/>
          <a:stretch/>
        </p:blipFill>
        <p:spPr>
          <a:xfrm rot="10800000">
            <a:off x="-1760735" y="1501615"/>
            <a:ext cx="14252300" cy="5558459"/>
          </a:xfrm>
          <a:prstGeom prst="rect">
            <a:avLst/>
          </a:prstGeom>
        </p:spPr>
      </p:pic>
      <p:pic>
        <p:nvPicPr>
          <p:cNvPr id="37" name="图片 1">
            <a:extLst>
              <a:ext uri="{FF2B5EF4-FFF2-40B4-BE49-F238E27FC236}">
                <a16:creationId xmlns:a16="http://schemas.microsoft.com/office/drawing/2014/main" id="{2BCCCDA0-F89B-44BA-A43C-321596DC613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67000"/>
            <a:lum bright="20000" contrast="-40000"/>
          </a:blip>
          <a:stretch>
            <a:fillRect/>
          </a:stretch>
        </p:blipFill>
        <p:spPr>
          <a:xfrm rot="16200000">
            <a:off x="3911322" y="-2096613"/>
            <a:ext cx="4306824" cy="12254529"/>
          </a:xfrm>
          <a:prstGeom prst="rect">
            <a:avLst/>
          </a:prstGeom>
          <a:noFill/>
          <a:effectLst>
            <a:glow>
              <a:schemeClr val="accent1"/>
            </a:glow>
            <a:reflection endPos="65000" dist="50800" dir="5400000" sy="-100000" algn="bl" rotWithShape="0"/>
          </a:effec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742950" y="2633946"/>
            <a:ext cx="258922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34 : 17 =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6505575" y="2691466"/>
            <a:ext cx="240629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20 : 5 =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6781800" y="4164493"/>
            <a:ext cx="243748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0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 6  =</a:t>
            </a:r>
          </a:p>
        </p:txBody>
      </p:sp>
      <p:sp>
        <p:nvSpPr>
          <p:cNvPr id="29" name="Text Box 4"/>
          <p:cNvSpPr txBox="1">
            <a:spLocks noChangeArrowheads="1"/>
          </p:cNvSpPr>
          <p:nvPr/>
        </p:nvSpPr>
        <p:spPr bwMode="auto">
          <a:xfrm>
            <a:off x="1008664" y="4172110"/>
            <a:ext cx="293468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42 : 42 =</a:t>
            </a:r>
          </a:p>
        </p:txBody>
      </p:sp>
      <p:pic>
        <p:nvPicPr>
          <p:cNvPr id="38" name="Picture 2" descr="Giao Pizza món ý - pizza véc tơ png tải về - Miễn phí trong suốt Thức ăn  png Tải về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6000" l="5667" r="90000">
                        <a14:foregroundMark x1="56333" y1="38444" x2="47000" y2="38444"/>
                        <a14:foregroundMark x1="74222" y1="46111" x2="69111" y2="46889"/>
                        <a14:foregroundMark x1="60000" y1="69333" x2="65667" y2="73556"/>
                        <a14:foregroundMark x1="32000" y1="58889" x2="37111" y2="60778"/>
                        <a14:foregroundMark x1="25333" y1="37556" x2="23778" y2="43444"/>
                        <a14:foregroundMark x1="67556" y1="46889" x2="69667" y2="5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815" y="-390007"/>
            <a:ext cx="2404745" cy="240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矩形: 圆角 6"/>
          <p:cNvSpPr/>
          <p:nvPr/>
        </p:nvSpPr>
        <p:spPr>
          <a:xfrm>
            <a:off x="376612" y="33785"/>
            <a:ext cx="11908908" cy="168674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44450" cap="flat" cmpd="sng" algn="ctr">
            <a:noFill/>
            <a:prstDash val="sysDash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4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4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0A135D-40CE-FAA7-2119-B2D3A30611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91212" y="214312"/>
            <a:ext cx="3932460" cy="128111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0F32669-0BD3-5B79-C2C5-8998BB3740A9}"/>
              </a:ext>
            </a:extLst>
          </p:cNvPr>
          <p:cNvGrpSpPr/>
          <p:nvPr/>
        </p:nvGrpSpPr>
        <p:grpSpPr>
          <a:xfrm>
            <a:off x="3315002" y="2362606"/>
            <a:ext cx="3589047" cy="1548173"/>
            <a:chOff x="3315002" y="2362606"/>
            <a:chExt cx="3589047" cy="1548173"/>
          </a:xfrm>
        </p:grpSpPr>
        <p:grpSp>
          <p:nvGrpSpPr>
            <p:cNvPr id="13" name="Group 25"/>
            <p:cNvGrpSpPr>
              <a:grpSpLocks/>
            </p:cNvGrpSpPr>
            <p:nvPr/>
          </p:nvGrpSpPr>
          <p:grpSpPr bwMode="auto">
            <a:xfrm>
              <a:off x="3315002" y="2362606"/>
              <a:ext cx="1702025" cy="1548173"/>
              <a:chOff x="3789" y="1824"/>
              <a:chExt cx="373" cy="1027"/>
            </a:xfrm>
          </p:grpSpPr>
          <p:sp>
            <p:nvSpPr>
              <p:cNvPr id="16" name="Text Box 4"/>
              <p:cNvSpPr txBox="1">
                <a:spLocks noChangeArrowheads="1"/>
              </p:cNvSpPr>
              <p:nvPr/>
            </p:nvSpPr>
            <p:spPr bwMode="auto">
              <a:xfrm>
                <a:off x="3803" y="1824"/>
                <a:ext cx="320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34</a:t>
                </a:r>
              </a:p>
            </p:txBody>
          </p:sp>
          <p:sp>
            <p:nvSpPr>
              <p:cNvPr id="17" name="Text Box 4"/>
              <p:cNvSpPr txBox="1">
                <a:spLocks noChangeArrowheads="1"/>
              </p:cNvSpPr>
              <p:nvPr/>
            </p:nvSpPr>
            <p:spPr bwMode="auto">
              <a:xfrm>
                <a:off x="3789" y="2300"/>
                <a:ext cx="373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17</a:t>
                </a:r>
              </a:p>
            </p:txBody>
          </p:sp>
          <p:sp>
            <p:nvSpPr>
              <p:cNvPr id="18" name="Line 28"/>
              <p:cNvSpPr>
                <a:spLocks noChangeShapeType="1"/>
              </p:cNvSpPr>
              <p:nvPr/>
            </p:nvSpPr>
            <p:spPr bwMode="auto">
              <a:xfrm flipH="1">
                <a:off x="3803" y="2336"/>
                <a:ext cx="220" cy="3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6" name="Text Box 4">
              <a:extLst>
                <a:ext uri="{FF2B5EF4-FFF2-40B4-BE49-F238E27FC236}">
                  <a16:creationId xmlns:a16="http://schemas.microsoft.com/office/drawing/2014/main" id="{1D5E2CC6-79AC-1064-1F48-D5498B7522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14825" y="2691096"/>
              <a:ext cx="258922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= 2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0B1D571-9311-05E7-E9DC-F5EBC32ABA13}"/>
              </a:ext>
            </a:extLst>
          </p:cNvPr>
          <p:cNvGrpSpPr/>
          <p:nvPr/>
        </p:nvGrpSpPr>
        <p:grpSpPr>
          <a:xfrm>
            <a:off x="8750985" y="2372131"/>
            <a:ext cx="3525164" cy="1548173"/>
            <a:chOff x="3378885" y="2362606"/>
            <a:chExt cx="3525164" cy="1548173"/>
          </a:xfrm>
        </p:grpSpPr>
        <p:grpSp>
          <p:nvGrpSpPr>
            <p:cNvPr id="11" name="Group 25">
              <a:extLst>
                <a:ext uri="{FF2B5EF4-FFF2-40B4-BE49-F238E27FC236}">
                  <a16:creationId xmlns:a16="http://schemas.microsoft.com/office/drawing/2014/main" id="{09966748-89CF-60E2-422B-49A624B778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78885" y="2362606"/>
              <a:ext cx="1638142" cy="1548173"/>
              <a:chOff x="3803" y="1824"/>
              <a:chExt cx="359" cy="1027"/>
            </a:xfrm>
          </p:grpSpPr>
          <p:sp>
            <p:nvSpPr>
              <p:cNvPr id="35" name="Text Box 4">
                <a:extLst>
                  <a:ext uri="{FF2B5EF4-FFF2-40B4-BE49-F238E27FC236}">
                    <a16:creationId xmlns:a16="http://schemas.microsoft.com/office/drawing/2014/main" id="{6A40BCC9-69E3-A8D8-33D5-D49924BC90D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03" y="1824"/>
                <a:ext cx="320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20</a:t>
                </a:r>
              </a:p>
            </p:txBody>
          </p:sp>
          <p:sp>
            <p:nvSpPr>
              <p:cNvPr id="36" name="Text Box 4">
                <a:extLst>
                  <a:ext uri="{FF2B5EF4-FFF2-40B4-BE49-F238E27FC236}">
                    <a16:creationId xmlns:a16="http://schemas.microsoft.com/office/drawing/2014/main" id="{68A7AD70-9143-56B9-69B3-E5AC2B60CB8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47" y="2300"/>
                <a:ext cx="315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5</a:t>
                </a:r>
              </a:p>
            </p:txBody>
          </p:sp>
          <p:sp>
            <p:nvSpPr>
              <p:cNvPr id="40" name="Line 28">
                <a:extLst>
                  <a:ext uri="{FF2B5EF4-FFF2-40B4-BE49-F238E27FC236}">
                    <a16:creationId xmlns:a16="http://schemas.microsoft.com/office/drawing/2014/main" id="{FBAEA8CC-A05D-0A3A-82F1-7A18353327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03" y="2336"/>
                <a:ext cx="220" cy="3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1" name="Text Box 4">
              <a:extLst>
                <a:ext uri="{FF2B5EF4-FFF2-40B4-BE49-F238E27FC236}">
                  <a16:creationId xmlns:a16="http://schemas.microsoft.com/office/drawing/2014/main" id="{A3CBF4E2-ECDF-C13B-DB96-255368EC45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14825" y="2691096"/>
              <a:ext cx="258922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= 4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E96E86B-70FC-9FF4-965D-7DB60824A399}"/>
              </a:ext>
            </a:extLst>
          </p:cNvPr>
          <p:cNvGrpSpPr/>
          <p:nvPr/>
        </p:nvGrpSpPr>
        <p:grpSpPr>
          <a:xfrm>
            <a:off x="3597960" y="3848506"/>
            <a:ext cx="3525164" cy="1548173"/>
            <a:chOff x="3378885" y="2362606"/>
            <a:chExt cx="3525164" cy="1548173"/>
          </a:xfrm>
        </p:grpSpPr>
        <p:grpSp>
          <p:nvGrpSpPr>
            <p:cNvPr id="42" name="Group 25">
              <a:extLst>
                <a:ext uri="{FF2B5EF4-FFF2-40B4-BE49-F238E27FC236}">
                  <a16:creationId xmlns:a16="http://schemas.microsoft.com/office/drawing/2014/main" id="{2934059B-FC27-9946-BDDE-B3BCDFF1EA7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78885" y="2362606"/>
              <a:ext cx="1638142" cy="1548173"/>
              <a:chOff x="3803" y="1824"/>
              <a:chExt cx="359" cy="1027"/>
            </a:xfrm>
          </p:grpSpPr>
          <p:sp>
            <p:nvSpPr>
              <p:cNvPr id="44" name="Text Box 4">
                <a:extLst>
                  <a:ext uri="{FF2B5EF4-FFF2-40B4-BE49-F238E27FC236}">
                    <a16:creationId xmlns:a16="http://schemas.microsoft.com/office/drawing/2014/main" id="{A5B4635E-DF65-0E18-030E-1517AF8D239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03" y="1824"/>
                <a:ext cx="320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42</a:t>
                </a:r>
              </a:p>
            </p:txBody>
          </p:sp>
          <p:sp>
            <p:nvSpPr>
              <p:cNvPr id="45" name="Text Box 4">
                <a:extLst>
                  <a:ext uri="{FF2B5EF4-FFF2-40B4-BE49-F238E27FC236}">
                    <a16:creationId xmlns:a16="http://schemas.microsoft.com/office/drawing/2014/main" id="{C9BEBEAE-59A2-3F8F-9DC8-6AEA47C3681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37" y="2300"/>
                <a:ext cx="325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42</a:t>
                </a:r>
              </a:p>
            </p:txBody>
          </p:sp>
          <p:sp>
            <p:nvSpPr>
              <p:cNvPr id="46" name="Line 28">
                <a:extLst>
                  <a:ext uri="{FF2B5EF4-FFF2-40B4-BE49-F238E27FC236}">
                    <a16:creationId xmlns:a16="http://schemas.microsoft.com/office/drawing/2014/main" id="{AA17E1BE-3D66-1CAE-95A7-27E9927096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03" y="2336"/>
                <a:ext cx="220" cy="3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3" name="Text Box 4">
              <a:extLst>
                <a:ext uri="{FF2B5EF4-FFF2-40B4-BE49-F238E27FC236}">
                  <a16:creationId xmlns:a16="http://schemas.microsoft.com/office/drawing/2014/main" id="{733CA45E-1395-7F32-D776-F62979F437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14825" y="2691096"/>
              <a:ext cx="258922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= 1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6374537-9559-DAAB-CC1D-55E318BC9809}"/>
              </a:ext>
            </a:extLst>
          </p:cNvPr>
          <p:cNvGrpSpPr/>
          <p:nvPr/>
        </p:nvGrpSpPr>
        <p:grpSpPr>
          <a:xfrm>
            <a:off x="8779560" y="3858031"/>
            <a:ext cx="3525164" cy="1548173"/>
            <a:chOff x="3378885" y="2362606"/>
            <a:chExt cx="3525164" cy="1548173"/>
          </a:xfrm>
        </p:grpSpPr>
        <p:grpSp>
          <p:nvGrpSpPr>
            <p:cNvPr id="48" name="Group 25">
              <a:extLst>
                <a:ext uri="{FF2B5EF4-FFF2-40B4-BE49-F238E27FC236}">
                  <a16:creationId xmlns:a16="http://schemas.microsoft.com/office/drawing/2014/main" id="{758AD9B8-7B2A-C438-8C86-B02428028A5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78885" y="2362606"/>
              <a:ext cx="1638142" cy="1548173"/>
              <a:chOff x="3803" y="1824"/>
              <a:chExt cx="359" cy="1027"/>
            </a:xfrm>
          </p:grpSpPr>
          <p:sp>
            <p:nvSpPr>
              <p:cNvPr id="50" name="Text Box 4">
                <a:extLst>
                  <a:ext uri="{FF2B5EF4-FFF2-40B4-BE49-F238E27FC236}">
                    <a16:creationId xmlns:a16="http://schemas.microsoft.com/office/drawing/2014/main" id="{B1631417-BBE2-2E14-3139-DD6885C7EF6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03" y="1824"/>
                <a:ext cx="320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0</a:t>
                </a:r>
              </a:p>
            </p:txBody>
          </p:sp>
          <p:sp>
            <p:nvSpPr>
              <p:cNvPr id="51" name="Text Box 4">
                <a:extLst>
                  <a:ext uri="{FF2B5EF4-FFF2-40B4-BE49-F238E27FC236}">
                    <a16:creationId xmlns:a16="http://schemas.microsoft.com/office/drawing/2014/main" id="{3F715D59-B02D-6D4B-1408-438FA477E56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47" y="2300"/>
                <a:ext cx="315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6</a:t>
                </a:r>
                <a:endPara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2" name="Line 28">
                <a:extLst>
                  <a:ext uri="{FF2B5EF4-FFF2-40B4-BE49-F238E27FC236}">
                    <a16:creationId xmlns:a16="http://schemas.microsoft.com/office/drawing/2014/main" id="{935CB29A-5810-F94C-8F37-5D3A604F8C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03" y="2336"/>
                <a:ext cx="220" cy="3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9" name="Text Box 4">
              <a:extLst>
                <a:ext uri="{FF2B5EF4-FFF2-40B4-BE49-F238E27FC236}">
                  <a16:creationId xmlns:a16="http://schemas.microsoft.com/office/drawing/2014/main" id="{FADA62C7-957D-D79A-406C-9F6D1F5EC1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14825" y="2691096"/>
              <a:ext cx="258922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= 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102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91886D1-EB8C-4B20-8C2D-E1A71549BAB5}"/>
              </a:ext>
            </a:extLst>
          </p:cNvPr>
          <p:cNvGrpSpPr/>
          <p:nvPr/>
        </p:nvGrpSpPr>
        <p:grpSpPr>
          <a:xfrm>
            <a:off x="358856" y="228600"/>
            <a:ext cx="11833144" cy="6419850"/>
            <a:chOff x="161788" y="1605686"/>
            <a:chExt cx="4635160" cy="2683071"/>
          </a:xfrm>
        </p:grpSpPr>
        <p:sp>
          <p:nvSpPr>
            <p:cNvPr id="3" name="Rectangle: Rounded Corners 5">
              <a:extLst>
                <a:ext uri="{FF2B5EF4-FFF2-40B4-BE49-F238E27FC236}">
                  <a16:creationId xmlns:a16="http://schemas.microsoft.com/office/drawing/2014/main" id="{B9D48C89-43DD-4D41-B6B6-85568A348E90}"/>
                </a:ext>
              </a:extLst>
            </p:cNvPr>
            <p:cNvSpPr/>
            <p:nvPr/>
          </p:nvSpPr>
          <p:spPr>
            <a:xfrm>
              <a:off x="161788" y="1605686"/>
              <a:ext cx="4635160" cy="2683071"/>
            </a:xfrm>
            <a:custGeom>
              <a:avLst/>
              <a:gdLst>
                <a:gd name="connsiteX0" fmla="*/ 0 w 4635160"/>
                <a:gd name="connsiteY0" fmla="*/ 447187 h 2683071"/>
                <a:gd name="connsiteX1" fmla="*/ 447187 w 4635160"/>
                <a:gd name="connsiteY1" fmla="*/ 0 h 2683071"/>
                <a:gd name="connsiteX2" fmla="*/ 981585 w 4635160"/>
                <a:gd name="connsiteY2" fmla="*/ 0 h 2683071"/>
                <a:gd name="connsiteX3" fmla="*/ 1553391 w 4635160"/>
                <a:gd name="connsiteY3" fmla="*/ 0 h 2683071"/>
                <a:gd name="connsiteX4" fmla="*/ 1975565 w 4635160"/>
                <a:gd name="connsiteY4" fmla="*/ 0 h 2683071"/>
                <a:gd name="connsiteX5" fmla="*/ 2472555 w 4635160"/>
                <a:gd name="connsiteY5" fmla="*/ 0 h 2683071"/>
                <a:gd name="connsiteX6" fmla="*/ 3006953 w 4635160"/>
                <a:gd name="connsiteY6" fmla="*/ 0 h 2683071"/>
                <a:gd name="connsiteX7" fmla="*/ 3616167 w 4635160"/>
                <a:gd name="connsiteY7" fmla="*/ 0 h 2683071"/>
                <a:gd name="connsiteX8" fmla="*/ 4187973 w 4635160"/>
                <a:gd name="connsiteY8" fmla="*/ 0 h 2683071"/>
                <a:gd name="connsiteX9" fmla="*/ 4635160 w 4635160"/>
                <a:gd name="connsiteY9" fmla="*/ 447187 h 2683071"/>
                <a:gd name="connsiteX10" fmla="*/ 4635160 w 4635160"/>
                <a:gd name="connsiteY10" fmla="*/ 1025532 h 2683071"/>
                <a:gd name="connsiteX11" fmla="*/ 4635160 w 4635160"/>
                <a:gd name="connsiteY11" fmla="*/ 1621765 h 2683071"/>
                <a:gd name="connsiteX12" fmla="*/ 4635160 w 4635160"/>
                <a:gd name="connsiteY12" fmla="*/ 2235884 h 2683071"/>
                <a:gd name="connsiteX13" fmla="*/ 4187973 w 4635160"/>
                <a:gd name="connsiteY13" fmla="*/ 2683071 h 2683071"/>
                <a:gd name="connsiteX14" fmla="*/ 3690983 w 4635160"/>
                <a:gd name="connsiteY14" fmla="*/ 2683071 h 2683071"/>
                <a:gd name="connsiteX15" fmla="*/ 3193993 w 4635160"/>
                <a:gd name="connsiteY15" fmla="*/ 2683071 h 2683071"/>
                <a:gd name="connsiteX16" fmla="*/ 2771818 w 4635160"/>
                <a:gd name="connsiteY16" fmla="*/ 2683071 h 2683071"/>
                <a:gd name="connsiteX17" fmla="*/ 2349644 w 4635160"/>
                <a:gd name="connsiteY17" fmla="*/ 2683071 h 2683071"/>
                <a:gd name="connsiteX18" fmla="*/ 1927469 w 4635160"/>
                <a:gd name="connsiteY18" fmla="*/ 2683071 h 2683071"/>
                <a:gd name="connsiteX19" fmla="*/ 1430479 w 4635160"/>
                <a:gd name="connsiteY19" fmla="*/ 2683071 h 2683071"/>
                <a:gd name="connsiteX20" fmla="*/ 447187 w 4635160"/>
                <a:gd name="connsiteY20" fmla="*/ 2683071 h 2683071"/>
                <a:gd name="connsiteX21" fmla="*/ 0 w 4635160"/>
                <a:gd name="connsiteY21" fmla="*/ 2235884 h 2683071"/>
                <a:gd name="connsiteX22" fmla="*/ 0 w 4635160"/>
                <a:gd name="connsiteY22" fmla="*/ 1693313 h 2683071"/>
                <a:gd name="connsiteX23" fmla="*/ 0 w 4635160"/>
                <a:gd name="connsiteY23" fmla="*/ 1079193 h 2683071"/>
                <a:gd name="connsiteX24" fmla="*/ 0 w 4635160"/>
                <a:gd name="connsiteY24" fmla="*/ 447187 h 2683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635160" h="2683071" fill="none" extrusionOk="0">
                  <a:moveTo>
                    <a:pt x="0" y="447187"/>
                  </a:moveTo>
                  <a:cubicBezTo>
                    <a:pt x="36510" y="156731"/>
                    <a:pt x="142605" y="41226"/>
                    <a:pt x="447187" y="0"/>
                  </a:cubicBezTo>
                  <a:cubicBezTo>
                    <a:pt x="675533" y="-21163"/>
                    <a:pt x="794014" y="26749"/>
                    <a:pt x="981585" y="0"/>
                  </a:cubicBezTo>
                  <a:cubicBezTo>
                    <a:pt x="1169156" y="-26749"/>
                    <a:pt x="1273129" y="13823"/>
                    <a:pt x="1553391" y="0"/>
                  </a:cubicBezTo>
                  <a:cubicBezTo>
                    <a:pt x="1833653" y="-13823"/>
                    <a:pt x="1862236" y="14762"/>
                    <a:pt x="1975565" y="0"/>
                  </a:cubicBezTo>
                  <a:cubicBezTo>
                    <a:pt x="2088894" y="-14762"/>
                    <a:pt x="2318466" y="3097"/>
                    <a:pt x="2472555" y="0"/>
                  </a:cubicBezTo>
                  <a:cubicBezTo>
                    <a:pt x="2626644" y="-3097"/>
                    <a:pt x="2769258" y="9446"/>
                    <a:pt x="3006953" y="0"/>
                  </a:cubicBezTo>
                  <a:cubicBezTo>
                    <a:pt x="3244648" y="-9446"/>
                    <a:pt x="3440371" y="39139"/>
                    <a:pt x="3616167" y="0"/>
                  </a:cubicBezTo>
                  <a:cubicBezTo>
                    <a:pt x="3791963" y="-39139"/>
                    <a:pt x="3975687" y="4912"/>
                    <a:pt x="4187973" y="0"/>
                  </a:cubicBezTo>
                  <a:cubicBezTo>
                    <a:pt x="4437966" y="25784"/>
                    <a:pt x="4590496" y="239219"/>
                    <a:pt x="4635160" y="447187"/>
                  </a:cubicBezTo>
                  <a:cubicBezTo>
                    <a:pt x="4663552" y="623352"/>
                    <a:pt x="4575163" y="835388"/>
                    <a:pt x="4635160" y="1025532"/>
                  </a:cubicBezTo>
                  <a:cubicBezTo>
                    <a:pt x="4695157" y="1215676"/>
                    <a:pt x="4599771" y="1484356"/>
                    <a:pt x="4635160" y="1621765"/>
                  </a:cubicBezTo>
                  <a:cubicBezTo>
                    <a:pt x="4670549" y="1759174"/>
                    <a:pt x="4583645" y="2096531"/>
                    <a:pt x="4635160" y="2235884"/>
                  </a:cubicBezTo>
                  <a:cubicBezTo>
                    <a:pt x="4648233" y="2484242"/>
                    <a:pt x="4389088" y="2711004"/>
                    <a:pt x="4187973" y="2683071"/>
                  </a:cubicBezTo>
                  <a:cubicBezTo>
                    <a:pt x="3968871" y="2712016"/>
                    <a:pt x="3839614" y="2677452"/>
                    <a:pt x="3690983" y="2683071"/>
                  </a:cubicBezTo>
                  <a:cubicBezTo>
                    <a:pt x="3542352" y="2688690"/>
                    <a:pt x="3348397" y="2682871"/>
                    <a:pt x="3193993" y="2683071"/>
                  </a:cubicBezTo>
                  <a:cubicBezTo>
                    <a:pt x="3039589" y="2683271"/>
                    <a:pt x="2884851" y="2665629"/>
                    <a:pt x="2771818" y="2683071"/>
                  </a:cubicBezTo>
                  <a:cubicBezTo>
                    <a:pt x="2658785" y="2700513"/>
                    <a:pt x="2466948" y="2653224"/>
                    <a:pt x="2349644" y="2683071"/>
                  </a:cubicBezTo>
                  <a:cubicBezTo>
                    <a:pt x="2232340" y="2712918"/>
                    <a:pt x="2129407" y="2668644"/>
                    <a:pt x="1927469" y="2683071"/>
                  </a:cubicBezTo>
                  <a:cubicBezTo>
                    <a:pt x="1725531" y="2697498"/>
                    <a:pt x="1597724" y="2669701"/>
                    <a:pt x="1430479" y="2683071"/>
                  </a:cubicBezTo>
                  <a:cubicBezTo>
                    <a:pt x="1263234" y="2696441"/>
                    <a:pt x="664524" y="2660298"/>
                    <a:pt x="447187" y="2683071"/>
                  </a:cubicBezTo>
                  <a:cubicBezTo>
                    <a:pt x="142258" y="2644562"/>
                    <a:pt x="22163" y="2517099"/>
                    <a:pt x="0" y="2235884"/>
                  </a:cubicBezTo>
                  <a:cubicBezTo>
                    <a:pt x="-49220" y="1988115"/>
                    <a:pt x="61618" y="1896542"/>
                    <a:pt x="0" y="1693313"/>
                  </a:cubicBezTo>
                  <a:cubicBezTo>
                    <a:pt x="-61618" y="1490084"/>
                    <a:pt x="23429" y="1275181"/>
                    <a:pt x="0" y="1079193"/>
                  </a:cubicBezTo>
                  <a:cubicBezTo>
                    <a:pt x="-23429" y="883205"/>
                    <a:pt x="13738" y="679557"/>
                    <a:pt x="0" y="447187"/>
                  </a:cubicBezTo>
                  <a:close/>
                </a:path>
                <a:path w="4635160" h="2683071" stroke="0" extrusionOk="0">
                  <a:moveTo>
                    <a:pt x="0" y="447187"/>
                  </a:moveTo>
                  <a:cubicBezTo>
                    <a:pt x="-29453" y="219813"/>
                    <a:pt x="235678" y="-56020"/>
                    <a:pt x="447187" y="0"/>
                  </a:cubicBezTo>
                  <a:cubicBezTo>
                    <a:pt x="600232" y="-17474"/>
                    <a:pt x="782894" y="27293"/>
                    <a:pt x="906769" y="0"/>
                  </a:cubicBezTo>
                  <a:cubicBezTo>
                    <a:pt x="1030644" y="-27293"/>
                    <a:pt x="1271743" y="30138"/>
                    <a:pt x="1366352" y="0"/>
                  </a:cubicBezTo>
                  <a:cubicBezTo>
                    <a:pt x="1460961" y="-30138"/>
                    <a:pt x="1665145" y="754"/>
                    <a:pt x="1825934" y="0"/>
                  </a:cubicBezTo>
                  <a:cubicBezTo>
                    <a:pt x="1986723" y="-754"/>
                    <a:pt x="2084684" y="36648"/>
                    <a:pt x="2322924" y="0"/>
                  </a:cubicBezTo>
                  <a:cubicBezTo>
                    <a:pt x="2561164" y="-36648"/>
                    <a:pt x="2667233" y="23384"/>
                    <a:pt x="2819914" y="0"/>
                  </a:cubicBezTo>
                  <a:cubicBezTo>
                    <a:pt x="2972595" y="-23384"/>
                    <a:pt x="3126736" y="57531"/>
                    <a:pt x="3316904" y="0"/>
                  </a:cubicBezTo>
                  <a:cubicBezTo>
                    <a:pt x="3507072" y="-57531"/>
                    <a:pt x="3844111" y="94879"/>
                    <a:pt x="4187973" y="0"/>
                  </a:cubicBezTo>
                  <a:cubicBezTo>
                    <a:pt x="4437202" y="30356"/>
                    <a:pt x="4618945" y="215187"/>
                    <a:pt x="4635160" y="447187"/>
                  </a:cubicBezTo>
                  <a:cubicBezTo>
                    <a:pt x="4686856" y="559467"/>
                    <a:pt x="4630796" y="734762"/>
                    <a:pt x="4635160" y="989758"/>
                  </a:cubicBezTo>
                  <a:cubicBezTo>
                    <a:pt x="4639524" y="1244754"/>
                    <a:pt x="4614400" y="1458137"/>
                    <a:pt x="4635160" y="1621765"/>
                  </a:cubicBezTo>
                  <a:cubicBezTo>
                    <a:pt x="4655920" y="1785393"/>
                    <a:pt x="4606987" y="1988705"/>
                    <a:pt x="4635160" y="2235884"/>
                  </a:cubicBezTo>
                  <a:cubicBezTo>
                    <a:pt x="4625541" y="2481029"/>
                    <a:pt x="4426774" y="2670346"/>
                    <a:pt x="4187973" y="2683071"/>
                  </a:cubicBezTo>
                  <a:cubicBezTo>
                    <a:pt x="4050878" y="2705516"/>
                    <a:pt x="3756342" y="2667756"/>
                    <a:pt x="3616167" y="2683071"/>
                  </a:cubicBezTo>
                  <a:cubicBezTo>
                    <a:pt x="3475992" y="2698386"/>
                    <a:pt x="3279929" y="2677483"/>
                    <a:pt x="3193993" y="2683071"/>
                  </a:cubicBezTo>
                  <a:cubicBezTo>
                    <a:pt x="3108057" y="2688659"/>
                    <a:pt x="2841593" y="2638087"/>
                    <a:pt x="2659595" y="2683071"/>
                  </a:cubicBezTo>
                  <a:cubicBezTo>
                    <a:pt x="2477597" y="2728055"/>
                    <a:pt x="2420136" y="2679614"/>
                    <a:pt x="2200012" y="2683071"/>
                  </a:cubicBezTo>
                  <a:cubicBezTo>
                    <a:pt x="1979888" y="2686528"/>
                    <a:pt x="1773518" y="2677304"/>
                    <a:pt x="1665614" y="2683071"/>
                  </a:cubicBezTo>
                  <a:cubicBezTo>
                    <a:pt x="1557710" y="2688838"/>
                    <a:pt x="1409433" y="2663466"/>
                    <a:pt x="1206032" y="2683071"/>
                  </a:cubicBezTo>
                  <a:cubicBezTo>
                    <a:pt x="1002631" y="2702676"/>
                    <a:pt x="742226" y="2664452"/>
                    <a:pt x="447187" y="2683071"/>
                  </a:cubicBezTo>
                  <a:cubicBezTo>
                    <a:pt x="200230" y="2750121"/>
                    <a:pt x="-1210" y="2555050"/>
                    <a:pt x="0" y="2235884"/>
                  </a:cubicBezTo>
                  <a:cubicBezTo>
                    <a:pt x="-31196" y="2084925"/>
                    <a:pt x="23279" y="1795906"/>
                    <a:pt x="0" y="1621765"/>
                  </a:cubicBezTo>
                  <a:cubicBezTo>
                    <a:pt x="-23279" y="1447624"/>
                    <a:pt x="4660" y="1170008"/>
                    <a:pt x="0" y="1025532"/>
                  </a:cubicBezTo>
                  <a:cubicBezTo>
                    <a:pt x="-4660" y="881056"/>
                    <a:pt x="29939" y="605141"/>
                    <a:pt x="0" y="447187"/>
                  </a:cubicBezTo>
                  <a:close/>
                </a:path>
              </a:pathLst>
            </a:custGeom>
            <a:solidFill>
              <a:schemeClr val="bg1">
                <a:alpha val="72000"/>
              </a:schemeClr>
            </a:solidFill>
            <a:ln w="38100">
              <a:solidFill>
                <a:srgbClr val="FE8A8D"/>
              </a:solidFill>
              <a:extLst>
                <a:ext uri="{C807C97D-BFC1-408E-A445-0C87EB9F89A2}">
                  <ask:lineSketchStyleProps xmlns:ask="http://schemas.microsoft.com/office/drawing/2018/sketchyshapes" sd="283399757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121A74D-77AF-49BB-8B29-29A4B654E823}"/>
                </a:ext>
              </a:extLst>
            </p:cNvPr>
            <p:cNvSpPr txBox="1"/>
            <p:nvPr/>
          </p:nvSpPr>
          <p:spPr>
            <a:xfrm>
              <a:off x="277102" y="1625828"/>
              <a:ext cx="1068637" cy="4244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2. </a:t>
              </a:r>
              <a:r>
                <a:rPr kumimoji="0" lang="en-US" alt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A8520E75-17BB-B5A6-7F88-CE48D3B00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7162" y="314325"/>
            <a:ext cx="3343275" cy="1085850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FED32D0A-2DD3-C17C-720F-B82470DD04A8}"/>
              </a:ext>
            </a:extLst>
          </p:cNvPr>
          <p:cNvGrpSpPr/>
          <p:nvPr/>
        </p:nvGrpSpPr>
        <p:grpSpPr>
          <a:xfrm>
            <a:off x="1676401" y="1676400"/>
            <a:ext cx="2970471" cy="1518482"/>
            <a:chOff x="962026" y="1666875"/>
            <a:chExt cx="2970471" cy="1518482"/>
          </a:xfrm>
        </p:grpSpPr>
        <p:sp>
          <p:nvSpPr>
            <p:cNvPr id="40" name="Text Box 4">
              <a:extLst>
                <a:ext uri="{FF2B5EF4-FFF2-40B4-BE49-F238E27FC236}">
                  <a16:creationId xmlns:a16="http://schemas.microsoft.com/office/drawing/2014/main" id="{543047F1-9719-4F1D-FF5B-847C7F2119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2026" y="1948146"/>
              <a:ext cx="17145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20</a:t>
              </a: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=</a:t>
              </a:r>
            </a:p>
          </p:txBody>
        </p:sp>
        <p:grpSp>
          <p:nvGrpSpPr>
            <p:cNvPr id="41" name="Group 25">
              <a:extLst>
                <a:ext uri="{FF2B5EF4-FFF2-40B4-BE49-F238E27FC236}">
                  <a16:creationId xmlns:a16="http://schemas.microsoft.com/office/drawing/2014/main" id="{DDA72C0C-3DFF-33CD-AFFD-B10072C6D1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56601" y="2354740"/>
              <a:ext cx="1475896" cy="830617"/>
              <a:chOff x="3768" y="2300"/>
              <a:chExt cx="374" cy="551"/>
            </a:xfrm>
          </p:grpSpPr>
          <p:sp>
            <p:nvSpPr>
              <p:cNvPr id="43" name="Text Box 4">
                <a:extLst>
                  <a:ext uri="{FF2B5EF4-FFF2-40B4-BE49-F238E27FC236}">
                    <a16:creationId xmlns:a16="http://schemas.microsoft.com/office/drawing/2014/main" id="{9C7BA784-EFCB-82EB-F66B-6E8034737D1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69" y="2300"/>
                <a:ext cx="373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1</a:t>
                </a:r>
              </a:p>
            </p:txBody>
          </p:sp>
          <p:sp>
            <p:nvSpPr>
              <p:cNvPr id="44" name="Line 28">
                <a:extLst>
                  <a:ext uri="{FF2B5EF4-FFF2-40B4-BE49-F238E27FC236}">
                    <a16:creationId xmlns:a16="http://schemas.microsoft.com/office/drawing/2014/main" id="{A09C2BED-AA89-C5B4-7F8B-13D6E867BD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768" y="2343"/>
                <a:ext cx="232" cy="6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55A4EB79-A4E3-8AF1-437B-FCA1126C2200}"/>
                </a:ext>
              </a:extLst>
            </p:cNvPr>
            <p:cNvSpPr/>
            <p:nvPr/>
          </p:nvSpPr>
          <p:spPr>
            <a:xfrm>
              <a:off x="2505075" y="1666875"/>
              <a:ext cx="762000" cy="647700"/>
            </a:xfrm>
            <a:prstGeom prst="roundRect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E204D71-7069-6C7D-5B98-B157DFE765CA}"/>
              </a:ext>
            </a:extLst>
          </p:cNvPr>
          <p:cNvGrpSpPr/>
          <p:nvPr/>
        </p:nvGrpSpPr>
        <p:grpSpPr>
          <a:xfrm>
            <a:off x="7077076" y="1571625"/>
            <a:ext cx="2970471" cy="1518482"/>
            <a:chOff x="962026" y="1666875"/>
            <a:chExt cx="2970471" cy="1518482"/>
          </a:xfrm>
        </p:grpSpPr>
        <p:sp>
          <p:nvSpPr>
            <p:cNvPr id="48" name="Text Box 4">
              <a:extLst>
                <a:ext uri="{FF2B5EF4-FFF2-40B4-BE49-F238E27FC236}">
                  <a16:creationId xmlns:a16="http://schemas.microsoft.com/office/drawing/2014/main" id="{F447DC59-13A7-256C-C436-A1B8B27AD4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2026" y="1948146"/>
              <a:ext cx="17145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47</a:t>
              </a: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=</a:t>
              </a:r>
            </a:p>
          </p:txBody>
        </p:sp>
        <p:grpSp>
          <p:nvGrpSpPr>
            <p:cNvPr id="49" name="Group 25">
              <a:extLst>
                <a:ext uri="{FF2B5EF4-FFF2-40B4-BE49-F238E27FC236}">
                  <a16:creationId xmlns:a16="http://schemas.microsoft.com/office/drawing/2014/main" id="{E9E8A8CD-EC10-430B-96B1-01A8833B1D3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56601" y="2354740"/>
              <a:ext cx="1475896" cy="830617"/>
              <a:chOff x="3768" y="2300"/>
              <a:chExt cx="374" cy="551"/>
            </a:xfrm>
          </p:grpSpPr>
          <p:sp>
            <p:nvSpPr>
              <p:cNvPr id="51" name="Text Box 4">
                <a:extLst>
                  <a:ext uri="{FF2B5EF4-FFF2-40B4-BE49-F238E27FC236}">
                    <a16:creationId xmlns:a16="http://schemas.microsoft.com/office/drawing/2014/main" id="{011241B8-B7A9-A698-0E51-265E4C455B5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69" y="2300"/>
                <a:ext cx="373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1</a:t>
                </a:r>
              </a:p>
            </p:txBody>
          </p:sp>
          <p:sp>
            <p:nvSpPr>
              <p:cNvPr id="52" name="Line 28">
                <a:extLst>
                  <a:ext uri="{FF2B5EF4-FFF2-40B4-BE49-F238E27FC236}">
                    <a16:creationId xmlns:a16="http://schemas.microsoft.com/office/drawing/2014/main" id="{CBA99B3E-2BC0-EB3D-3C57-4E207CAD50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768" y="2343"/>
                <a:ext cx="232" cy="6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8E457720-6552-E514-7306-E72127CB219E}"/>
                </a:ext>
              </a:extLst>
            </p:cNvPr>
            <p:cNvSpPr/>
            <p:nvPr/>
          </p:nvSpPr>
          <p:spPr>
            <a:xfrm>
              <a:off x="2505075" y="1666875"/>
              <a:ext cx="762000" cy="647700"/>
            </a:xfrm>
            <a:prstGeom prst="roundRect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C8101F9-B703-E64B-5EA5-6F269EBD7675}"/>
              </a:ext>
            </a:extLst>
          </p:cNvPr>
          <p:cNvGrpSpPr/>
          <p:nvPr/>
        </p:nvGrpSpPr>
        <p:grpSpPr>
          <a:xfrm>
            <a:off x="1800224" y="3562350"/>
            <a:ext cx="2627573" cy="1518482"/>
            <a:chOff x="1304924" y="1666875"/>
            <a:chExt cx="2627573" cy="1518482"/>
          </a:xfrm>
        </p:grpSpPr>
        <p:sp>
          <p:nvSpPr>
            <p:cNvPr id="54" name="Text Box 4">
              <a:extLst>
                <a:ext uri="{FF2B5EF4-FFF2-40B4-BE49-F238E27FC236}">
                  <a16:creationId xmlns:a16="http://schemas.microsoft.com/office/drawing/2014/main" id="{75539514-A019-04D9-D576-96FC03D72D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04924" y="1948146"/>
              <a:ext cx="1371601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0</a:t>
              </a: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=</a:t>
              </a:r>
            </a:p>
          </p:txBody>
        </p:sp>
        <p:grpSp>
          <p:nvGrpSpPr>
            <p:cNvPr id="55" name="Group 25">
              <a:extLst>
                <a:ext uri="{FF2B5EF4-FFF2-40B4-BE49-F238E27FC236}">
                  <a16:creationId xmlns:a16="http://schemas.microsoft.com/office/drawing/2014/main" id="{400FC328-1BE6-F3B4-FF74-AC64A39281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56601" y="2354740"/>
              <a:ext cx="1475896" cy="830617"/>
              <a:chOff x="3768" y="2300"/>
              <a:chExt cx="374" cy="551"/>
            </a:xfrm>
          </p:grpSpPr>
          <p:sp>
            <p:nvSpPr>
              <p:cNvPr id="57" name="Text Box 4">
                <a:extLst>
                  <a:ext uri="{FF2B5EF4-FFF2-40B4-BE49-F238E27FC236}">
                    <a16:creationId xmlns:a16="http://schemas.microsoft.com/office/drawing/2014/main" id="{F87F0283-0DAF-DBD3-B6A3-6943A959258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69" y="2300"/>
                <a:ext cx="373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1</a:t>
                </a:r>
              </a:p>
            </p:txBody>
          </p:sp>
          <p:sp>
            <p:nvSpPr>
              <p:cNvPr id="58" name="Line 28">
                <a:extLst>
                  <a:ext uri="{FF2B5EF4-FFF2-40B4-BE49-F238E27FC236}">
                    <a16:creationId xmlns:a16="http://schemas.microsoft.com/office/drawing/2014/main" id="{3DC51751-E05C-BC52-68A0-FAB3B2D1AB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768" y="2343"/>
                <a:ext cx="232" cy="6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6550F655-72E3-489F-C46A-F648DB5EB9D4}"/>
                </a:ext>
              </a:extLst>
            </p:cNvPr>
            <p:cNvSpPr/>
            <p:nvPr/>
          </p:nvSpPr>
          <p:spPr>
            <a:xfrm>
              <a:off x="2505075" y="1666875"/>
              <a:ext cx="762000" cy="647700"/>
            </a:xfrm>
            <a:prstGeom prst="roundRect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7A8FA293-5043-AC2B-63AC-333A16A7B82C}"/>
              </a:ext>
            </a:extLst>
          </p:cNvPr>
          <p:cNvGrpSpPr/>
          <p:nvPr/>
        </p:nvGrpSpPr>
        <p:grpSpPr>
          <a:xfrm>
            <a:off x="7058026" y="3581400"/>
            <a:ext cx="2970471" cy="1518482"/>
            <a:chOff x="962026" y="1666875"/>
            <a:chExt cx="2970471" cy="1518482"/>
          </a:xfrm>
        </p:grpSpPr>
        <p:sp>
          <p:nvSpPr>
            <p:cNvPr id="63" name="Text Box 4">
              <a:extLst>
                <a:ext uri="{FF2B5EF4-FFF2-40B4-BE49-F238E27FC236}">
                  <a16:creationId xmlns:a16="http://schemas.microsoft.com/office/drawing/2014/main" id="{4B0AEA4D-8713-7BC9-8A0B-AB0540B538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2026" y="1948146"/>
              <a:ext cx="17145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85</a:t>
              </a: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=</a:t>
              </a:r>
            </a:p>
          </p:txBody>
        </p:sp>
        <p:grpSp>
          <p:nvGrpSpPr>
            <p:cNvPr id="64" name="Group 25">
              <a:extLst>
                <a:ext uri="{FF2B5EF4-FFF2-40B4-BE49-F238E27FC236}">
                  <a16:creationId xmlns:a16="http://schemas.microsoft.com/office/drawing/2014/main" id="{5D9F3FFE-7EC9-269A-1A7C-0CD542329C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56601" y="2354740"/>
              <a:ext cx="1475896" cy="830617"/>
              <a:chOff x="3768" y="2300"/>
              <a:chExt cx="374" cy="551"/>
            </a:xfrm>
          </p:grpSpPr>
          <p:sp>
            <p:nvSpPr>
              <p:cNvPr id="66" name="Text Box 4">
                <a:extLst>
                  <a:ext uri="{FF2B5EF4-FFF2-40B4-BE49-F238E27FC236}">
                    <a16:creationId xmlns:a16="http://schemas.microsoft.com/office/drawing/2014/main" id="{528F42D7-02D5-4A43-F076-8823C7E8D7C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69" y="2300"/>
                <a:ext cx="373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1</a:t>
                </a:r>
              </a:p>
            </p:txBody>
          </p:sp>
          <p:sp>
            <p:nvSpPr>
              <p:cNvPr id="67" name="Line 28">
                <a:extLst>
                  <a:ext uri="{FF2B5EF4-FFF2-40B4-BE49-F238E27FC236}">
                    <a16:creationId xmlns:a16="http://schemas.microsoft.com/office/drawing/2014/main" id="{9C30398E-F360-1945-35FE-EC49D7F7EC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768" y="2343"/>
                <a:ext cx="232" cy="6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17CEDEC3-5C79-76CA-B771-94E4D6359CCD}"/>
                </a:ext>
              </a:extLst>
            </p:cNvPr>
            <p:cNvSpPr/>
            <p:nvPr/>
          </p:nvSpPr>
          <p:spPr>
            <a:xfrm>
              <a:off x="2505075" y="1666875"/>
              <a:ext cx="762000" cy="647700"/>
            </a:xfrm>
            <a:prstGeom prst="roundRect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1E0ED90B-F441-53F1-2272-838CB5F8F6E4}"/>
              </a:ext>
            </a:extLst>
          </p:cNvPr>
          <p:cNvSpPr/>
          <p:nvPr/>
        </p:nvSpPr>
        <p:spPr>
          <a:xfrm>
            <a:off x="3219450" y="1666875"/>
            <a:ext cx="762000" cy="647700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20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546AC450-3865-8A29-B2D3-72A0DBD75E93}"/>
              </a:ext>
            </a:extLst>
          </p:cNvPr>
          <p:cNvSpPr/>
          <p:nvPr/>
        </p:nvSpPr>
        <p:spPr>
          <a:xfrm>
            <a:off x="8610600" y="1571625"/>
            <a:ext cx="762000" cy="647700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47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8D262912-239D-3D30-B3DA-79BD00BFF3DD}"/>
              </a:ext>
            </a:extLst>
          </p:cNvPr>
          <p:cNvSpPr/>
          <p:nvPr/>
        </p:nvSpPr>
        <p:spPr>
          <a:xfrm>
            <a:off x="2990850" y="3562350"/>
            <a:ext cx="762000" cy="647700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0DA5B43A-7BD6-6CCE-EC9B-5E8D46051CD1}"/>
              </a:ext>
            </a:extLst>
          </p:cNvPr>
          <p:cNvSpPr/>
          <p:nvPr/>
        </p:nvSpPr>
        <p:spPr>
          <a:xfrm>
            <a:off x="8591550" y="3590925"/>
            <a:ext cx="762000" cy="647700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85</a:t>
            </a:r>
          </a:p>
        </p:txBody>
      </p:sp>
      <p:pic>
        <p:nvPicPr>
          <p:cNvPr id="73" name="图片 2">
            <a:extLst>
              <a:ext uri="{FF2B5EF4-FFF2-40B4-BE49-F238E27FC236}">
                <a16:creationId xmlns:a16="http://schemas.microsoft.com/office/drawing/2014/main" id="{A7691AB9-6D1E-D153-C4F3-EC880C89A6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>
            <a:off x="2828864" y="4439714"/>
            <a:ext cx="5486458" cy="2418286"/>
          </a:xfrm>
          <a:prstGeom prst="rect">
            <a:avLst/>
          </a:prstGeom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A13188A3-1A84-6C57-D98B-0F3B246A2CA7}"/>
              </a:ext>
            </a:extLst>
          </p:cNvPr>
          <p:cNvSpPr/>
          <p:nvPr/>
        </p:nvSpPr>
        <p:spPr>
          <a:xfrm rot="21157633">
            <a:off x="3039958" y="5174605"/>
            <a:ext cx="49209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endParaRPr lang="en-US" sz="3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72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70" grpId="0" animBg="1"/>
      <p:bldP spid="71" grpId="0" animBg="1"/>
      <p:bldP spid="7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7" r="40316"/>
          <a:stretch/>
        </p:blipFill>
        <p:spPr>
          <a:xfrm rot="10800000">
            <a:off x="-1760735" y="1501615"/>
            <a:ext cx="14252300" cy="555845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620343D-227B-4618-AEE0-3354C563FF18}"/>
              </a:ext>
            </a:extLst>
          </p:cNvPr>
          <p:cNvGrpSpPr/>
          <p:nvPr/>
        </p:nvGrpSpPr>
        <p:grpSpPr>
          <a:xfrm rot="21052705">
            <a:off x="186028" y="-104559"/>
            <a:ext cx="9069122" cy="5396465"/>
            <a:chOff x="-283575" y="115478"/>
            <a:chExt cx="8777162" cy="5396465"/>
          </a:xfrm>
        </p:grpSpPr>
        <p:pic>
          <p:nvPicPr>
            <p:cNvPr id="7" name="图片 2">
              <a:extLst>
                <a:ext uri="{FF2B5EF4-FFF2-40B4-BE49-F238E27FC236}">
                  <a16:creationId xmlns:a16="http://schemas.microsoft.com/office/drawing/2014/main" id="{AD976D92-6007-4E0E-9496-FD5C83C3C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6353884" flipV="1">
              <a:off x="1406773" y="-1574870"/>
              <a:ext cx="5396465" cy="877716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D618DB0-02A6-472D-90B8-6BF6886D7929}"/>
                </a:ext>
              </a:extLst>
            </p:cNvPr>
            <p:cNvSpPr txBox="1"/>
            <p:nvPr/>
          </p:nvSpPr>
          <p:spPr>
            <a:xfrm rot="285428">
              <a:off x="618468" y="1332156"/>
              <a:ext cx="6126057" cy="28007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Mọi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tự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nhiên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thể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viết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thành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một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phân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tử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tự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nhiên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đó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mẫu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bằng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1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6" b="96361" l="9316" r="89908">
                        <a14:backgroundMark x1="26201" y1="16919" x2="21786" y2="53305"/>
                        <a14:backgroundMark x1="63998" y1="4973" x2="82678" y2="48636"/>
                        <a14:backgroundMark x1="39981" y1="58581" x2="42018" y2="58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180" y="474842"/>
            <a:ext cx="8231936" cy="65852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525" y="-620771"/>
            <a:ext cx="3636781" cy="36367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84" y="0"/>
            <a:ext cx="1452992" cy="1402889"/>
          </a:xfrm>
          <a:prstGeom prst="rect">
            <a:avLst/>
          </a:prstGeom>
        </p:spPr>
      </p:pic>
      <p:pic>
        <p:nvPicPr>
          <p:cNvPr id="11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247040" y="4291184"/>
            <a:ext cx="1514919" cy="151492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867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5">
            <a:extLst>
              <a:ext uri="{FF2B5EF4-FFF2-40B4-BE49-F238E27FC236}">
                <a16:creationId xmlns:a16="http://schemas.microsoft.com/office/drawing/2014/main" id="{B9D48C89-43DD-4D41-B6B6-85568A348E90}"/>
              </a:ext>
            </a:extLst>
          </p:cNvPr>
          <p:cNvSpPr/>
          <p:nvPr/>
        </p:nvSpPr>
        <p:spPr>
          <a:xfrm>
            <a:off x="358856" y="228600"/>
            <a:ext cx="11833144" cy="6419850"/>
          </a:xfrm>
          <a:custGeom>
            <a:avLst/>
            <a:gdLst>
              <a:gd name="connsiteX0" fmla="*/ 0 w 11833144"/>
              <a:gd name="connsiteY0" fmla="*/ 1069996 h 6419850"/>
              <a:gd name="connsiteX1" fmla="*/ 1069996 w 11833144"/>
              <a:gd name="connsiteY1" fmla="*/ 0 h 6419850"/>
              <a:gd name="connsiteX2" fmla="*/ 1349387 w 11833144"/>
              <a:gd name="connsiteY2" fmla="*/ 0 h 6419850"/>
              <a:gd name="connsiteX3" fmla="*/ 1628778 w 11833144"/>
              <a:gd name="connsiteY3" fmla="*/ 0 h 6419850"/>
              <a:gd name="connsiteX4" fmla="*/ 2198963 w 11833144"/>
              <a:gd name="connsiteY4" fmla="*/ 0 h 6419850"/>
              <a:gd name="connsiteX5" fmla="*/ 2963012 w 11833144"/>
              <a:gd name="connsiteY5" fmla="*/ 0 h 6419850"/>
              <a:gd name="connsiteX6" fmla="*/ 3242402 w 11833144"/>
              <a:gd name="connsiteY6" fmla="*/ 0 h 6419850"/>
              <a:gd name="connsiteX7" fmla="*/ 3521793 w 11833144"/>
              <a:gd name="connsiteY7" fmla="*/ 0 h 6419850"/>
              <a:gd name="connsiteX8" fmla="*/ 4091979 w 11833144"/>
              <a:gd name="connsiteY8" fmla="*/ 0 h 6419850"/>
              <a:gd name="connsiteX9" fmla="*/ 4759096 w 11833144"/>
              <a:gd name="connsiteY9" fmla="*/ 0 h 6419850"/>
              <a:gd name="connsiteX10" fmla="*/ 5329281 w 11833144"/>
              <a:gd name="connsiteY10" fmla="*/ 0 h 6419850"/>
              <a:gd name="connsiteX11" fmla="*/ 5608672 w 11833144"/>
              <a:gd name="connsiteY11" fmla="*/ 0 h 6419850"/>
              <a:gd name="connsiteX12" fmla="*/ 5984994 w 11833144"/>
              <a:gd name="connsiteY12" fmla="*/ 0 h 6419850"/>
              <a:gd name="connsiteX13" fmla="*/ 6555180 w 11833144"/>
              <a:gd name="connsiteY13" fmla="*/ 0 h 6419850"/>
              <a:gd name="connsiteX14" fmla="*/ 6931502 w 11833144"/>
              <a:gd name="connsiteY14" fmla="*/ 0 h 6419850"/>
              <a:gd name="connsiteX15" fmla="*/ 7695550 w 11833144"/>
              <a:gd name="connsiteY15" fmla="*/ 0 h 6419850"/>
              <a:gd name="connsiteX16" fmla="*/ 8071873 w 11833144"/>
              <a:gd name="connsiteY16" fmla="*/ 0 h 6419850"/>
              <a:gd name="connsiteX17" fmla="*/ 8738990 w 11833144"/>
              <a:gd name="connsiteY17" fmla="*/ 0 h 6419850"/>
              <a:gd name="connsiteX18" fmla="*/ 9115312 w 11833144"/>
              <a:gd name="connsiteY18" fmla="*/ 0 h 6419850"/>
              <a:gd name="connsiteX19" fmla="*/ 9782429 w 11833144"/>
              <a:gd name="connsiteY19" fmla="*/ 0 h 6419850"/>
              <a:gd name="connsiteX20" fmla="*/ 10061820 w 11833144"/>
              <a:gd name="connsiteY20" fmla="*/ 0 h 6419850"/>
              <a:gd name="connsiteX21" fmla="*/ 10763148 w 11833144"/>
              <a:gd name="connsiteY21" fmla="*/ 0 h 6419850"/>
              <a:gd name="connsiteX22" fmla="*/ 11833144 w 11833144"/>
              <a:gd name="connsiteY22" fmla="*/ 1069996 h 6419850"/>
              <a:gd name="connsiteX23" fmla="*/ 11833144 w 11833144"/>
              <a:gd name="connsiteY23" fmla="*/ 1476583 h 6419850"/>
              <a:gd name="connsiteX24" fmla="*/ 11833144 w 11833144"/>
              <a:gd name="connsiteY24" fmla="*/ 2097162 h 6419850"/>
              <a:gd name="connsiteX25" fmla="*/ 11833144 w 11833144"/>
              <a:gd name="connsiteY25" fmla="*/ 2717741 h 6419850"/>
              <a:gd name="connsiteX26" fmla="*/ 11833144 w 11833144"/>
              <a:gd name="connsiteY26" fmla="*/ 3252724 h 6419850"/>
              <a:gd name="connsiteX27" fmla="*/ 11833144 w 11833144"/>
              <a:gd name="connsiteY27" fmla="*/ 3744907 h 6419850"/>
              <a:gd name="connsiteX28" fmla="*/ 11833144 w 11833144"/>
              <a:gd name="connsiteY28" fmla="*/ 4151494 h 6419850"/>
              <a:gd name="connsiteX29" fmla="*/ 11833144 w 11833144"/>
              <a:gd name="connsiteY29" fmla="*/ 4729275 h 6419850"/>
              <a:gd name="connsiteX30" fmla="*/ 11833144 w 11833144"/>
              <a:gd name="connsiteY30" fmla="*/ 5349854 h 6419850"/>
              <a:gd name="connsiteX31" fmla="*/ 10763148 w 11833144"/>
              <a:gd name="connsiteY31" fmla="*/ 6419850 h 6419850"/>
              <a:gd name="connsiteX32" fmla="*/ 10192963 w 11833144"/>
              <a:gd name="connsiteY32" fmla="*/ 6419850 h 6419850"/>
              <a:gd name="connsiteX33" fmla="*/ 9816640 w 11833144"/>
              <a:gd name="connsiteY33" fmla="*/ 6419850 h 6419850"/>
              <a:gd name="connsiteX34" fmla="*/ 9343386 w 11833144"/>
              <a:gd name="connsiteY34" fmla="*/ 6419850 h 6419850"/>
              <a:gd name="connsiteX35" fmla="*/ 9063995 w 11833144"/>
              <a:gd name="connsiteY35" fmla="*/ 6419850 h 6419850"/>
              <a:gd name="connsiteX36" fmla="*/ 8299947 w 11833144"/>
              <a:gd name="connsiteY36" fmla="*/ 6419850 h 6419850"/>
              <a:gd name="connsiteX37" fmla="*/ 7535899 w 11833144"/>
              <a:gd name="connsiteY37" fmla="*/ 6419850 h 6419850"/>
              <a:gd name="connsiteX38" fmla="*/ 6771850 w 11833144"/>
              <a:gd name="connsiteY38" fmla="*/ 6419850 h 6419850"/>
              <a:gd name="connsiteX39" fmla="*/ 6201665 w 11833144"/>
              <a:gd name="connsiteY39" fmla="*/ 6419850 h 6419850"/>
              <a:gd name="connsiteX40" fmla="*/ 5825342 w 11833144"/>
              <a:gd name="connsiteY40" fmla="*/ 6419850 h 6419850"/>
              <a:gd name="connsiteX41" fmla="*/ 5545951 w 11833144"/>
              <a:gd name="connsiteY41" fmla="*/ 6419850 h 6419850"/>
              <a:gd name="connsiteX42" fmla="*/ 4975766 w 11833144"/>
              <a:gd name="connsiteY42" fmla="*/ 6419850 h 6419850"/>
              <a:gd name="connsiteX43" fmla="*/ 4696375 w 11833144"/>
              <a:gd name="connsiteY43" fmla="*/ 6419850 h 6419850"/>
              <a:gd name="connsiteX44" fmla="*/ 4126190 w 11833144"/>
              <a:gd name="connsiteY44" fmla="*/ 6419850 h 6419850"/>
              <a:gd name="connsiteX45" fmla="*/ 3459073 w 11833144"/>
              <a:gd name="connsiteY45" fmla="*/ 6419850 h 6419850"/>
              <a:gd name="connsiteX46" fmla="*/ 2888887 w 11833144"/>
              <a:gd name="connsiteY46" fmla="*/ 6419850 h 6419850"/>
              <a:gd name="connsiteX47" fmla="*/ 2609497 w 11833144"/>
              <a:gd name="connsiteY47" fmla="*/ 6419850 h 6419850"/>
              <a:gd name="connsiteX48" fmla="*/ 1942380 w 11833144"/>
              <a:gd name="connsiteY48" fmla="*/ 6419850 h 6419850"/>
              <a:gd name="connsiteX49" fmla="*/ 1069996 w 11833144"/>
              <a:gd name="connsiteY49" fmla="*/ 6419850 h 6419850"/>
              <a:gd name="connsiteX50" fmla="*/ 0 w 11833144"/>
              <a:gd name="connsiteY50" fmla="*/ 5349854 h 6419850"/>
              <a:gd name="connsiteX51" fmla="*/ 0 w 11833144"/>
              <a:gd name="connsiteY51" fmla="*/ 4814872 h 6419850"/>
              <a:gd name="connsiteX52" fmla="*/ 0 w 11833144"/>
              <a:gd name="connsiteY52" fmla="*/ 4194292 h 6419850"/>
              <a:gd name="connsiteX53" fmla="*/ 0 w 11833144"/>
              <a:gd name="connsiteY53" fmla="*/ 3573713 h 6419850"/>
              <a:gd name="connsiteX54" fmla="*/ 0 w 11833144"/>
              <a:gd name="connsiteY54" fmla="*/ 3124328 h 6419850"/>
              <a:gd name="connsiteX55" fmla="*/ 0 w 11833144"/>
              <a:gd name="connsiteY55" fmla="*/ 2674943 h 6419850"/>
              <a:gd name="connsiteX56" fmla="*/ 0 w 11833144"/>
              <a:gd name="connsiteY56" fmla="*/ 2268356 h 6419850"/>
              <a:gd name="connsiteX57" fmla="*/ 0 w 11833144"/>
              <a:gd name="connsiteY57" fmla="*/ 1776173 h 6419850"/>
              <a:gd name="connsiteX58" fmla="*/ 0 w 11833144"/>
              <a:gd name="connsiteY58" fmla="*/ 1069996 h 641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1833144" h="6419850" fill="none" extrusionOk="0">
                <a:moveTo>
                  <a:pt x="0" y="1069996"/>
                </a:moveTo>
                <a:cubicBezTo>
                  <a:pt x="-64867" y="510880"/>
                  <a:pt x="428964" y="41279"/>
                  <a:pt x="1069996" y="0"/>
                </a:cubicBezTo>
                <a:cubicBezTo>
                  <a:pt x="1136258" y="-18522"/>
                  <a:pt x="1279598" y="31120"/>
                  <a:pt x="1349387" y="0"/>
                </a:cubicBezTo>
                <a:cubicBezTo>
                  <a:pt x="1419176" y="-31120"/>
                  <a:pt x="1527460" y="4832"/>
                  <a:pt x="1628778" y="0"/>
                </a:cubicBezTo>
                <a:cubicBezTo>
                  <a:pt x="1730096" y="-4832"/>
                  <a:pt x="2011907" y="50249"/>
                  <a:pt x="2198963" y="0"/>
                </a:cubicBezTo>
                <a:cubicBezTo>
                  <a:pt x="2386019" y="-50249"/>
                  <a:pt x="2778236" y="80747"/>
                  <a:pt x="2963012" y="0"/>
                </a:cubicBezTo>
                <a:cubicBezTo>
                  <a:pt x="3147788" y="-80747"/>
                  <a:pt x="3148780" y="7149"/>
                  <a:pt x="3242402" y="0"/>
                </a:cubicBezTo>
                <a:cubicBezTo>
                  <a:pt x="3336024" y="-7149"/>
                  <a:pt x="3434908" y="11335"/>
                  <a:pt x="3521793" y="0"/>
                </a:cubicBezTo>
                <a:cubicBezTo>
                  <a:pt x="3608678" y="-11335"/>
                  <a:pt x="3882190" y="12779"/>
                  <a:pt x="4091979" y="0"/>
                </a:cubicBezTo>
                <a:cubicBezTo>
                  <a:pt x="4301768" y="-12779"/>
                  <a:pt x="4535587" y="77296"/>
                  <a:pt x="4759096" y="0"/>
                </a:cubicBezTo>
                <a:cubicBezTo>
                  <a:pt x="4982605" y="-77296"/>
                  <a:pt x="5129654" y="37662"/>
                  <a:pt x="5329281" y="0"/>
                </a:cubicBezTo>
                <a:cubicBezTo>
                  <a:pt x="5528908" y="-37662"/>
                  <a:pt x="5491876" y="27097"/>
                  <a:pt x="5608672" y="0"/>
                </a:cubicBezTo>
                <a:cubicBezTo>
                  <a:pt x="5725468" y="-27097"/>
                  <a:pt x="5803448" y="14685"/>
                  <a:pt x="5984994" y="0"/>
                </a:cubicBezTo>
                <a:cubicBezTo>
                  <a:pt x="6166540" y="-14685"/>
                  <a:pt x="6421791" y="63583"/>
                  <a:pt x="6555180" y="0"/>
                </a:cubicBezTo>
                <a:cubicBezTo>
                  <a:pt x="6688569" y="-63583"/>
                  <a:pt x="6801452" y="28600"/>
                  <a:pt x="6931502" y="0"/>
                </a:cubicBezTo>
                <a:cubicBezTo>
                  <a:pt x="7061552" y="-28600"/>
                  <a:pt x="7432784" y="31785"/>
                  <a:pt x="7695550" y="0"/>
                </a:cubicBezTo>
                <a:cubicBezTo>
                  <a:pt x="7958316" y="-31785"/>
                  <a:pt x="7917824" y="29211"/>
                  <a:pt x="8071873" y="0"/>
                </a:cubicBezTo>
                <a:cubicBezTo>
                  <a:pt x="8225922" y="-29211"/>
                  <a:pt x="8464347" y="5195"/>
                  <a:pt x="8738990" y="0"/>
                </a:cubicBezTo>
                <a:cubicBezTo>
                  <a:pt x="9013633" y="-5195"/>
                  <a:pt x="8954025" y="21372"/>
                  <a:pt x="9115312" y="0"/>
                </a:cubicBezTo>
                <a:cubicBezTo>
                  <a:pt x="9276599" y="-21372"/>
                  <a:pt x="9460436" y="20776"/>
                  <a:pt x="9782429" y="0"/>
                </a:cubicBezTo>
                <a:cubicBezTo>
                  <a:pt x="10104422" y="-20776"/>
                  <a:pt x="9962491" y="17660"/>
                  <a:pt x="10061820" y="0"/>
                </a:cubicBezTo>
                <a:cubicBezTo>
                  <a:pt x="10161149" y="-17660"/>
                  <a:pt x="10448142" y="6280"/>
                  <a:pt x="10763148" y="0"/>
                </a:cubicBezTo>
                <a:cubicBezTo>
                  <a:pt x="11399815" y="-118062"/>
                  <a:pt x="11873428" y="529428"/>
                  <a:pt x="11833144" y="1069996"/>
                </a:cubicBezTo>
                <a:cubicBezTo>
                  <a:pt x="11843641" y="1168050"/>
                  <a:pt x="11794953" y="1300420"/>
                  <a:pt x="11833144" y="1476583"/>
                </a:cubicBezTo>
                <a:cubicBezTo>
                  <a:pt x="11871335" y="1652746"/>
                  <a:pt x="11813129" y="1869520"/>
                  <a:pt x="11833144" y="2097162"/>
                </a:cubicBezTo>
                <a:cubicBezTo>
                  <a:pt x="11853159" y="2324804"/>
                  <a:pt x="11816158" y="2535205"/>
                  <a:pt x="11833144" y="2717741"/>
                </a:cubicBezTo>
                <a:cubicBezTo>
                  <a:pt x="11850130" y="2900277"/>
                  <a:pt x="11828061" y="2995514"/>
                  <a:pt x="11833144" y="3252724"/>
                </a:cubicBezTo>
                <a:cubicBezTo>
                  <a:pt x="11838227" y="3509934"/>
                  <a:pt x="11796908" y="3563020"/>
                  <a:pt x="11833144" y="3744907"/>
                </a:cubicBezTo>
                <a:cubicBezTo>
                  <a:pt x="11869380" y="3926794"/>
                  <a:pt x="11828847" y="4017674"/>
                  <a:pt x="11833144" y="4151494"/>
                </a:cubicBezTo>
                <a:cubicBezTo>
                  <a:pt x="11837441" y="4285314"/>
                  <a:pt x="11767876" y="4577502"/>
                  <a:pt x="11833144" y="4729275"/>
                </a:cubicBezTo>
                <a:cubicBezTo>
                  <a:pt x="11898412" y="4881048"/>
                  <a:pt x="11814015" y="5090225"/>
                  <a:pt x="11833144" y="5349854"/>
                </a:cubicBezTo>
                <a:cubicBezTo>
                  <a:pt x="11920299" y="5897513"/>
                  <a:pt x="11280568" y="6405265"/>
                  <a:pt x="10763148" y="6419850"/>
                </a:cubicBezTo>
                <a:cubicBezTo>
                  <a:pt x="10604438" y="6439107"/>
                  <a:pt x="10338321" y="6395551"/>
                  <a:pt x="10192963" y="6419850"/>
                </a:cubicBezTo>
                <a:cubicBezTo>
                  <a:pt x="10047605" y="6444149"/>
                  <a:pt x="9988755" y="6376293"/>
                  <a:pt x="9816640" y="6419850"/>
                </a:cubicBezTo>
                <a:cubicBezTo>
                  <a:pt x="9644525" y="6463407"/>
                  <a:pt x="9548422" y="6366312"/>
                  <a:pt x="9343386" y="6419850"/>
                </a:cubicBezTo>
                <a:cubicBezTo>
                  <a:pt x="9138350" y="6473388"/>
                  <a:pt x="9124829" y="6398379"/>
                  <a:pt x="9063995" y="6419850"/>
                </a:cubicBezTo>
                <a:cubicBezTo>
                  <a:pt x="9003161" y="6441321"/>
                  <a:pt x="8475835" y="6378886"/>
                  <a:pt x="8299947" y="6419850"/>
                </a:cubicBezTo>
                <a:cubicBezTo>
                  <a:pt x="8124059" y="6460814"/>
                  <a:pt x="7883775" y="6351187"/>
                  <a:pt x="7535899" y="6419850"/>
                </a:cubicBezTo>
                <a:cubicBezTo>
                  <a:pt x="7188023" y="6488513"/>
                  <a:pt x="7097065" y="6361485"/>
                  <a:pt x="6771850" y="6419850"/>
                </a:cubicBezTo>
                <a:cubicBezTo>
                  <a:pt x="6446635" y="6478215"/>
                  <a:pt x="6420026" y="6394308"/>
                  <a:pt x="6201665" y="6419850"/>
                </a:cubicBezTo>
                <a:cubicBezTo>
                  <a:pt x="5983305" y="6445392"/>
                  <a:pt x="5950993" y="6419370"/>
                  <a:pt x="5825342" y="6419850"/>
                </a:cubicBezTo>
                <a:cubicBezTo>
                  <a:pt x="5699691" y="6420330"/>
                  <a:pt x="5633539" y="6403570"/>
                  <a:pt x="5545951" y="6419850"/>
                </a:cubicBezTo>
                <a:cubicBezTo>
                  <a:pt x="5458363" y="6436130"/>
                  <a:pt x="5155194" y="6407220"/>
                  <a:pt x="4975766" y="6419850"/>
                </a:cubicBezTo>
                <a:cubicBezTo>
                  <a:pt x="4796338" y="6432480"/>
                  <a:pt x="4794332" y="6417240"/>
                  <a:pt x="4696375" y="6419850"/>
                </a:cubicBezTo>
                <a:cubicBezTo>
                  <a:pt x="4598418" y="6422460"/>
                  <a:pt x="4301903" y="6379033"/>
                  <a:pt x="4126190" y="6419850"/>
                </a:cubicBezTo>
                <a:cubicBezTo>
                  <a:pt x="3950477" y="6460667"/>
                  <a:pt x="3708302" y="6419565"/>
                  <a:pt x="3459073" y="6419850"/>
                </a:cubicBezTo>
                <a:cubicBezTo>
                  <a:pt x="3209844" y="6420135"/>
                  <a:pt x="3139543" y="6359924"/>
                  <a:pt x="2888887" y="6419850"/>
                </a:cubicBezTo>
                <a:cubicBezTo>
                  <a:pt x="2638231" y="6479776"/>
                  <a:pt x="2738206" y="6401800"/>
                  <a:pt x="2609497" y="6419850"/>
                </a:cubicBezTo>
                <a:cubicBezTo>
                  <a:pt x="2480788" y="6437900"/>
                  <a:pt x="2179343" y="6383105"/>
                  <a:pt x="1942380" y="6419850"/>
                </a:cubicBezTo>
                <a:cubicBezTo>
                  <a:pt x="1705417" y="6456595"/>
                  <a:pt x="1344002" y="6361854"/>
                  <a:pt x="1069996" y="6419850"/>
                </a:cubicBezTo>
                <a:cubicBezTo>
                  <a:pt x="610231" y="6526540"/>
                  <a:pt x="10071" y="5972581"/>
                  <a:pt x="0" y="5349854"/>
                </a:cubicBezTo>
                <a:cubicBezTo>
                  <a:pt x="-58358" y="5134353"/>
                  <a:pt x="56811" y="4971602"/>
                  <a:pt x="0" y="4814872"/>
                </a:cubicBezTo>
                <a:cubicBezTo>
                  <a:pt x="-56811" y="4658142"/>
                  <a:pt x="25502" y="4475956"/>
                  <a:pt x="0" y="4194292"/>
                </a:cubicBezTo>
                <a:cubicBezTo>
                  <a:pt x="-25502" y="3912628"/>
                  <a:pt x="37843" y="3816074"/>
                  <a:pt x="0" y="3573713"/>
                </a:cubicBezTo>
                <a:cubicBezTo>
                  <a:pt x="-37843" y="3331352"/>
                  <a:pt x="9605" y="3279013"/>
                  <a:pt x="0" y="3124328"/>
                </a:cubicBezTo>
                <a:cubicBezTo>
                  <a:pt x="-9605" y="2969643"/>
                  <a:pt x="34600" y="2881939"/>
                  <a:pt x="0" y="2674943"/>
                </a:cubicBezTo>
                <a:cubicBezTo>
                  <a:pt x="-34600" y="2467948"/>
                  <a:pt x="27118" y="2422396"/>
                  <a:pt x="0" y="2268356"/>
                </a:cubicBezTo>
                <a:cubicBezTo>
                  <a:pt x="-27118" y="2114316"/>
                  <a:pt x="21612" y="1894595"/>
                  <a:pt x="0" y="1776173"/>
                </a:cubicBezTo>
                <a:cubicBezTo>
                  <a:pt x="-21612" y="1657751"/>
                  <a:pt x="64073" y="1259470"/>
                  <a:pt x="0" y="1069996"/>
                </a:cubicBezTo>
                <a:close/>
              </a:path>
              <a:path w="11833144" h="6419850" stroke="0" extrusionOk="0">
                <a:moveTo>
                  <a:pt x="0" y="1069996"/>
                </a:moveTo>
                <a:cubicBezTo>
                  <a:pt x="-20742" y="492858"/>
                  <a:pt x="497133" y="-28558"/>
                  <a:pt x="1069996" y="0"/>
                </a:cubicBezTo>
                <a:cubicBezTo>
                  <a:pt x="1210587" y="-2695"/>
                  <a:pt x="1332216" y="24024"/>
                  <a:pt x="1446318" y="0"/>
                </a:cubicBezTo>
                <a:cubicBezTo>
                  <a:pt x="1560420" y="-24024"/>
                  <a:pt x="1690306" y="31090"/>
                  <a:pt x="1822641" y="0"/>
                </a:cubicBezTo>
                <a:cubicBezTo>
                  <a:pt x="1954976" y="-31090"/>
                  <a:pt x="2099956" y="20488"/>
                  <a:pt x="2198963" y="0"/>
                </a:cubicBezTo>
                <a:cubicBezTo>
                  <a:pt x="2297970" y="-20488"/>
                  <a:pt x="2469145" y="19738"/>
                  <a:pt x="2672217" y="0"/>
                </a:cubicBezTo>
                <a:cubicBezTo>
                  <a:pt x="2875289" y="-19738"/>
                  <a:pt x="2913259" y="48827"/>
                  <a:pt x="3145471" y="0"/>
                </a:cubicBezTo>
                <a:cubicBezTo>
                  <a:pt x="3377683" y="-48827"/>
                  <a:pt x="3429110" y="17119"/>
                  <a:pt x="3618725" y="0"/>
                </a:cubicBezTo>
                <a:cubicBezTo>
                  <a:pt x="3808340" y="-17119"/>
                  <a:pt x="4070665" y="48179"/>
                  <a:pt x="4382773" y="0"/>
                </a:cubicBezTo>
                <a:cubicBezTo>
                  <a:pt x="4694881" y="-48179"/>
                  <a:pt x="4767229" y="43496"/>
                  <a:pt x="5146822" y="0"/>
                </a:cubicBezTo>
                <a:cubicBezTo>
                  <a:pt x="5526415" y="-43496"/>
                  <a:pt x="5409934" y="25139"/>
                  <a:pt x="5620076" y="0"/>
                </a:cubicBezTo>
                <a:cubicBezTo>
                  <a:pt x="5830218" y="-25139"/>
                  <a:pt x="6041409" y="66794"/>
                  <a:pt x="6384124" y="0"/>
                </a:cubicBezTo>
                <a:cubicBezTo>
                  <a:pt x="6726839" y="-66794"/>
                  <a:pt x="6938581" y="50243"/>
                  <a:pt x="7148172" y="0"/>
                </a:cubicBezTo>
                <a:cubicBezTo>
                  <a:pt x="7357763" y="-50243"/>
                  <a:pt x="7650465" y="58316"/>
                  <a:pt x="7912221" y="0"/>
                </a:cubicBezTo>
                <a:cubicBezTo>
                  <a:pt x="8173977" y="-58316"/>
                  <a:pt x="8196391" y="31157"/>
                  <a:pt x="8288543" y="0"/>
                </a:cubicBezTo>
                <a:cubicBezTo>
                  <a:pt x="8380695" y="-31157"/>
                  <a:pt x="8487282" y="40868"/>
                  <a:pt x="8664866" y="0"/>
                </a:cubicBezTo>
                <a:cubicBezTo>
                  <a:pt x="8842450" y="-40868"/>
                  <a:pt x="9115422" y="6125"/>
                  <a:pt x="9331983" y="0"/>
                </a:cubicBezTo>
                <a:cubicBezTo>
                  <a:pt x="9548544" y="-6125"/>
                  <a:pt x="9500763" y="437"/>
                  <a:pt x="9611373" y="0"/>
                </a:cubicBezTo>
                <a:cubicBezTo>
                  <a:pt x="9721983" y="-437"/>
                  <a:pt x="9947305" y="62040"/>
                  <a:pt x="10181559" y="0"/>
                </a:cubicBezTo>
                <a:cubicBezTo>
                  <a:pt x="10415813" y="-62040"/>
                  <a:pt x="10607187" y="46613"/>
                  <a:pt x="10763148" y="0"/>
                </a:cubicBezTo>
                <a:cubicBezTo>
                  <a:pt x="11385559" y="-128588"/>
                  <a:pt x="11734613" y="568124"/>
                  <a:pt x="11833144" y="1069996"/>
                </a:cubicBezTo>
                <a:cubicBezTo>
                  <a:pt x="11885851" y="1247949"/>
                  <a:pt x="11792240" y="1329230"/>
                  <a:pt x="11833144" y="1519381"/>
                </a:cubicBezTo>
                <a:cubicBezTo>
                  <a:pt x="11874048" y="1709533"/>
                  <a:pt x="11801753" y="1803075"/>
                  <a:pt x="11833144" y="1925968"/>
                </a:cubicBezTo>
                <a:cubicBezTo>
                  <a:pt x="11864535" y="2048861"/>
                  <a:pt x="11789919" y="2246090"/>
                  <a:pt x="11833144" y="2332554"/>
                </a:cubicBezTo>
                <a:cubicBezTo>
                  <a:pt x="11876369" y="2419018"/>
                  <a:pt x="11801163" y="2641546"/>
                  <a:pt x="11833144" y="2739141"/>
                </a:cubicBezTo>
                <a:cubicBezTo>
                  <a:pt x="11865125" y="2836736"/>
                  <a:pt x="11777122" y="3056377"/>
                  <a:pt x="11833144" y="3274123"/>
                </a:cubicBezTo>
                <a:cubicBezTo>
                  <a:pt x="11889166" y="3491869"/>
                  <a:pt x="11808774" y="3541686"/>
                  <a:pt x="11833144" y="3723508"/>
                </a:cubicBezTo>
                <a:cubicBezTo>
                  <a:pt x="11857514" y="3905330"/>
                  <a:pt x="11827055" y="4115455"/>
                  <a:pt x="11833144" y="4258490"/>
                </a:cubicBezTo>
                <a:cubicBezTo>
                  <a:pt x="11839233" y="4401525"/>
                  <a:pt x="11782317" y="4603783"/>
                  <a:pt x="11833144" y="4707875"/>
                </a:cubicBezTo>
                <a:cubicBezTo>
                  <a:pt x="11883971" y="4811967"/>
                  <a:pt x="11797643" y="5092006"/>
                  <a:pt x="11833144" y="5349854"/>
                </a:cubicBezTo>
                <a:cubicBezTo>
                  <a:pt x="11849362" y="6016529"/>
                  <a:pt x="11402345" y="6431131"/>
                  <a:pt x="10763148" y="6419850"/>
                </a:cubicBezTo>
                <a:cubicBezTo>
                  <a:pt x="10630806" y="6422423"/>
                  <a:pt x="10577858" y="6400782"/>
                  <a:pt x="10483757" y="6419850"/>
                </a:cubicBezTo>
                <a:cubicBezTo>
                  <a:pt x="10389656" y="6438918"/>
                  <a:pt x="10086581" y="6375374"/>
                  <a:pt x="9913572" y="6419850"/>
                </a:cubicBezTo>
                <a:cubicBezTo>
                  <a:pt x="9740563" y="6464326"/>
                  <a:pt x="9466824" y="6339945"/>
                  <a:pt x="9149523" y="6419850"/>
                </a:cubicBezTo>
                <a:cubicBezTo>
                  <a:pt x="8832222" y="6499755"/>
                  <a:pt x="8753499" y="6371632"/>
                  <a:pt x="8579338" y="6419850"/>
                </a:cubicBezTo>
                <a:cubicBezTo>
                  <a:pt x="8405177" y="6468068"/>
                  <a:pt x="8180764" y="6392186"/>
                  <a:pt x="7815289" y="6419850"/>
                </a:cubicBezTo>
                <a:cubicBezTo>
                  <a:pt x="7449814" y="6447514"/>
                  <a:pt x="7317370" y="6399795"/>
                  <a:pt x="7051241" y="6419850"/>
                </a:cubicBezTo>
                <a:cubicBezTo>
                  <a:pt x="6785112" y="6439905"/>
                  <a:pt x="6555031" y="6387106"/>
                  <a:pt x="6384124" y="6419850"/>
                </a:cubicBezTo>
                <a:cubicBezTo>
                  <a:pt x="6213217" y="6452594"/>
                  <a:pt x="5983276" y="6359779"/>
                  <a:pt x="5813939" y="6419850"/>
                </a:cubicBezTo>
                <a:cubicBezTo>
                  <a:pt x="5644603" y="6479921"/>
                  <a:pt x="5607031" y="6389420"/>
                  <a:pt x="5437616" y="6419850"/>
                </a:cubicBezTo>
                <a:cubicBezTo>
                  <a:pt x="5268201" y="6450280"/>
                  <a:pt x="5246410" y="6402699"/>
                  <a:pt x="5158225" y="6419850"/>
                </a:cubicBezTo>
                <a:cubicBezTo>
                  <a:pt x="5070040" y="6437001"/>
                  <a:pt x="4962828" y="6395240"/>
                  <a:pt x="4878835" y="6419850"/>
                </a:cubicBezTo>
                <a:cubicBezTo>
                  <a:pt x="4794842" y="6444460"/>
                  <a:pt x="4611474" y="6398287"/>
                  <a:pt x="4502512" y="6419850"/>
                </a:cubicBezTo>
                <a:cubicBezTo>
                  <a:pt x="4393550" y="6441413"/>
                  <a:pt x="4134292" y="6401154"/>
                  <a:pt x="4029258" y="6419850"/>
                </a:cubicBezTo>
                <a:cubicBezTo>
                  <a:pt x="3924224" y="6438546"/>
                  <a:pt x="3807596" y="6404639"/>
                  <a:pt x="3749867" y="6419850"/>
                </a:cubicBezTo>
                <a:cubicBezTo>
                  <a:pt x="3692138" y="6435061"/>
                  <a:pt x="3536245" y="6413351"/>
                  <a:pt x="3470477" y="6419850"/>
                </a:cubicBezTo>
                <a:cubicBezTo>
                  <a:pt x="3404709" y="6426349"/>
                  <a:pt x="3318727" y="6418611"/>
                  <a:pt x="3191086" y="6419850"/>
                </a:cubicBezTo>
                <a:cubicBezTo>
                  <a:pt x="3063445" y="6421089"/>
                  <a:pt x="2922273" y="6381096"/>
                  <a:pt x="2717832" y="6419850"/>
                </a:cubicBezTo>
                <a:cubicBezTo>
                  <a:pt x="2513391" y="6458604"/>
                  <a:pt x="2328700" y="6375064"/>
                  <a:pt x="2050715" y="6419850"/>
                </a:cubicBezTo>
                <a:cubicBezTo>
                  <a:pt x="1772730" y="6464636"/>
                  <a:pt x="1388810" y="6397876"/>
                  <a:pt x="1069996" y="6419850"/>
                </a:cubicBezTo>
                <a:cubicBezTo>
                  <a:pt x="469431" y="6374235"/>
                  <a:pt x="-42125" y="5903487"/>
                  <a:pt x="0" y="5349854"/>
                </a:cubicBezTo>
                <a:cubicBezTo>
                  <a:pt x="-43490" y="5149506"/>
                  <a:pt x="46337" y="5019141"/>
                  <a:pt x="0" y="4857670"/>
                </a:cubicBezTo>
                <a:cubicBezTo>
                  <a:pt x="-46337" y="4696199"/>
                  <a:pt x="7833" y="4578402"/>
                  <a:pt x="0" y="4365487"/>
                </a:cubicBezTo>
                <a:cubicBezTo>
                  <a:pt x="-7833" y="4152572"/>
                  <a:pt x="10078" y="4052264"/>
                  <a:pt x="0" y="3916102"/>
                </a:cubicBezTo>
                <a:cubicBezTo>
                  <a:pt x="-10078" y="3779940"/>
                  <a:pt x="67290" y="3486165"/>
                  <a:pt x="0" y="3338321"/>
                </a:cubicBezTo>
                <a:cubicBezTo>
                  <a:pt x="-67290" y="3190477"/>
                  <a:pt x="53725" y="2983254"/>
                  <a:pt x="0" y="2888936"/>
                </a:cubicBezTo>
                <a:cubicBezTo>
                  <a:pt x="-53725" y="2794618"/>
                  <a:pt x="38970" y="2586481"/>
                  <a:pt x="0" y="2439551"/>
                </a:cubicBezTo>
                <a:cubicBezTo>
                  <a:pt x="-38970" y="2292621"/>
                  <a:pt x="46914" y="2148564"/>
                  <a:pt x="0" y="2032964"/>
                </a:cubicBezTo>
                <a:cubicBezTo>
                  <a:pt x="-46914" y="1917364"/>
                  <a:pt x="3432" y="1399944"/>
                  <a:pt x="0" y="1069996"/>
                </a:cubicBezTo>
                <a:close/>
              </a:path>
            </a:pathLst>
          </a:custGeom>
          <a:solidFill>
            <a:schemeClr val="bg1">
              <a:alpha val="72000"/>
            </a:schemeClr>
          </a:solidFill>
          <a:ln w="38100">
            <a:solidFill>
              <a:srgbClr val="FE8A8D"/>
            </a:solidFill>
            <a:extLst>
              <a:ext uri="{C807C97D-BFC1-408E-A445-0C87EB9F89A2}">
                <ask:lineSketchStyleProps xmlns:ask="http://schemas.microsoft.com/office/drawing/2018/sketchyshapes" sd="283399757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21A74D-77AF-49BB-8B29-29A4B654E823}"/>
              </a:ext>
            </a:extLst>
          </p:cNvPr>
          <p:cNvSpPr txBox="1"/>
          <p:nvPr/>
        </p:nvSpPr>
        <p:spPr>
          <a:xfrm>
            <a:off x="625896" y="1427784"/>
            <a:ext cx="1137560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 2 thùng như nhau đựng đầy nước. Người ta đã lấy hết lượng nước của 2 thùng đó chia đều vào 5 can. Hỏi lượng nước ở mỗi can bằng mấy phần lượng nước của một thùng?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: 圆角 6">
            <a:extLst>
              <a:ext uri="{FF2B5EF4-FFF2-40B4-BE49-F238E27FC236}">
                <a16:creationId xmlns:a16="http://schemas.microsoft.com/office/drawing/2014/main" id="{4B182EA2-AAA3-AEE2-A27F-55815A2FD27A}"/>
              </a:ext>
            </a:extLst>
          </p:cNvPr>
          <p:cNvSpPr/>
          <p:nvPr/>
        </p:nvSpPr>
        <p:spPr>
          <a:xfrm>
            <a:off x="2854341" y="0"/>
            <a:ext cx="7469530" cy="100289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44450" cap="flat" cmpd="sng" algn="ctr">
            <a:noFill/>
            <a:prstDash val="sysDash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lvl="0" algn="ctr">
              <a:spcBef>
                <a:spcPct val="0"/>
              </a:spcBef>
            </a:pP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4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F377B85-5CC4-73E6-D222-E0D3B532B7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2875" y="3381375"/>
            <a:ext cx="4114800" cy="2476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B4B5ED4-DC36-0F52-B3A3-7450DE821BBC}"/>
                  </a:ext>
                </a:extLst>
              </p:cNvPr>
              <p:cNvSpPr txBox="1"/>
              <p:nvPr/>
            </p:nvSpPr>
            <p:spPr>
              <a:xfrm>
                <a:off x="714375" y="3390900"/>
                <a:ext cx="2362200" cy="808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  <a14:m>
                  <m:oMath xmlns:m="http://schemas.openxmlformats.org/officeDocument/2006/math">
                    <m:r>
                      <a:rPr kumimoji="0" lang="en-US" sz="32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. </m:t>
                    </m:r>
                    <m:f>
                      <m:fPr>
                        <m:ctrlP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𝟓</m:t>
                        </m:r>
                      </m:num>
                      <m:den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thùng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B4B5ED4-DC36-0F52-B3A3-7450DE821B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375" y="3390900"/>
                <a:ext cx="2362200" cy="808619"/>
              </a:xfrm>
              <a:prstGeom prst="rect">
                <a:avLst/>
              </a:prstGeom>
              <a:blipFill>
                <a:blip r:embed="rId4"/>
                <a:stretch>
                  <a:fillRect l="-6443" b="-9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1461E85-3D26-3F9B-125E-BEE8F86574B0}"/>
                  </a:ext>
                </a:extLst>
              </p:cNvPr>
              <p:cNvSpPr txBox="1"/>
              <p:nvPr/>
            </p:nvSpPr>
            <p:spPr>
              <a:xfrm>
                <a:off x="4486275" y="3362325"/>
                <a:ext cx="2362200" cy="808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b="1" noProof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Fredoka One"/>
                  </a:rPr>
                  <a:t>B</a:t>
                </a:r>
                <a14:m>
                  <m:oMath xmlns:m="http://schemas.openxmlformats.org/officeDocument/2006/math">
                    <m:r>
                      <a:rPr kumimoji="0" lang="en-US" sz="32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. </m:t>
                    </m:r>
                    <m:f>
                      <m:fPr>
                        <m:ctrlP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𝟓</m:t>
                        </m:r>
                      </m:num>
                      <m:den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thùng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1461E85-3D26-3F9B-125E-BEE8F86574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6275" y="3362325"/>
                <a:ext cx="2362200" cy="808619"/>
              </a:xfrm>
              <a:prstGeom prst="rect">
                <a:avLst/>
              </a:prstGeom>
              <a:blipFill>
                <a:blip r:embed="rId5"/>
                <a:stretch>
                  <a:fillRect l="-6718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74819A7-97CE-847F-D792-0B680C714ADA}"/>
                  </a:ext>
                </a:extLst>
              </p:cNvPr>
              <p:cNvSpPr txBox="1"/>
              <p:nvPr/>
            </p:nvSpPr>
            <p:spPr>
              <a:xfrm>
                <a:off x="2562225" y="4657725"/>
                <a:ext cx="2362200" cy="8323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Fredoka One"/>
                  </a:rPr>
                  <a:t>C</a:t>
                </a:r>
                <a14:m>
                  <m:oMath xmlns:m="http://schemas.openxmlformats.org/officeDocument/2006/math">
                    <m:r>
                      <a:rPr kumimoji="0" lang="en-US" sz="32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. </m:t>
                    </m:r>
                    <m:f>
                      <m:fPr>
                        <m:ctrlP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thùng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74819A7-97CE-847F-D792-0B680C714A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2225" y="4657725"/>
                <a:ext cx="2362200" cy="832344"/>
              </a:xfrm>
              <a:prstGeom prst="rect">
                <a:avLst/>
              </a:prstGeom>
              <a:blipFill>
                <a:blip r:embed="rId6"/>
                <a:stretch>
                  <a:fillRect l="-6443" b="-58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Oval 21">
            <a:extLst>
              <a:ext uri="{FF2B5EF4-FFF2-40B4-BE49-F238E27FC236}">
                <a16:creationId xmlns:a16="http://schemas.microsoft.com/office/drawing/2014/main" id="{54C8CFC5-AB25-CE5E-7046-27A8A27E2763}"/>
              </a:ext>
            </a:extLst>
          </p:cNvPr>
          <p:cNvSpPr/>
          <p:nvPr/>
        </p:nvSpPr>
        <p:spPr>
          <a:xfrm>
            <a:off x="2466975" y="4819650"/>
            <a:ext cx="571500" cy="5238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529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  <p:bldP spid="19" grpId="0"/>
      <p:bldP spid="20" grpId="0"/>
      <p:bldP spid="21" grpId="0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roup 420"/>
          <p:cNvGrpSpPr/>
          <p:nvPr/>
        </p:nvGrpSpPr>
        <p:grpSpPr>
          <a:xfrm>
            <a:off x="3248091" y="-780570"/>
            <a:ext cx="7363621" cy="6858000"/>
            <a:chOff x="4223838" y="5386449"/>
            <a:chExt cx="7363621" cy="6858000"/>
          </a:xfrm>
        </p:grpSpPr>
        <p:sp>
          <p:nvSpPr>
            <p:cNvPr id="420" name="Rounded Rectangle 419"/>
            <p:cNvSpPr/>
            <p:nvPr/>
          </p:nvSpPr>
          <p:spPr>
            <a:xfrm>
              <a:off x="4695791" y="7049902"/>
              <a:ext cx="5948954" cy="380560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19" name="Picture 4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3838" y="5386449"/>
              <a:ext cx="7363621" cy="6858000"/>
            </a:xfrm>
            <a:prstGeom prst="rect">
              <a:avLst/>
            </a:prstGeom>
          </p:spPr>
        </p:pic>
      </p:grpSp>
      <p:pic>
        <p:nvPicPr>
          <p:cNvPr id="2" name="PA_图片 5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04486" y="5204639"/>
            <a:ext cx="2685275" cy="28498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A_图片 52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47124" y="1309807"/>
            <a:ext cx="2133600" cy="29196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5" name="组合 1476"/>
          <p:cNvGrpSpPr/>
          <p:nvPr/>
        </p:nvGrpSpPr>
        <p:grpSpPr>
          <a:xfrm>
            <a:off x="9360526" y="3000982"/>
            <a:ext cx="3279775" cy="3987801"/>
            <a:chOff x="236687" y="-17115"/>
            <a:chExt cx="3279775" cy="3987801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2" name="Picture 3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3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54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" name="Freeform 58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5" name="Freeform 74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6" name="Freeform 75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7" name="Freeform 76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1" name="Freeform 80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3" name="Freeform 82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5" name="Freeform 84"/>
            <p:cNvSpPr>
              <a:spLocks/>
            </p:cNvSpPr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6" name="Freeform 85"/>
            <p:cNvSpPr>
              <a:spLocks/>
            </p:cNvSpPr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87" name="Picture 8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" name="Picture 8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" name="Picture 8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" name="Picture 8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1" name="Freeform 90"/>
            <p:cNvSpPr>
              <a:spLocks/>
            </p:cNvSpPr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3" name="Freeform 92"/>
            <p:cNvSpPr>
              <a:spLocks/>
            </p:cNvSpPr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7" name="Freeform 96"/>
            <p:cNvSpPr>
              <a:spLocks/>
            </p:cNvSpPr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8" name="Freeform 97"/>
            <p:cNvSpPr>
              <a:spLocks/>
            </p:cNvSpPr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99" name="Picture 9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9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9" name="Freeform 108"/>
            <p:cNvSpPr>
              <a:spLocks/>
            </p:cNvSpPr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0" name="Freeform 109"/>
            <p:cNvSpPr>
              <a:spLocks/>
            </p:cNvSpPr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2" name="Freeform 151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3" name="Freeform 162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7" name="Freeform 166"/>
            <p:cNvSpPr>
              <a:spLocks/>
            </p:cNvSpPr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9" name="Freeform 168"/>
            <p:cNvSpPr>
              <a:spLocks/>
            </p:cNvSpPr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0" name="Freeform 169"/>
            <p:cNvSpPr>
              <a:spLocks/>
            </p:cNvSpPr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2" name="Freeform 171"/>
            <p:cNvSpPr>
              <a:spLocks/>
            </p:cNvSpPr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3" name="Freeform 172"/>
            <p:cNvSpPr>
              <a:spLocks/>
            </p:cNvSpPr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4" name="Freeform 173"/>
            <p:cNvSpPr>
              <a:spLocks/>
            </p:cNvSpPr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5" name="Freeform 174"/>
            <p:cNvSpPr>
              <a:spLocks/>
            </p:cNvSpPr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6" name="Freeform 175"/>
            <p:cNvSpPr>
              <a:spLocks/>
            </p:cNvSpPr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7" name="Freeform 176"/>
            <p:cNvSpPr>
              <a:spLocks/>
            </p:cNvSpPr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8" name="Freeform 177"/>
            <p:cNvSpPr>
              <a:spLocks/>
            </p:cNvSpPr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9" name="Freeform 178"/>
            <p:cNvSpPr>
              <a:spLocks/>
            </p:cNvSpPr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0" name="Freeform 179"/>
            <p:cNvSpPr>
              <a:spLocks/>
            </p:cNvSpPr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1" name="Freeform 180"/>
            <p:cNvSpPr>
              <a:spLocks/>
            </p:cNvSpPr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2" name="Freeform 181"/>
            <p:cNvSpPr>
              <a:spLocks/>
            </p:cNvSpPr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4" name="Freeform 183"/>
            <p:cNvSpPr>
              <a:spLocks/>
            </p:cNvSpPr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5" name="Freeform 184"/>
            <p:cNvSpPr>
              <a:spLocks/>
            </p:cNvSpPr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6" name="Freeform 185"/>
            <p:cNvSpPr>
              <a:spLocks/>
            </p:cNvSpPr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7" name="Freeform 186"/>
            <p:cNvSpPr>
              <a:spLocks/>
            </p:cNvSpPr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8" name="Freeform 187"/>
            <p:cNvSpPr>
              <a:spLocks/>
            </p:cNvSpPr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9" name="Freeform 188"/>
            <p:cNvSpPr>
              <a:spLocks/>
            </p:cNvSpPr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0" name="Freeform 189"/>
            <p:cNvSpPr>
              <a:spLocks/>
            </p:cNvSpPr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1" name="Freeform 190"/>
            <p:cNvSpPr>
              <a:spLocks/>
            </p:cNvSpPr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2" name="Freeform 191"/>
            <p:cNvSpPr>
              <a:spLocks/>
            </p:cNvSpPr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3" name="Freeform 192"/>
            <p:cNvSpPr>
              <a:spLocks/>
            </p:cNvSpPr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4" name="Freeform 193"/>
            <p:cNvSpPr>
              <a:spLocks/>
            </p:cNvSpPr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5" name="Freeform 194"/>
            <p:cNvSpPr>
              <a:spLocks/>
            </p:cNvSpPr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6" name="Freeform 195"/>
            <p:cNvSpPr>
              <a:spLocks/>
            </p:cNvSpPr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7" name="Freeform 196"/>
            <p:cNvSpPr>
              <a:spLocks/>
            </p:cNvSpPr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8" name="Freeform 197"/>
            <p:cNvSpPr>
              <a:spLocks/>
            </p:cNvSpPr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9" name="Freeform 198"/>
            <p:cNvSpPr>
              <a:spLocks/>
            </p:cNvSpPr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0" name="Freeform 199"/>
            <p:cNvSpPr>
              <a:spLocks/>
            </p:cNvSpPr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01" name="Picture 20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2" name="Picture 20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3" name="Picture 20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" name="Picture 203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" name="Picture 20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" name="Picture 206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" name="Picture 207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" name="Picture 208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" name="Picture 209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0" name="Picture 210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1" name="Picture 211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" name="Picture 21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3" name="Freeform 213"/>
            <p:cNvSpPr>
              <a:spLocks/>
            </p:cNvSpPr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4" name="Freeform 214"/>
            <p:cNvSpPr>
              <a:spLocks/>
            </p:cNvSpPr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5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6" name="Freeform 216"/>
            <p:cNvSpPr>
              <a:spLocks/>
            </p:cNvSpPr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7" name="Freeform 217"/>
            <p:cNvSpPr>
              <a:spLocks/>
            </p:cNvSpPr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18" name="Picture 218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19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20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21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2" name="Freeform 222"/>
            <p:cNvSpPr>
              <a:spLocks/>
            </p:cNvSpPr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3" name="Freeform 223"/>
            <p:cNvSpPr>
              <a:spLocks/>
            </p:cNvSpPr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4" name="Freeform 224"/>
            <p:cNvSpPr>
              <a:spLocks/>
            </p:cNvSpPr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5" name="Freeform 225"/>
            <p:cNvSpPr>
              <a:spLocks/>
            </p:cNvSpPr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6" name="Freeform 226"/>
            <p:cNvSpPr>
              <a:spLocks/>
            </p:cNvSpPr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7" name="Freeform 227"/>
            <p:cNvSpPr>
              <a:spLocks/>
            </p:cNvSpPr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8" name="Freeform 228"/>
            <p:cNvSpPr>
              <a:spLocks/>
            </p:cNvSpPr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9" name="Freeform 229"/>
            <p:cNvSpPr>
              <a:spLocks/>
            </p:cNvSpPr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0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1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2" name="Freeform 232"/>
            <p:cNvSpPr>
              <a:spLocks/>
            </p:cNvSpPr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3" name="Freeform 233"/>
            <p:cNvSpPr>
              <a:spLocks/>
            </p:cNvSpPr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4" name="Freeform 234"/>
            <p:cNvSpPr>
              <a:spLocks/>
            </p:cNvSpPr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5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6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7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8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9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0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1" name="Freeform 241"/>
            <p:cNvSpPr>
              <a:spLocks/>
            </p:cNvSpPr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2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3" name="Freeform 243"/>
            <p:cNvSpPr>
              <a:spLocks/>
            </p:cNvSpPr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4" name="Freeform 244"/>
            <p:cNvSpPr>
              <a:spLocks/>
            </p:cNvSpPr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5" name="Freeform 245"/>
            <p:cNvSpPr>
              <a:spLocks/>
            </p:cNvSpPr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6" name="Freeform 246"/>
            <p:cNvSpPr>
              <a:spLocks/>
            </p:cNvSpPr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7" name="Freeform 247"/>
            <p:cNvSpPr>
              <a:spLocks/>
            </p:cNvSpPr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8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9" name="Freeform 249"/>
            <p:cNvSpPr>
              <a:spLocks/>
            </p:cNvSpPr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0" name="Freeform 250"/>
            <p:cNvSpPr>
              <a:spLocks/>
            </p:cNvSpPr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1" name="Freeform 251"/>
            <p:cNvSpPr>
              <a:spLocks/>
            </p:cNvSpPr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2" name="Freeform 252"/>
            <p:cNvSpPr>
              <a:spLocks/>
            </p:cNvSpPr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3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4" name="Freeform 254"/>
            <p:cNvSpPr>
              <a:spLocks/>
            </p:cNvSpPr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5" name="Freeform 255"/>
            <p:cNvSpPr>
              <a:spLocks/>
            </p:cNvSpPr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6" name="Freeform 256"/>
            <p:cNvSpPr>
              <a:spLocks/>
            </p:cNvSpPr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7" name="Freeform 257"/>
            <p:cNvSpPr>
              <a:spLocks/>
            </p:cNvSpPr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8" name="Freeform 258"/>
            <p:cNvSpPr>
              <a:spLocks/>
            </p:cNvSpPr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9" name="Freeform 259"/>
            <p:cNvSpPr>
              <a:spLocks/>
            </p:cNvSpPr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0" name="Freeform 260"/>
            <p:cNvSpPr>
              <a:spLocks/>
            </p:cNvSpPr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1" name="Freeform 261"/>
            <p:cNvSpPr>
              <a:spLocks/>
            </p:cNvSpPr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2" name="Freeform 262"/>
            <p:cNvSpPr>
              <a:spLocks/>
            </p:cNvSpPr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3" name="Freeform 263"/>
            <p:cNvSpPr>
              <a:spLocks/>
            </p:cNvSpPr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4" name="Freeform 264"/>
            <p:cNvSpPr>
              <a:spLocks/>
            </p:cNvSpPr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5" name="Freeform 265"/>
            <p:cNvSpPr>
              <a:spLocks/>
            </p:cNvSpPr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6" name="Freeform 266"/>
            <p:cNvSpPr>
              <a:spLocks/>
            </p:cNvSpPr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7" name="Freeform 267"/>
            <p:cNvSpPr>
              <a:spLocks/>
            </p:cNvSpPr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8" name="Freeform 268"/>
            <p:cNvSpPr>
              <a:spLocks/>
            </p:cNvSpPr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9" name="Freeform 269"/>
            <p:cNvSpPr>
              <a:spLocks/>
            </p:cNvSpPr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0" name="Freeform 270"/>
            <p:cNvSpPr>
              <a:spLocks/>
            </p:cNvSpPr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1" name="Freeform 271"/>
            <p:cNvSpPr>
              <a:spLocks/>
            </p:cNvSpPr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2" name="Freeform 272"/>
            <p:cNvSpPr>
              <a:spLocks/>
            </p:cNvSpPr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3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4" name="Freeform 274"/>
            <p:cNvSpPr>
              <a:spLocks/>
            </p:cNvSpPr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5" name="Freeform 275"/>
            <p:cNvSpPr>
              <a:spLocks/>
            </p:cNvSpPr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6" name="Freeform 276"/>
            <p:cNvSpPr>
              <a:spLocks/>
            </p:cNvSpPr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7" name="Freeform 277"/>
            <p:cNvSpPr>
              <a:spLocks/>
            </p:cNvSpPr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8" name="Freeform 278"/>
            <p:cNvSpPr>
              <a:spLocks/>
            </p:cNvSpPr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9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0" name="Freeform 280"/>
            <p:cNvSpPr>
              <a:spLocks/>
            </p:cNvSpPr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81" name="Picture 281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2" name="Picture 28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3" name="Picture 283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4" name="Picture 284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5" name="Picture 285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" name="Picture 286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" name="Picture 287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8" name="Picture 288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9" name="Picture 289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0" name="Picture 290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1" name="Freeform 291"/>
            <p:cNvSpPr>
              <a:spLocks/>
            </p:cNvSpPr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2" name="Freeform 292"/>
            <p:cNvSpPr>
              <a:spLocks/>
            </p:cNvSpPr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3" name="Freeform 293"/>
            <p:cNvSpPr>
              <a:spLocks/>
            </p:cNvSpPr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4" name="Freeform 294"/>
            <p:cNvSpPr>
              <a:spLocks/>
            </p:cNvSpPr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5" name="Freeform 295"/>
            <p:cNvSpPr>
              <a:spLocks/>
            </p:cNvSpPr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6" name="Freeform 296"/>
            <p:cNvSpPr>
              <a:spLocks/>
            </p:cNvSpPr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7" name="Freeform 297"/>
            <p:cNvSpPr>
              <a:spLocks/>
            </p:cNvSpPr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8" name="Freeform 298"/>
            <p:cNvSpPr>
              <a:spLocks/>
            </p:cNvSpPr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9" name="Freeform 299"/>
            <p:cNvSpPr>
              <a:spLocks/>
            </p:cNvSpPr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0" name="Freeform 300"/>
            <p:cNvSpPr>
              <a:spLocks/>
            </p:cNvSpPr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1" name="Freeform 301"/>
            <p:cNvSpPr>
              <a:spLocks/>
            </p:cNvSpPr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2" name="Freeform 302"/>
            <p:cNvSpPr>
              <a:spLocks/>
            </p:cNvSpPr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3" name="Freeform 303"/>
            <p:cNvSpPr>
              <a:spLocks/>
            </p:cNvSpPr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4" name="Freeform 304"/>
            <p:cNvSpPr>
              <a:spLocks/>
            </p:cNvSpPr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5" name="Freeform 305"/>
            <p:cNvSpPr>
              <a:spLocks/>
            </p:cNvSpPr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6" name="Freeform 306"/>
            <p:cNvSpPr>
              <a:spLocks/>
            </p:cNvSpPr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7" name="Freeform 307"/>
            <p:cNvSpPr>
              <a:spLocks/>
            </p:cNvSpPr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8" name="Freeform 308"/>
            <p:cNvSpPr>
              <a:spLocks/>
            </p:cNvSpPr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9" name="Freeform 309"/>
            <p:cNvSpPr>
              <a:spLocks/>
            </p:cNvSpPr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0" name="Freeform 310"/>
            <p:cNvSpPr>
              <a:spLocks/>
            </p:cNvSpPr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1" name="Freeform 311"/>
            <p:cNvSpPr>
              <a:spLocks/>
            </p:cNvSpPr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2" name="Freeform 312"/>
            <p:cNvSpPr>
              <a:spLocks/>
            </p:cNvSpPr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3" name="Freeform 313"/>
            <p:cNvSpPr>
              <a:spLocks/>
            </p:cNvSpPr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4" name="Freeform 314"/>
            <p:cNvSpPr>
              <a:spLocks/>
            </p:cNvSpPr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5" name="Freeform 315"/>
            <p:cNvSpPr>
              <a:spLocks/>
            </p:cNvSpPr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6" name="Freeform 316"/>
            <p:cNvSpPr>
              <a:spLocks/>
            </p:cNvSpPr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7" name="Freeform 317"/>
            <p:cNvSpPr>
              <a:spLocks/>
            </p:cNvSpPr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8" name="Freeform 318"/>
            <p:cNvSpPr>
              <a:spLocks/>
            </p:cNvSpPr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9" name="Freeform 319"/>
            <p:cNvSpPr>
              <a:spLocks/>
            </p:cNvSpPr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0" name="Freeform 320"/>
            <p:cNvSpPr>
              <a:spLocks/>
            </p:cNvSpPr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1" name="Freeform 321"/>
            <p:cNvSpPr>
              <a:spLocks/>
            </p:cNvSpPr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2" name="Freeform 322"/>
            <p:cNvSpPr>
              <a:spLocks/>
            </p:cNvSpPr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3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4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5" name="Freeform 325"/>
            <p:cNvSpPr>
              <a:spLocks/>
            </p:cNvSpPr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6" name="Freeform 326"/>
            <p:cNvSpPr>
              <a:spLocks/>
            </p:cNvSpPr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7" name="Freeform 327"/>
            <p:cNvSpPr>
              <a:spLocks/>
            </p:cNvSpPr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8" name="Freeform 328"/>
            <p:cNvSpPr>
              <a:spLocks/>
            </p:cNvSpPr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9" name="Freeform 329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0" name="Freeform 330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1" name="Freeform 331"/>
            <p:cNvSpPr>
              <a:spLocks/>
            </p:cNvSpPr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2" name="Freeform 332"/>
            <p:cNvSpPr>
              <a:spLocks/>
            </p:cNvSpPr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3" name="Freeform 333"/>
            <p:cNvSpPr>
              <a:spLocks/>
            </p:cNvSpPr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4" name="Freeform 334"/>
            <p:cNvSpPr>
              <a:spLocks/>
            </p:cNvSpPr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5" name="Freeform 335"/>
            <p:cNvSpPr>
              <a:spLocks/>
            </p:cNvSpPr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6" name="Freeform 336"/>
            <p:cNvSpPr>
              <a:spLocks/>
            </p:cNvSpPr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7" name="Freeform 337"/>
            <p:cNvSpPr>
              <a:spLocks/>
            </p:cNvSpPr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8" name="Freeform 338"/>
            <p:cNvSpPr>
              <a:spLocks/>
            </p:cNvSpPr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9" name="Freeform 339"/>
            <p:cNvSpPr>
              <a:spLocks/>
            </p:cNvSpPr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0" name="Freeform 340"/>
            <p:cNvSpPr>
              <a:spLocks/>
            </p:cNvSpPr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1" name="Freeform 341"/>
            <p:cNvSpPr>
              <a:spLocks/>
            </p:cNvSpPr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2" name="Freeform 342"/>
            <p:cNvSpPr>
              <a:spLocks/>
            </p:cNvSpPr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3" name="Freeform 343"/>
            <p:cNvSpPr>
              <a:spLocks/>
            </p:cNvSpPr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4" name="Freeform 344"/>
            <p:cNvSpPr>
              <a:spLocks/>
            </p:cNvSpPr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5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6" name="Freeform 346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7" name="Freeform 347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8" name="Freeform 348"/>
            <p:cNvSpPr>
              <a:spLocks/>
            </p:cNvSpPr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9" name="Freeform 349"/>
            <p:cNvSpPr>
              <a:spLocks/>
            </p:cNvSpPr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0" name="Freeform 350"/>
            <p:cNvSpPr>
              <a:spLocks/>
            </p:cNvSpPr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1" name="Freeform 351"/>
            <p:cNvSpPr>
              <a:spLocks/>
            </p:cNvSpPr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2" name="Freeform 352"/>
            <p:cNvSpPr>
              <a:spLocks/>
            </p:cNvSpPr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3" name="Freeform 353"/>
            <p:cNvSpPr>
              <a:spLocks/>
            </p:cNvSpPr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4" name="Freeform 354"/>
            <p:cNvSpPr>
              <a:spLocks/>
            </p:cNvSpPr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5" name="Freeform 355"/>
            <p:cNvSpPr>
              <a:spLocks/>
            </p:cNvSpPr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6" name="Freeform 356"/>
            <p:cNvSpPr>
              <a:spLocks/>
            </p:cNvSpPr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7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8" name="Freeform 358"/>
            <p:cNvSpPr>
              <a:spLocks/>
            </p:cNvSpPr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9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0" name="Freeform 360"/>
            <p:cNvSpPr>
              <a:spLocks/>
            </p:cNvSpPr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1" name="Freeform 361"/>
            <p:cNvSpPr>
              <a:spLocks/>
            </p:cNvSpPr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2" name="Freeform 362"/>
            <p:cNvSpPr>
              <a:spLocks/>
            </p:cNvSpPr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3" name="Freeform 363"/>
            <p:cNvSpPr>
              <a:spLocks/>
            </p:cNvSpPr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4" name="Freeform 364"/>
            <p:cNvSpPr>
              <a:spLocks/>
            </p:cNvSpPr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5" name="Freeform 365"/>
            <p:cNvSpPr>
              <a:spLocks/>
            </p:cNvSpPr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6" name="Freeform 366"/>
            <p:cNvSpPr>
              <a:spLocks/>
            </p:cNvSpPr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7" name="Freeform 367"/>
            <p:cNvSpPr>
              <a:spLocks/>
            </p:cNvSpPr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8" name="Freeform 368"/>
            <p:cNvSpPr>
              <a:spLocks/>
            </p:cNvSpPr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9" name="Freeform 369"/>
            <p:cNvSpPr>
              <a:spLocks/>
            </p:cNvSpPr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0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1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2" name="Freeform 372"/>
            <p:cNvSpPr>
              <a:spLocks/>
            </p:cNvSpPr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3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4" name="Freeform 374"/>
            <p:cNvSpPr>
              <a:spLocks/>
            </p:cNvSpPr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5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6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7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8" name="Freeform 378"/>
            <p:cNvSpPr>
              <a:spLocks/>
            </p:cNvSpPr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9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0" name="Freeform 380"/>
            <p:cNvSpPr>
              <a:spLocks/>
            </p:cNvSpPr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1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2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3" name="Freeform 383"/>
            <p:cNvSpPr>
              <a:spLocks/>
            </p:cNvSpPr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4" name="Freeform 384"/>
            <p:cNvSpPr>
              <a:spLocks/>
            </p:cNvSpPr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5" name="Freeform 385"/>
            <p:cNvSpPr>
              <a:spLocks/>
            </p:cNvSpPr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6" name="Freeform 386"/>
            <p:cNvSpPr>
              <a:spLocks/>
            </p:cNvSpPr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7" name="Freeform 387"/>
            <p:cNvSpPr>
              <a:spLocks/>
            </p:cNvSpPr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8" name="Freeform 388"/>
            <p:cNvSpPr>
              <a:spLocks/>
            </p:cNvSpPr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89" name="Picture 389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0" name="Picture 390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1" name="Picture 391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2" name="Picture 39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3" name="Picture 393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4" name="Picture 394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5" name="Picture 395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6" name="Picture 396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7" name="Freeform 397"/>
            <p:cNvSpPr>
              <a:spLocks/>
            </p:cNvSpPr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8" name="Freeform 398"/>
            <p:cNvSpPr>
              <a:spLocks/>
            </p:cNvSpPr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9" name="Freeform 399"/>
            <p:cNvSpPr>
              <a:spLocks/>
            </p:cNvSpPr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0" name="Freeform 400"/>
            <p:cNvSpPr>
              <a:spLocks/>
            </p:cNvSpPr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1" name="Freeform 401"/>
            <p:cNvSpPr>
              <a:spLocks/>
            </p:cNvSpPr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2" name="Freeform 402"/>
            <p:cNvSpPr>
              <a:spLocks/>
            </p:cNvSpPr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3" name="Freeform 403"/>
            <p:cNvSpPr>
              <a:spLocks/>
            </p:cNvSpPr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4" name="Freeform 404"/>
            <p:cNvSpPr>
              <a:spLocks/>
            </p:cNvSpPr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5" name="Freeform 405"/>
            <p:cNvSpPr>
              <a:spLocks/>
            </p:cNvSpPr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6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7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8" name="Freeform 409"/>
            <p:cNvSpPr>
              <a:spLocks/>
            </p:cNvSpPr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9" name="Freeform 410"/>
            <p:cNvSpPr>
              <a:spLocks/>
            </p:cNvSpPr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0" name="Freeform 411"/>
            <p:cNvSpPr>
              <a:spLocks/>
            </p:cNvSpPr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1" name="Freeform 412"/>
            <p:cNvSpPr>
              <a:spLocks/>
            </p:cNvSpPr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2" name="Freeform 413"/>
            <p:cNvSpPr>
              <a:spLocks/>
            </p:cNvSpPr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3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4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5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6" name="Freeform 417"/>
            <p:cNvSpPr>
              <a:spLocks/>
            </p:cNvSpPr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7" name="Freeform 418"/>
            <p:cNvSpPr>
              <a:spLocks/>
            </p:cNvSpPr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028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3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8468994" y="858051"/>
            <a:ext cx="1514919" cy="151492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55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3096168" y="3953535"/>
            <a:ext cx="2827611" cy="304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3" name="Picture 422"/>
          <p:cNvPicPr>
            <a:picLocks noChangeAspect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-1668780" y="-275194"/>
            <a:ext cx="11200789" cy="1165539"/>
          </a:xfrm>
          <a:prstGeom prst="rect">
            <a:avLst/>
          </a:prstGeom>
        </p:spPr>
      </p:pic>
      <p:pic>
        <p:nvPicPr>
          <p:cNvPr id="429" name="Picture 428"/>
          <p:cNvPicPr>
            <a:picLocks noChangeAspect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3026984" y="-282030"/>
            <a:ext cx="10104414" cy="1165539"/>
          </a:xfrm>
          <a:prstGeom prst="rect">
            <a:avLst/>
          </a:prstGeom>
        </p:spPr>
      </p:pic>
      <p:pic>
        <p:nvPicPr>
          <p:cNvPr id="430" name="Picture 429"/>
          <p:cNvPicPr>
            <a:picLocks noChangeAspect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6929901" y="-267015"/>
            <a:ext cx="10478028" cy="1165539"/>
          </a:xfrm>
          <a:prstGeom prst="rect">
            <a:avLst/>
          </a:prstGeom>
        </p:spPr>
      </p:pic>
      <p:pic>
        <p:nvPicPr>
          <p:cNvPr id="431" name="Picture 430"/>
          <p:cNvPicPr>
            <a:picLocks noChangeAspect="1"/>
          </p:cNvPicPr>
          <p:nvPr/>
        </p:nvPicPr>
        <p:blipFill>
          <a:blip r:embed="rId58">
            <a:extLst>
              <a:ext uri="{BEBA8EAE-BF5A-486C-A8C5-ECC9F3942E4B}">
                <a14:imgProps xmlns:a14="http://schemas.microsoft.com/office/drawing/2010/main">
                  <a14:imgLayer r:embed="rId59">
                    <a14:imgEffect>
                      <a14:backgroundRemoval t="10000" b="90000" l="10000" r="90000">
                        <a14:foregroundMark x1="37057" y1="38652" x2="39007" y2="38652"/>
                        <a14:foregroundMark x1="38298" y1="35993" x2="39894" y2="40248"/>
                        <a14:foregroundMark x1="48582" y1="32624" x2="48582" y2="3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0222" y="490699"/>
            <a:ext cx="6268341" cy="62683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91917B-9D70-7E93-E9FA-23C0989067DF}"/>
              </a:ext>
            </a:extLst>
          </p:cNvPr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499180" y="1089633"/>
            <a:ext cx="11449280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25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思想气泡: 云 5">
            <a:extLst>
              <a:ext uri="{FF2B5EF4-FFF2-40B4-BE49-F238E27FC236}">
                <a16:creationId xmlns:a16="http://schemas.microsoft.com/office/drawing/2014/main" id="{0C00E258-F1DA-42AF-9C19-6AC70FAE95B4}"/>
              </a:ext>
            </a:extLst>
          </p:cNvPr>
          <p:cNvSpPr/>
          <p:nvPr/>
        </p:nvSpPr>
        <p:spPr>
          <a:xfrm rot="21123151" flipH="1">
            <a:off x="2148607" y="48"/>
            <a:ext cx="7689921" cy="3975835"/>
          </a:xfrm>
          <a:custGeom>
            <a:avLst/>
            <a:gdLst>
              <a:gd name="connsiteX0" fmla="*/ 694228 w 7689921"/>
              <a:gd name="connsiteY0" fmla="*/ 1322517 h 3975835"/>
              <a:gd name="connsiteX1" fmla="*/ 1000935 w 7689921"/>
              <a:gd name="connsiteY1" fmla="*/ 635673 h 3975835"/>
              <a:gd name="connsiteX2" fmla="*/ 2492994 w 7689921"/>
              <a:gd name="connsiteY2" fmla="*/ 478756 h 3975835"/>
              <a:gd name="connsiteX3" fmla="*/ 3997334 w 7689921"/>
              <a:gd name="connsiteY3" fmla="*/ 315858 h 3975835"/>
              <a:gd name="connsiteX4" fmla="*/ 4583513 w 7689921"/>
              <a:gd name="connsiteY4" fmla="*/ 18406 h 3975835"/>
              <a:gd name="connsiteX5" fmla="*/ 5310495 w 7689921"/>
              <a:gd name="connsiteY5" fmla="*/ 228334 h 3975835"/>
              <a:gd name="connsiteX6" fmla="*/ 6312677 w 7689921"/>
              <a:gd name="connsiteY6" fmla="*/ 63502 h 3975835"/>
              <a:gd name="connsiteX7" fmla="*/ 6820888 w 7689921"/>
              <a:gd name="connsiteY7" fmla="*/ 513177 h 3975835"/>
              <a:gd name="connsiteX8" fmla="*/ 7473107 w 7689921"/>
              <a:gd name="connsiteY8" fmla="*/ 949598 h 3975835"/>
              <a:gd name="connsiteX9" fmla="*/ 7443914 w 7689921"/>
              <a:gd name="connsiteY9" fmla="*/ 1422833 h 3975835"/>
              <a:gd name="connsiteX10" fmla="*/ 7657167 w 7689921"/>
              <a:gd name="connsiteY10" fmla="*/ 2146398 h 3975835"/>
              <a:gd name="connsiteX11" fmla="*/ 6658189 w 7689921"/>
              <a:gd name="connsiteY11" fmla="*/ 2779771 h 3975835"/>
              <a:gd name="connsiteX12" fmla="*/ 6300573 w 7689921"/>
              <a:gd name="connsiteY12" fmla="*/ 3322491 h 3975835"/>
              <a:gd name="connsiteX13" fmla="*/ 5083002 w 7689921"/>
              <a:gd name="connsiteY13" fmla="*/ 3388202 h 3975835"/>
              <a:gd name="connsiteX14" fmla="*/ 4212901 w 7689921"/>
              <a:gd name="connsiteY14" fmla="*/ 3967183 h 3975835"/>
              <a:gd name="connsiteX15" fmla="*/ 2933562 w 7689921"/>
              <a:gd name="connsiteY15" fmla="*/ 3613776 h 3975835"/>
              <a:gd name="connsiteX16" fmla="*/ 1033155 w 7689921"/>
              <a:gd name="connsiteY16" fmla="*/ 3264602 h 3975835"/>
              <a:gd name="connsiteX17" fmla="*/ 197588 w 7689921"/>
              <a:gd name="connsiteY17" fmla="*/ 2876038 h 3975835"/>
              <a:gd name="connsiteX18" fmla="*/ 376129 w 7689921"/>
              <a:gd name="connsiteY18" fmla="*/ 2351540 h 3975835"/>
              <a:gd name="connsiteX19" fmla="*/ -891 w 7689921"/>
              <a:gd name="connsiteY19" fmla="*/ 1813422 h 3975835"/>
              <a:gd name="connsiteX20" fmla="*/ 687642 w 7689921"/>
              <a:gd name="connsiteY20" fmla="*/ 1335125 h 3975835"/>
              <a:gd name="connsiteX21" fmla="*/ 694228 w 7689921"/>
              <a:gd name="connsiteY21" fmla="*/ 1322517 h 3975835"/>
              <a:gd name="connsiteX0" fmla="*/ 241861 w 7689921"/>
              <a:gd name="connsiteY0" fmla="*/ 5116979 h 3975835"/>
              <a:gd name="connsiteX1" fmla="*/ 131421 w 7689921"/>
              <a:gd name="connsiteY1" fmla="*/ 5227419 h 3975835"/>
              <a:gd name="connsiteX2" fmla="*/ 20981 w 7689921"/>
              <a:gd name="connsiteY2" fmla="*/ 5116979 h 3975835"/>
              <a:gd name="connsiteX3" fmla="*/ 131421 w 7689921"/>
              <a:gd name="connsiteY3" fmla="*/ 5006539 h 3975835"/>
              <a:gd name="connsiteX4" fmla="*/ 241861 w 7689921"/>
              <a:gd name="connsiteY4" fmla="*/ 5116979 h 3975835"/>
              <a:gd name="connsiteX0" fmla="*/ 863552 w 7689921"/>
              <a:gd name="connsiteY0" fmla="*/ 4686194 h 3975835"/>
              <a:gd name="connsiteX1" fmla="*/ 642672 w 7689921"/>
              <a:gd name="connsiteY1" fmla="*/ 4907074 h 3975835"/>
              <a:gd name="connsiteX2" fmla="*/ 421792 w 7689921"/>
              <a:gd name="connsiteY2" fmla="*/ 4686194 h 3975835"/>
              <a:gd name="connsiteX3" fmla="*/ 642672 w 7689921"/>
              <a:gd name="connsiteY3" fmla="*/ 4465314 h 3975835"/>
              <a:gd name="connsiteX4" fmla="*/ 863552 w 7689921"/>
              <a:gd name="connsiteY4" fmla="*/ 4686194 h 3975835"/>
              <a:gd name="connsiteX0" fmla="*/ 1654155 w 7689921"/>
              <a:gd name="connsiteY0" fmla="*/ 4113083 h 3975835"/>
              <a:gd name="connsiteX1" fmla="*/ 1322835 w 7689921"/>
              <a:gd name="connsiteY1" fmla="*/ 4444403 h 3975835"/>
              <a:gd name="connsiteX2" fmla="*/ 991515 w 7689921"/>
              <a:gd name="connsiteY2" fmla="*/ 4113083 h 3975835"/>
              <a:gd name="connsiteX3" fmla="*/ 1322835 w 7689921"/>
              <a:gd name="connsiteY3" fmla="*/ 3781763 h 3975835"/>
              <a:gd name="connsiteX4" fmla="*/ 1654155 w 7689921"/>
              <a:gd name="connsiteY4" fmla="*/ 4113083 h 3975835"/>
              <a:gd name="connsiteX0" fmla="*/ 835388 w 7689921"/>
              <a:gd name="connsiteY0" fmla="*/ 2409153 h 3975835"/>
              <a:gd name="connsiteX1" fmla="*/ 384496 w 7689921"/>
              <a:gd name="connsiteY1" fmla="*/ 2335803 h 3975835"/>
              <a:gd name="connsiteX2" fmla="*/ 1233235 w 7689921"/>
              <a:gd name="connsiteY2" fmla="*/ 3211867 h 3975835"/>
              <a:gd name="connsiteX3" fmla="*/ 1036003 w 7689921"/>
              <a:gd name="connsiteY3" fmla="*/ 3246931 h 3975835"/>
              <a:gd name="connsiteX4" fmla="*/ 2933206 w 7689921"/>
              <a:gd name="connsiteY4" fmla="*/ 3597578 h 3975835"/>
              <a:gd name="connsiteX5" fmla="*/ 2814297 w 7689921"/>
              <a:gd name="connsiteY5" fmla="*/ 3437440 h 3975835"/>
              <a:gd name="connsiteX6" fmla="*/ 5131420 w 7689921"/>
              <a:gd name="connsiteY6" fmla="*/ 3198246 h 3975835"/>
              <a:gd name="connsiteX7" fmla="*/ 5083892 w 7689921"/>
              <a:gd name="connsiteY7" fmla="*/ 3373937 h 3975835"/>
              <a:gd name="connsiteX8" fmla="*/ 6075215 w 7689921"/>
              <a:gd name="connsiteY8" fmla="*/ 2112530 h 3975835"/>
              <a:gd name="connsiteX9" fmla="*/ 6653917 w 7689921"/>
              <a:gd name="connsiteY9" fmla="*/ 2769279 h 3975835"/>
              <a:gd name="connsiteX10" fmla="*/ 7440354 w 7689921"/>
              <a:gd name="connsiteY10" fmla="*/ 1413078 h 3975835"/>
              <a:gd name="connsiteX11" fmla="*/ 7182599 w 7689921"/>
              <a:gd name="connsiteY11" fmla="*/ 1659358 h 3975835"/>
              <a:gd name="connsiteX12" fmla="*/ 6821956 w 7689921"/>
              <a:gd name="connsiteY12" fmla="*/ 499372 h 3975835"/>
              <a:gd name="connsiteX13" fmla="*/ 6835485 w 7689921"/>
              <a:gd name="connsiteY13" fmla="*/ 615702 h 3975835"/>
              <a:gd name="connsiteX14" fmla="*/ 5176100 w 7689921"/>
              <a:gd name="connsiteY14" fmla="*/ 363715 h 3975835"/>
              <a:gd name="connsiteX15" fmla="*/ 5308181 w 7689921"/>
              <a:gd name="connsiteY15" fmla="*/ 215357 h 3975835"/>
              <a:gd name="connsiteX16" fmla="*/ 3941262 w 7689921"/>
              <a:gd name="connsiteY16" fmla="*/ 434396 h 3975835"/>
              <a:gd name="connsiteX17" fmla="*/ 4005167 w 7689921"/>
              <a:gd name="connsiteY17" fmla="*/ 306470 h 3975835"/>
              <a:gd name="connsiteX18" fmla="*/ 2492104 w 7689921"/>
              <a:gd name="connsiteY18" fmla="*/ 477836 h 3975835"/>
              <a:gd name="connsiteX19" fmla="*/ 2723513 w 7689921"/>
              <a:gd name="connsiteY19" fmla="*/ 601897 h 3975835"/>
              <a:gd name="connsiteX20" fmla="*/ 734636 w 7689921"/>
              <a:gd name="connsiteY20" fmla="*/ 1453112 h 3975835"/>
              <a:gd name="connsiteX21" fmla="*/ 694228 w 7689921"/>
              <a:gd name="connsiteY21" fmla="*/ 1322517 h 3975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689921" h="3975835" fill="none" extrusionOk="0">
                <a:moveTo>
                  <a:pt x="694228" y="1322517"/>
                </a:moveTo>
                <a:cubicBezTo>
                  <a:pt x="609819" y="1121151"/>
                  <a:pt x="801386" y="800949"/>
                  <a:pt x="1000935" y="635673"/>
                </a:cubicBezTo>
                <a:cubicBezTo>
                  <a:pt x="1422537" y="311593"/>
                  <a:pt x="2009865" y="302969"/>
                  <a:pt x="2492994" y="478756"/>
                </a:cubicBezTo>
                <a:cubicBezTo>
                  <a:pt x="2784202" y="48456"/>
                  <a:pt x="3493835" y="73258"/>
                  <a:pt x="3997334" y="315858"/>
                </a:cubicBezTo>
                <a:cubicBezTo>
                  <a:pt x="4110160" y="115740"/>
                  <a:pt x="4336383" y="-10185"/>
                  <a:pt x="4583513" y="18406"/>
                </a:cubicBezTo>
                <a:cubicBezTo>
                  <a:pt x="4872644" y="-7826"/>
                  <a:pt x="5115955" y="57894"/>
                  <a:pt x="5310495" y="228334"/>
                </a:cubicBezTo>
                <a:cubicBezTo>
                  <a:pt x="5551465" y="34435"/>
                  <a:pt x="5932211" y="-27982"/>
                  <a:pt x="6312677" y="63502"/>
                </a:cubicBezTo>
                <a:cubicBezTo>
                  <a:pt x="6605316" y="168600"/>
                  <a:pt x="6776038" y="305691"/>
                  <a:pt x="6820888" y="513177"/>
                </a:cubicBezTo>
                <a:cubicBezTo>
                  <a:pt x="7120676" y="590747"/>
                  <a:pt x="7385936" y="739347"/>
                  <a:pt x="7473107" y="949598"/>
                </a:cubicBezTo>
                <a:cubicBezTo>
                  <a:pt x="7531743" y="1120263"/>
                  <a:pt x="7531850" y="1278202"/>
                  <a:pt x="7443914" y="1422833"/>
                </a:cubicBezTo>
                <a:cubicBezTo>
                  <a:pt x="7682000" y="1638779"/>
                  <a:pt x="7697594" y="1864050"/>
                  <a:pt x="7657167" y="2146398"/>
                </a:cubicBezTo>
                <a:cubicBezTo>
                  <a:pt x="7543591" y="2497248"/>
                  <a:pt x="7103762" y="2765060"/>
                  <a:pt x="6658189" y="2779771"/>
                </a:cubicBezTo>
                <a:cubicBezTo>
                  <a:pt x="6658015" y="2975555"/>
                  <a:pt x="6547006" y="3131357"/>
                  <a:pt x="6300573" y="3322491"/>
                </a:cubicBezTo>
                <a:cubicBezTo>
                  <a:pt x="6002340" y="3521178"/>
                  <a:pt x="5461479" y="3501457"/>
                  <a:pt x="5083002" y="3388202"/>
                </a:cubicBezTo>
                <a:cubicBezTo>
                  <a:pt x="4945244" y="3680465"/>
                  <a:pt x="4636697" y="3883721"/>
                  <a:pt x="4212901" y="3967183"/>
                </a:cubicBezTo>
                <a:cubicBezTo>
                  <a:pt x="3627576" y="4026174"/>
                  <a:pt x="3174053" y="3894861"/>
                  <a:pt x="2933562" y="3613776"/>
                </a:cubicBezTo>
                <a:cubicBezTo>
                  <a:pt x="2179732" y="3928772"/>
                  <a:pt x="1427220" y="3814937"/>
                  <a:pt x="1033155" y="3264602"/>
                </a:cubicBezTo>
                <a:cubicBezTo>
                  <a:pt x="657722" y="3285602"/>
                  <a:pt x="303684" y="3093415"/>
                  <a:pt x="197588" y="2876038"/>
                </a:cubicBezTo>
                <a:cubicBezTo>
                  <a:pt x="137177" y="2646366"/>
                  <a:pt x="184268" y="2500483"/>
                  <a:pt x="376129" y="2351540"/>
                </a:cubicBezTo>
                <a:cubicBezTo>
                  <a:pt x="105017" y="2212473"/>
                  <a:pt x="-86998" y="2042890"/>
                  <a:pt x="-891" y="1813422"/>
                </a:cubicBezTo>
                <a:cubicBezTo>
                  <a:pt x="118614" y="1538644"/>
                  <a:pt x="340198" y="1346049"/>
                  <a:pt x="687642" y="1335125"/>
                </a:cubicBezTo>
                <a:cubicBezTo>
                  <a:pt x="689479" y="1330739"/>
                  <a:pt x="692489" y="1327825"/>
                  <a:pt x="694228" y="1322517"/>
                </a:cubicBezTo>
                <a:close/>
              </a:path>
              <a:path w="7689921" h="3975835" fill="none" extrusionOk="0">
                <a:moveTo>
                  <a:pt x="241861" y="5116979"/>
                </a:moveTo>
                <a:cubicBezTo>
                  <a:pt x="235894" y="5168406"/>
                  <a:pt x="191066" y="5235391"/>
                  <a:pt x="131421" y="5227419"/>
                </a:cubicBezTo>
                <a:cubicBezTo>
                  <a:pt x="77293" y="5223479"/>
                  <a:pt x="30088" y="5177135"/>
                  <a:pt x="20981" y="5116979"/>
                </a:cubicBezTo>
                <a:cubicBezTo>
                  <a:pt x="32127" y="5050831"/>
                  <a:pt x="60023" y="5002513"/>
                  <a:pt x="131421" y="5006539"/>
                </a:cubicBezTo>
                <a:cubicBezTo>
                  <a:pt x="189583" y="4997820"/>
                  <a:pt x="228080" y="5051690"/>
                  <a:pt x="241861" y="5116979"/>
                </a:cubicBezTo>
                <a:close/>
              </a:path>
              <a:path w="7689921" h="3975835" fill="none" extrusionOk="0">
                <a:moveTo>
                  <a:pt x="863552" y="4686194"/>
                </a:moveTo>
                <a:cubicBezTo>
                  <a:pt x="867009" y="4823976"/>
                  <a:pt x="779039" y="4898782"/>
                  <a:pt x="642672" y="4907074"/>
                </a:cubicBezTo>
                <a:cubicBezTo>
                  <a:pt x="528166" y="4905004"/>
                  <a:pt x="432549" y="4820552"/>
                  <a:pt x="421792" y="4686194"/>
                </a:cubicBezTo>
                <a:cubicBezTo>
                  <a:pt x="426001" y="4583998"/>
                  <a:pt x="513357" y="4447204"/>
                  <a:pt x="642672" y="4465314"/>
                </a:cubicBezTo>
                <a:cubicBezTo>
                  <a:pt x="744334" y="4460100"/>
                  <a:pt x="890943" y="4552443"/>
                  <a:pt x="863552" y="4686194"/>
                </a:cubicBezTo>
                <a:close/>
              </a:path>
              <a:path w="7689921" h="3975835" fill="none" extrusionOk="0">
                <a:moveTo>
                  <a:pt x="1654155" y="4113083"/>
                </a:moveTo>
                <a:cubicBezTo>
                  <a:pt x="1680390" y="4278523"/>
                  <a:pt x="1475111" y="4468757"/>
                  <a:pt x="1322835" y="4444403"/>
                </a:cubicBezTo>
                <a:cubicBezTo>
                  <a:pt x="1160179" y="4474580"/>
                  <a:pt x="988943" y="4305010"/>
                  <a:pt x="991515" y="4113083"/>
                </a:cubicBezTo>
                <a:cubicBezTo>
                  <a:pt x="969447" y="3958043"/>
                  <a:pt x="1121908" y="3812358"/>
                  <a:pt x="1322835" y="3781763"/>
                </a:cubicBezTo>
                <a:cubicBezTo>
                  <a:pt x="1540023" y="3779668"/>
                  <a:pt x="1662908" y="3951265"/>
                  <a:pt x="1654155" y="4113083"/>
                </a:cubicBezTo>
                <a:close/>
              </a:path>
              <a:path w="7689921" h="3975835" fill="none" extrusionOk="0">
                <a:moveTo>
                  <a:pt x="835388" y="2409153"/>
                </a:moveTo>
                <a:cubicBezTo>
                  <a:pt x="691815" y="2422085"/>
                  <a:pt x="513940" y="2385754"/>
                  <a:pt x="384496" y="2335803"/>
                </a:cubicBezTo>
                <a:moveTo>
                  <a:pt x="1233235" y="3211867"/>
                </a:moveTo>
                <a:cubicBezTo>
                  <a:pt x="1175397" y="3234185"/>
                  <a:pt x="1100619" y="3238973"/>
                  <a:pt x="1036003" y="3246931"/>
                </a:cubicBezTo>
                <a:moveTo>
                  <a:pt x="2933206" y="3597578"/>
                </a:moveTo>
                <a:cubicBezTo>
                  <a:pt x="2882421" y="3548255"/>
                  <a:pt x="2852000" y="3505222"/>
                  <a:pt x="2814297" y="3437440"/>
                </a:cubicBezTo>
                <a:moveTo>
                  <a:pt x="5131420" y="3198246"/>
                </a:moveTo>
                <a:cubicBezTo>
                  <a:pt x="5137959" y="3259287"/>
                  <a:pt x="5114413" y="3308609"/>
                  <a:pt x="5083892" y="3373937"/>
                </a:cubicBezTo>
                <a:moveTo>
                  <a:pt x="6075215" y="2112530"/>
                </a:moveTo>
                <a:cubicBezTo>
                  <a:pt x="6415482" y="2243575"/>
                  <a:pt x="6647300" y="2541777"/>
                  <a:pt x="6653917" y="2769279"/>
                </a:cubicBezTo>
                <a:moveTo>
                  <a:pt x="7440354" y="1413078"/>
                </a:moveTo>
                <a:cubicBezTo>
                  <a:pt x="7386295" y="1522533"/>
                  <a:pt x="7293743" y="1607415"/>
                  <a:pt x="7182599" y="1659358"/>
                </a:cubicBezTo>
                <a:moveTo>
                  <a:pt x="6821956" y="499372"/>
                </a:moveTo>
                <a:cubicBezTo>
                  <a:pt x="6825559" y="540426"/>
                  <a:pt x="6830719" y="570754"/>
                  <a:pt x="6835485" y="615702"/>
                </a:cubicBezTo>
                <a:moveTo>
                  <a:pt x="5176100" y="363715"/>
                </a:moveTo>
                <a:cubicBezTo>
                  <a:pt x="5213373" y="308267"/>
                  <a:pt x="5257880" y="265986"/>
                  <a:pt x="5308181" y="215357"/>
                </a:cubicBezTo>
                <a:moveTo>
                  <a:pt x="3941262" y="434396"/>
                </a:moveTo>
                <a:cubicBezTo>
                  <a:pt x="3956420" y="388271"/>
                  <a:pt x="3981354" y="345923"/>
                  <a:pt x="4005167" y="306470"/>
                </a:cubicBezTo>
                <a:moveTo>
                  <a:pt x="2492104" y="477836"/>
                </a:moveTo>
                <a:cubicBezTo>
                  <a:pt x="2559894" y="500112"/>
                  <a:pt x="2668712" y="541119"/>
                  <a:pt x="2723513" y="601897"/>
                </a:cubicBezTo>
                <a:moveTo>
                  <a:pt x="734636" y="1453112"/>
                </a:moveTo>
                <a:cubicBezTo>
                  <a:pt x="714775" y="1414485"/>
                  <a:pt x="705788" y="1376155"/>
                  <a:pt x="694228" y="1322517"/>
                </a:cubicBezTo>
              </a:path>
              <a:path w="7689921" h="3975835" stroke="0" extrusionOk="0">
                <a:moveTo>
                  <a:pt x="694228" y="1322517"/>
                </a:moveTo>
                <a:cubicBezTo>
                  <a:pt x="640781" y="1094551"/>
                  <a:pt x="767040" y="784383"/>
                  <a:pt x="1000935" y="635673"/>
                </a:cubicBezTo>
                <a:cubicBezTo>
                  <a:pt x="1388215" y="268867"/>
                  <a:pt x="2082210" y="228077"/>
                  <a:pt x="2492994" y="478756"/>
                </a:cubicBezTo>
                <a:cubicBezTo>
                  <a:pt x="2858800" y="105171"/>
                  <a:pt x="3498024" y="-110768"/>
                  <a:pt x="3997334" y="315858"/>
                </a:cubicBezTo>
                <a:cubicBezTo>
                  <a:pt x="4087939" y="105785"/>
                  <a:pt x="4291114" y="13437"/>
                  <a:pt x="4583513" y="18406"/>
                </a:cubicBezTo>
                <a:cubicBezTo>
                  <a:pt x="4884287" y="-51621"/>
                  <a:pt x="5158553" y="76958"/>
                  <a:pt x="5310495" y="228334"/>
                </a:cubicBezTo>
                <a:cubicBezTo>
                  <a:pt x="5514464" y="38233"/>
                  <a:pt x="5918744" y="-68731"/>
                  <a:pt x="6312677" y="63502"/>
                </a:cubicBezTo>
                <a:cubicBezTo>
                  <a:pt x="6552118" y="177944"/>
                  <a:pt x="6721933" y="331029"/>
                  <a:pt x="6820888" y="513177"/>
                </a:cubicBezTo>
                <a:cubicBezTo>
                  <a:pt x="7114522" y="603259"/>
                  <a:pt x="7319541" y="733408"/>
                  <a:pt x="7473107" y="949598"/>
                </a:cubicBezTo>
                <a:cubicBezTo>
                  <a:pt x="7543582" y="1108701"/>
                  <a:pt x="7532068" y="1238070"/>
                  <a:pt x="7443914" y="1422833"/>
                </a:cubicBezTo>
                <a:cubicBezTo>
                  <a:pt x="7674390" y="1629753"/>
                  <a:pt x="7777968" y="1943658"/>
                  <a:pt x="7657167" y="2146398"/>
                </a:cubicBezTo>
                <a:cubicBezTo>
                  <a:pt x="7554292" y="2496109"/>
                  <a:pt x="7117447" y="2746614"/>
                  <a:pt x="6658189" y="2779771"/>
                </a:cubicBezTo>
                <a:cubicBezTo>
                  <a:pt x="6683331" y="3004332"/>
                  <a:pt x="6521768" y="3179899"/>
                  <a:pt x="6300573" y="3322491"/>
                </a:cubicBezTo>
                <a:cubicBezTo>
                  <a:pt x="5876158" y="3551598"/>
                  <a:pt x="5409869" y="3583943"/>
                  <a:pt x="5083002" y="3388202"/>
                </a:cubicBezTo>
                <a:cubicBezTo>
                  <a:pt x="4942585" y="3658471"/>
                  <a:pt x="4614811" y="3911245"/>
                  <a:pt x="4212901" y="3967183"/>
                </a:cubicBezTo>
                <a:cubicBezTo>
                  <a:pt x="3715820" y="4098684"/>
                  <a:pt x="3201394" y="3896970"/>
                  <a:pt x="2933562" y="3613776"/>
                </a:cubicBezTo>
                <a:cubicBezTo>
                  <a:pt x="2288028" y="3904268"/>
                  <a:pt x="1327525" y="3855762"/>
                  <a:pt x="1033155" y="3264602"/>
                </a:cubicBezTo>
                <a:cubicBezTo>
                  <a:pt x="650035" y="3338473"/>
                  <a:pt x="340663" y="3132525"/>
                  <a:pt x="197588" y="2876038"/>
                </a:cubicBezTo>
                <a:cubicBezTo>
                  <a:pt x="135794" y="2684843"/>
                  <a:pt x="203031" y="2501275"/>
                  <a:pt x="376129" y="2351540"/>
                </a:cubicBezTo>
                <a:cubicBezTo>
                  <a:pt x="127121" y="2230289"/>
                  <a:pt x="-72948" y="2026144"/>
                  <a:pt x="-891" y="1813422"/>
                </a:cubicBezTo>
                <a:cubicBezTo>
                  <a:pt x="65094" y="1482744"/>
                  <a:pt x="368170" y="1352423"/>
                  <a:pt x="687642" y="1335125"/>
                </a:cubicBezTo>
                <a:cubicBezTo>
                  <a:pt x="689120" y="1331859"/>
                  <a:pt x="692637" y="1327175"/>
                  <a:pt x="694228" y="1322517"/>
                </a:cubicBezTo>
                <a:close/>
              </a:path>
              <a:path w="7689921" h="3975835" stroke="0" extrusionOk="0">
                <a:moveTo>
                  <a:pt x="241861" y="5116979"/>
                </a:moveTo>
                <a:cubicBezTo>
                  <a:pt x="242203" y="5166032"/>
                  <a:pt x="191639" y="5230606"/>
                  <a:pt x="131421" y="5227419"/>
                </a:cubicBezTo>
                <a:cubicBezTo>
                  <a:pt x="57174" y="5220574"/>
                  <a:pt x="35065" y="5172446"/>
                  <a:pt x="20981" y="5116979"/>
                </a:cubicBezTo>
                <a:cubicBezTo>
                  <a:pt x="16206" y="5064408"/>
                  <a:pt x="70457" y="5009204"/>
                  <a:pt x="131421" y="5006539"/>
                </a:cubicBezTo>
                <a:cubicBezTo>
                  <a:pt x="195071" y="5019673"/>
                  <a:pt x="244771" y="5053343"/>
                  <a:pt x="241861" y="5116979"/>
                </a:cubicBezTo>
                <a:close/>
              </a:path>
              <a:path w="7689921" h="3975835" stroke="0" extrusionOk="0">
                <a:moveTo>
                  <a:pt x="863552" y="4686194"/>
                </a:moveTo>
                <a:cubicBezTo>
                  <a:pt x="868936" y="4809590"/>
                  <a:pt x="774778" y="4933551"/>
                  <a:pt x="642672" y="4907074"/>
                </a:cubicBezTo>
                <a:cubicBezTo>
                  <a:pt x="530210" y="4879316"/>
                  <a:pt x="423067" y="4803352"/>
                  <a:pt x="421792" y="4686194"/>
                </a:cubicBezTo>
                <a:cubicBezTo>
                  <a:pt x="417636" y="4568987"/>
                  <a:pt x="523454" y="4465004"/>
                  <a:pt x="642672" y="4465314"/>
                </a:cubicBezTo>
                <a:cubicBezTo>
                  <a:pt x="741042" y="4452997"/>
                  <a:pt x="873937" y="4583508"/>
                  <a:pt x="863552" y="4686194"/>
                </a:cubicBezTo>
                <a:close/>
              </a:path>
              <a:path w="7689921" h="3975835" stroke="0" extrusionOk="0">
                <a:moveTo>
                  <a:pt x="1654155" y="4113083"/>
                </a:moveTo>
                <a:cubicBezTo>
                  <a:pt x="1676706" y="4314147"/>
                  <a:pt x="1484118" y="4450048"/>
                  <a:pt x="1322835" y="4444403"/>
                </a:cubicBezTo>
                <a:cubicBezTo>
                  <a:pt x="1136467" y="4421990"/>
                  <a:pt x="1012070" y="4292801"/>
                  <a:pt x="991515" y="4113083"/>
                </a:cubicBezTo>
                <a:cubicBezTo>
                  <a:pt x="1005788" y="3959064"/>
                  <a:pt x="1136617" y="3775542"/>
                  <a:pt x="1322835" y="3781763"/>
                </a:cubicBezTo>
                <a:cubicBezTo>
                  <a:pt x="1531400" y="3814704"/>
                  <a:pt x="1643315" y="3934170"/>
                  <a:pt x="1654155" y="4113083"/>
                </a:cubicBezTo>
                <a:close/>
              </a:path>
              <a:path w="7689921" h="3975835" fill="none" stroke="0" extrusionOk="0">
                <a:moveTo>
                  <a:pt x="835388" y="2409153"/>
                </a:moveTo>
                <a:cubicBezTo>
                  <a:pt x="676436" y="2413903"/>
                  <a:pt x="555923" y="2384208"/>
                  <a:pt x="384496" y="2335803"/>
                </a:cubicBezTo>
                <a:moveTo>
                  <a:pt x="1233235" y="3211867"/>
                </a:moveTo>
                <a:cubicBezTo>
                  <a:pt x="1170214" y="3225363"/>
                  <a:pt x="1112516" y="3254805"/>
                  <a:pt x="1036003" y="3246931"/>
                </a:cubicBezTo>
                <a:moveTo>
                  <a:pt x="2933206" y="3597578"/>
                </a:moveTo>
                <a:cubicBezTo>
                  <a:pt x="2881413" y="3555925"/>
                  <a:pt x="2841155" y="3490959"/>
                  <a:pt x="2814297" y="3437440"/>
                </a:cubicBezTo>
                <a:moveTo>
                  <a:pt x="5131420" y="3198246"/>
                </a:moveTo>
                <a:cubicBezTo>
                  <a:pt x="5127703" y="3265827"/>
                  <a:pt x="5096579" y="3311556"/>
                  <a:pt x="5083892" y="3373937"/>
                </a:cubicBezTo>
                <a:moveTo>
                  <a:pt x="6075215" y="2112530"/>
                </a:moveTo>
                <a:cubicBezTo>
                  <a:pt x="6439334" y="2242294"/>
                  <a:pt x="6603147" y="2513902"/>
                  <a:pt x="6653917" y="2769279"/>
                </a:cubicBezTo>
                <a:moveTo>
                  <a:pt x="7440354" y="1413078"/>
                </a:moveTo>
                <a:cubicBezTo>
                  <a:pt x="7392255" y="1518786"/>
                  <a:pt x="7310578" y="1598628"/>
                  <a:pt x="7182599" y="1659358"/>
                </a:cubicBezTo>
                <a:moveTo>
                  <a:pt x="6821956" y="499372"/>
                </a:moveTo>
                <a:cubicBezTo>
                  <a:pt x="6831466" y="533317"/>
                  <a:pt x="6835918" y="571728"/>
                  <a:pt x="6835485" y="615702"/>
                </a:cubicBezTo>
                <a:moveTo>
                  <a:pt x="5176100" y="363715"/>
                </a:moveTo>
                <a:cubicBezTo>
                  <a:pt x="5203667" y="312363"/>
                  <a:pt x="5253574" y="264962"/>
                  <a:pt x="5308181" y="215357"/>
                </a:cubicBezTo>
                <a:moveTo>
                  <a:pt x="3941262" y="434396"/>
                </a:moveTo>
                <a:cubicBezTo>
                  <a:pt x="3955218" y="380583"/>
                  <a:pt x="3975457" y="345649"/>
                  <a:pt x="4005167" y="306470"/>
                </a:cubicBezTo>
                <a:moveTo>
                  <a:pt x="2492104" y="477836"/>
                </a:moveTo>
                <a:cubicBezTo>
                  <a:pt x="2568676" y="531692"/>
                  <a:pt x="2649633" y="535153"/>
                  <a:pt x="2723513" y="601897"/>
                </a:cubicBezTo>
                <a:moveTo>
                  <a:pt x="734636" y="1453112"/>
                </a:moveTo>
                <a:cubicBezTo>
                  <a:pt x="722325" y="1400917"/>
                  <a:pt x="700125" y="1366744"/>
                  <a:pt x="694228" y="1322517"/>
                </a:cubicBezTo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sd="970150680">
                  <a:prstGeom prst="cloudCallout">
                    <a:avLst>
                      <a:gd name="adj1" fmla="val -48291"/>
                      <a:gd name="adj2" fmla="val 7870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600" b="0" i="0" u="none" strike="noStrike" kern="1200" cap="none" spc="0" normalizeH="0" baseline="0" noProof="0" dirty="0">
              <a:ln w="28575">
                <a:solidFill>
                  <a:srgbClr val="C00000"/>
                </a:solidFill>
              </a:ln>
              <a:gradFill flip="none" rotWithShape="1">
                <a:gsLst>
                  <a:gs pos="11000">
                    <a:srgbClr val="FB1D22"/>
                  </a:gs>
                  <a:gs pos="35000">
                    <a:srgbClr val="FD676B"/>
                  </a:gs>
                  <a:gs pos="75000">
                    <a:srgbClr val="FEBCBD"/>
                  </a:gs>
                </a:gsLst>
                <a:lin ang="16200000" scaled="1"/>
                <a:tileRect/>
              </a:gradFill>
              <a:effectLst>
                <a:glow rad="38100">
                  <a:srgbClr val="ED7D31">
                    <a:satMod val="175000"/>
                    <a:alpha val="28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286" y="-462761"/>
            <a:ext cx="3636781" cy="36367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983" y="-152428"/>
            <a:ext cx="1871634" cy="1804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486" y="3326446"/>
            <a:ext cx="2876169" cy="31371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20" y="2897818"/>
            <a:ext cx="2876168" cy="356582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279205" y="1304854"/>
            <a:ext cx="4032274" cy="4433287"/>
            <a:chOff x="10101501" y="576165"/>
            <a:chExt cx="1208577" cy="4433287"/>
          </a:xfrm>
        </p:grpSpPr>
        <p:sp>
          <p:nvSpPr>
            <p:cNvPr id="9" name="Rectangle 8"/>
            <p:cNvSpPr/>
            <p:nvPr/>
          </p:nvSpPr>
          <p:spPr>
            <a:xfrm>
              <a:off x="10757932" y="576165"/>
              <a:ext cx="552146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8 : 9 = 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101501" y="4086122"/>
              <a:ext cx="5536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506540" y="847554"/>
            <a:ext cx="960521" cy="1633084"/>
            <a:chOff x="9612631" y="3160924"/>
            <a:chExt cx="960521" cy="1633084"/>
          </a:xfrm>
        </p:grpSpPr>
        <p:sp>
          <p:nvSpPr>
            <p:cNvPr id="12" name="Rectangle 11"/>
            <p:cNvSpPr/>
            <p:nvPr/>
          </p:nvSpPr>
          <p:spPr>
            <a:xfrm>
              <a:off x="9832660" y="3160924"/>
              <a:ext cx="48923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884566" y="4086122"/>
              <a:ext cx="48923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9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9612631" y="402498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组合 1476"/>
          <p:cNvGrpSpPr/>
          <p:nvPr/>
        </p:nvGrpSpPr>
        <p:grpSpPr>
          <a:xfrm>
            <a:off x="9360526" y="3000982"/>
            <a:ext cx="3279775" cy="3987801"/>
            <a:chOff x="236687" y="-17115"/>
            <a:chExt cx="3279775" cy="3987801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42" name="Picture 4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4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4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4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4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4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5" name="Freeform 64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9" name="Freeform 68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5" name="Freeform 84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6" name="Freeform 85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7" name="Freeform 86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8" name="Freeform 87"/>
            <p:cNvSpPr>
              <a:spLocks/>
            </p:cNvSpPr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9" name="Freeform 88"/>
            <p:cNvSpPr>
              <a:spLocks/>
            </p:cNvSpPr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0" name="Freeform 89"/>
            <p:cNvSpPr>
              <a:spLocks/>
            </p:cNvSpPr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1" name="Freeform 90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3" name="Freeform 92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97" name="Picture 9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" name="Picture 9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" name="Picture 9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9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109" name="Picture 10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0" name="Picture 10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2" name="Freeform 151"/>
            <p:cNvSpPr>
              <a:spLocks/>
            </p:cNvSpPr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2" name="Freeform 161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7" name="Freeform 166"/>
            <p:cNvSpPr>
              <a:spLocks/>
            </p:cNvSpPr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9" name="Freeform 168"/>
            <p:cNvSpPr>
              <a:spLocks/>
            </p:cNvSpPr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0" name="Freeform 169"/>
            <p:cNvSpPr>
              <a:spLocks/>
            </p:cNvSpPr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2" name="Freeform 171"/>
            <p:cNvSpPr>
              <a:spLocks/>
            </p:cNvSpPr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3" name="Freeform 172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4" name="Freeform 173"/>
            <p:cNvSpPr>
              <a:spLocks/>
            </p:cNvSpPr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5" name="Freeform 174"/>
            <p:cNvSpPr>
              <a:spLocks/>
            </p:cNvSpPr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6" name="Freeform 175"/>
            <p:cNvSpPr>
              <a:spLocks/>
            </p:cNvSpPr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7" name="Freeform 176"/>
            <p:cNvSpPr>
              <a:spLocks/>
            </p:cNvSpPr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8" name="Freeform 177"/>
            <p:cNvSpPr>
              <a:spLocks/>
            </p:cNvSpPr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9" name="Freeform 178"/>
            <p:cNvSpPr>
              <a:spLocks/>
            </p:cNvSpPr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0" name="Freeform 179"/>
            <p:cNvSpPr>
              <a:spLocks/>
            </p:cNvSpPr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1" name="Freeform 180"/>
            <p:cNvSpPr>
              <a:spLocks/>
            </p:cNvSpPr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2" name="Freeform 181"/>
            <p:cNvSpPr>
              <a:spLocks/>
            </p:cNvSpPr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4" name="Freeform 183"/>
            <p:cNvSpPr>
              <a:spLocks/>
            </p:cNvSpPr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5" name="Freeform 184"/>
            <p:cNvSpPr>
              <a:spLocks/>
            </p:cNvSpPr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6" name="Freeform 185"/>
            <p:cNvSpPr>
              <a:spLocks/>
            </p:cNvSpPr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7" name="Freeform 186"/>
            <p:cNvSpPr>
              <a:spLocks/>
            </p:cNvSpPr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8" name="Freeform 187"/>
            <p:cNvSpPr>
              <a:spLocks/>
            </p:cNvSpPr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9" name="Freeform 188"/>
            <p:cNvSpPr>
              <a:spLocks/>
            </p:cNvSpPr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0" name="Freeform 189"/>
            <p:cNvSpPr>
              <a:spLocks/>
            </p:cNvSpPr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1" name="Freeform 190"/>
            <p:cNvSpPr>
              <a:spLocks/>
            </p:cNvSpPr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2" name="Freeform 191"/>
            <p:cNvSpPr>
              <a:spLocks/>
            </p:cNvSpPr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3" name="Freeform 192"/>
            <p:cNvSpPr>
              <a:spLocks/>
            </p:cNvSpPr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4" name="Freeform 193"/>
            <p:cNvSpPr>
              <a:spLocks/>
            </p:cNvSpPr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5" name="Freeform 194"/>
            <p:cNvSpPr>
              <a:spLocks/>
            </p:cNvSpPr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6" name="Freeform 195"/>
            <p:cNvSpPr>
              <a:spLocks/>
            </p:cNvSpPr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7" name="Freeform 196"/>
            <p:cNvSpPr>
              <a:spLocks/>
            </p:cNvSpPr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8" name="Freeform 197"/>
            <p:cNvSpPr>
              <a:spLocks/>
            </p:cNvSpPr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9" name="Freeform 198"/>
            <p:cNvSpPr>
              <a:spLocks/>
            </p:cNvSpPr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0" name="Freeform 199"/>
            <p:cNvSpPr>
              <a:spLocks/>
            </p:cNvSpPr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1" name="Freeform 200"/>
            <p:cNvSpPr>
              <a:spLocks/>
            </p:cNvSpPr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2" name="Freeform 201"/>
            <p:cNvSpPr>
              <a:spLocks/>
            </p:cNvSpPr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3" name="Freeform 202"/>
            <p:cNvSpPr>
              <a:spLocks/>
            </p:cNvSpPr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4" name="Freeform 203"/>
            <p:cNvSpPr>
              <a:spLocks/>
            </p:cNvSpPr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5" name="Freeform 204"/>
            <p:cNvSpPr>
              <a:spLocks/>
            </p:cNvSpPr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6" name="Freeform 205"/>
            <p:cNvSpPr>
              <a:spLocks/>
            </p:cNvSpPr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7" name="Freeform 206"/>
            <p:cNvSpPr>
              <a:spLocks/>
            </p:cNvSpPr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8" name="Freeform 207"/>
            <p:cNvSpPr>
              <a:spLocks/>
            </p:cNvSpPr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9" name="Freeform 208"/>
            <p:cNvSpPr>
              <a:spLocks/>
            </p:cNvSpPr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10" name="Freeform 209"/>
            <p:cNvSpPr>
              <a:spLocks/>
            </p:cNvSpPr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11" name="Picture 21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" name="Picture 21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3" name="Picture 21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4" name="Picture 213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" name="Picture 21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" name="Picture 206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" name="Picture 207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8" name="Picture 208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09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10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11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2" name="Picture 21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3" name="Freeform 213"/>
            <p:cNvSpPr>
              <a:spLocks/>
            </p:cNvSpPr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4" name="Freeform 214"/>
            <p:cNvSpPr>
              <a:spLocks/>
            </p:cNvSpPr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5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6" name="Freeform 216"/>
            <p:cNvSpPr>
              <a:spLocks/>
            </p:cNvSpPr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7" name="Freeform 217"/>
            <p:cNvSpPr>
              <a:spLocks/>
            </p:cNvSpPr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28" name="Picture 218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9" name="Picture 219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0" name="Picture 220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1" name="Picture 221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2" name="Freeform 222"/>
            <p:cNvSpPr>
              <a:spLocks/>
            </p:cNvSpPr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3" name="Freeform 223"/>
            <p:cNvSpPr>
              <a:spLocks/>
            </p:cNvSpPr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4" name="Freeform 224"/>
            <p:cNvSpPr>
              <a:spLocks/>
            </p:cNvSpPr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5" name="Freeform 225"/>
            <p:cNvSpPr>
              <a:spLocks/>
            </p:cNvSpPr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6" name="Freeform 226"/>
            <p:cNvSpPr>
              <a:spLocks/>
            </p:cNvSpPr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7" name="Freeform 227"/>
            <p:cNvSpPr>
              <a:spLocks/>
            </p:cNvSpPr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8" name="Freeform 228"/>
            <p:cNvSpPr>
              <a:spLocks/>
            </p:cNvSpPr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9" name="Freeform 229"/>
            <p:cNvSpPr>
              <a:spLocks/>
            </p:cNvSpPr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0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1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2" name="Freeform 232"/>
            <p:cNvSpPr>
              <a:spLocks/>
            </p:cNvSpPr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3" name="Freeform 233"/>
            <p:cNvSpPr>
              <a:spLocks/>
            </p:cNvSpPr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4" name="Freeform 234"/>
            <p:cNvSpPr>
              <a:spLocks/>
            </p:cNvSpPr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5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6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7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8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9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0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1" name="Freeform 241"/>
            <p:cNvSpPr>
              <a:spLocks/>
            </p:cNvSpPr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2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3" name="Freeform 243"/>
            <p:cNvSpPr>
              <a:spLocks/>
            </p:cNvSpPr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4" name="Freeform 244"/>
            <p:cNvSpPr>
              <a:spLocks/>
            </p:cNvSpPr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5" name="Freeform 245"/>
            <p:cNvSpPr>
              <a:spLocks/>
            </p:cNvSpPr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6" name="Freeform 246"/>
            <p:cNvSpPr>
              <a:spLocks/>
            </p:cNvSpPr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7" name="Freeform 247"/>
            <p:cNvSpPr>
              <a:spLocks/>
            </p:cNvSpPr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8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9" name="Freeform 249"/>
            <p:cNvSpPr>
              <a:spLocks/>
            </p:cNvSpPr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0" name="Freeform 250"/>
            <p:cNvSpPr>
              <a:spLocks/>
            </p:cNvSpPr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1" name="Freeform 251"/>
            <p:cNvSpPr>
              <a:spLocks/>
            </p:cNvSpPr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2" name="Freeform 252"/>
            <p:cNvSpPr>
              <a:spLocks/>
            </p:cNvSpPr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3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4" name="Freeform 254"/>
            <p:cNvSpPr>
              <a:spLocks/>
            </p:cNvSpPr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5" name="Freeform 255"/>
            <p:cNvSpPr>
              <a:spLocks/>
            </p:cNvSpPr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6" name="Freeform 256"/>
            <p:cNvSpPr>
              <a:spLocks/>
            </p:cNvSpPr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7" name="Freeform 257"/>
            <p:cNvSpPr>
              <a:spLocks/>
            </p:cNvSpPr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8" name="Freeform 258"/>
            <p:cNvSpPr>
              <a:spLocks/>
            </p:cNvSpPr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9" name="Freeform 259"/>
            <p:cNvSpPr>
              <a:spLocks/>
            </p:cNvSpPr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0" name="Freeform 260"/>
            <p:cNvSpPr>
              <a:spLocks/>
            </p:cNvSpPr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1" name="Freeform 261"/>
            <p:cNvSpPr>
              <a:spLocks/>
            </p:cNvSpPr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2" name="Freeform 262"/>
            <p:cNvSpPr>
              <a:spLocks/>
            </p:cNvSpPr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3" name="Freeform 263"/>
            <p:cNvSpPr>
              <a:spLocks/>
            </p:cNvSpPr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4" name="Freeform 264"/>
            <p:cNvSpPr>
              <a:spLocks/>
            </p:cNvSpPr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5" name="Freeform 265"/>
            <p:cNvSpPr>
              <a:spLocks/>
            </p:cNvSpPr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6" name="Freeform 266"/>
            <p:cNvSpPr>
              <a:spLocks/>
            </p:cNvSpPr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7" name="Freeform 267"/>
            <p:cNvSpPr>
              <a:spLocks/>
            </p:cNvSpPr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8" name="Freeform 268"/>
            <p:cNvSpPr>
              <a:spLocks/>
            </p:cNvSpPr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9" name="Freeform 269"/>
            <p:cNvSpPr>
              <a:spLocks/>
            </p:cNvSpPr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0" name="Freeform 270"/>
            <p:cNvSpPr>
              <a:spLocks/>
            </p:cNvSpPr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1" name="Freeform 271"/>
            <p:cNvSpPr>
              <a:spLocks/>
            </p:cNvSpPr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2" name="Freeform 272"/>
            <p:cNvSpPr>
              <a:spLocks/>
            </p:cNvSpPr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3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4" name="Freeform 274"/>
            <p:cNvSpPr>
              <a:spLocks/>
            </p:cNvSpPr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5" name="Freeform 275"/>
            <p:cNvSpPr>
              <a:spLocks/>
            </p:cNvSpPr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6" name="Freeform 276"/>
            <p:cNvSpPr>
              <a:spLocks/>
            </p:cNvSpPr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7" name="Freeform 277"/>
            <p:cNvSpPr>
              <a:spLocks/>
            </p:cNvSpPr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8" name="Freeform 278"/>
            <p:cNvSpPr>
              <a:spLocks/>
            </p:cNvSpPr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9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90" name="Freeform 280"/>
            <p:cNvSpPr>
              <a:spLocks/>
            </p:cNvSpPr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91" name="Picture 281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2" name="Picture 28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3" name="Picture 283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4" name="Picture 284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5" name="Picture 285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6" name="Picture 286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" name="Picture 287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8" name="Picture 288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9" name="Picture 289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0" name="Picture 290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1" name="Freeform 291"/>
            <p:cNvSpPr>
              <a:spLocks/>
            </p:cNvSpPr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2" name="Freeform 292"/>
            <p:cNvSpPr>
              <a:spLocks/>
            </p:cNvSpPr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3" name="Freeform 293"/>
            <p:cNvSpPr>
              <a:spLocks/>
            </p:cNvSpPr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4" name="Freeform 294"/>
            <p:cNvSpPr>
              <a:spLocks/>
            </p:cNvSpPr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5" name="Freeform 295"/>
            <p:cNvSpPr>
              <a:spLocks/>
            </p:cNvSpPr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6" name="Freeform 296"/>
            <p:cNvSpPr>
              <a:spLocks/>
            </p:cNvSpPr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7" name="Freeform 297"/>
            <p:cNvSpPr>
              <a:spLocks/>
            </p:cNvSpPr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8" name="Freeform 298"/>
            <p:cNvSpPr>
              <a:spLocks/>
            </p:cNvSpPr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9" name="Freeform 299"/>
            <p:cNvSpPr>
              <a:spLocks/>
            </p:cNvSpPr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0" name="Freeform 300"/>
            <p:cNvSpPr>
              <a:spLocks/>
            </p:cNvSpPr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1" name="Freeform 301"/>
            <p:cNvSpPr>
              <a:spLocks/>
            </p:cNvSpPr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2" name="Freeform 302"/>
            <p:cNvSpPr>
              <a:spLocks/>
            </p:cNvSpPr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3" name="Freeform 303"/>
            <p:cNvSpPr>
              <a:spLocks/>
            </p:cNvSpPr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4" name="Freeform 304"/>
            <p:cNvSpPr>
              <a:spLocks/>
            </p:cNvSpPr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5" name="Freeform 305"/>
            <p:cNvSpPr>
              <a:spLocks/>
            </p:cNvSpPr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6" name="Freeform 306"/>
            <p:cNvSpPr>
              <a:spLocks/>
            </p:cNvSpPr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7" name="Freeform 307"/>
            <p:cNvSpPr>
              <a:spLocks/>
            </p:cNvSpPr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8" name="Freeform 308"/>
            <p:cNvSpPr>
              <a:spLocks/>
            </p:cNvSpPr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9" name="Freeform 309"/>
            <p:cNvSpPr>
              <a:spLocks/>
            </p:cNvSpPr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0" name="Freeform 310"/>
            <p:cNvSpPr>
              <a:spLocks/>
            </p:cNvSpPr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1" name="Freeform 311"/>
            <p:cNvSpPr>
              <a:spLocks/>
            </p:cNvSpPr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2" name="Freeform 312"/>
            <p:cNvSpPr>
              <a:spLocks/>
            </p:cNvSpPr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3" name="Freeform 313"/>
            <p:cNvSpPr>
              <a:spLocks/>
            </p:cNvSpPr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4" name="Freeform 314"/>
            <p:cNvSpPr>
              <a:spLocks/>
            </p:cNvSpPr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5" name="Freeform 315"/>
            <p:cNvSpPr>
              <a:spLocks/>
            </p:cNvSpPr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6" name="Freeform 316"/>
            <p:cNvSpPr>
              <a:spLocks/>
            </p:cNvSpPr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7" name="Freeform 317"/>
            <p:cNvSpPr>
              <a:spLocks/>
            </p:cNvSpPr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8" name="Freeform 318"/>
            <p:cNvSpPr>
              <a:spLocks/>
            </p:cNvSpPr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9" name="Freeform 319"/>
            <p:cNvSpPr>
              <a:spLocks/>
            </p:cNvSpPr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0" name="Freeform 320"/>
            <p:cNvSpPr>
              <a:spLocks/>
            </p:cNvSpPr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1" name="Freeform 321"/>
            <p:cNvSpPr>
              <a:spLocks/>
            </p:cNvSpPr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2" name="Freeform 322"/>
            <p:cNvSpPr>
              <a:spLocks/>
            </p:cNvSpPr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3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4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5" name="Freeform 325"/>
            <p:cNvSpPr>
              <a:spLocks/>
            </p:cNvSpPr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6" name="Freeform 326"/>
            <p:cNvSpPr>
              <a:spLocks/>
            </p:cNvSpPr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7" name="Freeform 327"/>
            <p:cNvSpPr>
              <a:spLocks/>
            </p:cNvSpPr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8" name="Freeform 328"/>
            <p:cNvSpPr>
              <a:spLocks/>
            </p:cNvSpPr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9" name="Freeform 329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0" name="Freeform 330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1" name="Freeform 331"/>
            <p:cNvSpPr>
              <a:spLocks/>
            </p:cNvSpPr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2" name="Freeform 332"/>
            <p:cNvSpPr>
              <a:spLocks/>
            </p:cNvSpPr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3" name="Freeform 333"/>
            <p:cNvSpPr>
              <a:spLocks/>
            </p:cNvSpPr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4" name="Freeform 334"/>
            <p:cNvSpPr>
              <a:spLocks/>
            </p:cNvSpPr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5" name="Freeform 335"/>
            <p:cNvSpPr>
              <a:spLocks/>
            </p:cNvSpPr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6" name="Freeform 336"/>
            <p:cNvSpPr>
              <a:spLocks/>
            </p:cNvSpPr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7" name="Freeform 337"/>
            <p:cNvSpPr>
              <a:spLocks/>
            </p:cNvSpPr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8" name="Freeform 338"/>
            <p:cNvSpPr>
              <a:spLocks/>
            </p:cNvSpPr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9" name="Freeform 339"/>
            <p:cNvSpPr>
              <a:spLocks/>
            </p:cNvSpPr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0" name="Freeform 340"/>
            <p:cNvSpPr>
              <a:spLocks/>
            </p:cNvSpPr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1" name="Freeform 341"/>
            <p:cNvSpPr>
              <a:spLocks/>
            </p:cNvSpPr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2" name="Freeform 342"/>
            <p:cNvSpPr>
              <a:spLocks/>
            </p:cNvSpPr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3" name="Freeform 343"/>
            <p:cNvSpPr>
              <a:spLocks/>
            </p:cNvSpPr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4" name="Freeform 344"/>
            <p:cNvSpPr>
              <a:spLocks/>
            </p:cNvSpPr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5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6" name="Freeform 346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7" name="Freeform 347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8" name="Freeform 348"/>
            <p:cNvSpPr>
              <a:spLocks/>
            </p:cNvSpPr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9" name="Freeform 349"/>
            <p:cNvSpPr>
              <a:spLocks/>
            </p:cNvSpPr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0" name="Freeform 350"/>
            <p:cNvSpPr>
              <a:spLocks/>
            </p:cNvSpPr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1" name="Freeform 351"/>
            <p:cNvSpPr>
              <a:spLocks/>
            </p:cNvSpPr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2" name="Freeform 352"/>
            <p:cNvSpPr>
              <a:spLocks/>
            </p:cNvSpPr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3" name="Freeform 353"/>
            <p:cNvSpPr>
              <a:spLocks/>
            </p:cNvSpPr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4" name="Freeform 354"/>
            <p:cNvSpPr>
              <a:spLocks/>
            </p:cNvSpPr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5" name="Freeform 355"/>
            <p:cNvSpPr>
              <a:spLocks/>
            </p:cNvSpPr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6" name="Freeform 356"/>
            <p:cNvSpPr>
              <a:spLocks/>
            </p:cNvSpPr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7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8" name="Freeform 358"/>
            <p:cNvSpPr>
              <a:spLocks/>
            </p:cNvSpPr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9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0" name="Freeform 360"/>
            <p:cNvSpPr>
              <a:spLocks/>
            </p:cNvSpPr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1" name="Freeform 361"/>
            <p:cNvSpPr>
              <a:spLocks/>
            </p:cNvSpPr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2" name="Freeform 362"/>
            <p:cNvSpPr>
              <a:spLocks/>
            </p:cNvSpPr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3" name="Freeform 363"/>
            <p:cNvSpPr>
              <a:spLocks/>
            </p:cNvSpPr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4" name="Freeform 364"/>
            <p:cNvSpPr>
              <a:spLocks/>
            </p:cNvSpPr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5" name="Freeform 365"/>
            <p:cNvSpPr>
              <a:spLocks/>
            </p:cNvSpPr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6" name="Freeform 366"/>
            <p:cNvSpPr>
              <a:spLocks/>
            </p:cNvSpPr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7" name="Freeform 367"/>
            <p:cNvSpPr>
              <a:spLocks/>
            </p:cNvSpPr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8" name="Freeform 368"/>
            <p:cNvSpPr>
              <a:spLocks/>
            </p:cNvSpPr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9" name="Freeform 369"/>
            <p:cNvSpPr>
              <a:spLocks/>
            </p:cNvSpPr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0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1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2" name="Freeform 372"/>
            <p:cNvSpPr>
              <a:spLocks/>
            </p:cNvSpPr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3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4" name="Freeform 374"/>
            <p:cNvSpPr>
              <a:spLocks/>
            </p:cNvSpPr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5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6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7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8" name="Freeform 378"/>
            <p:cNvSpPr>
              <a:spLocks/>
            </p:cNvSpPr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9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0" name="Freeform 380"/>
            <p:cNvSpPr>
              <a:spLocks/>
            </p:cNvSpPr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1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2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3" name="Freeform 383"/>
            <p:cNvSpPr>
              <a:spLocks/>
            </p:cNvSpPr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4" name="Freeform 384"/>
            <p:cNvSpPr>
              <a:spLocks/>
            </p:cNvSpPr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5" name="Freeform 385"/>
            <p:cNvSpPr>
              <a:spLocks/>
            </p:cNvSpPr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6" name="Freeform 386"/>
            <p:cNvSpPr>
              <a:spLocks/>
            </p:cNvSpPr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7" name="Freeform 387"/>
            <p:cNvSpPr>
              <a:spLocks/>
            </p:cNvSpPr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8" name="Freeform 388"/>
            <p:cNvSpPr>
              <a:spLocks/>
            </p:cNvSpPr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399" name="Picture 389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0" name="Picture 390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1" name="Picture 391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2" name="Picture 39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3" name="Picture 393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4" name="Picture 394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5" name="Picture 395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6" name="Picture 396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7" name="Freeform 397"/>
            <p:cNvSpPr>
              <a:spLocks/>
            </p:cNvSpPr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8" name="Freeform 398"/>
            <p:cNvSpPr>
              <a:spLocks/>
            </p:cNvSpPr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9" name="Freeform 399"/>
            <p:cNvSpPr>
              <a:spLocks/>
            </p:cNvSpPr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0" name="Freeform 400"/>
            <p:cNvSpPr>
              <a:spLocks/>
            </p:cNvSpPr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1" name="Freeform 401"/>
            <p:cNvSpPr>
              <a:spLocks/>
            </p:cNvSpPr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2" name="Freeform 402"/>
            <p:cNvSpPr>
              <a:spLocks/>
            </p:cNvSpPr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3" name="Freeform 403"/>
            <p:cNvSpPr>
              <a:spLocks/>
            </p:cNvSpPr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4" name="Freeform 404"/>
            <p:cNvSpPr>
              <a:spLocks/>
            </p:cNvSpPr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5" name="Freeform 405"/>
            <p:cNvSpPr>
              <a:spLocks/>
            </p:cNvSpPr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6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7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8" name="Freeform 409"/>
            <p:cNvSpPr>
              <a:spLocks/>
            </p:cNvSpPr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9" name="Freeform 410"/>
            <p:cNvSpPr>
              <a:spLocks/>
            </p:cNvSpPr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0" name="Freeform 411"/>
            <p:cNvSpPr>
              <a:spLocks/>
            </p:cNvSpPr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1" name="Freeform 412"/>
            <p:cNvSpPr>
              <a:spLocks/>
            </p:cNvSpPr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2" name="Freeform 413"/>
            <p:cNvSpPr>
              <a:spLocks/>
            </p:cNvSpPr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3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4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5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6" name="Freeform 417"/>
            <p:cNvSpPr>
              <a:spLocks/>
            </p:cNvSpPr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7" name="Freeform 418"/>
            <p:cNvSpPr>
              <a:spLocks/>
            </p:cNvSpPr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5282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思想气泡: 云 5">
            <a:extLst>
              <a:ext uri="{FF2B5EF4-FFF2-40B4-BE49-F238E27FC236}">
                <a16:creationId xmlns:a16="http://schemas.microsoft.com/office/drawing/2014/main" id="{0C00E258-F1DA-42AF-9C19-6AC70FAE95B4}"/>
              </a:ext>
            </a:extLst>
          </p:cNvPr>
          <p:cNvSpPr/>
          <p:nvPr/>
        </p:nvSpPr>
        <p:spPr>
          <a:xfrm rot="21123151" flipH="1">
            <a:off x="2148607" y="48"/>
            <a:ext cx="7689921" cy="3975835"/>
          </a:xfrm>
          <a:custGeom>
            <a:avLst/>
            <a:gdLst>
              <a:gd name="connsiteX0" fmla="*/ 694228 w 7689921"/>
              <a:gd name="connsiteY0" fmla="*/ 1322517 h 3975835"/>
              <a:gd name="connsiteX1" fmla="*/ 1000935 w 7689921"/>
              <a:gd name="connsiteY1" fmla="*/ 635673 h 3975835"/>
              <a:gd name="connsiteX2" fmla="*/ 2492994 w 7689921"/>
              <a:gd name="connsiteY2" fmla="*/ 478756 h 3975835"/>
              <a:gd name="connsiteX3" fmla="*/ 3997334 w 7689921"/>
              <a:gd name="connsiteY3" fmla="*/ 315858 h 3975835"/>
              <a:gd name="connsiteX4" fmla="*/ 4583513 w 7689921"/>
              <a:gd name="connsiteY4" fmla="*/ 18406 h 3975835"/>
              <a:gd name="connsiteX5" fmla="*/ 5310495 w 7689921"/>
              <a:gd name="connsiteY5" fmla="*/ 228334 h 3975835"/>
              <a:gd name="connsiteX6" fmla="*/ 6312677 w 7689921"/>
              <a:gd name="connsiteY6" fmla="*/ 63502 h 3975835"/>
              <a:gd name="connsiteX7" fmla="*/ 6820888 w 7689921"/>
              <a:gd name="connsiteY7" fmla="*/ 513177 h 3975835"/>
              <a:gd name="connsiteX8" fmla="*/ 7473107 w 7689921"/>
              <a:gd name="connsiteY8" fmla="*/ 949598 h 3975835"/>
              <a:gd name="connsiteX9" fmla="*/ 7443914 w 7689921"/>
              <a:gd name="connsiteY9" fmla="*/ 1422833 h 3975835"/>
              <a:gd name="connsiteX10" fmla="*/ 7657167 w 7689921"/>
              <a:gd name="connsiteY10" fmla="*/ 2146398 h 3975835"/>
              <a:gd name="connsiteX11" fmla="*/ 6658189 w 7689921"/>
              <a:gd name="connsiteY11" fmla="*/ 2779771 h 3975835"/>
              <a:gd name="connsiteX12" fmla="*/ 6300573 w 7689921"/>
              <a:gd name="connsiteY12" fmla="*/ 3322491 h 3975835"/>
              <a:gd name="connsiteX13" fmla="*/ 5083002 w 7689921"/>
              <a:gd name="connsiteY13" fmla="*/ 3388202 h 3975835"/>
              <a:gd name="connsiteX14" fmla="*/ 4212901 w 7689921"/>
              <a:gd name="connsiteY14" fmla="*/ 3967183 h 3975835"/>
              <a:gd name="connsiteX15" fmla="*/ 2933562 w 7689921"/>
              <a:gd name="connsiteY15" fmla="*/ 3613776 h 3975835"/>
              <a:gd name="connsiteX16" fmla="*/ 1033155 w 7689921"/>
              <a:gd name="connsiteY16" fmla="*/ 3264602 h 3975835"/>
              <a:gd name="connsiteX17" fmla="*/ 197588 w 7689921"/>
              <a:gd name="connsiteY17" fmla="*/ 2876038 h 3975835"/>
              <a:gd name="connsiteX18" fmla="*/ 376129 w 7689921"/>
              <a:gd name="connsiteY18" fmla="*/ 2351540 h 3975835"/>
              <a:gd name="connsiteX19" fmla="*/ -891 w 7689921"/>
              <a:gd name="connsiteY19" fmla="*/ 1813422 h 3975835"/>
              <a:gd name="connsiteX20" fmla="*/ 687642 w 7689921"/>
              <a:gd name="connsiteY20" fmla="*/ 1335125 h 3975835"/>
              <a:gd name="connsiteX21" fmla="*/ 694228 w 7689921"/>
              <a:gd name="connsiteY21" fmla="*/ 1322517 h 3975835"/>
              <a:gd name="connsiteX0" fmla="*/ 241861 w 7689921"/>
              <a:gd name="connsiteY0" fmla="*/ 5116979 h 3975835"/>
              <a:gd name="connsiteX1" fmla="*/ 131421 w 7689921"/>
              <a:gd name="connsiteY1" fmla="*/ 5227419 h 3975835"/>
              <a:gd name="connsiteX2" fmla="*/ 20981 w 7689921"/>
              <a:gd name="connsiteY2" fmla="*/ 5116979 h 3975835"/>
              <a:gd name="connsiteX3" fmla="*/ 131421 w 7689921"/>
              <a:gd name="connsiteY3" fmla="*/ 5006539 h 3975835"/>
              <a:gd name="connsiteX4" fmla="*/ 241861 w 7689921"/>
              <a:gd name="connsiteY4" fmla="*/ 5116979 h 3975835"/>
              <a:gd name="connsiteX0" fmla="*/ 863552 w 7689921"/>
              <a:gd name="connsiteY0" fmla="*/ 4686194 h 3975835"/>
              <a:gd name="connsiteX1" fmla="*/ 642672 w 7689921"/>
              <a:gd name="connsiteY1" fmla="*/ 4907074 h 3975835"/>
              <a:gd name="connsiteX2" fmla="*/ 421792 w 7689921"/>
              <a:gd name="connsiteY2" fmla="*/ 4686194 h 3975835"/>
              <a:gd name="connsiteX3" fmla="*/ 642672 w 7689921"/>
              <a:gd name="connsiteY3" fmla="*/ 4465314 h 3975835"/>
              <a:gd name="connsiteX4" fmla="*/ 863552 w 7689921"/>
              <a:gd name="connsiteY4" fmla="*/ 4686194 h 3975835"/>
              <a:gd name="connsiteX0" fmla="*/ 1654155 w 7689921"/>
              <a:gd name="connsiteY0" fmla="*/ 4113083 h 3975835"/>
              <a:gd name="connsiteX1" fmla="*/ 1322835 w 7689921"/>
              <a:gd name="connsiteY1" fmla="*/ 4444403 h 3975835"/>
              <a:gd name="connsiteX2" fmla="*/ 991515 w 7689921"/>
              <a:gd name="connsiteY2" fmla="*/ 4113083 h 3975835"/>
              <a:gd name="connsiteX3" fmla="*/ 1322835 w 7689921"/>
              <a:gd name="connsiteY3" fmla="*/ 3781763 h 3975835"/>
              <a:gd name="connsiteX4" fmla="*/ 1654155 w 7689921"/>
              <a:gd name="connsiteY4" fmla="*/ 4113083 h 3975835"/>
              <a:gd name="connsiteX0" fmla="*/ 835388 w 7689921"/>
              <a:gd name="connsiteY0" fmla="*/ 2409153 h 3975835"/>
              <a:gd name="connsiteX1" fmla="*/ 384496 w 7689921"/>
              <a:gd name="connsiteY1" fmla="*/ 2335803 h 3975835"/>
              <a:gd name="connsiteX2" fmla="*/ 1233235 w 7689921"/>
              <a:gd name="connsiteY2" fmla="*/ 3211867 h 3975835"/>
              <a:gd name="connsiteX3" fmla="*/ 1036003 w 7689921"/>
              <a:gd name="connsiteY3" fmla="*/ 3246931 h 3975835"/>
              <a:gd name="connsiteX4" fmla="*/ 2933206 w 7689921"/>
              <a:gd name="connsiteY4" fmla="*/ 3597578 h 3975835"/>
              <a:gd name="connsiteX5" fmla="*/ 2814297 w 7689921"/>
              <a:gd name="connsiteY5" fmla="*/ 3437440 h 3975835"/>
              <a:gd name="connsiteX6" fmla="*/ 5131420 w 7689921"/>
              <a:gd name="connsiteY6" fmla="*/ 3198246 h 3975835"/>
              <a:gd name="connsiteX7" fmla="*/ 5083892 w 7689921"/>
              <a:gd name="connsiteY7" fmla="*/ 3373937 h 3975835"/>
              <a:gd name="connsiteX8" fmla="*/ 6075215 w 7689921"/>
              <a:gd name="connsiteY8" fmla="*/ 2112530 h 3975835"/>
              <a:gd name="connsiteX9" fmla="*/ 6653917 w 7689921"/>
              <a:gd name="connsiteY9" fmla="*/ 2769279 h 3975835"/>
              <a:gd name="connsiteX10" fmla="*/ 7440354 w 7689921"/>
              <a:gd name="connsiteY10" fmla="*/ 1413078 h 3975835"/>
              <a:gd name="connsiteX11" fmla="*/ 7182599 w 7689921"/>
              <a:gd name="connsiteY11" fmla="*/ 1659358 h 3975835"/>
              <a:gd name="connsiteX12" fmla="*/ 6821956 w 7689921"/>
              <a:gd name="connsiteY12" fmla="*/ 499372 h 3975835"/>
              <a:gd name="connsiteX13" fmla="*/ 6835485 w 7689921"/>
              <a:gd name="connsiteY13" fmla="*/ 615702 h 3975835"/>
              <a:gd name="connsiteX14" fmla="*/ 5176100 w 7689921"/>
              <a:gd name="connsiteY14" fmla="*/ 363715 h 3975835"/>
              <a:gd name="connsiteX15" fmla="*/ 5308181 w 7689921"/>
              <a:gd name="connsiteY15" fmla="*/ 215357 h 3975835"/>
              <a:gd name="connsiteX16" fmla="*/ 3941262 w 7689921"/>
              <a:gd name="connsiteY16" fmla="*/ 434396 h 3975835"/>
              <a:gd name="connsiteX17" fmla="*/ 4005167 w 7689921"/>
              <a:gd name="connsiteY17" fmla="*/ 306470 h 3975835"/>
              <a:gd name="connsiteX18" fmla="*/ 2492104 w 7689921"/>
              <a:gd name="connsiteY18" fmla="*/ 477836 h 3975835"/>
              <a:gd name="connsiteX19" fmla="*/ 2723513 w 7689921"/>
              <a:gd name="connsiteY19" fmla="*/ 601897 h 3975835"/>
              <a:gd name="connsiteX20" fmla="*/ 734636 w 7689921"/>
              <a:gd name="connsiteY20" fmla="*/ 1453112 h 3975835"/>
              <a:gd name="connsiteX21" fmla="*/ 694228 w 7689921"/>
              <a:gd name="connsiteY21" fmla="*/ 1322517 h 3975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689921" h="3975835" fill="none" extrusionOk="0">
                <a:moveTo>
                  <a:pt x="694228" y="1322517"/>
                </a:moveTo>
                <a:cubicBezTo>
                  <a:pt x="609819" y="1121151"/>
                  <a:pt x="801386" y="800949"/>
                  <a:pt x="1000935" y="635673"/>
                </a:cubicBezTo>
                <a:cubicBezTo>
                  <a:pt x="1422537" y="311593"/>
                  <a:pt x="2009865" y="302969"/>
                  <a:pt x="2492994" y="478756"/>
                </a:cubicBezTo>
                <a:cubicBezTo>
                  <a:pt x="2784202" y="48456"/>
                  <a:pt x="3493835" y="73258"/>
                  <a:pt x="3997334" y="315858"/>
                </a:cubicBezTo>
                <a:cubicBezTo>
                  <a:pt x="4110160" y="115740"/>
                  <a:pt x="4336383" y="-10185"/>
                  <a:pt x="4583513" y="18406"/>
                </a:cubicBezTo>
                <a:cubicBezTo>
                  <a:pt x="4872644" y="-7826"/>
                  <a:pt x="5115955" y="57894"/>
                  <a:pt x="5310495" y="228334"/>
                </a:cubicBezTo>
                <a:cubicBezTo>
                  <a:pt x="5551465" y="34435"/>
                  <a:pt x="5932211" y="-27982"/>
                  <a:pt x="6312677" y="63502"/>
                </a:cubicBezTo>
                <a:cubicBezTo>
                  <a:pt x="6605316" y="168600"/>
                  <a:pt x="6776038" y="305691"/>
                  <a:pt x="6820888" y="513177"/>
                </a:cubicBezTo>
                <a:cubicBezTo>
                  <a:pt x="7120676" y="590747"/>
                  <a:pt x="7385936" y="739347"/>
                  <a:pt x="7473107" y="949598"/>
                </a:cubicBezTo>
                <a:cubicBezTo>
                  <a:pt x="7531743" y="1120263"/>
                  <a:pt x="7531850" y="1278202"/>
                  <a:pt x="7443914" y="1422833"/>
                </a:cubicBezTo>
                <a:cubicBezTo>
                  <a:pt x="7682000" y="1638779"/>
                  <a:pt x="7697594" y="1864050"/>
                  <a:pt x="7657167" y="2146398"/>
                </a:cubicBezTo>
                <a:cubicBezTo>
                  <a:pt x="7543591" y="2497248"/>
                  <a:pt x="7103762" y="2765060"/>
                  <a:pt x="6658189" y="2779771"/>
                </a:cubicBezTo>
                <a:cubicBezTo>
                  <a:pt x="6658015" y="2975555"/>
                  <a:pt x="6547006" y="3131357"/>
                  <a:pt x="6300573" y="3322491"/>
                </a:cubicBezTo>
                <a:cubicBezTo>
                  <a:pt x="6002340" y="3521178"/>
                  <a:pt x="5461479" y="3501457"/>
                  <a:pt x="5083002" y="3388202"/>
                </a:cubicBezTo>
                <a:cubicBezTo>
                  <a:pt x="4945244" y="3680465"/>
                  <a:pt x="4636697" y="3883721"/>
                  <a:pt x="4212901" y="3967183"/>
                </a:cubicBezTo>
                <a:cubicBezTo>
                  <a:pt x="3627576" y="4026174"/>
                  <a:pt x="3174053" y="3894861"/>
                  <a:pt x="2933562" y="3613776"/>
                </a:cubicBezTo>
                <a:cubicBezTo>
                  <a:pt x="2179732" y="3928772"/>
                  <a:pt x="1427220" y="3814937"/>
                  <a:pt x="1033155" y="3264602"/>
                </a:cubicBezTo>
                <a:cubicBezTo>
                  <a:pt x="657722" y="3285602"/>
                  <a:pt x="303684" y="3093415"/>
                  <a:pt x="197588" y="2876038"/>
                </a:cubicBezTo>
                <a:cubicBezTo>
                  <a:pt x="137177" y="2646366"/>
                  <a:pt x="184268" y="2500483"/>
                  <a:pt x="376129" y="2351540"/>
                </a:cubicBezTo>
                <a:cubicBezTo>
                  <a:pt x="105017" y="2212473"/>
                  <a:pt x="-86998" y="2042890"/>
                  <a:pt x="-891" y="1813422"/>
                </a:cubicBezTo>
                <a:cubicBezTo>
                  <a:pt x="118614" y="1538644"/>
                  <a:pt x="340198" y="1346049"/>
                  <a:pt x="687642" y="1335125"/>
                </a:cubicBezTo>
                <a:cubicBezTo>
                  <a:pt x="689479" y="1330739"/>
                  <a:pt x="692489" y="1327825"/>
                  <a:pt x="694228" y="1322517"/>
                </a:cubicBezTo>
                <a:close/>
              </a:path>
              <a:path w="7689921" h="3975835" fill="none" extrusionOk="0">
                <a:moveTo>
                  <a:pt x="241861" y="5116979"/>
                </a:moveTo>
                <a:cubicBezTo>
                  <a:pt x="235894" y="5168406"/>
                  <a:pt x="191066" y="5235391"/>
                  <a:pt x="131421" y="5227419"/>
                </a:cubicBezTo>
                <a:cubicBezTo>
                  <a:pt x="77293" y="5223479"/>
                  <a:pt x="30088" y="5177135"/>
                  <a:pt x="20981" y="5116979"/>
                </a:cubicBezTo>
                <a:cubicBezTo>
                  <a:pt x="32127" y="5050831"/>
                  <a:pt x="60023" y="5002513"/>
                  <a:pt x="131421" y="5006539"/>
                </a:cubicBezTo>
                <a:cubicBezTo>
                  <a:pt x="189583" y="4997820"/>
                  <a:pt x="228080" y="5051690"/>
                  <a:pt x="241861" y="5116979"/>
                </a:cubicBezTo>
                <a:close/>
              </a:path>
              <a:path w="7689921" h="3975835" fill="none" extrusionOk="0">
                <a:moveTo>
                  <a:pt x="863552" y="4686194"/>
                </a:moveTo>
                <a:cubicBezTo>
                  <a:pt x="867009" y="4823976"/>
                  <a:pt x="779039" y="4898782"/>
                  <a:pt x="642672" y="4907074"/>
                </a:cubicBezTo>
                <a:cubicBezTo>
                  <a:pt x="528166" y="4905004"/>
                  <a:pt x="432549" y="4820552"/>
                  <a:pt x="421792" y="4686194"/>
                </a:cubicBezTo>
                <a:cubicBezTo>
                  <a:pt x="426001" y="4583998"/>
                  <a:pt x="513357" y="4447204"/>
                  <a:pt x="642672" y="4465314"/>
                </a:cubicBezTo>
                <a:cubicBezTo>
                  <a:pt x="744334" y="4460100"/>
                  <a:pt x="890943" y="4552443"/>
                  <a:pt x="863552" y="4686194"/>
                </a:cubicBezTo>
                <a:close/>
              </a:path>
              <a:path w="7689921" h="3975835" fill="none" extrusionOk="0">
                <a:moveTo>
                  <a:pt x="1654155" y="4113083"/>
                </a:moveTo>
                <a:cubicBezTo>
                  <a:pt x="1680390" y="4278523"/>
                  <a:pt x="1475111" y="4468757"/>
                  <a:pt x="1322835" y="4444403"/>
                </a:cubicBezTo>
                <a:cubicBezTo>
                  <a:pt x="1160179" y="4474580"/>
                  <a:pt x="988943" y="4305010"/>
                  <a:pt x="991515" y="4113083"/>
                </a:cubicBezTo>
                <a:cubicBezTo>
                  <a:pt x="969447" y="3958043"/>
                  <a:pt x="1121908" y="3812358"/>
                  <a:pt x="1322835" y="3781763"/>
                </a:cubicBezTo>
                <a:cubicBezTo>
                  <a:pt x="1540023" y="3779668"/>
                  <a:pt x="1662908" y="3951265"/>
                  <a:pt x="1654155" y="4113083"/>
                </a:cubicBezTo>
                <a:close/>
              </a:path>
              <a:path w="7689921" h="3975835" fill="none" extrusionOk="0">
                <a:moveTo>
                  <a:pt x="835388" y="2409153"/>
                </a:moveTo>
                <a:cubicBezTo>
                  <a:pt x="691815" y="2422085"/>
                  <a:pt x="513940" y="2385754"/>
                  <a:pt x="384496" y="2335803"/>
                </a:cubicBezTo>
                <a:moveTo>
                  <a:pt x="1233235" y="3211867"/>
                </a:moveTo>
                <a:cubicBezTo>
                  <a:pt x="1175397" y="3234185"/>
                  <a:pt x="1100619" y="3238973"/>
                  <a:pt x="1036003" y="3246931"/>
                </a:cubicBezTo>
                <a:moveTo>
                  <a:pt x="2933206" y="3597578"/>
                </a:moveTo>
                <a:cubicBezTo>
                  <a:pt x="2882421" y="3548255"/>
                  <a:pt x="2852000" y="3505222"/>
                  <a:pt x="2814297" y="3437440"/>
                </a:cubicBezTo>
                <a:moveTo>
                  <a:pt x="5131420" y="3198246"/>
                </a:moveTo>
                <a:cubicBezTo>
                  <a:pt x="5137959" y="3259287"/>
                  <a:pt x="5114413" y="3308609"/>
                  <a:pt x="5083892" y="3373937"/>
                </a:cubicBezTo>
                <a:moveTo>
                  <a:pt x="6075215" y="2112530"/>
                </a:moveTo>
                <a:cubicBezTo>
                  <a:pt x="6415482" y="2243575"/>
                  <a:pt x="6647300" y="2541777"/>
                  <a:pt x="6653917" y="2769279"/>
                </a:cubicBezTo>
                <a:moveTo>
                  <a:pt x="7440354" y="1413078"/>
                </a:moveTo>
                <a:cubicBezTo>
                  <a:pt x="7386295" y="1522533"/>
                  <a:pt x="7293743" y="1607415"/>
                  <a:pt x="7182599" y="1659358"/>
                </a:cubicBezTo>
                <a:moveTo>
                  <a:pt x="6821956" y="499372"/>
                </a:moveTo>
                <a:cubicBezTo>
                  <a:pt x="6825559" y="540426"/>
                  <a:pt x="6830719" y="570754"/>
                  <a:pt x="6835485" y="615702"/>
                </a:cubicBezTo>
                <a:moveTo>
                  <a:pt x="5176100" y="363715"/>
                </a:moveTo>
                <a:cubicBezTo>
                  <a:pt x="5213373" y="308267"/>
                  <a:pt x="5257880" y="265986"/>
                  <a:pt x="5308181" y="215357"/>
                </a:cubicBezTo>
                <a:moveTo>
                  <a:pt x="3941262" y="434396"/>
                </a:moveTo>
                <a:cubicBezTo>
                  <a:pt x="3956420" y="388271"/>
                  <a:pt x="3981354" y="345923"/>
                  <a:pt x="4005167" y="306470"/>
                </a:cubicBezTo>
                <a:moveTo>
                  <a:pt x="2492104" y="477836"/>
                </a:moveTo>
                <a:cubicBezTo>
                  <a:pt x="2559894" y="500112"/>
                  <a:pt x="2668712" y="541119"/>
                  <a:pt x="2723513" y="601897"/>
                </a:cubicBezTo>
                <a:moveTo>
                  <a:pt x="734636" y="1453112"/>
                </a:moveTo>
                <a:cubicBezTo>
                  <a:pt x="714775" y="1414485"/>
                  <a:pt x="705788" y="1376155"/>
                  <a:pt x="694228" y="1322517"/>
                </a:cubicBezTo>
              </a:path>
              <a:path w="7689921" h="3975835" stroke="0" extrusionOk="0">
                <a:moveTo>
                  <a:pt x="694228" y="1322517"/>
                </a:moveTo>
                <a:cubicBezTo>
                  <a:pt x="640781" y="1094551"/>
                  <a:pt x="767040" y="784383"/>
                  <a:pt x="1000935" y="635673"/>
                </a:cubicBezTo>
                <a:cubicBezTo>
                  <a:pt x="1388215" y="268867"/>
                  <a:pt x="2082210" y="228077"/>
                  <a:pt x="2492994" y="478756"/>
                </a:cubicBezTo>
                <a:cubicBezTo>
                  <a:pt x="2858800" y="105171"/>
                  <a:pt x="3498024" y="-110768"/>
                  <a:pt x="3997334" y="315858"/>
                </a:cubicBezTo>
                <a:cubicBezTo>
                  <a:pt x="4087939" y="105785"/>
                  <a:pt x="4291114" y="13437"/>
                  <a:pt x="4583513" y="18406"/>
                </a:cubicBezTo>
                <a:cubicBezTo>
                  <a:pt x="4884287" y="-51621"/>
                  <a:pt x="5158553" y="76958"/>
                  <a:pt x="5310495" y="228334"/>
                </a:cubicBezTo>
                <a:cubicBezTo>
                  <a:pt x="5514464" y="38233"/>
                  <a:pt x="5918744" y="-68731"/>
                  <a:pt x="6312677" y="63502"/>
                </a:cubicBezTo>
                <a:cubicBezTo>
                  <a:pt x="6552118" y="177944"/>
                  <a:pt x="6721933" y="331029"/>
                  <a:pt x="6820888" y="513177"/>
                </a:cubicBezTo>
                <a:cubicBezTo>
                  <a:pt x="7114522" y="603259"/>
                  <a:pt x="7319541" y="733408"/>
                  <a:pt x="7473107" y="949598"/>
                </a:cubicBezTo>
                <a:cubicBezTo>
                  <a:pt x="7543582" y="1108701"/>
                  <a:pt x="7532068" y="1238070"/>
                  <a:pt x="7443914" y="1422833"/>
                </a:cubicBezTo>
                <a:cubicBezTo>
                  <a:pt x="7674390" y="1629753"/>
                  <a:pt x="7777968" y="1943658"/>
                  <a:pt x="7657167" y="2146398"/>
                </a:cubicBezTo>
                <a:cubicBezTo>
                  <a:pt x="7554292" y="2496109"/>
                  <a:pt x="7117447" y="2746614"/>
                  <a:pt x="6658189" y="2779771"/>
                </a:cubicBezTo>
                <a:cubicBezTo>
                  <a:pt x="6683331" y="3004332"/>
                  <a:pt x="6521768" y="3179899"/>
                  <a:pt x="6300573" y="3322491"/>
                </a:cubicBezTo>
                <a:cubicBezTo>
                  <a:pt x="5876158" y="3551598"/>
                  <a:pt x="5409869" y="3583943"/>
                  <a:pt x="5083002" y="3388202"/>
                </a:cubicBezTo>
                <a:cubicBezTo>
                  <a:pt x="4942585" y="3658471"/>
                  <a:pt x="4614811" y="3911245"/>
                  <a:pt x="4212901" y="3967183"/>
                </a:cubicBezTo>
                <a:cubicBezTo>
                  <a:pt x="3715820" y="4098684"/>
                  <a:pt x="3201394" y="3896970"/>
                  <a:pt x="2933562" y="3613776"/>
                </a:cubicBezTo>
                <a:cubicBezTo>
                  <a:pt x="2288028" y="3904268"/>
                  <a:pt x="1327525" y="3855762"/>
                  <a:pt x="1033155" y="3264602"/>
                </a:cubicBezTo>
                <a:cubicBezTo>
                  <a:pt x="650035" y="3338473"/>
                  <a:pt x="340663" y="3132525"/>
                  <a:pt x="197588" y="2876038"/>
                </a:cubicBezTo>
                <a:cubicBezTo>
                  <a:pt x="135794" y="2684843"/>
                  <a:pt x="203031" y="2501275"/>
                  <a:pt x="376129" y="2351540"/>
                </a:cubicBezTo>
                <a:cubicBezTo>
                  <a:pt x="127121" y="2230289"/>
                  <a:pt x="-72948" y="2026144"/>
                  <a:pt x="-891" y="1813422"/>
                </a:cubicBezTo>
                <a:cubicBezTo>
                  <a:pt x="65094" y="1482744"/>
                  <a:pt x="368170" y="1352423"/>
                  <a:pt x="687642" y="1335125"/>
                </a:cubicBezTo>
                <a:cubicBezTo>
                  <a:pt x="689120" y="1331859"/>
                  <a:pt x="692637" y="1327175"/>
                  <a:pt x="694228" y="1322517"/>
                </a:cubicBezTo>
                <a:close/>
              </a:path>
              <a:path w="7689921" h="3975835" stroke="0" extrusionOk="0">
                <a:moveTo>
                  <a:pt x="241861" y="5116979"/>
                </a:moveTo>
                <a:cubicBezTo>
                  <a:pt x="242203" y="5166032"/>
                  <a:pt x="191639" y="5230606"/>
                  <a:pt x="131421" y="5227419"/>
                </a:cubicBezTo>
                <a:cubicBezTo>
                  <a:pt x="57174" y="5220574"/>
                  <a:pt x="35065" y="5172446"/>
                  <a:pt x="20981" y="5116979"/>
                </a:cubicBezTo>
                <a:cubicBezTo>
                  <a:pt x="16206" y="5064408"/>
                  <a:pt x="70457" y="5009204"/>
                  <a:pt x="131421" y="5006539"/>
                </a:cubicBezTo>
                <a:cubicBezTo>
                  <a:pt x="195071" y="5019673"/>
                  <a:pt x="244771" y="5053343"/>
                  <a:pt x="241861" y="5116979"/>
                </a:cubicBezTo>
                <a:close/>
              </a:path>
              <a:path w="7689921" h="3975835" stroke="0" extrusionOk="0">
                <a:moveTo>
                  <a:pt x="863552" y="4686194"/>
                </a:moveTo>
                <a:cubicBezTo>
                  <a:pt x="868936" y="4809590"/>
                  <a:pt x="774778" y="4933551"/>
                  <a:pt x="642672" y="4907074"/>
                </a:cubicBezTo>
                <a:cubicBezTo>
                  <a:pt x="530210" y="4879316"/>
                  <a:pt x="423067" y="4803352"/>
                  <a:pt x="421792" y="4686194"/>
                </a:cubicBezTo>
                <a:cubicBezTo>
                  <a:pt x="417636" y="4568987"/>
                  <a:pt x="523454" y="4465004"/>
                  <a:pt x="642672" y="4465314"/>
                </a:cubicBezTo>
                <a:cubicBezTo>
                  <a:pt x="741042" y="4452997"/>
                  <a:pt x="873937" y="4583508"/>
                  <a:pt x="863552" y="4686194"/>
                </a:cubicBezTo>
                <a:close/>
              </a:path>
              <a:path w="7689921" h="3975835" stroke="0" extrusionOk="0">
                <a:moveTo>
                  <a:pt x="1654155" y="4113083"/>
                </a:moveTo>
                <a:cubicBezTo>
                  <a:pt x="1676706" y="4314147"/>
                  <a:pt x="1484118" y="4450048"/>
                  <a:pt x="1322835" y="4444403"/>
                </a:cubicBezTo>
                <a:cubicBezTo>
                  <a:pt x="1136467" y="4421990"/>
                  <a:pt x="1012070" y="4292801"/>
                  <a:pt x="991515" y="4113083"/>
                </a:cubicBezTo>
                <a:cubicBezTo>
                  <a:pt x="1005788" y="3959064"/>
                  <a:pt x="1136617" y="3775542"/>
                  <a:pt x="1322835" y="3781763"/>
                </a:cubicBezTo>
                <a:cubicBezTo>
                  <a:pt x="1531400" y="3814704"/>
                  <a:pt x="1643315" y="3934170"/>
                  <a:pt x="1654155" y="4113083"/>
                </a:cubicBezTo>
                <a:close/>
              </a:path>
              <a:path w="7689921" h="3975835" fill="none" stroke="0" extrusionOk="0">
                <a:moveTo>
                  <a:pt x="835388" y="2409153"/>
                </a:moveTo>
                <a:cubicBezTo>
                  <a:pt x="676436" y="2413903"/>
                  <a:pt x="555923" y="2384208"/>
                  <a:pt x="384496" y="2335803"/>
                </a:cubicBezTo>
                <a:moveTo>
                  <a:pt x="1233235" y="3211867"/>
                </a:moveTo>
                <a:cubicBezTo>
                  <a:pt x="1170214" y="3225363"/>
                  <a:pt x="1112516" y="3254805"/>
                  <a:pt x="1036003" y="3246931"/>
                </a:cubicBezTo>
                <a:moveTo>
                  <a:pt x="2933206" y="3597578"/>
                </a:moveTo>
                <a:cubicBezTo>
                  <a:pt x="2881413" y="3555925"/>
                  <a:pt x="2841155" y="3490959"/>
                  <a:pt x="2814297" y="3437440"/>
                </a:cubicBezTo>
                <a:moveTo>
                  <a:pt x="5131420" y="3198246"/>
                </a:moveTo>
                <a:cubicBezTo>
                  <a:pt x="5127703" y="3265827"/>
                  <a:pt x="5096579" y="3311556"/>
                  <a:pt x="5083892" y="3373937"/>
                </a:cubicBezTo>
                <a:moveTo>
                  <a:pt x="6075215" y="2112530"/>
                </a:moveTo>
                <a:cubicBezTo>
                  <a:pt x="6439334" y="2242294"/>
                  <a:pt x="6603147" y="2513902"/>
                  <a:pt x="6653917" y="2769279"/>
                </a:cubicBezTo>
                <a:moveTo>
                  <a:pt x="7440354" y="1413078"/>
                </a:moveTo>
                <a:cubicBezTo>
                  <a:pt x="7392255" y="1518786"/>
                  <a:pt x="7310578" y="1598628"/>
                  <a:pt x="7182599" y="1659358"/>
                </a:cubicBezTo>
                <a:moveTo>
                  <a:pt x="6821956" y="499372"/>
                </a:moveTo>
                <a:cubicBezTo>
                  <a:pt x="6831466" y="533317"/>
                  <a:pt x="6835918" y="571728"/>
                  <a:pt x="6835485" y="615702"/>
                </a:cubicBezTo>
                <a:moveTo>
                  <a:pt x="5176100" y="363715"/>
                </a:moveTo>
                <a:cubicBezTo>
                  <a:pt x="5203667" y="312363"/>
                  <a:pt x="5253574" y="264962"/>
                  <a:pt x="5308181" y="215357"/>
                </a:cubicBezTo>
                <a:moveTo>
                  <a:pt x="3941262" y="434396"/>
                </a:moveTo>
                <a:cubicBezTo>
                  <a:pt x="3955218" y="380583"/>
                  <a:pt x="3975457" y="345649"/>
                  <a:pt x="4005167" y="306470"/>
                </a:cubicBezTo>
                <a:moveTo>
                  <a:pt x="2492104" y="477836"/>
                </a:moveTo>
                <a:cubicBezTo>
                  <a:pt x="2568676" y="531692"/>
                  <a:pt x="2649633" y="535153"/>
                  <a:pt x="2723513" y="601897"/>
                </a:cubicBezTo>
                <a:moveTo>
                  <a:pt x="734636" y="1453112"/>
                </a:moveTo>
                <a:cubicBezTo>
                  <a:pt x="722325" y="1400917"/>
                  <a:pt x="700125" y="1366744"/>
                  <a:pt x="694228" y="1322517"/>
                </a:cubicBezTo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sd="970150680">
                  <a:prstGeom prst="cloudCallout">
                    <a:avLst>
                      <a:gd name="adj1" fmla="val -48291"/>
                      <a:gd name="adj2" fmla="val 7870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600" b="0" i="0" u="none" strike="noStrike" kern="1200" cap="none" spc="0" normalizeH="0" baseline="0" noProof="0" dirty="0">
              <a:ln w="28575">
                <a:solidFill>
                  <a:srgbClr val="C00000"/>
                </a:solidFill>
              </a:ln>
              <a:gradFill flip="none" rotWithShape="1">
                <a:gsLst>
                  <a:gs pos="11000">
                    <a:srgbClr val="FB1D22"/>
                  </a:gs>
                  <a:gs pos="35000">
                    <a:srgbClr val="FD676B"/>
                  </a:gs>
                  <a:gs pos="75000">
                    <a:srgbClr val="FEBCBD"/>
                  </a:gs>
                </a:gsLst>
                <a:lin ang="16200000" scaled="1"/>
                <a:tileRect/>
              </a:gradFill>
              <a:effectLst>
                <a:glow rad="38100">
                  <a:srgbClr val="ED7D31">
                    <a:satMod val="175000"/>
                    <a:alpha val="28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286" y="-462761"/>
            <a:ext cx="3636781" cy="36367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983" y="-152428"/>
            <a:ext cx="1871634" cy="1804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330" y="3259386"/>
            <a:ext cx="2936876" cy="32034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84" y="2900675"/>
            <a:ext cx="2876168" cy="356582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279199" y="1304854"/>
            <a:ext cx="4365698" cy="4433287"/>
            <a:chOff x="10101501" y="576165"/>
            <a:chExt cx="1308513" cy="4433287"/>
          </a:xfrm>
        </p:grpSpPr>
        <p:sp>
          <p:nvSpPr>
            <p:cNvPr id="9" name="Rectangle 8"/>
            <p:cNvSpPr/>
            <p:nvPr/>
          </p:nvSpPr>
          <p:spPr>
            <a:xfrm>
              <a:off x="10657996" y="576165"/>
              <a:ext cx="752018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11 : 23 = 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101501" y="4086122"/>
              <a:ext cx="5536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658940" y="838029"/>
            <a:ext cx="960521" cy="1633084"/>
            <a:chOff x="9612631" y="3160924"/>
            <a:chExt cx="960521" cy="1633084"/>
          </a:xfrm>
        </p:grpSpPr>
        <p:sp>
          <p:nvSpPr>
            <p:cNvPr id="12" name="Rectangle 11"/>
            <p:cNvSpPr/>
            <p:nvPr/>
          </p:nvSpPr>
          <p:spPr>
            <a:xfrm>
              <a:off x="9680375" y="3160924"/>
              <a:ext cx="793807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23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732280" y="4086122"/>
              <a:ext cx="793807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11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9612631" y="402498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组合 1476"/>
          <p:cNvGrpSpPr/>
          <p:nvPr/>
        </p:nvGrpSpPr>
        <p:grpSpPr>
          <a:xfrm>
            <a:off x="9360526" y="3000982"/>
            <a:ext cx="3279775" cy="3987801"/>
            <a:chOff x="236687" y="-17115"/>
            <a:chExt cx="3279775" cy="3987801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42" name="Picture 4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4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4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4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4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4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5" name="Freeform 64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9" name="Freeform 68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5" name="Freeform 84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6" name="Freeform 85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7" name="Freeform 86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8" name="Freeform 87"/>
            <p:cNvSpPr>
              <a:spLocks/>
            </p:cNvSpPr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9" name="Freeform 88"/>
            <p:cNvSpPr>
              <a:spLocks/>
            </p:cNvSpPr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0" name="Freeform 89"/>
            <p:cNvSpPr>
              <a:spLocks/>
            </p:cNvSpPr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1" name="Freeform 90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3" name="Freeform 92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97" name="Picture 9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" name="Picture 9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" name="Picture 9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9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109" name="Picture 10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0" name="Picture 10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2" name="Freeform 151"/>
            <p:cNvSpPr>
              <a:spLocks/>
            </p:cNvSpPr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2" name="Freeform 161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7" name="Freeform 166"/>
            <p:cNvSpPr>
              <a:spLocks/>
            </p:cNvSpPr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9" name="Freeform 168"/>
            <p:cNvSpPr>
              <a:spLocks/>
            </p:cNvSpPr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0" name="Freeform 169"/>
            <p:cNvSpPr>
              <a:spLocks/>
            </p:cNvSpPr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2" name="Freeform 171"/>
            <p:cNvSpPr>
              <a:spLocks/>
            </p:cNvSpPr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3" name="Freeform 172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4" name="Freeform 173"/>
            <p:cNvSpPr>
              <a:spLocks/>
            </p:cNvSpPr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5" name="Freeform 174"/>
            <p:cNvSpPr>
              <a:spLocks/>
            </p:cNvSpPr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6" name="Freeform 175"/>
            <p:cNvSpPr>
              <a:spLocks/>
            </p:cNvSpPr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7" name="Freeform 176"/>
            <p:cNvSpPr>
              <a:spLocks/>
            </p:cNvSpPr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8" name="Freeform 177"/>
            <p:cNvSpPr>
              <a:spLocks/>
            </p:cNvSpPr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9" name="Freeform 178"/>
            <p:cNvSpPr>
              <a:spLocks/>
            </p:cNvSpPr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0" name="Freeform 179"/>
            <p:cNvSpPr>
              <a:spLocks/>
            </p:cNvSpPr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1" name="Freeform 180"/>
            <p:cNvSpPr>
              <a:spLocks/>
            </p:cNvSpPr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2" name="Freeform 181"/>
            <p:cNvSpPr>
              <a:spLocks/>
            </p:cNvSpPr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4" name="Freeform 183"/>
            <p:cNvSpPr>
              <a:spLocks/>
            </p:cNvSpPr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5" name="Freeform 184"/>
            <p:cNvSpPr>
              <a:spLocks/>
            </p:cNvSpPr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6" name="Freeform 185"/>
            <p:cNvSpPr>
              <a:spLocks/>
            </p:cNvSpPr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7" name="Freeform 186"/>
            <p:cNvSpPr>
              <a:spLocks/>
            </p:cNvSpPr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8" name="Freeform 187"/>
            <p:cNvSpPr>
              <a:spLocks/>
            </p:cNvSpPr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9" name="Freeform 188"/>
            <p:cNvSpPr>
              <a:spLocks/>
            </p:cNvSpPr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0" name="Freeform 189"/>
            <p:cNvSpPr>
              <a:spLocks/>
            </p:cNvSpPr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1" name="Freeform 190"/>
            <p:cNvSpPr>
              <a:spLocks/>
            </p:cNvSpPr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2" name="Freeform 191"/>
            <p:cNvSpPr>
              <a:spLocks/>
            </p:cNvSpPr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3" name="Freeform 192"/>
            <p:cNvSpPr>
              <a:spLocks/>
            </p:cNvSpPr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4" name="Freeform 193"/>
            <p:cNvSpPr>
              <a:spLocks/>
            </p:cNvSpPr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5" name="Freeform 194"/>
            <p:cNvSpPr>
              <a:spLocks/>
            </p:cNvSpPr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6" name="Freeform 195"/>
            <p:cNvSpPr>
              <a:spLocks/>
            </p:cNvSpPr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7" name="Freeform 196"/>
            <p:cNvSpPr>
              <a:spLocks/>
            </p:cNvSpPr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8" name="Freeform 197"/>
            <p:cNvSpPr>
              <a:spLocks/>
            </p:cNvSpPr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9" name="Freeform 198"/>
            <p:cNvSpPr>
              <a:spLocks/>
            </p:cNvSpPr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0" name="Freeform 199"/>
            <p:cNvSpPr>
              <a:spLocks/>
            </p:cNvSpPr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1" name="Freeform 200"/>
            <p:cNvSpPr>
              <a:spLocks/>
            </p:cNvSpPr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2" name="Freeform 201"/>
            <p:cNvSpPr>
              <a:spLocks/>
            </p:cNvSpPr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3" name="Freeform 202"/>
            <p:cNvSpPr>
              <a:spLocks/>
            </p:cNvSpPr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4" name="Freeform 203"/>
            <p:cNvSpPr>
              <a:spLocks/>
            </p:cNvSpPr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5" name="Freeform 204"/>
            <p:cNvSpPr>
              <a:spLocks/>
            </p:cNvSpPr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6" name="Freeform 205"/>
            <p:cNvSpPr>
              <a:spLocks/>
            </p:cNvSpPr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7" name="Freeform 206"/>
            <p:cNvSpPr>
              <a:spLocks/>
            </p:cNvSpPr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8" name="Freeform 207"/>
            <p:cNvSpPr>
              <a:spLocks/>
            </p:cNvSpPr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9" name="Freeform 208"/>
            <p:cNvSpPr>
              <a:spLocks/>
            </p:cNvSpPr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10" name="Freeform 209"/>
            <p:cNvSpPr>
              <a:spLocks/>
            </p:cNvSpPr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11" name="Picture 21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" name="Picture 21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3" name="Picture 21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4" name="Picture 213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" name="Picture 21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" name="Picture 206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" name="Picture 207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8" name="Picture 208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09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10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11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2" name="Picture 21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3" name="Freeform 213"/>
            <p:cNvSpPr>
              <a:spLocks/>
            </p:cNvSpPr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4" name="Freeform 214"/>
            <p:cNvSpPr>
              <a:spLocks/>
            </p:cNvSpPr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5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6" name="Freeform 216"/>
            <p:cNvSpPr>
              <a:spLocks/>
            </p:cNvSpPr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7" name="Freeform 217"/>
            <p:cNvSpPr>
              <a:spLocks/>
            </p:cNvSpPr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28" name="Picture 218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9" name="Picture 219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0" name="Picture 220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1" name="Picture 221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2" name="Freeform 222"/>
            <p:cNvSpPr>
              <a:spLocks/>
            </p:cNvSpPr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3" name="Freeform 223"/>
            <p:cNvSpPr>
              <a:spLocks/>
            </p:cNvSpPr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4" name="Freeform 224"/>
            <p:cNvSpPr>
              <a:spLocks/>
            </p:cNvSpPr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5" name="Freeform 225"/>
            <p:cNvSpPr>
              <a:spLocks/>
            </p:cNvSpPr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6" name="Freeform 226"/>
            <p:cNvSpPr>
              <a:spLocks/>
            </p:cNvSpPr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7" name="Freeform 227"/>
            <p:cNvSpPr>
              <a:spLocks/>
            </p:cNvSpPr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8" name="Freeform 228"/>
            <p:cNvSpPr>
              <a:spLocks/>
            </p:cNvSpPr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9" name="Freeform 229"/>
            <p:cNvSpPr>
              <a:spLocks/>
            </p:cNvSpPr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0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1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2" name="Freeform 232"/>
            <p:cNvSpPr>
              <a:spLocks/>
            </p:cNvSpPr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3" name="Freeform 233"/>
            <p:cNvSpPr>
              <a:spLocks/>
            </p:cNvSpPr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4" name="Freeform 234"/>
            <p:cNvSpPr>
              <a:spLocks/>
            </p:cNvSpPr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5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6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7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8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9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0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1" name="Freeform 241"/>
            <p:cNvSpPr>
              <a:spLocks/>
            </p:cNvSpPr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2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3" name="Freeform 243"/>
            <p:cNvSpPr>
              <a:spLocks/>
            </p:cNvSpPr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4" name="Freeform 244"/>
            <p:cNvSpPr>
              <a:spLocks/>
            </p:cNvSpPr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5" name="Freeform 245"/>
            <p:cNvSpPr>
              <a:spLocks/>
            </p:cNvSpPr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6" name="Freeform 246"/>
            <p:cNvSpPr>
              <a:spLocks/>
            </p:cNvSpPr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7" name="Freeform 247"/>
            <p:cNvSpPr>
              <a:spLocks/>
            </p:cNvSpPr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8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9" name="Freeform 249"/>
            <p:cNvSpPr>
              <a:spLocks/>
            </p:cNvSpPr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0" name="Freeform 250"/>
            <p:cNvSpPr>
              <a:spLocks/>
            </p:cNvSpPr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1" name="Freeform 251"/>
            <p:cNvSpPr>
              <a:spLocks/>
            </p:cNvSpPr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2" name="Freeform 252"/>
            <p:cNvSpPr>
              <a:spLocks/>
            </p:cNvSpPr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3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4" name="Freeform 254"/>
            <p:cNvSpPr>
              <a:spLocks/>
            </p:cNvSpPr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5" name="Freeform 255"/>
            <p:cNvSpPr>
              <a:spLocks/>
            </p:cNvSpPr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6" name="Freeform 256"/>
            <p:cNvSpPr>
              <a:spLocks/>
            </p:cNvSpPr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7" name="Freeform 257"/>
            <p:cNvSpPr>
              <a:spLocks/>
            </p:cNvSpPr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8" name="Freeform 258"/>
            <p:cNvSpPr>
              <a:spLocks/>
            </p:cNvSpPr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9" name="Freeform 259"/>
            <p:cNvSpPr>
              <a:spLocks/>
            </p:cNvSpPr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0" name="Freeform 260"/>
            <p:cNvSpPr>
              <a:spLocks/>
            </p:cNvSpPr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1" name="Freeform 261"/>
            <p:cNvSpPr>
              <a:spLocks/>
            </p:cNvSpPr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2" name="Freeform 262"/>
            <p:cNvSpPr>
              <a:spLocks/>
            </p:cNvSpPr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3" name="Freeform 263"/>
            <p:cNvSpPr>
              <a:spLocks/>
            </p:cNvSpPr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4" name="Freeform 264"/>
            <p:cNvSpPr>
              <a:spLocks/>
            </p:cNvSpPr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5" name="Freeform 265"/>
            <p:cNvSpPr>
              <a:spLocks/>
            </p:cNvSpPr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6" name="Freeform 266"/>
            <p:cNvSpPr>
              <a:spLocks/>
            </p:cNvSpPr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7" name="Freeform 267"/>
            <p:cNvSpPr>
              <a:spLocks/>
            </p:cNvSpPr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8" name="Freeform 268"/>
            <p:cNvSpPr>
              <a:spLocks/>
            </p:cNvSpPr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9" name="Freeform 269"/>
            <p:cNvSpPr>
              <a:spLocks/>
            </p:cNvSpPr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0" name="Freeform 270"/>
            <p:cNvSpPr>
              <a:spLocks/>
            </p:cNvSpPr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1" name="Freeform 271"/>
            <p:cNvSpPr>
              <a:spLocks/>
            </p:cNvSpPr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2" name="Freeform 272"/>
            <p:cNvSpPr>
              <a:spLocks/>
            </p:cNvSpPr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3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4" name="Freeform 274"/>
            <p:cNvSpPr>
              <a:spLocks/>
            </p:cNvSpPr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5" name="Freeform 275"/>
            <p:cNvSpPr>
              <a:spLocks/>
            </p:cNvSpPr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6" name="Freeform 276"/>
            <p:cNvSpPr>
              <a:spLocks/>
            </p:cNvSpPr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7" name="Freeform 277"/>
            <p:cNvSpPr>
              <a:spLocks/>
            </p:cNvSpPr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8" name="Freeform 278"/>
            <p:cNvSpPr>
              <a:spLocks/>
            </p:cNvSpPr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9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90" name="Freeform 280"/>
            <p:cNvSpPr>
              <a:spLocks/>
            </p:cNvSpPr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91" name="Picture 281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2" name="Picture 28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3" name="Picture 283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4" name="Picture 284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5" name="Picture 285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6" name="Picture 286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" name="Picture 287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8" name="Picture 288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9" name="Picture 289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0" name="Picture 290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1" name="Freeform 291"/>
            <p:cNvSpPr>
              <a:spLocks/>
            </p:cNvSpPr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2" name="Freeform 292"/>
            <p:cNvSpPr>
              <a:spLocks/>
            </p:cNvSpPr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3" name="Freeform 293"/>
            <p:cNvSpPr>
              <a:spLocks/>
            </p:cNvSpPr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4" name="Freeform 294"/>
            <p:cNvSpPr>
              <a:spLocks/>
            </p:cNvSpPr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5" name="Freeform 295"/>
            <p:cNvSpPr>
              <a:spLocks/>
            </p:cNvSpPr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6" name="Freeform 296"/>
            <p:cNvSpPr>
              <a:spLocks/>
            </p:cNvSpPr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7" name="Freeform 297"/>
            <p:cNvSpPr>
              <a:spLocks/>
            </p:cNvSpPr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8" name="Freeform 298"/>
            <p:cNvSpPr>
              <a:spLocks/>
            </p:cNvSpPr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9" name="Freeform 299"/>
            <p:cNvSpPr>
              <a:spLocks/>
            </p:cNvSpPr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0" name="Freeform 300"/>
            <p:cNvSpPr>
              <a:spLocks/>
            </p:cNvSpPr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1" name="Freeform 301"/>
            <p:cNvSpPr>
              <a:spLocks/>
            </p:cNvSpPr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2" name="Freeform 302"/>
            <p:cNvSpPr>
              <a:spLocks/>
            </p:cNvSpPr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3" name="Freeform 303"/>
            <p:cNvSpPr>
              <a:spLocks/>
            </p:cNvSpPr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4" name="Freeform 304"/>
            <p:cNvSpPr>
              <a:spLocks/>
            </p:cNvSpPr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5" name="Freeform 305"/>
            <p:cNvSpPr>
              <a:spLocks/>
            </p:cNvSpPr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6" name="Freeform 306"/>
            <p:cNvSpPr>
              <a:spLocks/>
            </p:cNvSpPr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7" name="Freeform 307"/>
            <p:cNvSpPr>
              <a:spLocks/>
            </p:cNvSpPr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8" name="Freeform 308"/>
            <p:cNvSpPr>
              <a:spLocks/>
            </p:cNvSpPr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9" name="Freeform 309"/>
            <p:cNvSpPr>
              <a:spLocks/>
            </p:cNvSpPr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0" name="Freeform 310"/>
            <p:cNvSpPr>
              <a:spLocks/>
            </p:cNvSpPr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1" name="Freeform 311"/>
            <p:cNvSpPr>
              <a:spLocks/>
            </p:cNvSpPr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2" name="Freeform 312"/>
            <p:cNvSpPr>
              <a:spLocks/>
            </p:cNvSpPr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3" name="Freeform 313"/>
            <p:cNvSpPr>
              <a:spLocks/>
            </p:cNvSpPr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4" name="Freeform 314"/>
            <p:cNvSpPr>
              <a:spLocks/>
            </p:cNvSpPr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5" name="Freeform 315"/>
            <p:cNvSpPr>
              <a:spLocks/>
            </p:cNvSpPr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6" name="Freeform 316"/>
            <p:cNvSpPr>
              <a:spLocks/>
            </p:cNvSpPr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7" name="Freeform 317"/>
            <p:cNvSpPr>
              <a:spLocks/>
            </p:cNvSpPr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8" name="Freeform 318"/>
            <p:cNvSpPr>
              <a:spLocks/>
            </p:cNvSpPr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9" name="Freeform 319"/>
            <p:cNvSpPr>
              <a:spLocks/>
            </p:cNvSpPr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0" name="Freeform 320"/>
            <p:cNvSpPr>
              <a:spLocks/>
            </p:cNvSpPr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1" name="Freeform 321"/>
            <p:cNvSpPr>
              <a:spLocks/>
            </p:cNvSpPr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2" name="Freeform 322"/>
            <p:cNvSpPr>
              <a:spLocks/>
            </p:cNvSpPr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3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4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5" name="Freeform 325"/>
            <p:cNvSpPr>
              <a:spLocks/>
            </p:cNvSpPr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6" name="Freeform 326"/>
            <p:cNvSpPr>
              <a:spLocks/>
            </p:cNvSpPr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7" name="Freeform 327"/>
            <p:cNvSpPr>
              <a:spLocks/>
            </p:cNvSpPr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8" name="Freeform 328"/>
            <p:cNvSpPr>
              <a:spLocks/>
            </p:cNvSpPr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9" name="Freeform 329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0" name="Freeform 330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1" name="Freeform 331"/>
            <p:cNvSpPr>
              <a:spLocks/>
            </p:cNvSpPr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2" name="Freeform 332"/>
            <p:cNvSpPr>
              <a:spLocks/>
            </p:cNvSpPr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3" name="Freeform 333"/>
            <p:cNvSpPr>
              <a:spLocks/>
            </p:cNvSpPr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4" name="Freeform 334"/>
            <p:cNvSpPr>
              <a:spLocks/>
            </p:cNvSpPr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5" name="Freeform 335"/>
            <p:cNvSpPr>
              <a:spLocks/>
            </p:cNvSpPr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6" name="Freeform 336"/>
            <p:cNvSpPr>
              <a:spLocks/>
            </p:cNvSpPr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7" name="Freeform 337"/>
            <p:cNvSpPr>
              <a:spLocks/>
            </p:cNvSpPr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8" name="Freeform 338"/>
            <p:cNvSpPr>
              <a:spLocks/>
            </p:cNvSpPr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9" name="Freeform 339"/>
            <p:cNvSpPr>
              <a:spLocks/>
            </p:cNvSpPr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0" name="Freeform 340"/>
            <p:cNvSpPr>
              <a:spLocks/>
            </p:cNvSpPr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1" name="Freeform 341"/>
            <p:cNvSpPr>
              <a:spLocks/>
            </p:cNvSpPr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2" name="Freeform 342"/>
            <p:cNvSpPr>
              <a:spLocks/>
            </p:cNvSpPr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3" name="Freeform 343"/>
            <p:cNvSpPr>
              <a:spLocks/>
            </p:cNvSpPr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4" name="Freeform 344"/>
            <p:cNvSpPr>
              <a:spLocks/>
            </p:cNvSpPr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5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6" name="Freeform 346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7" name="Freeform 347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8" name="Freeform 348"/>
            <p:cNvSpPr>
              <a:spLocks/>
            </p:cNvSpPr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9" name="Freeform 349"/>
            <p:cNvSpPr>
              <a:spLocks/>
            </p:cNvSpPr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0" name="Freeform 350"/>
            <p:cNvSpPr>
              <a:spLocks/>
            </p:cNvSpPr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1" name="Freeform 351"/>
            <p:cNvSpPr>
              <a:spLocks/>
            </p:cNvSpPr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2" name="Freeform 352"/>
            <p:cNvSpPr>
              <a:spLocks/>
            </p:cNvSpPr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3" name="Freeform 353"/>
            <p:cNvSpPr>
              <a:spLocks/>
            </p:cNvSpPr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4" name="Freeform 354"/>
            <p:cNvSpPr>
              <a:spLocks/>
            </p:cNvSpPr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5" name="Freeform 355"/>
            <p:cNvSpPr>
              <a:spLocks/>
            </p:cNvSpPr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6" name="Freeform 356"/>
            <p:cNvSpPr>
              <a:spLocks/>
            </p:cNvSpPr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7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8" name="Freeform 358"/>
            <p:cNvSpPr>
              <a:spLocks/>
            </p:cNvSpPr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9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0" name="Freeform 360"/>
            <p:cNvSpPr>
              <a:spLocks/>
            </p:cNvSpPr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1" name="Freeform 361"/>
            <p:cNvSpPr>
              <a:spLocks/>
            </p:cNvSpPr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2" name="Freeform 362"/>
            <p:cNvSpPr>
              <a:spLocks/>
            </p:cNvSpPr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3" name="Freeform 363"/>
            <p:cNvSpPr>
              <a:spLocks/>
            </p:cNvSpPr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4" name="Freeform 364"/>
            <p:cNvSpPr>
              <a:spLocks/>
            </p:cNvSpPr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5" name="Freeform 365"/>
            <p:cNvSpPr>
              <a:spLocks/>
            </p:cNvSpPr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6" name="Freeform 366"/>
            <p:cNvSpPr>
              <a:spLocks/>
            </p:cNvSpPr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7" name="Freeform 367"/>
            <p:cNvSpPr>
              <a:spLocks/>
            </p:cNvSpPr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8" name="Freeform 368"/>
            <p:cNvSpPr>
              <a:spLocks/>
            </p:cNvSpPr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9" name="Freeform 369"/>
            <p:cNvSpPr>
              <a:spLocks/>
            </p:cNvSpPr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0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1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2" name="Freeform 372"/>
            <p:cNvSpPr>
              <a:spLocks/>
            </p:cNvSpPr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3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4" name="Freeform 374"/>
            <p:cNvSpPr>
              <a:spLocks/>
            </p:cNvSpPr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5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6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7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8" name="Freeform 378"/>
            <p:cNvSpPr>
              <a:spLocks/>
            </p:cNvSpPr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9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0" name="Freeform 380"/>
            <p:cNvSpPr>
              <a:spLocks/>
            </p:cNvSpPr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1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2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3" name="Freeform 383"/>
            <p:cNvSpPr>
              <a:spLocks/>
            </p:cNvSpPr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4" name="Freeform 384"/>
            <p:cNvSpPr>
              <a:spLocks/>
            </p:cNvSpPr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5" name="Freeform 385"/>
            <p:cNvSpPr>
              <a:spLocks/>
            </p:cNvSpPr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6" name="Freeform 386"/>
            <p:cNvSpPr>
              <a:spLocks/>
            </p:cNvSpPr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7" name="Freeform 387"/>
            <p:cNvSpPr>
              <a:spLocks/>
            </p:cNvSpPr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8" name="Freeform 388"/>
            <p:cNvSpPr>
              <a:spLocks/>
            </p:cNvSpPr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399" name="Picture 389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0" name="Picture 390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1" name="Picture 391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2" name="Picture 39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3" name="Picture 393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4" name="Picture 394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5" name="Picture 395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6" name="Picture 396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7" name="Freeform 397"/>
            <p:cNvSpPr>
              <a:spLocks/>
            </p:cNvSpPr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8" name="Freeform 398"/>
            <p:cNvSpPr>
              <a:spLocks/>
            </p:cNvSpPr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9" name="Freeform 399"/>
            <p:cNvSpPr>
              <a:spLocks/>
            </p:cNvSpPr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0" name="Freeform 400"/>
            <p:cNvSpPr>
              <a:spLocks/>
            </p:cNvSpPr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1" name="Freeform 401"/>
            <p:cNvSpPr>
              <a:spLocks/>
            </p:cNvSpPr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2" name="Freeform 402"/>
            <p:cNvSpPr>
              <a:spLocks/>
            </p:cNvSpPr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3" name="Freeform 403"/>
            <p:cNvSpPr>
              <a:spLocks/>
            </p:cNvSpPr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4" name="Freeform 404"/>
            <p:cNvSpPr>
              <a:spLocks/>
            </p:cNvSpPr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5" name="Freeform 405"/>
            <p:cNvSpPr>
              <a:spLocks/>
            </p:cNvSpPr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6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7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8" name="Freeform 409"/>
            <p:cNvSpPr>
              <a:spLocks/>
            </p:cNvSpPr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9" name="Freeform 410"/>
            <p:cNvSpPr>
              <a:spLocks/>
            </p:cNvSpPr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0" name="Freeform 411"/>
            <p:cNvSpPr>
              <a:spLocks/>
            </p:cNvSpPr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1" name="Freeform 412"/>
            <p:cNvSpPr>
              <a:spLocks/>
            </p:cNvSpPr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2" name="Freeform 413"/>
            <p:cNvSpPr>
              <a:spLocks/>
            </p:cNvSpPr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3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4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5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6" name="Freeform 417"/>
            <p:cNvSpPr>
              <a:spLocks/>
            </p:cNvSpPr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7" name="Freeform 418"/>
            <p:cNvSpPr>
              <a:spLocks/>
            </p:cNvSpPr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6543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思想气泡: 云 5">
            <a:extLst>
              <a:ext uri="{FF2B5EF4-FFF2-40B4-BE49-F238E27FC236}">
                <a16:creationId xmlns:a16="http://schemas.microsoft.com/office/drawing/2014/main" id="{0C00E258-F1DA-42AF-9C19-6AC70FAE95B4}"/>
              </a:ext>
            </a:extLst>
          </p:cNvPr>
          <p:cNvSpPr/>
          <p:nvPr/>
        </p:nvSpPr>
        <p:spPr>
          <a:xfrm rot="21123151" flipH="1">
            <a:off x="2148607" y="48"/>
            <a:ext cx="7689921" cy="3975835"/>
          </a:xfrm>
          <a:custGeom>
            <a:avLst/>
            <a:gdLst>
              <a:gd name="connsiteX0" fmla="*/ 694228 w 7689921"/>
              <a:gd name="connsiteY0" fmla="*/ 1322517 h 3975835"/>
              <a:gd name="connsiteX1" fmla="*/ 1000935 w 7689921"/>
              <a:gd name="connsiteY1" fmla="*/ 635673 h 3975835"/>
              <a:gd name="connsiteX2" fmla="*/ 2492994 w 7689921"/>
              <a:gd name="connsiteY2" fmla="*/ 478756 h 3975835"/>
              <a:gd name="connsiteX3" fmla="*/ 3997334 w 7689921"/>
              <a:gd name="connsiteY3" fmla="*/ 315858 h 3975835"/>
              <a:gd name="connsiteX4" fmla="*/ 4583513 w 7689921"/>
              <a:gd name="connsiteY4" fmla="*/ 18406 h 3975835"/>
              <a:gd name="connsiteX5" fmla="*/ 5310495 w 7689921"/>
              <a:gd name="connsiteY5" fmla="*/ 228334 h 3975835"/>
              <a:gd name="connsiteX6" fmla="*/ 6312677 w 7689921"/>
              <a:gd name="connsiteY6" fmla="*/ 63502 h 3975835"/>
              <a:gd name="connsiteX7" fmla="*/ 6820888 w 7689921"/>
              <a:gd name="connsiteY7" fmla="*/ 513177 h 3975835"/>
              <a:gd name="connsiteX8" fmla="*/ 7473107 w 7689921"/>
              <a:gd name="connsiteY8" fmla="*/ 949598 h 3975835"/>
              <a:gd name="connsiteX9" fmla="*/ 7443914 w 7689921"/>
              <a:gd name="connsiteY9" fmla="*/ 1422833 h 3975835"/>
              <a:gd name="connsiteX10" fmla="*/ 7657167 w 7689921"/>
              <a:gd name="connsiteY10" fmla="*/ 2146398 h 3975835"/>
              <a:gd name="connsiteX11" fmla="*/ 6658189 w 7689921"/>
              <a:gd name="connsiteY11" fmla="*/ 2779771 h 3975835"/>
              <a:gd name="connsiteX12" fmla="*/ 6300573 w 7689921"/>
              <a:gd name="connsiteY12" fmla="*/ 3322491 h 3975835"/>
              <a:gd name="connsiteX13" fmla="*/ 5083002 w 7689921"/>
              <a:gd name="connsiteY13" fmla="*/ 3388202 h 3975835"/>
              <a:gd name="connsiteX14" fmla="*/ 4212901 w 7689921"/>
              <a:gd name="connsiteY14" fmla="*/ 3967183 h 3975835"/>
              <a:gd name="connsiteX15" fmla="*/ 2933562 w 7689921"/>
              <a:gd name="connsiteY15" fmla="*/ 3613776 h 3975835"/>
              <a:gd name="connsiteX16" fmla="*/ 1033155 w 7689921"/>
              <a:gd name="connsiteY16" fmla="*/ 3264602 h 3975835"/>
              <a:gd name="connsiteX17" fmla="*/ 197588 w 7689921"/>
              <a:gd name="connsiteY17" fmla="*/ 2876038 h 3975835"/>
              <a:gd name="connsiteX18" fmla="*/ 376129 w 7689921"/>
              <a:gd name="connsiteY18" fmla="*/ 2351540 h 3975835"/>
              <a:gd name="connsiteX19" fmla="*/ -891 w 7689921"/>
              <a:gd name="connsiteY19" fmla="*/ 1813422 h 3975835"/>
              <a:gd name="connsiteX20" fmla="*/ 687642 w 7689921"/>
              <a:gd name="connsiteY20" fmla="*/ 1335125 h 3975835"/>
              <a:gd name="connsiteX21" fmla="*/ 694228 w 7689921"/>
              <a:gd name="connsiteY21" fmla="*/ 1322517 h 3975835"/>
              <a:gd name="connsiteX0" fmla="*/ 241861 w 7689921"/>
              <a:gd name="connsiteY0" fmla="*/ 5116979 h 3975835"/>
              <a:gd name="connsiteX1" fmla="*/ 131421 w 7689921"/>
              <a:gd name="connsiteY1" fmla="*/ 5227419 h 3975835"/>
              <a:gd name="connsiteX2" fmla="*/ 20981 w 7689921"/>
              <a:gd name="connsiteY2" fmla="*/ 5116979 h 3975835"/>
              <a:gd name="connsiteX3" fmla="*/ 131421 w 7689921"/>
              <a:gd name="connsiteY3" fmla="*/ 5006539 h 3975835"/>
              <a:gd name="connsiteX4" fmla="*/ 241861 w 7689921"/>
              <a:gd name="connsiteY4" fmla="*/ 5116979 h 3975835"/>
              <a:gd name="connsiteX0" fmla="*/ 863552 w 7689921"/>
              <a:gd name="connsiteY0" fmla="*/ 4686194 h 3975835"/>
              <a:gd name="connsiteX1" fmla="*/ 642672 w 7689921"/>
              <a:gd name="connsiteY1" fmla="*/ 4907074 h 3975835"/>
              <a:gd name="connsiteX2" fmla="*/ 421792 w 7689921"/>
              <a:gd name="connsiteY2" fmla="*/ 4686194 h 3975835"/>
              <a:gd name="connsiteX3" fmla="*/ 642672 w 7689921"/>
              <a:gd name="connsiteY3" fmla="*/ 4465314 h 3975835"/>
              <a:gd name="connsiteX4" fmla="*/ 863552 w 7689921"/>
              <a:gd name="connsiteY4" fmla="*/ 4686194 h 3975835"/>
              <a:gd name="connsiteX0" fmla="*/ 1654155 w 7689921"/>
              <a:gd name="connsiteY0" fmla="*/ 4113083 h 3975835"/>
              <a:gd name="connsiteX1" fmla="*/ 1322835 w 7689921"/>
              <a:gd name="connsiteY1" fmla="*/ 4444403 h 3975835"/>
              <a:gd name="connsiteX2" fmla="*/ 991515 w 7689921"/>
              <a:gd name="connsiteY2" fmla="*/ 4113083 h 3975835"/>
              <a:gd name="connsiteX3" fmla="*/ 1322835 w 7689921"/>
              <a:gd name="connsiteY3" fmla="*/ 3781763 h 3975835"/>
              <a:gd name="connsiteX4" fmla="*/ 1654155 w 7689921"/>
              <a:gd name="connsiteY4" fmla="*/ 4113083 h 3975835"/>
              <a:gd name="connsiteX0" fmla="*/ 835388 w 7689921"/>
              <a:gd name="connsiteY0" fmla="*/ 2409153 h 3975835"/>
              <a:gd name="connsiteX1" fmla="*/ 384496 w 7689921"/>
              <a:gd name="connsiteY1" fmla="*/ 2335803 h 3975835"/>
              <a:gd name="connsiteX2" fmla="*/ 1233235 w 7689921"/>
              <a:gd name="connsiteY2" fmla="*/ 3211867 h 3975835"/>
              <a:gd name="connsiteX3" fmla="*/ 1036003 w 7689921"/>
              <a:gd name="connsiteY3" fmla="*/ 3246931 h 3975835"/>
              <a:gd name="connsiteX4" fmla="*/ 2933206 w 7689921"/>
              <a:gd name="connsiteY4" fmla="*/ 3597578 h 3975835"/>
              <a:gd name="connsiteX5" fmla="*/ 2814297 w 7689921"/>
              <a:gd name="connsiteY5" fmla="*/ 3437440 h 3975835"/>
              <a:gd name="connsiteX6" fmla="*/ 5131420 w 7689921"/>
              <a:gd name="connsiteY6" fmla="*/ 3198246 h 3975835"/>
              <a:gd name="connsiteX7" fmla="*/ 5083892 w 7689921"/>
              <a:gd name="connsiteY7" fmla="*/ 3373937 h 3975835"/>
              <a:gd name="connsiteX8" fmla="*/ 6075215 w 7689921"/>
              <a:gd name="connsiteY8" fmla="*/ 2112530 h 3975835"/>
              <a:gd name="connsiteX9" fmla="*/ 6653917 w 7689921"/>
              <a:gd name="connsiteY9" fmla="*/ 2769279 h 3975835"/>
              <a:gd name="connsiteX10" fmla="*/ 7440354 w 7689921"/>
              <a:gd name="connsiteY10" fmla="*/ 1413078 h 3975835"/>
              <a:gd name="connsiteX11" fmla="*/ 7182599 w 7689921"/>
              <a:gd name="connsiteY11" fmla="*/ 1659358 h 3975835"/>
              <a:gd name="connsiteX12" fmla="*/ 6821956 w 7689921"/>
              <a:gd name="connsiteY12" fmla="*/ 499372 h 3975835"/>
              <a:gd name="connsiteX13" fmla="*/ 6835485 w 7689921"/>
              <a:gd name="connsiteY13" fmla="*/ 615702 h 3975835"/>
              <a:gd name="connsiteX14" fmla="*/ 5176100 w 7689921"/>
              <a:gd name="connsiteY14" fmla="*/ 363715 h 3975835"/>
              <a:gd name="connsiteX15" fmla="*/ 5308181 w 7689921"/>
              <a:gd name="connsiteY15" fmla="*/ 215357 h 3975835"/>
              <a:gd name="connsiteX16" fmla="*/ 3941262 w 7689921"/>
              <a:gd name="connsiteY16" fmla="*/ 434396 h 3975835"/>
              <a:gd name="connsiteX17" fmla="*/ 4005167 w 7689921"/>
              <a:gd name="connsiteY17" fmla="*/ 306470 h 3975835"/>
              <a:gd name="connsiteX18" fmla="*/ 2492104 w 7689921"/>
              <a:gd name="connsiteY18" fmla="*/ 477836 h 3975835"/>
              <a:gd name="connsiteX19" fmla="*/ 2723513 w 7689921"/>
              <a:gd name="connsiteY19" fmla="*/ 601897 h 3975835"/>
              <a:gd name="connsiteX20" fmla="*/ 734636 w 7689921"/>
              <a:gd name="connsiteY20" fmla="*/ 1453112 h 3975835"/>
              <a:gd name="connsiteX21" fmla="*/ 694228 w 7689921"/>
              <a:gd name="connsiteY21" fmla="*/ 1322517 h 3975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689921" h="3975835" fill="none" extrusionOk="0">
                <a:moveTo>
                  <a:pt x="694228" y="1322517"/>
                </a:moveTo>
                <a:cubicBezTo>
                  <a:pt x="609819" y="1121151"/>
                  <a:pt x="801386" y="800949"/>
                  <a:pt x="1000935" y="635673"/>
                </a:cubicBezTo>
                <a:cubicBezTo>
                  <a:pt x="1422537" y="311593"/>
                  <a:pt x="2009865" y="302969"/>
                  <a:pt x="2492994" y="478756"/>
                </a:cubicBezTo>
                <a:cubicBezTo>
                  <a:pt x="2784202" y="48456"/>
                  <a:pt x="3493835" y="73258"/>
                  <a:pt x="3997334" y="315858"/>
                </a:cubicBezTo>
                <a:cubicBezTo>
                  <a:pt x="4110160" y="115740"/>
                  <a:pt x="4336383" y="-10185"/>
                  <a:pt x="4583513" y="18406"/>
                </a:cubicBezTo>
                <a:cubicBezTo>
                  <a:pt x="4872644" y="-7826"/>
                  <a:pt x="5115955" y="57894"/>
                  <a:pt x="5310495" y="228334"/>
                </a:cubicBezTo>
                <a:cubicBezTo>
                  <a:pt x="5551465" y="34435"/>
                  <a:pt x="5932211" y="-27982"/>
                  <a:pt x="6312677" y="63502"/>
                </a:cubicBezTo>
                <a:cubicBezTo>
                  <a:pt x="6605316" y="168600"/>
                  <a:pt x="6776038" y="305691"/>
                  <a:pt x="6820888" y="513177"/>
                </a:cubicBezTo>
                <a:cubicBezTo>
                  <a:pt x="7120676" y="590747"/>
                  <a:pt x="7385936" y="739347"/>
                  <a:pt x="7473107" y="949598"/>
                </a:cubicBezTo>
                <a:cubicBezTo>
                  <a:pt x="7531743" y="1120263"/>
                  <a:pt x="7531850" y="1278202"/>
                  <a:pt x="7443914" y="1422833"/>
                </a:cubicBezTo>
                <a:cubicBezTo>
                  <a:pt x="7682000" y="1638779"/>
                  <a:pt x="7697594" y="1864050"/>
                  <a:pt x="7657167" y="2146398"/>
                </a:cubicBezTo>
                <a:cubicBezTo>
                  <a:pt x="7543591" y="2497248"/>
                  <a:pt x="7103762" y="2765060"/>
                  <a:pt x="6658189" y="2779771"/>
                </a:cubicBezTo>
                <a:cubicBezTo>
                  <a:pt x="6658015" y="2975555"/>
                  <a:pt x="6547006" y="3131357"/>
                  <a:pt x="6300573" y="3322491"/>
                </a:cubicBezTo>
                <a:cubicBezTo>
                  <a:pt x="6002340" y="3521178"/>
                  <a:pt x="5461479" y="3501457"/>
                  <a:pt x="5083002" y="3388202"/>
                </a:cubicBezTo>
                <a:cubicBezTo>
                  <a:pt x="4945244" y="3680465"/>
                  <a:pt x="4636697" y="3883721"/>
                  <a:pt x="4212901" y="3967183"/>
                </a:cubicBezTo>
                <a:cubicBezTo>
                  <a:pt x="3627576" y="4026174"/>
                  <a:pt x="3174053" y="3894861"/>
                  <a:pt x="2933562" y="3613776"/>
                </a:cubicBezTo>
                <a:cubicBezTo>
                  <a:pt x="2179732" y="3928772"/>
                  <a:pt x="1427220" y="3814937"/>
                  <a:pt x="1033155" y="3264602"/>
                </a:cubicBezTo>
                <a:cubicBezTo>
                  <a:pt x="657722" y="3285602"/>
                  <a:pt x="303684" y="3093415"/>
                  <a:pt x="197588" y="2876038"/>
                </a:cubicBezTo>
                <a:cubicBezTo>
                  <a:pt x="137177" y="2646366"/>
                  <a:pt x="184268" y="2500483"/>
                  <a:pt x="376129" y="2351540"/>
                </a:cubicBezTo>
                <a:cubicBezTo>
                  <a:pt x="105017" y="2212473"/>
                  <a:pt x="-86998" y="2042890"/>
                  <a:pt x="-891" y="1813422"/>
                </a:cubicBezTo>
                <a:cubicBezTo>
                  <a:pt x="118614" y="1538644"/>
                  <a:pt x="340198" y="1346049"/>
                  <a:pt x="687642" y="1335125"/>
                </a:cubicBezTo>
                <a:cubicBezTo>
                  <a:pt x="689479" y="1330739"/>
                  <a:pt x="692489" y="1327825"/>
                  <a:pt x="694228" y="1322517"/>
                </a:cubicBezTo>
                <a:close/>
              </a:path>
              <a:path w="7689921" h="3975835" fill="none" extrusionOk="0">
                <a:moveTo>
                  <a:pt x="241861" y="5116979"/>
                </a:moveTo>
                <a:cubicBezTo>
                  <a:pt x="235894" y="5168406"/>
                  <a:pt x="191066" y="5235391"/>
                  <a:pt x="131421" y="5227419"/>
                </a:cubicBezTo>
                <a:cubicBezTo>
                  <a:pt x="77293" y="5223479"/>
                  <a:pt x="30088" y="5177135"/>
                  <a:pt x="20981" y="5116979"/>
                </a:cubicBezTo>
                <a:cubicBezTo>
                  <a:pt x="32127" y="5050831"/>
                  <a:pt x="60023" y="5002513"/>
                  <a:pt x="131421" y="5006539"/>
                </a:cubicBezTo>
                <a:cubicBezTo>
                  <a:pt x="189583" y="4997820"/>
                  <a:pt x="228080" y="5051690"/>
                  <a:pt x="241861" y="5116979"/>
                </a:cubicBezTo>
                <a:close/>
              </a:path>
              <a:path w="7689921" h="3975835" fill="none" extrusionOk="0">
                <a:moveTo>
                  <a:pt x="863552" y="4686194"/>
                </a:moveTo>
                <a:cubicBezTo>
                  <a:pt x="867009" y="4823976"/>
                  <a:pt x="779039" y="4898782"/>
                  <a:pt x="642672" y="4907074"/>
                </a:cubicBezTo>
                <a:cubicBezTo>
                  <a:pt x="528166" y="4905004"/>
                  <a:pt x="432549" y="4820552"/>
                  <a:pt x="421792" y="4686194"/>
                </a:cubicBezTo>
                <a:cubicBezTo>
                  <a:pt x="426001" y="4583998"/>
                  <a:pt x="513357" y="4447204"/>
                  <a:pt x="642672" y="4465314"/>
                </a:cubicBezTo>
                <a:cubicBezTo>
                  <a:pt x="744334" y="4460100"/>
                  <a:pt x="890943" y="4552443"/>
                  <a:pt x="863552" y="4686194"/>
                </a:cubicBezTo>
                <a:close/>
              </a:path>
              <a:path w="7689921" h="3975835" fill="none" extrusionOk="0">
                <a:moveTo>
                  <a:pt x="1654155" y="4113083"/>
                </a:moveTo>
                <a:cubicBezTo>
                  <a:pt x="1680390" y="4278523"/>
                  <a:pt x="1475111" y="4468757"/>
                  <a:pt x="1322835" y="4444403"/>
                </a:cubicBezTo>
                <a:cubicBezTo>
                  <a:pt x="1160179" y="4474580"/>
                  <a:pt x="988943" y="4305010"/>
                  <a:pt x="991515" y="4113083"/>
                </a:cubicBezTo>
                <a:cubicBezTo>
                  <a:pt x="969447" y="3958043"/>
                  <a:pt x="1121908" y="3812358"/>
                  <a:pt x="1322835" y="3781763"/>
                </a:cubicBezTo>
                <a:cubicBezTo>
                  <a:pt x="1540023" y="3779668"/>
                  <a:pt x="1662908" y="3951265"/>
                  <a:pt x="1654155" y="4113083"/>
                </a:cubicBezTo>
                <a:close/>
              </a:path>
              <a:path w="7689921" h="3975835" fill="none" extrusionOk="0">
                <a:moveTo>
                  <a:pt x="835388" y="2409153"/>
                </a:moveTo>
                <a:cubicBezTo>
                  <a:pt x="691815" y="2422085"/>
                  <a:pt x="513940" y="2385754"/>
                  <a:pt x="384496" y="2335803"/>
                </a:cubicBezTo>
                <a:moveTo>
                  <a:pt x="1233235" y="3211867"/>
                </a:moveTo>
                <a:cubicBezTo>
                  <a:pt x="1175397" y="3234185"/>
                  <a:pt x="1100619" y="3238973"/>
                  <a:pt x="1036003" y="3246931"/>
                </a:cubicBezTo>
                <a:moveTo>
                  <a:pt x="2933206" y="3597578"/>
                </a:moveTo>
                <a:cubicBezTo>
                  <a:pt x="2882421" y="3548255"/>
                  <a:pt x="2852000" y="3505222"/>
                  <a:pt x="2814297" y="3437440"/>
                </a:cubicBezTo>
                <a:moveTo>
                  <a:pt x="5131420" y="3198246"/>
                </a:moveTo>
                <a:cubicBezTo>
                  <a:pt x="5137959" y="3259287"/>
                  <a:pt x="5114413" y="3308609"/>
                  <a:pt x="5083892" y="3373937"/>
                </a:cubicBezTo>
                <a:moveTo>
                  <a:pt x="6075215" y="2112530"/>
                </a:moveTo>
                <a:cubicBezTo>
                  <a:pt x="6415482" y="2243575"/>
                  <a:pt x="6647300" y="2541777"/>
                  <a:pt x="6653917" y="2769279"/>
                </a:cubicBezTo>
                <a:moveTo>
                  <a:pt x="7440354" y="1413078"/>
                </a:moveTo>
                <a:cubicBezTo>
                  <a:pt x="7386295" y="1522533"/>
                  <a:pt x="7293743" y="1607415"/>
                  <a:pt x="7182599" y="1659358"/>
                </a:cubicBezTo>
                <a:moveTo>
                  <a:pt x="6821956" y="499372"/>
                </a:moveTo>
                <a:cubicBezTo>
                  <a:pt x="6825559" y="540426"/>
                  <a:pt x="6830719" y="570754"/>
                  <a:pt x="6835485" y="615702"/>
                </a:cubicBezTo>
                <a:moveTo>
                  <a:pt x="5176100" y="363715"/>
                </a:moveTo>
                <a:cubicBezTo>
                  <a:pt x="5213373" y="308267"/>
                  <a:pt x="5257880" y="265986"/>
                  <a:pt x="5308181" y="215357"/>
                </a:cubicBezTo>
                <a:moveTo>
                  <a:pt x="3941262" y="434396"/>
                </a:moveTo>
                <a:cubicBezTo>
                  <a:pt x="3956420" y="388271"/>
                  <a:pt x="3981354" y="345923"/>
                  <a:pt x="4005167" y="306470"/>
                </a:cubicBezTo>
                <a:moveTo>
                  <a:pt x="2492104" y="477836"/>
                </a:moveTo>
                <a:cubicBezTo>
                  <a:pt x="2559894" y="500112"/>
                  <a:pt x="2668712" y="541119"/>
                  <a:pt x="2723513" y="601897"/>
                </a:cubicBezTo>
                <a:moveTo>
                  <a:pt x="734636" y="1453112"/>
                </a:moveTo>
                <a:cubicBezTo>
                  <a:pt x="714775" y="1414485"/>
                  <a:pt x="705788" y="1376155"/>
                  <a:pt x="694228" y="1322517"/>
                </a:cubicBezTo>
              </a:path>
              <a:path w="7689921" h="3975835" stroke="0" extrusionOk="0">
                <a:moveTo>
                  <a:pt x="694228" y="1322517"/>
                </a:moveTo>
                <a:cubicBezTo>
                  <a:pt x="640781" y="1094551"/>
                  <a:pt x="767040" y="784383"/>
                  <a:pt x="1000935" y="635673"/>
                </a:cubicBezTo>
                <a:cubicBezTo>
                  <a:pt x="1388215" y="268867"/>
                  <a:pt x="2082210" y="228077"/>
                  <a:pt x="2492994" y="478756"/>
                </a:cubicBezTo>
                <a:cubicBezTo>
                  <a:pt x="2858800" y="105171"/>
                  <a:pt x="3498024" y="-110768"/>
                  <a:pt x="3997334" y="315858"/>
                </a:cubicBezTo>
                <a:cubicBezTo>
                  <a:pt x="4087939" y="105785"/>
                  <a:pt x="4291114" y="13437"/>
                  <a:pt x="4583513" y="18406"/>
                </a:cubicBezTo>
                <a:cubicBezTo>
                  <a:pt x="4884287" y="-51621"/>
                  <a:pt x="5158553" y="76958"/>
                  <a:pt x="5310495" y="228334"/>
                </a:cubicBezTo>
                <a:cubicBezTo>
                  <a:pt x="5514464" y="38233"/>
                  <a:pt x="5918744" y="-68731"/>
                  <a:pt x="6312677" y="63502"/>
                </a:cubicBezTo>
                <a:cubicBezTo>
                  <a:pt x="6552118" y="177944"/>
                  <a:pt x="6721933" y="331029"/>
                  <a:pt x="6820888" y="513177"/>
                </a:cubicBezTo>
                <a:cubicBezTo>
                  <a:pt x="7114522" y="603259"/>
                  <a:pt x="7319541" y="733408"/>
                  <a:pt x="7473107" y="949598"/>
                </a:cubicBezTo>
                <a:cubicBezTo>
                  <a:pt x="7543582" y="1108701"/>
                  <a:pt x="7532068" y="1238070"/>
                  <a:pt x="7443914" y="1422833"/>
                </a:cubicBezTo>
                <a:cubicBezTo>
                  <a:pt x="7674390" y="1629753"/>
                  <a:pt x="7777968" y="1943658"/>
                  <a:pt x="7657167" y="2146398"/>
                </a:cubicBezTo>
                <a:cubicBezTo>
                  <a:pt x="7554292" y="2496109"/>
                  <a:pt x="7117447" y="2746614"/>
                  <a:pt x="6658189" y="2779771"/>
                </a:cubicBezTo>
                <a:cubicBezTo>
                  <a:pt x="6683331" y="3004332"/>
                  <a:pt x="6521768" y="3179899"/>
                  <a:pt x="6300573" y="3322491"/>
                </a:cubicBezTo>
                <a:cubicBezTo>
                  <a:pt x="5876158" y="3551598"/>
                  <a:pt x="5409869" y="3583943"/>
                  <a:pt x="5083002" y="3388202"/>
                </a:cubicBezTo>
                <a:cubicBezTo>
                  <a:pt x="4942585" y="3658471"/>
                  <a:pt x="4614811" y="3911245"/>
                  <a:pt x="4212901" y="3967183"/>
                </a:cubicBezTo>
                <a:cubicBezTo>
                  <a:pt x="3715820" y="4098684"/>
                  <a:pt x="3201394" y="3896970"/>
                  <a:pt x="2933562" y="3613776"/>
                </a:cubicBezTo>
                <a:cubicBezTo>
                  <a:pt x="2288028" y="3904268"/>
                  <a:pt x="1327525" y="3855762"/>
                  <a:pt x="1033155" y="3264602"/>
                </a:cubicBezTo>
                <a:cubicBezTo>
                  <a:pt x="650035" y="3338473"/>
                  <a:pt x="340663" y="3132525"/>
                  <a:pt x="197588" y="2876038"/>
                </a:cubicBezTo>
                <a:cubicBezTo>
                  <a:pt x="135794" y="2684843"/>
                  <a:pt x="203031" y="2501275"/>
                  <a:pt x="376129" y="2351540"/>
                </a:cubicBezTo>
                <a:cubicBezTo>
                  <a:pt x="127121" y="2230289"/>
                  <a:pt x="-72948" y="2026144"/>
                  <a:pt x="-891" y="1813422"/>
                </a:cubicBezTo>
                <a:cubicBezTo>
                  <a:pt x="65094" y="1482744"/>
                  <a:pt x="368170" y="1352423"/>
                  <a:pt x="687642" y="1335125"/>
                </a:cubicBezTo>
                <a:cubicBezTo>
                  <a:pt x="689120" y="1331859"/>
                  <a:pt x="692637" y="1327175"/>
                  <a:pt x="694228" y="1322517"/>
                </a:cubicBezTo>
                <a:close/>
              </a:path>
              <a:path w="7689921" h="3975835" stroke="0" extrusionOk="0">
                <a:moveTo>
                  <a:pt x="241861" y="5116979"/>
                </a:moveTo>
                <a:cubicBezTo>
                  <a:pt x="242203" y="5166032"/>
                  <a:pt x="191639" y="5230606"/>
                  <a:pt x="131421" y="5227419"/>
                </a:cubicBezTo>
                <a:cubicBezTo>
                  <a:pt x="57174" y="5220574"/>
                  <a:pt x="35065" y="5172446"/>
                  <a:pt x="20981" y="5116979"/>
                </a:cubicBezTo>
                <a:cubicBezTo>
                  <a:pt x="16206" y="5064408"/>
                  <a:pt x="70457" y="5009204"/>
                  <a:pt x="131421" y="5006539"/>
                </a:cubicBezTo>
                <a:cubicBezTo>
                  <a:pt x="195071" y="5019673"/>
                  <a:pt x="244771" y="5053343"/>
                  <a:pt x="241861" y="5116979"/>
                </a:cubicBezTo>
                <a:close/>
              </a:path>
              <a:path w="7689921" h="3975835" stroke="0" extrusionOk="0">
                <a:moveTo>
                  <a:pt x="863552" y="4686194"/>
                </a:moveTo>
                <a:cubicBezTo>
                  <a:pt x="868936" y="4809590"/>
                  <a:pt x="774778" y="4933551"/>
                  <a:pt x="642672" y="4907074"/>
                </a:cubicBezTo>
                <a:cubicBezTo>
                  <a:pt x="530210" y="4879316"/>
                  <a:pt x="423067" y="4803352"/>
                  <a:pt x="421792" y="4686194"/>
                </a:cubicBezTo>
                <a:cubicBezTo>
                  <a:pt x="417636" y="4568987"/>
                  <a:pt x="523454" y="4465004"/>
                  <a:pt x="642672" y="4465314"/>
                </a:cubicBezTo>
                <a:cubicBezTo>
                  <a:pt x="741042" y="4452997"/>
                  <a:pt x="873937" y="4583508"/>
                  <a:pt x="863552" y="4686194"/>
                </a:cubicBezTo>
                <a:close/>
              </a:path>
              <a:path w="7689921" h="3975835" stroke="0" extrusionOk="0">
                <a:moveTo>
                  <a:pt x="1654155" y="4113083"/>
                </a:moveTo>
                <a:cubicBezTo>
                  <a:pt x="1676706" y="4314147"/>
                  <a:pt x="1484118" y="4450048"/>
                  <a:pt x="1322835" y="4444403"/>
                </a:cubicBezTo>
                <a:cubicBezTo>
                  <a:pt x="1136467" y="4421990"/>
                  <a:pt x="1012070" y="4292801"/>
                  <a:pt x="991515" y="4113083"/>
                </a:cubicBezTo>
                <a:cubicBezTo>
                  <a:pt x="1005788" y="3959064"/>
                  <a:pt x="1136617" y="3775542"/>
                  <a:pt x="1322835" y="3781763"/>
                </a:cubicBezTo>
                <a:cubicBezTo>
                  <a:pt x="1531400" y="3814704"/>
                  <a:pt x="1643315" y="3934170"/>
                  <a:pt x="1654155" y="4113083"/>
                </a:cubicBezTo>
                <a:close/>
              </a:path>
              <a:path w="7689921" h="3975835" fill="none" stroke="0" extrusionOk="0">
                <a:moveTo>
                  <a:pt x="835388" y="2409153"/>
                </a:moveTo>
                <a:cubicBezTo>
                  <a:pt x="676436" y="2413903"/>
                  <a:pt x="555923" y="2384208"/>
                  <a:pt x="384496" y="2335803"/>
                </a:cubicBezTo>
                <a:moveTo>
                  <a:pt x="1233235" y="3211867"/>
                </a:moveTo>
                <a:cubicBezTo>
                  <a:pt x="1170214" y="3225363"/>
                  <a:pt x="1112516" y="3254805"/>
                  <a:pt x="1036003" y="3246931"/>
                </a:cubicBezTo>
                <a:moveTo>
                  <a:pt x="2933206" y="3597578"/>
                </a:moveTo>
                <a:cubicBezTo>
                  <a:pt x="2881413" y="3555925"/>
                  <a:pt x="2841155" y="3490959"/>
                  <a:pt x="2814297" y="3437440"/>
                </a:cubicBezTo>
                <a:moveTo>
                  <a:pt x="5131420" y="3198246"/>
                </a:moveTo>
                <a:cubicBezTo>
                  <a:pt x="5127703" y="3265827"/>
                  <a:pt x="5096579" y="3311556"/>
                  <a:pt x="5083892" y="3373937"/>
                </a:cubicBezTo>
                <a:moveTo>
                  <a:pt x="6075215" y="2112530"/>
                </a:moveTo>
                <a:cubicBezTo>
                  <a:pt x="6439334" y="2242294"/>
                  <a:pt x="6603147" y="2513902"/>
                  <a:pt x="6653917" y="2769279"/>
                </a:cubicBezTo>
                <a:moveTo>
                  <a:pt x="7440354" y="1413078"/>
                </a:moveTo>
                <a:cubicBezTo>
                  <a:pt x="7392255" y="1518786"/>
                  <a:pt x="7310578" y="1598628"/>
                  <a:pt x="7182599" y="1659358"/>
                </a:cubicBezTo>
                <a:moveTo>
                  <a:pt x="6821956" y="499372"/>
                </a:moveTo>
                <a:cubicBezTo>
                  <a:pt x="6831466" y="533317"/>
                  <a:pt x="6835918" y="571728"/>
                  <a:pt x="6835485" y="615702"/>
                </a:cubicBezTo>
                <a:moveTo>
                  <a:pt x="5176100" y="363715"/>
                </a:moveTo>
                <a:cubicBezTo>
                  <a:pt x="5203667" y="312363"/>
                  <a:pt x="5253574" y="264962"/>
                  <a:pt x="5308181" y="215357"/>
                </a:cubicBezTo>
                <a:moveTo>
                  <a:pt x="3941262" y="434396"/>
                </a:moveTo>
                <a:cubicBezTo>
                  <a:pt x="3955218" y="380583"/>
                  <a:pt x="3975457" y="345649"/>
                  <a:pt x="4005167" y="306470"/>
                </a:cubicBezTo>
                <a:moveTo>
                  <a:pt x="2492104" y="477836"/>
                </a:moveTo>
                <a:cubicBezTo>
                  <a:pt x="2568676" y="531692"/>
                  <a:pt x="2649633" y="535153"/>
                  <a:pt x="2723513" y="601897"/>
                </a:cubicBezTo>
                <a:moveTo>
                  <a:pt x="734636" y="1453112"/>
                </a:moveTo>
                <a:cubicBezTo>
                  <a:pt x="722325" y="1400917"/>
                  <a:pt x="700125" y="1366744"/>
                  <a:pt x="694228" y="1322517"/>
                </a:cubicBezTo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sd="970150680">
                  <a:prstGeom prst="cloudCallout">
                    <a:avLst>
                      <a:gd name="adj1" fmla="val -48291"/>
                      <a:gd name="adj2" fmla="val 7870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600" b="0" i="0" u="none" strike="noStrike" kern="1200" cap="none" spc="0" normalizeH="0" baseline="0" noProof="0" dirty="0">
              <a:ln w="28575">
                <a:solidFill>
                  <a:srgbClr val="C00000"/>
                </a:solidFill>
              </a:ln>
              <a:gradFill flip="none" rotWithShape="1">
                <a:gsLst>
                  <a:gs pos="11000">
                    <a:srgbClr val="FB1D22"/>
                  </a:gs>
                  <a:gs pos="35000">
                    <a:srgbClr val="FD676B"/>
                  </a:gs>
                  <a:gs pos="75000">
                    <a:srgbClr val="FEBCBD"/>
                  </a:gs>
                </a:gsLst>
                <a:lin ang="16200000" scaled="1"/>
                <a:tileRect/>
              </a:gradFill>
              <a:effectLst>
                <a:glow rad="38100">
                  <a:srgbClr val="ED7D31">
                    <a:satMod val="175000"/>
                    <a:alpha val="28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286" y="-462761"/>
            <a:ext cx="3636781" cy="36367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983" y="-152428"/>
            <a:ext cx="1871634" cy="1804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214" y="3277207"/>
            <a:ext cx="2936875" cy="32034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84" y="2900675"/>
            <a:ext cx="2876168" cy="356582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279181" y="1304854"/>
            <a:ext cx="3766175" cy="4433287"/>
            <a:chOff x="10101501" y="576165"/>
            <a:chExt cx="1128821" cy="4433287"/>
          </a:xfrm>
        </p:grpSpPr>
        <p:sp>
          <p:nvSpPr>
            <p:cNvPr id="9" name="Rectangle 8"/>
            <p:cNvSpPr/>
            <p:nvPr/>
          </p:nvSpPr>
          <p:spPr>
            <a:xfrm>
              <a:off x="10837689" y="576165"/>
              <a:ext cx="392633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45 =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101501" y="4086122"/>
              <a:ext cx="5536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105609" y="901660"/>
            <a:ext cx="960521" cy="1633084"/>
            <a:chOff x="9612631" y="3160924"/>
            <a:chExt cx="960521" cy="1633084"/>
          </a:xfrm>
        </p:grpSpPr>
        <p:sp>
          <p:nvSpPr>
            <p:cNvPr id="12" name="Rectangle 11"/>
            <p:cNvSpPr/>
            <p:nvPr/>
          </p:nvSpPr>
          <p:spPr>
            <a:xfrm>
              <a:off x="9832660" y="3160924"/>
              <a:ext cx="48923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732280" y="4086122"/>
              <a:ext cx="793807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45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9612631" y="402498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组合 1476"/>
          <p:cNvGrpSpPr/>
          <p:nvPr/>
        </p:nvGrpSpPr>
        <p:grpSpPr>
          <a:xfrm>
            <a:off x="9360526" y="3000982"/>
            <a:ext cx="3279775" cy="3987801"/>
            <a:chOff x="236687" y="-17115"/>
            <a:chExt cx="3279775" cy="3987801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42" name="Picture 4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4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4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4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4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4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5" name="Freeform 64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9" name="Freeform 68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5" name="Freeform 84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6" name="Freeform 85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7" name="Freeform 86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8" name="Freeform 87"/>
            <p:cNvSpPr>
              <a:spLocks/>
            </p:cNvSpPr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9" name="Freeform 88"/>
            <p:cNvSpPr>
              <a:spLocks/>
            </p:cNvSpPr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0" name="Freeform 89"/>
            <p:cNvSpPr>
              <a:spLocks/>
            </p:cNvSpPr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1" name="Freeform 90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3" name="Freeform 92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97" name="Picture 9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" name="Picture 9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" name="Picture 9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9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109" name="Picture 10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0" name="Picture 10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2" name="Freeform 151"/>
            <p:cNvSpPr>
              <a:spLocks/>
            </p:cNvSpPr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2" name="Freeform 161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7" name="Freeform 166"/>
            <p:cNvSpPr>
              <a:spLocks/>
            </p:cNvSpPr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9" name="Freeform 168"/>
            <p:cNvSpPr>
              <a:spLocks/>
            </p:cNvSpPr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0" name="Freeform 169"/>
            <p:cNvSpPr>
              <a:spLocks/>
            </p:cNvSpPr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2" name="Freeform 171"/>
            <p:cNvSpPr>
              <a:spLocks/>
            </p:cNvSpPr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3" name="Freeform 172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4" name="Freeform 173"/>
            <p:cNvSpPr>
              <a:spLocks/>
            </p:cNvSpPr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5" name="Freeform 174"/>
            <p:cNvSpPr>
              <a:spLocks/>
            </p:cNvSpPr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6" name="Freeform 175"/>
            <p:cNvSpPr>
              <a:spLocks/>
            </p:cNvSpPr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7" name="Freeform 176"/>
            <p:cNvSpPr>
              <a:spLocks/>
            </p:cNvSpPr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8" name="Freeform 177"/>
            <p:cNvSpPr>
              <a:spLocks/>
            </p:cNvSpPr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9" name="Freeform 178"/>
            <p:cNvSpPr>
              <a:spLocks/>
            </p:cNvSpPr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0" name="Freeform 179"/>
            <p:cNvSpPr>
              <a:spLocks/>
            </p:cNvSpPr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1" name="Freeform 180"/>
            <p:cNvSpPr>
              <a:spLocks/>
            </p:cNvSpPr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2" name="Freeform 181"/>
            <p:cNvSpPr>
              <a:spLocks/>
            </p:cNvSpPr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4" name="Freeform 183"/>
            <p:cNvSpPr>
              <a:spLocks/>
            </p:cNvSpPr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5" name="Freeform 184"/>
            <p:cNvSpPr>
              <a:spLocks/>
            </p:cNvSpPr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6" name="Freeform 185"/>
            <p:cNvSpPr>
              <a:spLocks/>
            </p:cNvSpPr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7" name="Freeform 186"/>
            <p:cNvSpPr>
              <a:spLocks/>
            </p:cNvSpPr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8" name="Freeform 187"/>
            <p:cNvSpPr>
              <a:spLocks/>
            </p:cNvSpPr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9" name="Freeform 188"/>
            <p:cNvSpPr>
              <a:spLocks/>
            </p:cNvSpPr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0" name="Freeform 189"/>
            <p:cNvSpPr>
              <a:spLocks/>
            </p:cNvSpPr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1" name="Freeform 190"/>
            <p:cNvSpPr>
              <a:spLocks/>
            </p:cNvSpPr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2" name="Freeform 191"/>
            <p:cNvSpPr>
              <a:spLocks/>
            </p:cNvSpPr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3" name="Freeform 192"/>
            <p:cNvSpPr>
              <a:spLocks/>
            </p:cNvSpPr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4" name="Freeform 193"/>
            <p:cNvSpPr>
              <a:spLocks/>
            </p:cNvSpPr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5" name="Freeform 194"/>
            <p:cNvSpPr>
              <a:spLocks/>
            </p:cNvSpPr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6" name="Freeform 195"/>
            <p:cNvSpPr>
              <a:spLocks/>
            </p:cNvSpPr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7" name="Freeform 196"/>
            <p:cNvSpPr>
              <a:spLocks/>
            </p:cNvSpPr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8" name="Freeform 197"/>
            <p:cNvSpPr>
              <a:spLocks/>
            </p:cNvSpPr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9" name="Freeform 198"/>
            <p:cNvSpPr>
              <a:spLocks/>
            </p:cNvSpPr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0" name="Freeform 199"/>
            <p:cNvSpPr>
              <a:spLocks/>
            </p:cNvSpPr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1" name="Freeform 200"/>
            <p:cNvSpPr>
              <a:spLocks/>
            </p:cNvSpPr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2" name="Freeform 201"/>
            <p:cNvSpPr>
              <a:spLocks/>
            </p:cNvSpPr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3" name="Freeform 202"/>
            <p:cNvSpPr>
              <a:spLocks/>
            </p:cNvSpPr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4" name="Freeform 203"/>
            <p:cNvSpPr>
              <a:spLocks/>
            </p:cNvSpPr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5" name="Freeform 204"/>
            <p:cNvSpPr>
              <a:spLocks/>
            </p:cNvSpPr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6" name="Freeform 205"/>
            <p:cNvSpPr>
              <a:spLocks/>
            </p:cNvSpPr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7" name="Freeform 206"/>
            <p:cNvSpPr>
              <a:spLocks/>
            </p:cNvSpPr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8" name="Freeform 207"/>
            <p:cNvSpPr>
              <a:spLocks/>
            </p:cNvSpPr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9" name="Freeform 208"/>
            <p:cNvSpPr>
              <a:spLocks/>
            </p:cNvSpPr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10" name="Freeform 209"/>
            <p:cNvSpPr>
              <a:spLocks/>
            </p:cNvSpPr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11" name="Picture 21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" name="Picture 21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3" name="Picture 21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4" name="Picture 213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" name="Picture 21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" name="Picture 206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" name="Picture 207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8" name="Picture 208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09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10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11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2" name="Picture 21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3" name="Freeform 213"/>
            <p:cNvSpPr>
              <a:spLocks/>
            </p:cNvSpPr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4" name="Freeform 214"/>
            <p:cNvSpPr>
              <a:spLocks/>
            </p:cNvSpPr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5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6" name="Freeform 216"/>
            <p:cNvSpPr>
              <a:spLocks/>
            </p:cNvSpPr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7" name="Freeform 217"/>
            <p:cNvSpPr>
              <a:spLocks/>
            </p:cNvSpPr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28" name="Picture 218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9" name="Picture 219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0" name="Picture 220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1" name="Picture 221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2" name="Freeform 222"/>
            <p:cNvSpPr>
              <a:spLocks/>
            </p:cNvSpPr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3" name="Freeform 223"/>
            <p:cNvSpPr>
              <a:spLocks/>
            </p:cNvSpPr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4" name="Freeform 224"/>
            <p:cNvSpPr>
              <a:spLocks/>
            </p:cNvSpPr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5" name="Freeform 225"/>
            <p:cNvSpPr>
              <a:spLocks/>
            </p:cNvSpPr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6" name="Freeform 226"/>
            <p:cNvSpPr>
              <a:spLocks/>
            </p:cNvSpPr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7" name="Freeform 227"/>
            <p:cNvSpPr>
              <a:spLocks/>
            </p:cNvSpPr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8" name="Freeform 228"/>
            <p:cNvSpPr>
              <a:spLocks/>
            </p:cNvSpPr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9" name="Freeform 229"/>
            <p:cNvSpPr>
              <a:spLocks/>
            </p:cNvSpPr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0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1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2" name="Freeform 232"/>
            <p:cNvSpPr>
              <a:spLocks/>
            </p:cNvSpPr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3" name="Freeform 233"/>
            <p:cNvSpPr>
              <a:spLocks/>
            </p:cNvSpPr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4" name="Freeform 234"/>
            <p:cNvSpPr>
              <a:spLocks/>
            </p:cNvSpPr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5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6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7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8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9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0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1" name="Freeform 241"/>
            <p:cNvSpPr>
              <a:spLocks/>
            </p:cNvSpPr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2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3" name="Freeform 243"/>
            <p:cNvSpPr>
              <a:spLocks/>
            </p:cNvSpPr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4" name="Freeform 244"/>
            <p:cNvSpPr>
              <a:spLocks/>
            </p:cNvSpPr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5" name="Freeform 245"/>
            <p:cNvSpPr>
              <a:spLocks/>
            </p:cNvSpPr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6" name="Freeform 246"/>
            <p:cNvSpPr>
              <a:spLocks/>
            </p:cNvSpPr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7" name="Freeform 247"/>
            <p:cNvSpPr>
              <a:spLocks/>
            </p:cNvSpPr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8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9" name="Freeform 249"/>
            <p:cNvSpPr>
              <a:spLocks/>
            </p:cNvSpPr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0" name="Freeform 250"/>
            <p:cNvSpPr>
              <a:spLocks/>
            </p:cNvSpPr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1" name="Freeform 251"/>
            <p:cNvSpPr>
              <a:spLocks/>
            </p:cNvSpPr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2" name="Freeform 252"/>
            <p:cNvSpPr>
              <a:spLocks/>
            </p:cNvSpPr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3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4" name="Freeform 254"/>
            <p:cNvSpPr>
              <a:spLocks/>
            </p:cNvSpPr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5" name="Freeform 255"/>
            <p:cNvSpPr>
              <a:spLocks/>
            </p:cNvSpPr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6" name="Freeform 256"/>
            <p:cNvSpPr>
              <a:spLocks/>
            </p:cNvSpPr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7" name="Freeform 257"/>
            <p:cNvSpPr>
              <a:spLocks/>
            </p:cNvSpPr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8" name="Freeform 258"/>
            <p:cNvSpPr>
              <a:spLocks/>
            </p:cNvSpPr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9" name="Freeform 259"/>
            <p:cNvSpPr>
              <a:spLocks/>
            </p:cNvSpPr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0" name="Freeform 260"/>
            <p:cNvSpPr>
              <a:spLocks/>
            </p:cNvSpPr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1" name="Freeform 261"/>
            <p:cNvSpPr>
              <a:spLocks/>
            </p:cNvSpPr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2" name="Freeform 262"/>
            <p:cNvSpPr>
              <a:spLocks/>
            </p:cNvSpPr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3" name="Freeform 263"/>
            <p:cNvSpPr>
              <a:spLocks/>
            </p:cNvSpPr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4" name="Freeform 264"/>
            <p:cNvSpPr>
              <a:spLocks/>
            </p:cNvSpPr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5" name="Freeform 265"/>
            <p:cNvSpPr>
              <a:spLocks/>
            </p:cNvSpPr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6" name="Freeform 266"/>
            <p:cNvSpPr>
              <a:spLocks/>
            </p:cNvSpPr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7" name="Freeform 267"/>
            <p:cNvSpPr>
              <a:spLocks/>
            </p:cNvSpPr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8" name="Freeform 268"/>
            <p:cNvSpPr>
              <a:spLocks/>
            </p:cNvSpPr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9" name="Freeform 269"/>
            <p:cNvSpPr>
              <a:spLocks/>
            </p:cNvSpPr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0" name="Freeform 270"/>
            <p:cNvSpPr>
              <a:spLocks/>
            </p:cNvSpPr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1" name="Freeform 271"/>
            <p:cNvSpPr>
              <a:spLocks/>
            </p:cNvSpPr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2" name="Freeform 272"/>
            <p:cNvSpPr>
              <a:spLocks/>
            </p:cNvSpPr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3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4" name="Freeform 274"/>
            <p:cNvSpPr>
              <a:spLocks/>
            </p:cNvSpPr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5" name="Freeform 275"/>
            <p:cNvSpPr>
              <a:spLocks/>
            </p:cNvSpPr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6" name="Freeform 276"/>
            <p:cNvSpPr>
              <a:spLocks/>
            </p:cNvSpPr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7" name="Freeform 277"/>
            <p:cNvSpPr>
              <a:spLocks/>
            </p:cNvSpPr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8" name="Freeform 278"/>
            <p:cNvSpPr>
              <a:spLocks/>
            </p:cNvSpPr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9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90" name="Freeform 280"/>
            <p:cNvSpPr>
              <a:spLocks/>
            </p:cNvSpPr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91" name="Picture 281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2" name="Picture 28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3" name="Picture 283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4" name="Picture 284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5" name="Picture 285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6" name="Picture 286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" name="Picture 287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8" name="Picture 288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9" name="Picture 289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0" name="Picture 290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1" name="Freeform 291"/>
            <p:cNvSpPr>
              <a:spLocks/>
            </p:cNvSpPr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2" name="Freeform 292"/>
            <p:cNvSpPr>
              <a:spLocks/>
            </p:cNvSpPr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3" name="Freeform 293"/>
            <p:cNvSpPr>
              <a:spLocks/>
            </p:cNvSpPr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4" name="Freeform 294"/>
            <p:cNvSpPr>
              <a:spLocks/>
            </p:cNvSpPr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5" name="Freeform 295"/>
            <p:cNvSpPr>
              <a:spLocks/>
            </p:cNvSpPr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6" name="Freeform 296"/>
            <p:cNvSpPr>
              <a:spLocks/>
            </p:cNvSpPr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7" name="Freeform 297"/>
            <p:cNvSpPr>
              <a:spLocks/>
            </p:cNvSpPr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8" name="Freeform 298"/>
            <p:cNvSpPr>
              <a:spLocks/>
            </p:cNvSpPr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9" name="Freeform 299"/>
            <p:cNvSpPr>
              <a:spLocks/>
            </p:cNvSpPr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0" name="Freeform 300"/>
            <p:cNvSpPr>
              <a:spLocks/>
            </p:cNvSpPr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1" name="Freeform 301"/>
            <p:cNvSpPr>
              <a:spLocks/>
            </p:cNvSpPr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2" name="Freeform 302"/>
            <p:cNvSpPr>
              <a:spLocks/>
            </p:cNvSpPr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3" name="Freeform 303"/>
            <p:cNvSpPr>
              <a:spLocks/>
            </p:cNvSpPr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4" name="Freeform 304"/>
            <p:cNvSpPr>
              <a:spLocks/>
            </p:cNvSpPr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5" name="Freeform 305"/>
            <p:cNvSpPr>
              <a:spLocks/>
            </p:cNvSpPr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6" name="Freeform 306"/>
            <p:cNvSpPr>
              <a:spLocks/>
            </p:cNvSpPr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7" name="Freeform 307"/>
            <p:cNvSpPr>
              <a:spLocks/>
            </p:cNvSpPr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8" name="Freeform 308"/>
            <p:cNvSpPr>
              <a:spLocks/>
            </p:cNvSpPr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9" name="Freeform 309"/>
            <p:cNvSpPr>
              <a:spLocks/>
            </p:cNvSpPr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0" name="Freeform 310"/>
            <p:cNvSpPr>
              <a:spLocks/>
            </p:cNvSpPr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1" name="Freeform 311"/>
            <p:cNvSpPr>
              <a:spLocks/>
            </p:cNvSpPr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2" name="Freeform 312"/>
            <p:cNvSpPr>
              <a:spLocks/>
            </p:cNvSpPr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3" name="Freeform 313"/>
            <p:cNvSpPr>
              <a:spLocks/>
            </p:cNvSpPr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4" name="Freeform 314"/>
            <p:cNvSpPr>
              <a:spLocks/>
            </p:cNvSpPr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5" name="Freeform 315"/>
            <p:cNvSpPr>
              <a:spLocks/>
            </p:cNvSpPr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6" name="Freeform 316"/>
            <p:cNvSpPr>
              <a:spLocks/>
            </p:cNvSpPr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7" name="Freeform 317"/>
            <p:cNvSpPr>
              <a:spLocks/>
            </p:cNvSpPr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8" name="Freeform 318"/>
            <p:cNvSpPr>
              <a:spLocks/>
            </p:cNvSpPr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9" name="Freeform 319"/>
            <p:cNvSpPr>
              <a:spLocks/>
            </p:cNvSpPr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0" name="Freeform 320"/>
            <p:cNvSpPr>
              <a:spLocks/>
            </p:cNvSpPr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1" name="Freeform 321"/>
            <p:cNvSpPr>
              <a:spLocks/>
            </p:cNvSpPr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2" name="Freeform 322"/>
            <p:cNvSpPr>
              <a:spLocks/>
            </p:cNvSpPr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3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4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5" name="Freeform 325"/>
            <p:cNvSpPr>
              <a:spLocks/>
            </p:cNvSpPr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6" name="Freeform 326"/>
            <p:cNvSpPr>
              <a:spLocks/>
            </p:cNvSpPr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7" name="Freeform 327"/>
            <p:cNvSpPr>
              <a:spLocks/>
            </p:cNvSpPr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8" name="Freeform 328"/>
            <p:cNvSpPr>
              <a:spLocks/>
            </p:cNvSpPr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9" name="Freeform 329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0" name="Freeform 330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1" name="Freeform 331"/>
            <p:cNvSpPr>
              <a:spLocks/>
            </p:cNvSpPr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2" name="Freeform 332"/>
            <p:cNvSpPr>
              <a:spLocks/>
            </p:cNvSpPr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3" name="Freeform 333"/>
            <p:cNvSpPr>
              <a:spLocks/>
            </p:cNvSpPr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4" name="Freeform 334"/>
            <p:cNvSpPr>
              <a:spLocks/>
            </p:cNvSpPr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5" name="Freeform 335"/>
            <p:cNvSpPr>
              <a:spLocks/>
            </p:cNvSpPr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6" name="Freeform 336"/>
            <p:cNvSpPr>
              <a:spLocks/>
            </p:cNvSpPr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7" name="Freeform 337"/>
            <p:cNvSpPr>
              <a:spLocks/>
            </p:cNvSpPr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8" name="Freeform 338"/>
            <p:cNvSpPr>
              <a:spLocks/>
            </p:cNvSpPr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9" name="Freeform 339"/>
            <p:cNvSpPr>
              <a:spLocks/>
            </p:cNvSpPr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0" name="Freeform 340"/>
            <p:cNvSpPr>
              <a:spLocks/>
            </p:cNvSpPr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1" name="Freeform 341"/>
            <p:cNvSpPr>
              <a:spLocks/>
            </p:cNvSpPr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2" name="Freeform 342"/>
            <p:cNvSpPr>
              <a:spLocks/>
            </p:cNvSpPr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3" name="Freeform 343"/>
            <p:cNvSpPr>
              <a:spLocks/>
            </p:cNvSpPr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4" name="Freeform 344"/>
            <p:cNvSpPr>
              <a:spLocks/>
            </p:cNvSpPr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5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6" name="Freeform 346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7" name="Freeform 347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8" name="Freeform 348"/>
            <p:cNvSpPr>
              <a:spLocks/>
            </p:cNvSpPr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9" name="Freeform 349"/>
            <p:cNvSpPr>
              <a:spLocks/>
            </p:cNvSpPr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0" name="Freeform 350"/>
            <p:cNvSpPr>
              <a:spLocks/>
            </p:cNvSpPr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1" name="Freeform 351"/>
            <p:cNvSpPr>
              <a:spLocks/>
            </p:cNvSpPr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2" name="Freeform 352"/>
            <p:cNvSpPr>
              <a:spLocks/>
            </p:cNvSpPr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3" name="Freeform 353"/>
            <p:cNvSpPr>
              <a:spLocks/>
            </p:cNvSpPr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4" name="Freeform 354"/>
            <p:cNvSpPr>
              <a:spLocks/>
            </p:cNvSpPr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5" name="Freeform 355"/>
            <p:cNvSpPr>
              <a:spLocks/>
            </p:cNvSpPr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6" name="Freeform 356"/>
            <p:cNvSpPr>
              <a:spLocks/>
            </p:cNvSpPr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7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8" name="Freeform 358"/>
            <p:cNvSpPr>
              <a:spLocks/>
            </p:cNvSpPr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9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0" name="Freeform 360"/>
            <p:cNvSpPr>
              <a:spLocks/>
            </p:cNvSpPr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1" name="Freeform 361"/>
            <p:cNvSpPr>
              <a:spLocks/>
            </p:cNvSpPr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2" name="Freeform 362"/>
            <p:cNvSpPr>
              <a:spLocks/>
            </p:cNvSpPr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3" name="Freeform 363"/>
            <p:cNvSpPr>
              <a:spLocks/>
            </p:cNvSpPr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4" name="Freeform 364"/>
            <p:cNvSpPr>
              <a:spLocks/>
            </p:cNvSpPr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5" name="Freeform 365"/>
            <p:cNvSpPr>
              <a:spLocks/>
            </p:cNvSpPr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6" name="Freeform 366"/>
            <p:cNvSpPr>
              <a:spLocks/>
            </p:cNvSpPr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7" name="Freeform 367"/>
            <p:cNvSpPr>
              <a:spLocks/>
            </p:cNvSpPr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8" name="Freeform 368"/>
            <p:cNvSpPr>
              <a:spLocks/>
            </p:cNvSpPr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9" name="Freeform 369"/>
            <p:cNvSpPr>
              <a:spLocks/>
            </p:cNvSpPr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0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1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2" name="Freeform 372"/>
            <p:cNvSpPr>
              <a:spLocks/>
            </p:cNvSpPr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3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4" name="Freeform 374"/>
            <p:cNvSpPr>
              <a:spLocks/>
            </p:cNvSpPr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5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6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7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8" name="Freeform 378"/>
            <p:cNvSpPr>
              <a:spLocks/>
            </p:cNvSpPr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9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0" name="Freeform 380"/>
            <p:cNvSpPr>
              <a:spLocks/>
            </p:cNvSpPr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1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2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3" name="Freeform 383"/>
            <p:cNvSpPr>
              <a:spLocks/>
            </p:cNvSpPr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4" name="Freeform 384"/>
            <p:cNvSpPr>
              <a:spLocks/>
            </p:cNvSpPr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5" name="Freeform 385"/>
            <p:cNvSpPr>
              <a:spLocks/>
            </p:cNvSpPr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6" name="Freeform 386"/>
            <p:cNvSpPr>
              <a:spLocks/>
            </p:cNvSpPr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7" name="Freeform 387"/>
            <p:cNvSpPr>
              <a:spLocks/>
            </p:cNvSpPr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8" name="Freeform 388"/>
            <p:cNvSpPr>
              <a:spLocks/>
            </p:cNvSpPr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399" name="Picture 389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0" name="Picture 390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1" name="Picture 391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2" name="Picture 39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3" name="Picture 393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4" name="Picture 394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5" name="Picture 395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6" name="Picture 396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7" name="Freeform 397"/>
            <p:cNvSpPr>
              <a:spLocks/>
            </p:cNvSpPr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8" name="Freeform 398"/>
            <p:cNvSpPr>
              <a:spLocks/>
            </p:cNvSpPr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9" name="Freeform 399"/>
            <p:cNvSpPr>
              <a:spLocks/>
            </p:cNvSpPr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0" name="Freeform 400"/>
            <p:cNvSpPr>
              <a:spLocks/>
            </p:cNvSpPr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1" name="Freeform 401"/>
            <p:cNvSpPr>
              <a:spLocks/>
            </p:cNvSpPr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2" name="Freeform 402"/>
            <p:cNvSpPr>
              <a:spLocks/>
            </p:cNvSpPr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3" name="Freeform 403"/>
            <p:cNvSpPr>
              <a:spLocks/>
            </p:cNvSpPr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4" name="Freeform 404"/>
            <p:cNvSpPr>
              <a:spLocks/>
            </p:cNvSpPr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5" name="Freeform 405"/>
            <p:cNvSpPr>
              <a:spLocks/>
            </p:cNvSpPr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6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7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8" name="Freeform 409"/>
            <p:cNvSpPr>
              <a:spLocks/>
            </p:cNvSpPr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9" name="Freeform 410"/>
            <p:cNvSpPr>
              <a:spLocks/>
            </p:cNvSpPr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0" name="Freeform 411"/>
            <p:cNvSpPr>
              <a:spLocks/>
            </p:cNvSpPr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1" name="Freeform 412"/>
            <p:cNvSpPr>
              <a:spLocks/>
            </p:cNvSpPr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2" name="Freeform 413"/>
            <p:cNvSpPr>
              <a:spLocks/>
            </p:cNvSpPr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3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4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5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6" name="Freeform 417"/>
            <p:cNvSpPr>
              <a:spLocks/>
            </p:cNvSpPr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7" name="Freeform 418"/>
            <p:cNvSpPr>
              <a:spLocks/>
            </p:cNvSpPr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6478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思想气泡: 云 5">
            <a:extLst>
              <a:ext uri="{FF2B5EF4-FFF2-40B4-BE49-F238E27FC236}">
                <a16:creationId xmlns:a16="http://schemas.microsoft.com/office/drawing/2014/main" id="{0C00E258-F1DA-42AF-9C19-6AC70FAE95B4}"/>
              </a:ext>
            </a:extLst>
          </p:cNvPr>
          <p:cNvSpPr/>
          <p:nvPr/>
        </p:nvSpPr>
        <p:spPr>
          <a:xfrm rot="21123151" flipH="1">
            <a:off x="2148607" y="48"/>
            <a:ext cx="7689921" cy="3975835"/>
          </a:xfrm>
          <a:custGeom>
            <a:avLst/>
            <a:gdLst>
              <a:gd name="connsiteX0" fmla="*/ 694228 w 7689921"/>
              <a:gd name="connsiteY0" fmla="*/ 1322517 h 3975835"/>
              <a:gd name="connsiteX1" fmla="*/ 1000935 w 7689921"/>
              <a:gd name="connsiteY1" fmla="*/ 635673 h 3975835"/>
              <a:gd name="connsiteX2" fmla="*/ 2492994 w 7689921"/>
              <a:gd name="connsiteY2" fmla="*/ 478756 h 3975835"/>
              <a:gd name="connsiteX3" fmla="*/ 3997334 w 7689921"/>
              <a:gd name="connsiteY3" fmla="*/ 315858 h 3975835"/>
              <a:gd name="connsiteX4" fmla="*/ 4583513 w 7689921"/>
              <a:gd name="connsiteY4" fmla="*/ 18406 h 3975835"/>
              <a:gd name="connsiteX5" fmla="*/ 5310495 w 7689921"/>
              <a:gd name="connsiteY5" fmla="*/ 228334 h 3975835"/>
              <a:gd name="connsiteX6" fmla="*/ 6312677 w 7689921"/>
              <a:gd name="connsiteY6" fmla="*/ 63502 h 3975835"/>
              <a:gd name="connsiteX7" fmla="*/ 6820888 w 7689921"/>
              <a:gd name="connsiteY7" fmla="*/ 513177 h 3975835"/>
              <a:gd name="connsiteX8" fmla="*/ 7473107 w 7689921"/>
              <a:gd name="connsiteY8" fmla="*/ 949598 h 3975835"/>
              <a:gd name="connsiteX9" fmla="*/ 7443914 w 7689921"/>
              <a:gd name="connsiteY9" fmla="*/ 1422833 h 3975835"/>
              <a:gd name="connsiteX10" fmla="*/ 7657167 w 7689921"/>
              <a:gd name="connsiteY10" fmla="*/ 2146398 h 3975835"/>
              <a:gd name="connsiteX11" fmla="*/ 6658189 w 7689921"/>
              <a:gd name="connsiteY11" fmla="*/ 2779771 h 3975835"/>
              <a:gd name="connsiteX12" fmla="*/ 6300573 w 7689921"/>
              <a:gd name="connsiteY12" fmla="*/ 3322491 h 3975835"/>
              <a:gd name="connsiteX13" fmla="*/ 5083002 w 7689921"/>
              <a:gd name="connsiteY13" fmla="*/ 3388202 h 3975835"/>
              <a:gd name="connsiteX14" fmla="*/ 4212901 w 7689921"/>
              <a:gd name="connsiteY14" fmla="*/ 3967183 h 3975835"/>
              <a:gd name="connsiteX15" fmla="*/ 2933562 w 7689921"/>
              <a:gd name="connsiteY15" fmla="*/ 3613776 h 3975835"/>
              <a:gd name="connsiteX16" fmla="*/ 1033155 w 7689921"/>
              <a:gd name="connsiteY16" fmla="*/ 3264602 h 3975835"/>
              <a:gd name="connsiteX17" fmla="*/ 197588 w 7689921"/>
              <a:gd name="connsiteY17" fmla="*/ 2876038 h 3975835"/>
              <a:gd name="connsiteX18" fmla="*/ 376129 w 7689921"/>
              <a:gd name="connsiteY18" fmla="*/ 2351540 h 3975835"/>
              <a:gd name="connsiteX19" fmla="*/ -891 w 7689921"/>
              <a:gd name="connsiteY19" fmla="*/ 1813422 h 3975835"/>
              <a:gd name="connsiteX20" fmla="*/ 687642 w 7689921"/>
              <a:gd name="connsiteY20" fmla="*/ 1335125 h 3975835"/>
              <a:gd name="connsiteX21" fmla="*/ 694228 w 7689921"/>
              <a:gd name="connsiteY21" fmla="*/ 1322517 h 3975835"/>
              <a:gd name="connsiteX0" fmla="*/ 241861 w 7689921"/>
              <a:gd name="connsiteY0" fmla="*/ 5116979 h 3975835"/>
              <a:gd name="connsiteX1" fmla="*/ 131421 w 7689921"/>
              <a:gd name="connsiteY1" fmla="*/ 5227419 h 3975835"/>
              <a:gd name="connsiteX2" fmla="*/ 20981 w 7689921"/>
              <a:gd name="connsiteY2" fmla="*/ 5116979 h 3975835"/>
              <a:gd name="connsiteX3" fmla="*/ 131421 w 7689921"/>
              <a:gd name="connsiteY3" fmla="*/ 5006539 h 3975835"/>
              <a:gd name="connsiteX4" fmla="*/ 241861 w 7689921"/>
              <a:gd name="connsiteY4" fmla="*/ 5116979 h 3975835"/>
              <a:gd name="connsiteX0" fmla="*/ 863552 w 7689921"/>
              <a:gd name="connsiteY0" fmla="*/ 4686194 h 3975835"/>
              <a:gd name="connsiteX1" fmla="*/ 642672 w 7689921"/>
              <a:gd name="connsiteY1" fmla="*/ 4907074 h 3975835"/>
              <a:gd name="connsiteX2" fmla="*/ 421792 w 7689921"/>
              <a:gd name="connsiteY2" fmla="*/ 4686194 h 3975835"/>
              <a:gd name="connsiteX3" fmla="*/ 642672 w 7689921"/>
              <a:gd name="connsiteY3" fmla="*/ 4465314 h 3975835"/>
              <a:gd name="connsiteX4" fmla="*/ 863552 w 7689921"/>
              <a:gd name="connsiteY4" fmla="*/ 4686194 h 3975835"/>
              <a:gd name="connsiteX0" fmla="*/ 1654155 w 7689921"/>
              <a:gd name="connsiteY0" fmla="*/ 4113083 h 3975835"/>
              <a:gd name="connsiteX1" fmla="*/ 1322835 w 7689921"/>
              <a:gd name="connsiteY1" fmla="*/ 4444403 h 3975835"/>
              <a:gd name="connsiteX2" fmla="*/ 991515 w 7689921"/>
              <a:gd name="connsiteY2" fmla="*/ 4113083 h 3975835"/>
              <a:gd name="connsiteX3" fmla="*/ 1322835 w 7689921"/>
              <a:gd name="connsiteY3" fmla="*/ 3781763 h 3975835"/>
              <a:gd name="connsiteX4" fmla="*/ 1654155 w 7689921"/>
              <a:gd name="connsiteY4" fmla="*/ 4113083 h 3975835"/>
              <a:gd name="connsiteX0" fmla="*/ 835388 w 7689921"/>
              <a:gd name="connsiteY0" fmla="*/ 2409153 h 3975835"/>
              <a:gd name="connsiteX1" fmla="*/ 384496 w 7689921"/>
              <a:gd name="connsiteY1" fmla="*/ 2335803 h 3975835"/>
              <a:gd name="connsiteX2" fmla="*/ 1233235 w 7689921"/>
              <a:gd name="connsiteY2" fmla="*/ 3211867 h 3975835"/>
              <a:gd name="connsiteX3" fmla="*/ 1036003 w 7689921"/>
              <a:gd name="connsiteY3" fmla="*/ 3246931 h 3975835"/>
              <a:gd name="connsiteX4" fmla="*/ 2933206 w 7689921"/>
              <a:gd name="connsiteY4" fmla="*/ 3597578 h 3975835"/>
              <a:gd name="connsiteX5" fmla="*/ 2814297 w 7689921"/>
              <a:gd name="connsiteY5" fmla="*/ 3437440 h 3975835"/>
              <a:gd name="connsiteX6" fmla="*/ 5131420 w 7689921"/>
              <a:gd name="connsiteY6" fmla="*/ 3198246 h 3975835"/>
              <a:gd name="connsiteX7" fmla="*/ 5083892 w 7689921"/>
              <a:gd name="connsiteY7" fmla="*/ 3373937 h 3975835"/>
              <a:gd name="connsiteX8" fmla="*/ 6075215 w 7689921"/>
              <a:gd name="connsiteY8" fmla="*/ 2112530 h 3975835"/>
              <a:gd name="connsiteX9" fmla="*/ 6653917 w 7689921"/>
              <a:gd name="connsiteY9" fmla="*/ 2769279 h 3975835"/>
              <a:gd name="connsiteX10" fmla="*/ 7440354 w 7689921"/>
              <a:gd name="connsiteY10" fmla="*/ 1413078 h 3975835"/>
              <a:gd name="connsiteX11" fmla="*/ 7182599 w 7689921"/>
              <a:gd name="connsiteY11" fmla="*/ 1659358 h 3975835"/>
              <a:gd name="connsiteX12" fmla="*/ 6821956 w 7689921"/>
              <a:gd name="connsiteY12" fmla="*/ 499372 h 3975835"/>
              <a:gd name="connsiteX13" fmla="*/ 6835485 w 7689921"/>
              <a:gd name="connsiteY13" fmla="*/ 615702 h 3975835"/>
              <a:gd name="connsiteX14" fmla="*/ 5176100 w 7689921"/>
              <a:gd name="connsiteY14" fmla="*/ 363715 h 3975835"/>
              <a:gd name="connsiteX15" fmla="*/ 5308181 w 7689921"/>
              <a:gd name="connsiteY15" fmla="*/ 215357 h 3975835"/>
              <a:gd name="connsiteX16" fmla="*/ 3941262 w 7689921"/>
              <a:gd name="connsiteY16" fmla="*/ 434396 h 3975835"/>
              <a:gd name="connsiteX17" fmla="*/ 4005167 w 7689921"/>
              <a:gd name="connsiteY17" fmla="*/ 306470 h 3975835"/>
              <a:gd name="connsiteX18" fmla="*/ 2492104 w 7689921"/>
              <a:gd name="connsiteY18" fmla="*/ 477836 h 3975835"/>
              <a:gd name="connsiteX19" fmla="*/ 2723513 w 7689921"/>
              <a:gd name="connsiteY19" fmla="*/ 601897 h 3975835"/>
              <a:gd name="connsiteX20" fmla="*/ 734636 w 7689921"/>
              <a:gd name="connsiteY20" fmla="*/ 1453112 h 3975835"/>
              <a:gd name="connsiteX21" fmla="*/ 694228 w 7689921"/>
              <a:gd name="connsiteY21" fmla="*/ 1322517 h 3975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689921" h="3975835" fill="none" extrusionOk="0">
                <a:moveTo>
                  <a:pt x="694228" y="1322517"/>
                </a:moveTo>
                <a:cubicBezTo>
                  <a:pt x="609819" y="1121151"/>
                  <a:pt x="801386" y="800949"/>
                  <a:pt x="1000935" y="635673"/>
                </a:cubicBezTo>
                <a:cubicBezTo>
                  <a:pt x="1422537" y="311593"/>
                  <a:pt x="2009865" y="302969"/>
                  <a:pt x="2492994" y="478756"/>
                </a:cubicBezTo>
                <a:cubicBezTo>
                  <a:pt x="2784202" y="48456"/>
                  <a:pt x="3493835" y="73258"/>
                  <a:pt x="3997334" y="315858"/>
                </a:cubicBezTo>
                <a:cubicBezTo>
                  <a:pt x="4110160" y="115740"/>
                  <a:pt x="4336383" y="-10185"/>
                  <a:pt x="4583513" y="18406"/>
                </a:cubicBezTo>
                <a:cubicBezTo>
                  <a:pt x="4872644" y="-7826"/>
                  <a:pt x="5115955" y="57894"/>
                  <a:pt x="5310495" y="228334"/>
                </a:cubicBezTo>
                <a:cubicBezTo>
                  <a:pt x="5551465" y="34435"/>
                  <a:pt x="5932211" y="-27982"/>
                  <a:pt x="6312677" y="63502"/>
                </a:cubicBezTo>
                <a:cubicBezTo>
                  <a:pt x="6605316" y="168600"/>
                  <a:pt x="6776038" y="305691"/>
                  <a:pt x="6820888" y="513177"/>
                </a:cubicBezTo>
                <a:cubicBezTo>
                  <a:pt x="7120676" y="590747"/>
                  <a:pt x="7385936" y="739347"/>
                  <a:pt x="7473107" y="949598"/>
                </a:cubicBezTo>
                <a:cubicBezTo>
                  <a:pt x="7531743" y="1120263"/>
                  <a:pt x="7531850" y="1278202"/>
                  <a:pt x="7443914" y="1422833"/>
                </a:cubicBezTo>
                <a:cubicBezTo>
                  <a:pt x="7682000" y="1638779"/>
                  <a:pt x="7697594" y="1864050"/>
                  <a:pt x="7657167" y="2146398"/>
                </a:cubicBezTo>
                <a:cubicBezTo>
                  <a:pt x="7543591" y="2497248"/>
                  <a:pt x="7103762" y="2765060"/>
                  <a:pt x="6658189" y="2779771"/>
                </a:cubicBezTo>
                <a:cubicBezTo>
                  <a:pt x="6658015" y="2975555"/>
                  <a:pt x="6547006" y="3131357"/>
                  <a:pt x="6300573" y="3322491"/>
                </a:cubicBezTo>
                <a:cubicBezTo>
                  <a:pt x="6002340" y="3521178"/>
                  <a:pt x="5461479" y="3501457"/>
                  <a:pt x="5083002" y="3388202"/>
                </a:cubicBezTo>
                <a:cubicBezTo>
                  <a:pt x="4945244" y="3680465"/>
                  <a:pt x="4636697" y="3883721"/>
                  <a:pt x="4212901" y="3967183"/>
                </a:cubicBezTo>
                <a:cubicBezTo>
                  <a:pt x="3627576" y="4026174"/>
                  <a:pt x="3174053" y="3894861"/>
                  <a:pt x="2933562" y="3613776"/>
                </a:cubicBezTo>
                <a:cubicBezTo>
                  <a:pt x="2179732" y="3928772"/>
                  <a:pt x="1427220" y="3814937"/>
                  <a:pt x="1033155" y="3264602"/>
                </a:cubicBezTo>
                <a:cubicBezTo>
                  <a:pt x="657722" y="3285602"/>
                  <a:pt x="303684" y="3093415"/>
                  <a:pt x="197588" y="2876038"/>
                </a:cubicBezTo>
                <a:cubicBezTo>
                  <a:pt x="137177" y="2646366"/>
                  <a:pt x="184268" y="2500483"/>
                  <a:pt x="376129" y="2351540"/>
                </a:cubicBezTo>
                <a:cubicBezTo>
                  <a:pt x="105017" y="2212473"/>
                  <a:pt x="-86998" y="2042890"/>
                  <a:pt x="-891" y="1813422"/>
                </a:cubicBezTo>
                <a:cubicBezTo>
                  <a:pt x="118614" y="1538644"/>
                  <a:pt x="340198" y="1346049"/>
                  <a:pt x="687642" y="1335125"/>
                </a:cubicBezTo>
                <a:cubicBezTo>
                  <a:pt x="689479" y="1330739"/>
                  <a:pt x="692489" y="1327825"/>
                  <a:pt x="694228" y="1322517"/>
                </a:cubicBezTo>
                <a:close/>
              </a:path>
              <a:path w="7689921" h="3975835" fill="none" extrusionOk="0">
                <a:moveTo>
                  <a:pt x="241861" y="5116979"/>
                </a:moveTo>
                <a:cubicBezTo>
                  <a:pt x="235894" y="5168406"/>
                  <a:pt x="191066" y="5235391"/>
                  <a:pt x="131421" y="5227419"/>
                </a:cubicBezTo>
                <a:cubicBezTo>
                  <a:pt x="77293" y="5223479"/>
                  <a:pt x="30088" y="5177135"/>
                  <a:pt x="20981" y="5116979"/>
                </a:cubicBezTo>
                <a:cubicBezTo>
                  <a:pt x="32127" y="5050831"/>
                  <a:pt x="60023" y="5002513"/>
                  <a:pt x="131421" y="5006539"/>
                </a:cubicBezTo>
                <a:cubicBezTo>
                  <a:pt x="189583" y="4997820"/>
                  <a:pt x="228080" y="5051690"/>
                  <a:pt x="241861" y="5116979"/>
                </a:cubicBezTo>
                <a:close/>
              </a:path>
              <a:path w="7689921" h="3975835" fill="none" extrusionOk="0">
                <a:moveTo>
                  <a:pt x="863552" y="4686194"/>
                </a:moveTo>
                <a:cubicBezTo>
                  <a:pt x="867009" y="4823976"/>
                  <a:pt x="779039" y="4898782"/>
                  <a:pt x="642672" y="4907074"/>
                </a:cubicBezTo>
                <a:cubicBezTo>
                  <a:pt x="528166" y="4905004"/>
                  <a:pt x="432549" y="4820552"/>
                  <a:pt x="421792" y="4686194"/>
                </a:cubicBezTo>
                <a:cubicBezTo>
                  <a:pt x="426001" y="4583998"/>
                  <a:pt x="513357" y="4447204"/>
                  <a:pt x="642672" y="4465314"/>
                </a:cubicBezTo>
                <a:cubicBezTo>
                  <a:pt x="744334" y="4460100"/>
                  <a:pt x="890943" y="4552443"/>
                  <a:pt x="863552" y="4686194"/>
                </a:cubicBezTo>
                <a:close/>
              </a:path>
              <a:path w="7689921" h="3975835" fill="none" extrusionOk="0">
                <a:moveTo>
                  <a:pt x="1654155" y="4113083"/>
                </a:moveTo>
                <a:cubicBezTo>
                  <a:pt x="1680390" y="4278523"/>
                  <a:pt x="1475111" y="4468757"/>
                  <a:pt x="1322835" y="4444403"/>
                </a:cubicBezTo>
                <a:cubicBezTo>
                  <a:pt x="1160179" y="4474580"/>
                  <a:pt x="988943" y="4305010"/>
                  <a:pt x="991515" y="4113083"/>
                </a:cubicBezTo>
                <a:cubicBezTo>
                  <a:pt x="969447" y="3958043"/>
                  <a:pt x="1121908" y="3812358"/>
                  <a:pt x="1322835" y="3781763"/>
                </a:cubicBezTo>
                <a:cubicBezTo>
                  <a:pt x="1540023" y="3779668"/>
                  <a:pt x="1662908" y="3951265"/>
                  <a:pt x="1654155" y="4113083"/>
                </a:cubicBezTo>
                <a:close/>
              </a:path>
              <a:path w="7689921" h="3975835" fill="none" extrusionOk="0">
                <a:moveTo>
                  <a:pt x="835388" y="2409153"/>
                </a:moveTo>
                <a:cubicBezTo>
                  <a:pt x="691815" y="2422085"/>
                  <a:pt x="513940" y="2385754"/>
                  <a:pt x="384496" y="2335803"/>
                </a:cubicBezTo>
                <a:moveTo>
                  <a:pt x="1233235" y="3211867"/>
                </a:moveTo>
                <a:cubicBezTo>
                  <a:pt x="1175397" y="3234185"/>
                  <a:pt x="1100619" y="3238973"/>
                  <a:pt x="1036003" y="3246931"/>
                </a:cubicBezTo>
                <a:moveTo>
                  <a:pt x="2933206" y="3597578"/>
                </a:moveTo>
                <a:cubicBezTo>
                  <a:pt x="2882421" y="3548255"/>
                  <a:pt x="2852000" y="3505222"/>
                  <a:pt x="2814297" y="3437440"/>
                </a:cubicBezTo>
                <a:moveTo>
                  <a:pt x="5131420" y="3198246"/>
                </a:moveTo>
                <a:cubicBezTo>
                  <a:pt x="5137959" y="3259287"/>
                  <a:pt x="5114413" y="3308609"/>
                  <a:pt x="5083892" y="3373937"/>
                </a:cubicBezTo>
                <a:moveTo>
                  <a:pt x="6075215" y="2112530"/>
                </a:moveTo>
                <a:cubicBezTo>
                  <a:pt x="6415482" y="2243575"/>
                  <a:pt x="6647300" y="2541777"/>
                  <a:pt x="6653917" y="2769279"/>
                </a:cubicBezTo>
                <a:moveTo>
                  <a:pt x="7440354" y="1413078"/>
                </a:moveTo>
                <a:cubicBezTo>
                  <a:pt x="7386295" y="1522533"/>
                  <a:pt x="7293743" y="1607415"/>
                  <a:pt x="7182599" y="1659358"/>
                </a:cubicBezTo>
                <a:moveTo>
                  <a:pt x="6821956" y="499372"/>
                </a:moveTo>
                <a:cubicBezTo>
                  <a:pt x="6825559" y="540426"/>
                  <a:pt x="6830719" y="570754"/>
                  <a:pt x="6835485" y="615702"/>
                </a:cubicBezTo>
                <a:moveTo>
                  <a:pt x="5176100" y="363715"/>
                </a:moveTo>
                <a:cubicBezTo>
                  <a:pt x="5213373" y="308267"/>
                  <a:pt x="5257880" y="265986"/>
                  <a:pt x="5308181" y="215357"/>
                </a:cubicBezTo>
                <a:moveTo>
                  <a:pt x="3941262" y="434396"/>
                </a:moveTo>
                <a:cubicBezTo>
                  <a:pt x="3956420" y="388271"/>
                  <a:pt x="3981354" y="345923"/>
                  <a:pt x="4005167" y="306470"/>
                </a:cubicBezTo>
                <a:moveTo>
                  <a:pt x="2492104" y="477836"/>
                </a:moveTo>
                <a:cubicBezTo>
                  <a:pt x="2559894" y="500112"/>
                  <a:pt x="2668712" y="541119"/>
                  <a:pt x="2723513" y="601897"/>
                </a:cubicBezTo>
                <a:moveTo>
                  <a:pt x="734636" y="1453112"/>
                </a:moveTo>
                <a:cubicBezTo>
                  <a:pt x="714775" y="1414485"/>
                  <a:pt x="705788" y="1376155"/>
                  <a:pt x="694228" y="1322517"/>
                </a:cubicBezTo>
              </a:path>
              <a:path w="7689921" h="3975835" stroke="0" extrusionOk="0">
                <a:moveTo>
                  <a:pt x="694228" y="1322517"/>
                </a:moveTo>
                <a:cubicBezTo>
                  <a:pt x="640781" y="1094551"/>
                  <a:pt x="767040" y="784383"/>
                  <a:pt x="1000935" y="635673"/>
                </a:cubicBezTo>
                <a:cubicBezTo>
                  <a:pt x="1388215" y="268867"/>
                  <a:pt x="2082210" y="228077"/>
                  <a:pt x="2492994" y="478756"/>
                </a:cubicBezTo>
                <a:cubicBezTo>
                  <a:pt x="2858800" y="105171"/>
                  <a:pt x="3498024" y="-110768"/>
                  <a:pt x="3997334" y="315858"/>
                </a:cubicBezTo>
                <a:cubicBezTo>
                  <a:pt x="4087939" y="105785"/>
                  <a:pt x="4291114" y="13437"/>
                  <a:pt x="4583513" y="18406"/>
                </a:cubicBezTo>
                <a:cubicBezTo>
                  <a:pt x="4884287" y="-51621"/>
                  <a:pt x="5158553" y="76958"/>
                  <a:pt x="5310495" y="228334"/>
                </a:cubicBezTo>
                <a:cubicBezTo>
                  <a:pt x="5514464" y="38233"/>
                  <a:pt x="5918744" y="-68731"/>
                  <a:pt x="6312677" y="63502"/>
                </a:cubicBezTo>
                <a:cubicBezTo>
                  <a:pt x="6552118" y="177944"/>
                  <a:pt x="6721933" y="331029"/>
                  <a:pt x="6820888" y="513177"/>
                </a:cubicBezTo>
                <a:cubicBezTo>
                  <a:pt x="7114522" y="603259"/>
                  <a:pt x="7319541" y="733408"/>
                  <a:pt x="7473107" y="949598"/>
                </a:cubicBezTo>
                <a:cubicBezTo>
                  <a:pt x="7543582" y="1108701"/>
                  <a:pt x="7532068" y="1238070"/>
                  <a:pt x="7443914" y="1422833"/>
                </a:cubicBezTo>
                <a:cubicBezTo>
                  <a:pt x="7674390" y="1629753"/>
                  <a:pt x="7777968" y="1943658"/>
                  <a:pt x="7657167" y="2146398"/>
                </a:cubicBezTo>
                <a:cubicBezTo>
                  <a:pt x="7554292" y="2496109"/>
                  <a:pt x="7117447" y="2746614"/>
                  <a:pt x="6658189" y="2779771"/>
                </a:cubicBezTo>
                <a:cubicBezTo>
                  <a:pt x="6683331" y="3004332"/>
                  <a:pt x="6521768" y="3179899"/>
                  <a:pt x="6300573" y="3322491"/>
                </a:cubicBezTo>
                <a:cubicBezTo>
                  <a:pt x="5876158" y="3551598"/>
                  <a:pt x="5409869" y="3583943"/>
                  <a:pt x="5083002" y="3388202"/>
                </a:cubicBezTo>
                <a:cubicBezTo>
                  <a:pt x="4942585" y="3658471"/>
                  <a:pt x="4614811" y="3911245"/>
                  <a:pt x="4212901" y="3967183"/>
                </a:cubicBezTo>
                <a:cubicBezTo>
                  <a:pt x="3715820" y="4098684"/>
                  <a:pt x="3201394" y="3896970"/>
                  <a:pt x="2933562" y="3613776"/>
                </a:cubicBezTo>
                <a:cubicBezTo>
                  <a:pt x="2288028" y="3904268"/>
                  <a:pt x="1327525" y="3855762"/>
                  <a:pt x="1033155" y="3264602"/>
                </a:cubicBezTo>
                <a:cubicBezTo>
                  <a:pt x="650035" y="3338473"/>
                  <a:pt x="340663" y="3132525"/>
                  <a:pt x="197588" y="2876038"/>
                </a:cubicBezTo>
                <a:cubicBezTo>
                  <a:pt x="135794" y="2684843"/>
                  <a:pt x="203031" y="2501275"/>
                  <a:pt x="376129" y="2351540"/>
                </a:cubicBezTo>
                <a:cubicBezTo>
                  <a:pt x="127121" y="2230289"/>
                  <a:pt x="-72948" y="2026144"/>
                  <a:pt x="-891" y="1813422"/>
                </a:cubicBezTo>
                <a:cubicBezTo>
                  <a:pt x="65094" y="1482744"/>
                  <a:pt x="368170" y="1352423"/>
                  <a:pt x="687642" y="1335125"/>
                </a:cubicBezTo>
                <a:cubicBezTo>
                  <a:pt x="689120" y="1331859"/>
                  <a:pt x="692637" y="1327175"/>
                  <a:pt x="694228" y="1322517"/>
                </a:cubicBezTo>
                <a:close/>
              </a:path>
              <a:path w="7689921" h="3975835" stroke="0" extrusionOk="0">
                <a:moveTo>
                  <a:pt x="241861" y="5116979"/>
                </a:moveTo>
                <a:cubicBezTo>
                  <a:pt x="242203" y="5166032"/>
                  <a:pt x="191639" y="5230606"/>
                  <a:pt x="131421" y="5227419"/>
                </a:cubicBezTo>
                <a:cubicBezTo>
                  <a:pt x="57174" y="5220574"/>
                  <a:pt x="35065" y="5172446"/>
                  <a:pt x="20981" y="5116979"/>
                </a:cubicBezTo>
                <a:cubicBezTo>
                  <a:pt x="16206" y="5064408"/>
                  <a:pt x="70457" y="5009204"/>
                  <a:pt x="131421" y="5006539"/>
                </a:cubicBezTo>
                <a:cubicBezTo>
                  <a:pt x="195071" y="5019673"/>
                  <a:pt x="244771" y="5053343"/>
                  <a:pt x="241861" y="5116979"/>
                </a:cubicBezTo>
                <a:close/>
              </a:path>
              <a:path w="7689921" h="3975835" stroke="0" extrusionOk="0">
                <a:moveTo>
                  <a:pt x="863552" y="4686194"/>
                </a:moveTo>
                <a:cubicBezTo>
                  <a:pt x="868936" y="4809590"/>
                  <a:pt x="774778" y="4933551"/>
                  <a:pt x="642672" y="4907074"/>
                </a:cubicBezTo>
                <a:cubicBezTo>
                  <a:pt x="530210" y="4879316"/>
                  <a:pt x="423067" y="4803352"/>
                  <a:pt x="421792" y="4686194"/>
                </a:cubicBezTo>
                <a:cubicBezTo>
                  <a:pt x="417636" y="4568987"/>
                  <a:pt x="523454" y="4465004"/>
                  <a:pt x="642672" y="4465314"/>
                </a:cubicBezTo>
                <a:cubicBezTo>
                  <a:pt x="741042" y="4452997"/>
                  <a:pt x="873937" y="4583508"/>
                  <a:pt x="863552" y="4686194"/>
                </a:cubicBezTo>
                <a:close/>
              </a:path>
              <a:path w="7689921" h="3975835" stroke="0" extrusionOk="0">
                <a:moveTo>
                  <a:pt x="1654155" y="4113083"/>
                </a:moveTo>
                <a:cubicBezTo>
                  <a:pt x="1676706" y="4314147"/>
                  <a:pt x="1484118" y="4450048"/>
                  <a:pt x="1322835" y="4444403"/>
                </a:cubicBezTo>
                <a:cubicBezTo>
                  <a:pt x="1136467" y="4421990"/>
                  <a:pt x="1012070" y="4292801"/>
                  <a:pt x="991515" y="4113083"/>
                </a:cubicBezTo>
                <a:cubicBezTo>
                  <a:pt x="1005788" y="3959064"/>
                  <a:pt x="1136617" y="3775542"/>
                  <a:pt x="1322835" y="3781763"/>
                </a:cubicBezTo>
                <a:cubicBezTo>
                  <a:pt x="1531400" y="3814704"/>
                  <a:pt x="1643315" y="3934170"/>
                  <a:pt x="1654155" y="4113083"/>
                </a:cubicBezTo>
                <a:close/>
              </a:path>
              <a:path w="7689921" h="3975835" fill="none" stroke="0" extrusionOk="0">
                <a:moveTo>
                  <a:pt x="835388" y="2409153"/>
                </a:moveTo>
                <a:cubicBezTo>
                  <a:pt x="676436" y="2413903"/>
                  <a:pt x="555923" y="2384208"/>
                  <a:pt x="384496" y="2335803"/>
                </a:cubicBezTo>
                <a:moveTo>
                  <a:pt x="1233235" y="3211867"/>
                </a:moveTo>
                <a:cubicBezTo>
                  <a:pt x="1170214" y="3225363"/>
                  <a:pt x="1112516" y="3254805"/>
                  <a:pt x="1036003" y="3246931"/>
                </a:cubicBezTo>
                <a:moveTo>
                  <a:pt x="2933206" y="3597578"/>
                </a:moveTo>
                <a:cubicBezTo>
                  <a:pt x="2881413" y="3555925"/>
                  <a:pt x="2841155" y="3490959"/>
                  <a:pt x="2814297" y="3437440"/>
                </a:cubicBezTo>
                <a:moveTo>
                  <a:pt x="5131420" y="3198246"/>
                </a:moveTo>
                <a:cubicBezTo>
                  <a:pt x="5127703" y="3265827"/>
                  <a:pt x="5096579" y="3311556"/>
                  <a:pt x="5083892" y="3373937"/>
                </a:cubicBezTo>
                <a:moveTo>
                  <a:pt x="6075215" y="2112530"/>
                </a:moveTo>
                <a:cubicBezTo>
                  <a:pt x="6439334" y="2242294"/>
                  <a:pt x="6603147" y="2513902"/>
                  <a:pt x="6653917" y="2769279"/>
                </a:cubicBezTo>
                <a:moveTo>
                  <a:pt x="7440354" y="1413078"/>
                </a:moveTo>
                <a:cubicBezTo>
                  <a:pt x="7392255" y="1518786"/>
                  <a:pt x="7310578" y="1598628"/>
                  <a:pt x="7182599" y="1659358"/>
                </a:cubicBezTo>
                <a:moveTo>
                  <a:pt x="6821956" y="499372"/>
                </a:moveTo>
                <a:cubicBezTo>
                  <a:pt x="6831466" y="533317"/>
                  <a:pt x="6835918" y="571728"/>
                  <a:pt x="6835485" y="615702"/>
                </a:cubicBezTo>
                <a:moveTo>
                  <a:pt x="5176100" y="363715"/>
                </a:moveTo>
                <a:cubicBezTo>
                  <a:pt x="5203667" y="312363"/>
                  <a:pt x="5253574" y="264962"/>
                  <a:pt x="5308181" y="215357"/>
                </a:cubicBezTo>
                <a:moveTo>
                  <a:pt x="3941262" y="434396"/>
                </a:moveTo>
                <a:cubicBezTo>
                  <a:pt x="3955218" y="380583"/>
                  <a:pt x="3975457" y="345649"/>
                  <a:pt x="4005167" y="306470"/>
                </a:cubicBezTo>
                <a:moveTo>
                  <a:pt x="2492104" y="477836"/>
                </a:moveTo>
                <a:cubicBezTo>
                  <a:pt x="2568676" y="531692"/>
                  <a:pt x="2649633" y="535153"/>
                  <a:pt x="2723513" y="601897"/>
                </a:cubicBezTo>
                <a:moveTo>
                  <a:pt x="734636" y="1453112"/>
                </a:moveTo>
                <a:cubicBezTo>
                  <a:pt x="722325" y="1400917"/>
                  <a:pt x="700125" y="1366744"/>
                  <a:pt x="694228" y="1322517"/>
                </a:cubicBezTo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sd="970150680">
                  <a:prstGeom prst="cloudCallout">
                    <a:avLst>
                      <a:gd name="adj1" fmla="val -48291"/>
                      <a:gd name="adj2" fmla="val 7870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600" b="0" i="0" u="none" strike="noStrike" kern="1200" cap="none" spc="0" normalizeH="0" baseline="0" noProof="0" dirty="0">
              <a:ln w="28575">
                <a:solidFill>
                  <a:srgbClr val="C00000"/>
                </a:solidFill>
              </a:ln>
              <a:gradFill flip="none" rotWithShape="1">
                <a:gsLst>
                  <a:gs pos="11000">
                    <a:srgbClr val="FB1D22"/>
                  </a:gs>
                  <a:gs pos="35000">
                    <a:srgbClr val="FD676B"/>
                  </a:gs>
                  <a:gs pos="75000">
                    <a:srgbClr val="FEBCBD"/>
                  </a:gs>
                </a:gsLst>
                <a:lin ang="16200000" scaled="1"/>
                <a:tileRect/>
              </a:gradFill>
              <a:effectLst>
                <a:glow rad="38100">
                  <a:srgbClr val="ED7D31">
                    <a:satMod val="175000"/>
                    <a:alpha val="28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286" y="-462761"/>
            <a:ext cx="3636781" cy="36367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983" y="-152428"/>
            <a:ext cx="1871634" cy="1804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576" y="3299329"/>
            <a:ext cx="2912314" cy="31766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84" y="2900675"/>
            <a:ext cx="2876168" cy="356582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279201" y="1304854"/>
            <a:ext cx="3828691" cy="4433287"/>
            <a:chOff x="10101501" y="576165"/>
            <a:chExt cx="1147558" cy="4433287"/>
          </a:xfrm>
        </p:grpSpPr>
        <p:sp>
          <p:nvSpPr>
            <p:cNvPr id="9" name="Rectangle 8"/>
            <p:cNvSpPr/>
            <p:nvPr/>
          </p:nvSpPr>
          <p:spPr>
            <a:xfrm>
              <a:off x="10818950" y="576165"/>
              <a:ext cx="430109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45 = 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101501" y="4086122"/>
              <a:ext cx="5536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067484" y="863507"/>
            <a:ext cx="960521" cy="1633084"/>
            <a:chOff x="9612631" y="3160924"/>
            <a:chExt cx="960521" cy="1633084"/>
          </a:xfrm>
        </p:grpSpPr>
        <p:sp>
          <p:nvSpPr>
            <p:cNvPr id="12" name="Rectangle 11"/>
            <p:cNvSpPr/>
            <p:nvPr/>
          </p:nvSpPr>
          <p:spPr>
            <a:xfrm>
              <a:off x="9680375" y="3160924"/>
              <a:ext cx="793807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45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884566" y="4086122"/>
              <a:ext cx="48923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9612631" y="402498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组合 1476"/>
          <p:cNvGrpSpPr/>
          <p:nvPr/>
        </p:nvGrpSpPr>
        <p:grpSpPr>
          <a:xfrm>
            <a:off x="9360526" y="3000982"/>
            <a:ext cx="3279775" cy="3987801"/>
            <a:chOff x="236687" y="-17115"/>
            <a:chExt cx="3279775" cy="3987801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42" name="Picture 4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4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4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4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4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4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5" name="Freeform 64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9" name="Freeform 68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5" name="Freeform 84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6" name="Freeform 85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7" name="Freeform 86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8" name="Freeform 87"/>
            <p:cNvSpPr>
              <a:spLocks/>
            </p:cNvSpPr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9" name="Freeform 88"/>
            <p:cNvSpPr>
              <a:spLocks/>
            </p:cNvSpPr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0" name="Freeform 89"/>
            <p:cNvSpPr>
              <a:spLocks/>
            </p:cNvSpPr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1" name="Freeform 90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3" name="Freeform 92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97" name="Picture 9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" name="Picture 9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" name="Picture 9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9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109" name="Picture 10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0" name="Picture 10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2" name="Freeform 151"/>
            <p:cNvSpPr>
              <a:spLocks/>
            </p:cNvSpPr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2" name="Freeform 161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7" name="Freeform 166"/>
            <p:cNvSpPr>
              <a:spLocks/>
            </p:cNvSpPr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9" name="Freeform 168"/>
            <p:cNvSpPr>
              <a:spLocks/>
            </p:cNvSpPr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0" name="Freeform 169"/>
            <p:cNvSpPr>
              <a:spLocks/>
            </p:cNvSpPr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2" name="Freeform 171"/>
            <p:cNvSpPr>
              <a:spLocks/>
            </p:cNvSpPr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3" name="Freeform 172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4" name="Freeform 173"/>
            <p:cNvSpPr>
              <a:spLocks/>
            </p:cNvSpPr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5" name="Freeform 174"/>
            <p:cNvSpPr>
              <a:spLocks/>
            </p:cNvSpPr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6" name="Freeform 175"/>
            <p:cNvSpPr>
              <a:spLocks/>
            </p:cNvSpPr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7" name="Freeform 176"/>
            <p:cNvSpPr>
              <a:spLocks/>
            </p:cNvSpPr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8" name="Freeform 177"/>
            <p:cNvSpPr>
              <a:spLocks/>
            </p:cNvSpPr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9" name="Freeform 178"/>
            <p:cNvSpPr>
              <a:spLocks/>
            </p:cNvSpPr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0" name="Freeform 179"/>
            <p:cNvSpPr>
              <a:spLocks/>
            </p:cNvSpPr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1" name="Freeform 180"/>
            <p:cNvSpPr>
              <a:spLocks/>
            </p:cNvSpPr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2" name="Freeform 181"/>
            <p:cNvSpPr>
              <a:spLocks/>
            </p:cNvSpPr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4" name="Freeform 183"/>
            <p:cNvSpPr>
              <a:spLocks/>
            </p:cNvSpPr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5" name="Freeform 184"/>
            <p:cNvSpPr>
              <a:spLocks/>
            </p:cNvSpPr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6" name="Freeform 185"/>
            <p:cNvSpPr>
              <a:spLocks/>
            </p:cNvSpPr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7" name="Freeform 186"/>
            <p:cNvSpPr>
              <a:spLocks/>
            </p:cNvSpPr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8" name="Freeform 187"/>
            <p:cNvSpPr>
              <a:spLocks/>
            </p:cNvSpPr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9" name="Freeform 188"/>
            <p:cNvSpPr>
              <a:spLocks/>
            </p:cNvSpPr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0" name="Freeform 189"/>
            <p:cNvSpPr>
              <a:spLocks/>
            </p:cNvSpPr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1" name="Freeform 190"/>
            <p:cNvSpPr>
              <a:spLocks/>
            </p:cNvSpPr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2" name="Freeform 191"/>
            <p:cNvSpPr>
              <a:spLocks/>
            </p:cNvSpPr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3" name="Freeform 192"/>
            <p:cNvSpPr>
              <a:spLocks/>
            </p:cNvSpPr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4" name="Freeform 193"/>
            <p:cNvSpPr>
              <a:spLocks/>
            </p:cNvSpPr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5" name="Freeform 194"/>
            <p:cNvSpPr>
              <a:spLocks/>
            </p:cNvSpPr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6" name="Freeform 195"/>
            <p:cNvSpPr>
              <a:spLocks/>
            </p:cNvSpPr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7" name="Freeform 196"/>
            <p:cNvSpPr>
              <a:spLocks/>
            </p:cNvSpPr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8" name="Freeform 197"/>
            <p:cNvSpPr>
              <a:spLocks/>
            </p:cNvSpPr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9" name="Freeform 198"/>
            <p:cNvSpPr>
              <a:spLocks/>
            </p:cNvSpPr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0" name="Freeform 199"/>
            <p:cNvSpPr>
              <a:spLocks/>
            </p:cNvSpPr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1" name="Freeform 200"/>
            <p:cNvSpPr>
              <a:spLocks/>
            </p:cNvSpPr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2" name="Freeform 201"/>
            <p:cNvSpPr>
              <a:spLocks/>
            </p:cNvSpPr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3" name="Freeform 202"/>
            <p:cNvSpPr>
              <a:spLocks/>
            </p:cNvSpPr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4" name="Freeform 203"/>
            <p:cNvSpPr>
              <a:spLocks/>
            </p:cNvSpPr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5" name="Freeform 204"/>
            <p:cNvSpPr>
              <a:spLocks/>
            </p:cNvSpPr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6" name="Freeform 205"/>
            <p:cNvSpPr>
              <a:spLocks/>
            </p:cNvSpPr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7" name="Freeform 206"/>
            <p:cNvSpPr>
              <a:spLocks/>
            </p:cNvSpPr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8" name="Freeform 207"/>
            <p:cNvSpPr>
              <a:spLocks/>
            </p:cNvSpPr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9" name="Freeform 208"/>
            <p:cNvSpPr>
              <a:spLocks/>
            </p:cNvSpPr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10" name="Freeform 209"/>
            <p:cNvSpPr>
              <a:spLocks/>
            </p:cNvSpPr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11" name="Picture 21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" name="Picture 21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3" name="Picture 21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4" name="Picture 213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" name="Picture 21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" name="Picture 206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" name="Picture 207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8" name="Picture 208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09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10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11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2" name="Picture 21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3" name="Freeform 213"/>
            <p:cNvSpPr>
              <a:spLocks/>
            </p:cNvSpPr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4" name="Freeform 214"/>
            <p:cNvSpPr>
              <a:spLocks/>
            </p:cNvSpPr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5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6" name="Freeform 216"/>
            <p:cNvSpPr>
              <a:spLocks/>
            </p:cNvSpPr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7" name="Freeform 217"/>
            <p:cNvSpPr>
              <a:spLocks/>
            </p:cNvSpPr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28" name="Picture 218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9" name="Picture 219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0" name="Picture 220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1" name="Picture 221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2" name="Freeform 222"/>
            <p:cNvSpPr>
              <a:spLocks/>
            </p:cNvSpPr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3" name="Freeform 223"/>
            <p:cNvSpPr>
              <a:spLocks/>
            </p:cNvSpPr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4" name="Freeform 224"/>
            <p:cNvSpPr>
              <a:spLocks/>
            </p:cNvSpPr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5" name="Freeform 225"/>
            <p:cNvSpPr>
              <a:spLocks/>
            </p:cNvSpPr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6" name="Freeform 226"/>
            <p:cNvSpPr>
              <a:spLocks/>
            </p:cNvSpPr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7" name="Freeform 227"/>
            <p:cNvSpPr>
              <a:spLocks/>
            </p:cNvSpPr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8" name="Freeform 228"/>
            <p:cNvSpPr>
              <a:spLocks/>
            </p:cNvSpPr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9" name="Freeform 229"/>
            <p:cNvSpPr>
              <a:spLocks/>
            </p:cNvSpPr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0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1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2" name="Freeform 232"/>
            <p:cNvSpPr>
              <a:spLocks/>
            </p:cNvSpPr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3" name="Freeform 233"/>
            <p:cNvSpPr>
              <a:spLocks/>
            </p:cNvSpPr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4" name="Freeform 234"/>
            <p:cNvSpPr>
              <a:spLocks/>
            </p:cNvSpPr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5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6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7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8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9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0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1" name="Freeform 241"/>
            <p:cNvSpPr>
              <a:spLocks/>
            </p:cNvSpPr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2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3" name="Freeform 243"/>
            <p:cNvSpPr>
              <a:spLocks/>
            </p:cNvSpPr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4" name="Freeform 244"/>
            <p:cNvSpPr>
              <a:spLocks/>
            </p:cNvSpPr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5" name="Freeform 245"/>
            <p:cNvSpPr>
              <a:spLocks/>
            </p:cNvSpPr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6" name="Freeform 246"/>
            <p:cNvSpPr>
              <a:spLocks/>
            </p:cNvSpPr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7" name="Freeform 247"/>
            <p:cNvSpPr>
              <a:spLocks/>
            </p:cNvSpPr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8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9" name="Freeform 249"/>
            <p:cNvSpPr>
              <a:spLocks/>
            </p:cNvSpPr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0" name="Freeform 250"/>
            <p:cNvSpPr>
              <a:spLocks/>
            </p:cNvSpPr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1" name="Freeform 251"/>
            <p:cNvSpPr>
              <a:spLocks/>
            </p:cNvSpPr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2" name="Freeform 252"/>
            <p:cNvSpPr>
              <a:spLocks/>
            </p:cNvSpPr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3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4" name="Freeform 254"/>
            <p:cNvSpPr>
              <a:spLocks/>
            </p:cNvSpPr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5" name="Freeform 255"/>
            <p:cNvSpPr>
              <a:spLocks/>
            </p:cNvSpPr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6" name="Freeform 256"/>
            <p:cNvSpPr>
              <a:spLocks/>
            </p:cNvSpPr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7" name="Freeform 257"/>
            <p:cNvSpPr>
              <a:spLocks/>
            </p:cNvSpPr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8" name="Freeform 258"/>
            <p:cNvSpPr>
              <a:spLocks/>
            </p:cNvSpPr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9" name="Freeform 259"/>
            <p:cNvSpPr>
              <a:spLocks/>
            </p:cNvSpPr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0" name="Freeform 260"/>
            <p:cNvSpPr>
              <a:spLocks/>
            </p:cNvSpPr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1" name="Freeform 261"/>
            <p:cNvSpPr>
              <a:spLocks/>
            </p:cNvSpPr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2" name="Freeform 262"/>
            <p:cNvSpPr>
              <a:spLocks/>
            </p:cNvSpPr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3" name="Freeform 263"/>
            <p:cNvSpPr>
              <a:spLocks/>
            </p:cNvSpPr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4" name="Freeform 264"/>
            <p:cNvSpPr>
              <a:spLocks/>
            </p:cNvSpPr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5" name="Freeform 265"/>
            <p:cNvSpPr>
              <a:spLocks/>
            </p:cNvSpPr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6" name="Freeform 266"/>
            <p:cNvSpPr>
              <a:spLocks/>
            </p:cNvSpPr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7" name="Freeform 267"/>
            <p:cNvSpPr>
              <a:spLocks/>
            </p:cNvSpPr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8" name="Freeform 268"/>
            <p:cNvSpPr>
              <a:spLocks/>
            </p:cNvSpPr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9" name="Freeform 269"/>
            <p:cNvSpPr>
              <a:spLocks/>
            </p:cNvSpPr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0" name="Freeform 270"/>
            <p:cNvSpPr>
              <a:spLocks/>
            </p:cNvSpPr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1" name="Freeform 271"/>
            <p:cNvSpPr>
              <a:spLocks/>
            </p:cNvSpPr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2" name="Freeform 272"/>
            <p:cNvSpPr>
              <a:spLocks/>
            </p:cNvSpPr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3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4" name="Freeform 274"/>
            <p:cNvSpPr>
              <a:spLocks/>
            </p:cNvSpPr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5" name="Freeform 275"/>
            <p:cNvSpPr>
              <a:spLocks/>
            </p:cNvSpPr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6" name="Freeform 276"/>
            <p:cNvSpPr>
              <a:spLocks/>
            </p:cNvSpPr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7" name="Freeform 277"/>
            <p:cNvSpPr>
              <a:spLocks/>
            </p:cNvSpPr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8" name="Freeform 278"/>
            <p:cNvSpPr>
              <a:spLocks/>
            </p:cNvSpPr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9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90" name="Freeform 280"/>
            <p:cNvSpPr>
              <a:spLocks/>
            </p:cNvSpPr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91" name="Picture 281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2" name="Picture 28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3" name="Picture 283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4" name="Picture 284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5" name="Picture 285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6" name="Picture 286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" name="Picture 287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8" name="Picture 288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9" name="Picture 289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0" name="Picture 290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1" name="Freeform 291"/>
            <p:cNvSpPr>
              <a:spLocks/>
            </p:cNvSpPr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2" name="Freeform 292"/>
            <p:cNvSpPr>
              <a:spLocks/>
            </p:cNvSpPr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3" name="Freeform 293"/>
            <p:cNvSpPr>
              <a:spLocks/>
            </p:cNvSpPr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4" name="Freeform 294"/>
            <p:cNvSpPr>
              <a:spLocks/>
            </p:cNvSpPr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5" name="Freeform 295"/>
            <p:cNvSpPr>
              <a:spLocks/>
            </p:cNvSpPr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6" name="Freeform 296"/>
            <p:cNvSpPr>
              <a:spLocks/>
            </p:cNvSpPr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7" name="Freeform 297"/>
            <p:cNvSpPr>
              <a:spLocks/>
            </p:cNvSpPr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8" name="Freeform 298"/>
            <p:cNvSpPr>
              <a:spLocks/>
            </p:cNvSpPr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9" name="Freeform 299"/>
            <p:cNvSpPr>
              <a:spLocks/>
            </p:cNvSpPr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0" name="Freeform 300"/>
            <p:cNvSpPr>
              <a:spLocks/>
            </p:cNvSpPr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1" name="Freeform 301"/>
            <p:cNvSpPr>
              <a:spLocks/>
            </p:cNvSpPr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2" name="Freeform 302"/>
            <p:cNvSpPr>
              <a:spLocks/>
            </p:cNvSpPr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3" name="Freeform 303"/>
            <p:cNvSpPr>
              <a:spLocks/>
            </p:cNvSpPr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4" name="Freeform 304"/>
            <p:cNvSpPr>
              <a:spLocks/>
            </p:cNvSpPr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5" name="Freeform 305"/>
            <p:cNvSpPr>
              <a:spLocks/>
            </p:cNvSpPr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6" name="Freeform 306"/>
            <p:cNvSpPr>
              <a:spLocks/>
            </p:cNvSpPr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7" name="Freeform 307"/>
            <p:cNvSpPr>
              <a:spLocks/>
            </p:cNvSpPr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8" name="Freeform 308"/>
            <p:cNvSpPr>
              <a:spLocks/>
            </p:cNvSpPr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9" name="Freeform 309"/>
            <p:cNvSpPr>
              <a:spLocks/>
            </p:cNvSpPr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0" name="Freeform 310"/>
            <p:cNvSpPr>
              <a:spLocks/>
            </p:cNvSpPr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1" name="Freeform 311"/>
            <p:cNvSpPr>
              <a:spLocks/>
            </p:cNvSpPr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2" name="Freeform 312"/>
            <p:cNvSpPr>
              <a:spLocks/>
            </p:cNvSpPr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3" name="Freeform 313"/>
            <p:cNvSpPr>
              <a:spLocks/>
            </p:cNvSpPr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4" name="Freeform 314"/>
            <p:cNvSpPr>
              <a:spLocks/>
            </p:cNvSpPr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5" name="Freeform 315"/>
            <p:cNvSpPr>
              <a:spLocks/>
            </p:cNvSpPr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6" name="Freeform 316"/>
            <p:cNvSpPr>
              <a:spLocks/>
            </p:cNvSpPr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7" name="Freeform 317"/>
            <p:cNvSpPr>
              <a:spLocks/>
            </p:cNvSpPr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8" name="Freeform 318"/>
            <p:cNvSpPr>
              <a:spLocks/>
            </p:cNvSpPr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9" name="Freeform 319"/>
            <p:cNvSpPr>
              <a:spLocks/>
            </p:cNvSpPr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0" name="Freeform 320"/>
            <p:cNvSpPr>
              <a:spLocks/>
            </p:cNvSpPr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1" name="Freeform 321"/>
            <p:cNvSpPr>
              <a:spLocks/>
            </p:cNvSpPr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2" name="Freeform 322"/>
            <p:cNvSpPr>
              <a:spLocks/>
            </p:cNvSpPr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3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4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5" name="Freeform 325"/>
            <p:cNvSpPr>
              <a:spLocks/>
            </p:cNvSpPr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6" name="Freeform 326"/>
            <p:cNvSpPr>
              <a:spLocks/>
            </p:cNvSpPr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7" name="Freeform 327"/>
            <p:cNvSpPr>
              <a:spLocks/>
            </p:cNvSpPr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8" name="Freeform 328"/>
            <p:cNvSpPr>
              <a:spLocks/>
            </p:cNvSpPr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9" name="Freeform 329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0" name="Freeform 330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1" name="Freeform 331"/>
            <p:cNvSpPr>
              <a:spLocks/>
            </p:cNvSpPr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2" name="Freeform 332"/>
            <p:cNvSpPr>
              <a:spLocks/>
            </p:cNvSpPr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3" name="Freeform 333"/>
            <p:cNvSpPr>
              <a:spLocks/>
            </p:cNvSpPr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4" name="Freeform 334"/>
            <p:cNvSpPr>
              <a:spLocks/>
            </p:cNvSpPr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5" name="Freeform 335"/>
            <p:cNvSpPr>
              <a:spLocks/>
            </p:cNvSpPr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6" name="Freeform 336"/>
            <p:cNvSpPr>
              <a:spLocks/>
            </p:cNvSpPr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7" name="Freeform 337"/>
            <p:cNvSpPr>
              <a:spLocks/>
            </p:cNvSpPr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8" name="Freeform 338"/>
            <p:cNvSpPr>
              <a:spLocks/>
            </p:cNvSpPr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9" name="Freeform 339"/>
            <p:cNvSpPr>
              <a:spLocks/>
            </p:cNvSpPr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0" name="Freeform 340"/>
            <p:cNvSpPr>
              <a:spLocks/>
            </p:cNvSpPr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1" name="Freeform 341"/>
            <p:cNvSpPr>
              <a:spLocks/>
            </p:cNvSpPr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2" name="Freeform 342"/>
            <p:cNvSpPr>
              <a:spLocks/>
            </p:cNvSpPr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3" name="Freeform 343"/>
            <p:cNvSpPr>
              <a:spLocks/>
            </p:cNvSpPr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4" name="Freeform 344"/>
            <p:cNvSpPr>
              <a:spLocks/>
            </p:cNvSpPr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5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6" name="Freeform 346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7" name="Freeform 347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8" name="Freeform 348"/>
            <p:cNvSpPr>
              <a:spLocks/>
            </p:cNvSpPr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9" name="Freeform 349"/>
            <p:cNvSpPr>
              <a:spLocks/>
            </p:cNvSpPr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0" name="Freeform 350"/>
            <p:cNvSpPr>
              <a:spLocks/>
            </p:cNvSpPr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1" name="Freeform 351"/>
            <p:cNvSpPr>
              <a:spLocks/>
            </p:cNvSpPr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2" name="Freeform 352"/>
            <p:cNvSpPr>
              <a:spLocks/>
            </p:cNvSpPr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3" name="Freeform 353"/>
            <p:cNvSpPr>
              <a:spLocks/>
            </p:cNvSpPr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4" name="Freeform 354"/>
            <p:cNvSpPr>
              <a:spLocks/>
            </p:cNvSpPr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5" name="Freeform 355"/>
            <p:cNvSpPr>
              <a:spLocks/>
            </p:cNvSpPr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6" name="Freeform 356"/>
            <p:cNvSpPr>
              <a:spLocks/>
            </p:cNvSpPr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7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8" name="Freeform 358"/>
            <p:cNvSpPr>
              <a:spLocks/>
            </p:cNvSpPr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9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0" name="Freeform 360"/>
            <p:cNvSpPr>
              <a:spLocks/>
            </p:cNvSpPr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1" name="Freeform 361"/>
            <p:cNvSpPr>
              <a:spLocks/>
            </p:cNvSpPr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2" name="Freeform 362"/>
            <p:cNvSpPr>
              <a:spLocks/>
            </p:cNvSpPr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3" name="Freeform 363"/>
            <p:cNvSpPr>
              <a:spLocks/>
            </p:cNvSpPr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4" name="Freeform 364"/>
            <p:cNvSpPr>
              <a:spLocks/>
            </p:cNvSpPr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5" name="Freeform 365"/>
            <p:cNvSpPr>
              <a:spLocks/>
            </p:cNvSpPr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6" name="Freeform 366"/>
            <p:cNvSpPr>
              <a:spLocks/>
            </p:cNvSpPr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7" name="Freeform 367"/>
            <p:cNvSpPr>
              <a:spLocks/>
            </p:cNvSpPr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8" name="Freeform 368"/>
            <p:cNvSpPr>
              <a:spLocks/>
            </p:cNvSpPr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9" name="Freeform 369"/>
            <p:cNvSpPr>
              <a:spLocks/>
            </p:cNvSpPr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0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1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2" name="Freeform 372"/>
            <p:cNvSpPr>
              <a:spLocks/>
            </p:cNvSpPr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3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4" name="Freeform 374"/>
            <p:cNvSpPr>
              <a:spLocks/>
            </p:cNvSpPr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5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6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7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8" name="Freeform 378"/>
            <p:cNvSpPr>
              <a:spLocks/>
            </p:cNvSpPr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9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0" name="Freeform 380"/>
            <p:cNvSpPr>
              <a:spLocks/>
            </p:cNvSpPr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1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2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3" name="Freeform 383"/>
            <p:cNvSpPr>
              <a:spLocks/>
            </p:cNvSpPr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4" name="Freeform 384"/>
            <p:cNvSpPr>
              <a:spLocks/>
            </p:cNvSpPr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5" name="Freeform 385"/>
            <p:cNvSpPr>
              <a:spLocks/>
            </p:cNvSpPr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6" name="Freeform 386"/>
            <p:cNvSpPr>
              <a:spLocks/>
            </p:cNvSpPr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7" name="Freeform 387"/>
            <p:cNvSpPr>
              <a:spLocks/>
            </p:cNvSpPr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8" name="Freeform 388"/>
            <p:cNvSpPr>
              <a:spLocks/>
            </p:cNvSpPr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399" name="Picture 389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0" name="Picture 390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1" name="Picture 391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2" name="Picture 39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3" name="Picture 393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4" name="Picture 394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5" name="Picture 395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6" name="Picture 396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7" name="Freeform 397"/>
            <p:cNvSpPr>
              <a:spLocks/>
            </p:cNvSpPr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8" name="Freeform 398"/>
            <p:cNvSpPr>
              <a:spLocks/>
            </p:cNvSpPr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9" name="Freeform 399"/>
            <p:cNvSpPr>
              <a:spLocks/>
            </p:cNvSpPr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0" name="Freeform 400"/>
            <p:cNvSpPr>
              <a:spLocks/>
            </p:cNvSpPr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1" name="Freeform 401"/>
            <p:cNvSpPr>
              <a:spLocks/>
            </p:cNvSpPr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2" name="Freeform 402"/>
            <p:cNvSpPr>
              <a:spLocks/>
            </p:cNvSpPr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3" name="Freeform 403"/>
            <p:cNvSpPr>
              <a:spLocks/>
            </p:cNvSpPr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4" name="Freeform 404"/>
            <p:cNvSpPr>
              <a:spLocks/>
            </p:cNvSpPr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5" name="Freeform 405"/>
            <p:cNvSpPr>
              <a:spLocks/>
            </p:cNvSpPr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6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7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8" name="Freeform 409"/>
            <p:cNvSpPr>
              <a:spLocks/>
            </p:cNvSpPr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9" name="Freeform 410"/>
            <p:cNvSpPr>
              <a:spLocks/>
            </p:cNvSpPr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0" name="Freeform 411"/>
            <p:cNvSpPr>
              <a:spLocks/>
            </p:cNvSpPr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1" name="Freeform 412"/>
            <p:cNvSpPr>
              <a:spLocks/>
            </p:cNvSpPr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2" name="Freeform 413"/>
            <p:cNvSpPr>
              <a:spLocks/>
            </p:cNvSpPr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3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4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5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6" name="Freeform 417"/>
            <p:cNvSpPr>
              <a:spLocks/>
            </p:cNvSpPr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7" name="Freeform 418"/>
            <p:cNvSpPr>
              <a:spLocks/>
            </p:cNvSpPr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4725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90549" y="1408540"/>
            <a:ext cx="106299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Thương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0)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tử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chia.</a:t>
            </a:r>
          </a:p>
        </p:txBody>
      </p:sp>
      <p:sp>
        <p:nvSpPr>
          <p:cNvPr id="4" name="Rectangle 3"/>
          <p:cNvSpPr/>
          <p:nvPr/>
        </p:nvSpPr>
        <p:spPr>
          <a:xfrm>
            <a:off x="2494011" y="3963085"/>
            <a:ext cx="88773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Mọi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tử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1. </a:t>
            </a:r>
          </a:p>
        </p:txBody>
      </p:sp>
      <p:pic>
        <p:nvPicPr>
          <p:cNvPr id="5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325440" y="3850330"/>
            <a:ext cx="2164502" cy="2164503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011" y="-487650"/>
            <a:ext cx="2275300" cy="2275300"/>
          </a:xfrm>
          <a:prstGeom prst="rect">
            <a:avLst/>
          </a:prstGeom>
        </p:spPr>
      </p:pic>
      <p:pic>
        <p:nvPicPr>
          <p:cNvPr id="8" name="Picture 4" descr="Number 3/4 illustration, Fraction fun Fraction Pizza, Learning Fractions s,  text, logo, sign png | PNGWi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75" b="100000" l="76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112" y="5282930"/>
            <a:ext cx="1047888" cy="123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raction png images | PNGWi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96" y="201933"/>
            <a:ext cx="1005264" cy="1206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C36F8E-F668-DCC3-0CC4-91EBD16BA3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44911" y="185865"/>
            <a:ext cx="3816427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3864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90463" y="3069049"/>
            <a:ext cx="4988926" cy="2567877"/>
          </a:xfrm>
          <a:prstGeom prst="rect">
            <a:avLst/>
          </a:prstGeom>
          <a:solidFill>
            <a:schemeClr val="bg1"/>
          </a:solidFill>
          <a:ln w="73025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5" b="94967" l="9947" r="94372">
                        <a14:foregroundMark x1="45803" y1="60340" x2="49830" y2="59976"/>
                        <a14:foregroundMark x1="66618" y1="60340" x2="91703" y2="66646"/>
                        <a14:foregroundMark x1="65551" y1="52638" x2="58370" y2="58642"/>
                        <a14:foregroundMark x1="58370" y1="58642" x2="58370" y2="58642"/>
                        <a14:foregroundMark x1="67152" y1="53305" x2="77293" y2="51001"/>
                        <a14:foregroundMark x1="79136" y1="51001" x2="84231" y2="55003"/>
                        <a14:foregroundMark x1="86608" y1="54336" x2="94372" y2="62644"/>
                        <a14:backgroundMark x1="26880" y1="19648" x2="14896" y2="37659"/>
                        <a14:backgroundMark x1="14896" y1="38326" x2="21834" y2="67010"/>
                        <a14:backgroundMark x1="21834" y1="67010" x2="37555" y2="86659"/>
                        <a14:backgroundMark x1="60747" y1="87022" x2="70888" y2="72650"/>
                        <a14:backgroundMark x1="66909" y1="11643" x2="81562" y2="48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3409" y="3361413"/>
            <a:ext cx="4622015" cy="3697434"/>
          </a:xfrm>
          <a:prstGeom prst="rect">
            <a:avLst/>
          </a:prstGeom>
        </p:spPr>
      </p:pic>
      <p:pic>
        <p:nvPicPr>
          <p:cNvPr id="5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1042774" y="5680328"/>
            <a:ext cx="1004570" cy="100457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10981176" y="-173669"/>
            <a:ext cx="1187515" cy="1278862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1466671" y="-273392"/>
            <a:ext cx="4366260" cy="15316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5269231" y="-359415"/>
            <a:ext cx="4366260" cy="1531620"/>
          </a:xfrm>
          <a:prstGeom prst="rect">
            <a:avLst/>
          </a:prstGeom>
        </p:spPr>
      </p:pic>
      <p:pic>
        <p:nvPicPr>
          <p:cNvPr id="4100" name="Picture 4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-22695" y="365949"/>
            <a:ext cx="1390472" cy="97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B695175-5999-442A-B1AC-DF3D3369D5D2}"/>
              </a:ext>
            </a:extLst>
          </p:cNvPr>
          <p:cNvSpPr/>
          <p:nvPr/>
        </p:nvSpPr>
        <p:spPr>
          <a:xfrm>
            <a:off x="4709550" y="1068667"/>
            <a:ext cx="7158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cam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2" name="Picture 6" descr="Red arrow | Free SVG"/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8" t="18800" r="15522" b="45200"/>
          <a:stretch/>
        </p:blipFill>
        <p:spPr bwMode="auto">
          <a:xfrm flipH="1">
            <a:off x="8702096" y="3824272"/>
            <a:ext cx="1350511" cy="74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Pizza Đưa ra KFC thành Phần - pizza véc tơ png tải về - Miễn phí trong suốt  Món png Tải về.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5431" y1="85776" x2="12500" y2="85776"/>
                        <a14:foregroundMark x1="23707" y1="88362" x2="40948" y2="96983"/>
                        <a14:foregroundMark x1="20690" y1="84052" x2="8190" y2="71983"/>
                        <a14:foregroundMark x1="8190" y1="71983" x2="1724" y2="62931"/>
                        <a14:foregroundMark x1="1724" y1="62069" x2="431" y2="53448"/>
                        <a14:foregroundMark x1="431" y1="56466" x2="2586" y2="40948"/>
                        <a14:foregroundMark x1="1724" y1="47845" x2="6897" y2="30603"/>
                        <a14:foregroundMark x1="6897" y1="37069" x2="19828" y2="13793"/>
                        <a14:foregroundMark x1="11638" y1="23276" x2="23707" y2="7759"/>
                        <a14:foregroundMark x1="15086" y1="12931" x2="43103" y2="2155"/>
                        <a14:foregroundMark x1="28017" y1="3879" x2="63362" y2="2155"/>
                        <a14:foregroundMark x1="63362" y1="3017" x2="63362" y2="4741"/>
                        <a14:foregroundMark x1="63362" y1="4741" x2="82328" y2="15948"/>
                        <a14:foregroundMark x1="82328" y1="15948" x2="93534" y2="31466"/>
                        <a14:foregroundMark x1="93534" y1="31466" x2="95690" y2="50862"/>
                        <a14:foregroundMark x1="40948" y1="96983" x2="58621" y2="95259"/>
                        <a14:foregroundMark x1="58621" y1="95259" x2="75000" y2="89655"/>
                        <a14:foregroundMark x1="75431" y1="89655" x2="87931" y2="77586"/>
                        <a14:foregroundMark x1="87931" y1="77586" x2="87931" y2="77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3477" flipV="1">
            <a:off x="2647597" y="1553212"/>
            <a:ext cx="1369531" cy="863710"/>
          </a:xfrm>
          <a:prstGeom prst="rect">
            <a:avLst/>
          </a:prstGeom>
          <a:noFill/>
          <a:scene3d>
            <a:camera prst="isometricTopU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ooking utensils Free Vector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15016" y1="38019" x2="14696" y2="56709"/>
                        <a14:foregroundMark x1="14217" y1="36741" x2="14696" y2="61342"/>
                        <a14:backgroundMark x1="34185" y1="15016" x2="64537" y2="19169"/>
                        <a14:backgroundMark x1="21885" y1="75080" x2="67093" y2="74760"/>
                        <a14:backgroundMark x1="26198" y1="79393" x2="79073" y2="79712"/>
                        <a14:backgroundMark x1="86741" y1="37540" x2="87540" y2="50160"/>
                        <a14:backgroundMark x1="86741" y1="58307" x2="86741" y2="63259"/>
                        <a14:backgroundMark x1="86741" y1="74441" x2="86741" y2="74441"/>
                        <a14:backgroundMark x1="14696" y1="39137" x2="13898" y2="56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26" y="-364148"/>
            <a:ext cx="4615558" cy="461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10201454" y="3219885"/>
            <a:ext cx="960521" cy="2033194"/>
            <a:chOff x="9612631" y="3160924"/>
            <a:chExt cx="960521" cy="2033194"/>
          </a:xfrm>
        </p:grpSpPr>
        <p:sp>
          <p:nvSpPr>
            <p:cNvPr id="24" name="Rectangle 23"/>
            <p:cNvSpPr/>
            <p:nvPr/>
          </p:nvSpPr>
          <p:spPr>
            <a:xfrm>
              <a:off x="9734077" y="3160924"/>
              <a:ext cx="686405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9785983" y="4086122"/>
              <a:ext cx="686405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9612631" y="419643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4397" b="71123" l="20274" r="7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04" t="24399" r="22665" b="23521"/>
          <a:stretch/>
        </p:blipFill>
        <p:spPr>
          <a:xfrm>
            <a:off x="2211574" y="1323563"/>
            <a:ext cx="1470369" cy="1010407"/>
          </a:xfrm>
          <a:prstGeom prst="ellipse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462" y="3073365"/>
            <a:ext cx="1504217" cy="150181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444" y="3040716"/>
            <a:ext cx="1504217" cy="150181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492" y="4236482"/>
            <a:ext cx="1504217" cy="150181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474" y="4203833"/>
            <a:ext cx="1504217" cy="150181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  <a14:imgEffect>
                      <a14:sharpenSoften amount="-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189" y="4200410"/>
            <a:ext cx="1504217" cy="150181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793" y="3032977"/>
            <a:ext cx="1504217" cy="150181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800" y="3004644"/>
            <a:ext cx="1504217" cy="150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960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20000" decel="66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6 -0.03473 L -0.04701 0.54189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3" y="2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4552765" y="-267777"/>
            <a:ext cx="11200789" cy="11655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734519" y="-278253"/>
            <a:ext cx="10104414" cy="11655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6158">
            <a:off x="3840550" y="-125276"/>
            <a:ext cx="8118208" cy="81182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497"/>
            <a:ext cx="3909059" cy="5830137"/>
          </a:xfrm>
          <a:prstGeom prst="rect">
            <a:avLst/>
          </a:prstGeom>
        </p:spPr>
      </p:pic>
      <p:pic>
        <p:nvPicPr>
          <p:cNvPr id="6" name="Picture 8" descr="Cute happy smiling cupcak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37" b="90000" l="29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467" y="4725916"/>
            <a:ext cx="2477533" cy="267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970" y="-126185"/>
            <a:ext cx="3636781" cy="36367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05F568-E1E5-120F-565A-88FAA0B0FD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61187" y="2325427"/>
            <a:ext cx="10525740" cy="38947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F9D3288-D9D5-0147-914B-AEC35E141139}"/>
              </a:ext>
            </a:extLst>
          </p:cNvPr>
          <p:cNvSpPr txBox="1"/>
          <p:nvPr/>
        </p:nvSpPr>
        <p:spPr>
          <a:xfrm>
            <a:off x="5651653" y="6356733"/>
            <a:ext cx="3415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413759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5" b="94967" l="9947" r="94372">
                        <a14:foregroundMark x1="45803" y1="60340" x2="49830" y2="59976"/>
                        <a14:foregroundMark x1="66618" y1="60340" x2="91703" y2="66646"/>
                        <a14:foregroundMark x1="65551" y1="52638" x2="58370" y2="58642"/>
                        <a14:foregroundMark x1="58370" y1="58642" x2="58370" y2="58642"/>
                        <a14:foregroundMark x1="67152" y1="53305" x2="77293" y2="51001"/>
                        <a14:foregroundMark x1="79136" y1="51001" x2="84231" y2="55003"/>
                        <a14:foregroundMark x1="86608" y1="54336" x2="94372" y2="62644"/>
                        <a14:backgroundMark x1="26880" y1="19648" x2="14896" y2="37659"/>
                        <a14:backgroundMark x1="14896" y1="38326" x2="21834" y2="67010"/>
                        <a14:backgroundMark x1="21834" y1="67010" x2="37555" y2="86659"/>
                        <a14:backgroundMark x1="60747" y1="87022" x2="70888" y2="72650"/>
                        <a14:backgroundMark x1="66909" y1="11643" x2="81562" y2="48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3155" y="3030565"/>
            <a:ext cx="4622015" cy="3697434"/>
          </a:xfrm>
          <a:prstGeom prst="rect">
            <a:avLst/>
          </a:prstGeom>
        </p:spPr>
      </p:pic>
      <p:pic>
        <p:nvPicPr>
          <p:cNvPr id="5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1042774" y="5680328"/>
            <a:ext cx="1004570" cy="100457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10981176" y="-173669"/>
            <a:ext cx="1187515" cy="1278862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1466671" y="-273392"/>
            <a:ext cx="4366260" cy="15316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5269231" y="-359415"/>
            <a:ext cx="4366260" cy="1531620"/>
          </a:xfrm>
          <a:prstGeom prst="rect">
            <a:avLst/>
          </a:prstGeom>
        </p:spPr>
      </p:pic>
      <p:pic>
        <p:nvPicPr>
          <p:cNvPr id="4100" name="Picture 4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-22695" y="365949"/>
            <a:ext cx="1390472" cy="97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B695175-5999-442A-B1AC-DF3D3369D5D2}"/>
              </a:ext>
            </a:extLst>
          </p:cNvPr>
          <p:cNvSpPr/>
          <p:nvPr/>
        </p:nvSpPr>
        <p:spPr>
          <a:xfrm>
            <a:off x="5411324" y="977875"/>
            <a:ext cx="581244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pizza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2" name="Picture 6" descr="Red arrow | Free SV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8" t="18800" r="15522" b="45200"/>
          <a:stretch/>
        </p:blipFill>
        <p:spPr bwMode="auto">
          <a:xfrm flipH="1">
            <a:off x="7768704" y="4241866"/>
            <a:ext cx="1866787" cy="103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Pizza Đưa ra KFC thành Phần - pizza véc tơ png tải về - Miễn phí trong suốt  Món png Tải về.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5431" y1="85776" x2="12500" y2="85776"/>
                        <a14:foregroundMark x1="23707" y1="88362" x2="40948" y2="96983"/>
                        <a14:foregroundMark x1="20690" y1="84052" x2="8190" y2="71983"/>
                        <a14:foregroundMark x1="8190" y1="71983" x2="1724" y2="62931"/>
                        <a14:foregroundMark x1="1724" y1="62069" x2="431" y2="53448"/>
                        <a14:foregroundMark x1="431" y1="56466" x2="2586" y2="40948"/>
                        <a14:foregroundMark x1="1724" y1="47845" x2="6897" y2="30603"/>
                        <a14:foregroundMark x1="6897" y1="37069" x2="19828" y2="13793"/>
                        <a14:foregroundMark x1="11638" y1="23276" x2="23707" y2="7759"/>
                        <a14:foregroundMark x1="15086" y1="12931" x2="43103" y2="2155"/>
                        <a14:foregroundMark x1="28017" y1="3879" x2="63362" y2="2155"/>
                        <a14:foregroundMark x1="63362" y1="3017" x2="63362" y2="4741"/>
                        <a14:foregroundMark x1="63362" y1="4741" x2="82328" y2="15948"/>
                        <a14:foregroundMark x1="82328" y1="15948" x2="93534" y2="31466"/>
                        <a14:foregroundMark x1="93534" y1="31466" x2="95690" y2="50862"/>
                        <a14:foregroundMark x1="40948" y1="96983" x2="58621" y2="95259"/>
                        <a14:foregroundMark x1="58621" y1="95259" x2="75000" y2="89655"/>
                        <a14:foregroundMark x1="75431" y1="89655" x2="87931" y2="77586"/>
                        <a14:foregroundMark x1="87931" y1="77586" x2="87931" y2="77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3477" flipV="1">
            <a:off x="2647597" y="1553212"/>
            <a:ext cx="1369531" cy="863710"/>
          </a:xfrm>
          <a:prstGeom prst="rect">
            <a:avLst/>
          </a:prstGeom>
          <a:noFill/>
          <a:scene3d>
            <a:camera prst="isometricTopU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ooking utensils Free Vector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15016" y1="38019" x2="14696" y2="56709"/>
                        <a14:foregroundMark x1="14217" y1="36741" x2="14696" y2="61342"/>
                        <a14:backgroundMark x1="34185" y1="15016" x2="64537" y2="19169"/>
                        <a14:backgroundMark x1="21885" y1="75080" x2="67093" y2="74760"/>
                        <a14:backgroundMark x1="26198" y1="79393" x2="79073" y2="79712"/>
                        <a14:backgroundMark x1="86741" y1="37540" x2="87540" y2="50160"/>
                        <a14:backgroundMark x1="86741" y1="58307" x2="86741" y2="63259"/>
                        <a14:backgroundMark x1="86741" y1="74441" x2="86741" y2="74441"/>
                        <a14:backgroundMark x1="14696" y1="39137" x2="13898" y2="56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26" y="-364148"/>
            <a:ext cx="4615558" cy="461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10073721" y="3754899"/>
            <a:ext cx="960521" cy="2033194"/>
            <a:chOff x="9612631" y="3160924"/>
            <a:chExt cx="960521" cy="2033194"/>
          </a:xfrm>
        </p:grpSpPr>
        <p:sp>
          <p:nvSpPr>
            <p:cNvPr id="24" name="Rectangle 23"/>
            <p:cNvSpPr/>
            <p:nvPr/>
          </p:nvSpPr>
          <p:spPr>
            <a:xfrm>
              <a:off x="9734076" y="3160924"/>
              <a:ext cx="686406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9785982" y="4086122"/>
              <a:ext cx="686406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9612631" y="419643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4397" b="71123" l="20274" r="7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04" t="24399" r="22665" b="23521"/>
          <a:stretch/>
        </p:blipFill>
        <p:spPr>
          <a:xfrm>
            <a:off x="2211574" y="1323563"/>
            <a:ext cx="1470369" cy="1010407"/>
          </a:xfrm>
          <a:prstGeom prst="ellipse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785266" y="3110743"/>
            <a:ext cx="3066051" cy="3221144"/>
            <a:chOff x="4785266" y="3110743"/>
            <a:chExt cx="3066051" cy="3221144"/>
          </a:xfrm>
        </p:grpSpPr>
        <p:grpSp>
          <p:nvGrpSpPr>
            <p:cNvPr id="34" name="Group 33"/>
            <p:cNvGrpSpPr/>
            <p:nvPr/>
          </p:nvGrpSpPr>
          <p:grpSpPr>
            <a:xfrm>
              <a:off x="4785266" y="3110743"/>
              <a:ext cx="3066051" cy="3221144"/>
              <a:chOff x="4779046" y="3160924"/>
              <a:chExt cx="3066051" cy="3221144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4779046" y="3160924"/>
                <a:ext cx="3066051" cy="3221144"/>
                <a:chOff x="1413963" y="1647884"/>
                <a:chExt cx="3066051" cy="3221144"/>
              </a:xfrm>
            </p:grpSpPr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 rotWithShape="1">
                <a:blip r:embed="rId19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2424" t="40236" r="33239" b="14310"/>
                <a:stretch/>
              </p:blipFill>
              <p:spPr>
                <a:xfrm>
                  <a:off x="1413963" y="1647884"/>
                  <a:ext cx="3066051" cy="3221144"/>
                </a:xfrm>
                <a:prstGeom prst="rect">
                  <a:avLst/>
                </a:prstGeom>
              </p:spPr>
            </p:pic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 rotWithShape="1">
                <a:blip r:embed="rId20" cstate="print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55" t="16969" r="70454" b="32122"/>
                <a:stretch/>
              </p:blipFill>
              <p:spPr>
                <a:xfrm>
                  <a:off x="2395178" y="1933059"/>
                  <a:ext cx="1107560" cy="1194021"/>
                </a:xfrm>
                <a:prstGeom prst="rect">
                  <a:avLst/>
                </a:prstGeom>
              </p:spPr>
            </p:pic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 rotWithShape="1">
                <a:blip r:embed="rId21" cstate="print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55" t="16969" r="70454" b="32122"/>
                <a:stretch/>
              </p:blipFill>
              <p:spPr>
                <a:xfrm rot="2857976">
                  <a:off x="3022453" y="2137746"/>
                  <a:ext cx="909386" cy="1153230"/>
                </a:xfrm>
                <a:prstGeom prst="rect">
                  <a:avLst/>
                </a:prstGeom>
              </p:spPr>
            </p:pic>
            <p:pic>
              <p:nvPicPr>
                <p:cNvPr id="21" name="Picture 20"/>
                <p:cNvPicPr>
                  <a:picLocks noChangeAspect="1"/>
                </p:cNvPicPr>
                <p:nvPr/>
              </p:nvPicPr>
              <p:blipFill rotWithShape="1">
                <a:blip r:embed="rId22" cstate="print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55" t="16969" r="70454" b="32122"/>
                <a:stretch/>
              </p:blipFill>
              <p:spPr>
                <a:xfrm rot="5400000">
                  <a:off x="3267619" y="2637993"/>
                  <a:ext cx="920076" cy="1101743"/>
                </a:xfrm>
                <a:prstGeom prst="rect">
                  <a:avLst/>
                </a:prstGeom>
              </p:spPr>
            </p:pic>
          </p:grpSp>
          <p:pic>
            <p:nvPicPr>
              <p:cNvPr id="4108" name="Picture 12" descr="Fraction Calculator - onlinecalculator.wiki"/>
              <p:cNvPicPr>
                <a:picLocks noChangeAspect="1" noChangeArrowheads="1"/>
              </p:cNvPicPr>
              <p:nvPr/>
            </p:nvPicPr>
            <p:blipFill rotWithShape="1">
              <a:blip r:embed="rId2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0" b="48810" l="15758" r="5939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54" t="-5131" r="44767" b="51834"/>
              <a:stretch/>
            </p:blipFill>
            <p:spPr bwMode="auto">
              <a:xfrm rot="20226199">
                <a:off x="5375672" y="3725050"/>
                <a:ext cx="785800" cy="11917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12" descr="Fraction Calculator - onlinecalculator.wiki"/>
              <p:cNvPicPr>
                <a:picLocks noChangeAspect="1" noChangeArrowheads="1"/>
              </p:cNvPicPr>
              <p:nvPr/>
            </p:nvPicPr>
            <p:blipFill rotWithShape="1">
              <a:blip r:embed="rId2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0" b="48810" l="15758" r="5939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54" t="-5131" r="44767" b="51834"/>
              <a:stretch/>
            </p:blipFill>
            <p:spPr bwMode="auto">
              <a:xfrm rot="17626516">
                <a:off x="5227418" y="4275509"/>
                <a:ext cx="785800" cy="11917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12" descr="Fraction Calculator - onlinecalculator.wiki"/>
              <p:cNvPicPr>
                <a:picLocks noChangeAspect="1" noChangeArrowheads="1"/>
              </p:cNvPicPr>
              <p:nvPr/>
            </p:nvPicPr>
            <p:blipFill rotWithShape="1">
              <a:blip r:embed="rId2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0" b="48810" l="15758" r="5939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54" t="-5131" r="44767" b="51834"/>
              <a:stretch/>
            </p:blipFill>
            <p:spPr bwMode="auto">
              <a:xfrm rot="14574546">
                <a:off x="5528752" y="4815212"/>
                <a:ext cx="785800" cy="11917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12" descr="Fraction Calculator - onlinecalculator.wiki"/>
              <p:cNvPicPr>
                <a:picLocks noChangeAspect="1" noChangeArrowheads="1"/>
              </p:cNvPicPr>
              <p:nvPr/>
            </p:nvPicPr>
            <p:blipFill rotWithShape="1">
              <a:blip r:embed="rId2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0" b="48810" l="15758" r="5939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54" t="-5131" r="44767" b="51834"/>
              <a:stretch/>
            </p:blipFill>
            <p:spPr bwMode="auto">
              <a:xfrm rot="12186113">
                <a:off x="6080815" y="4968412"/>
                <a:ext cx="785800" cy="11917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5" name="Picture 12" descr="Fraction Calculator - onlinecalculator.wiki"/>
            <p:cNvPicPr>
              <a:picLocks noChangeAspect="1" noChangeArrowheads="1"/>
            </p:cNvPicPr>
            <p:nvPr/>
          </p:nvPicPr>
          <p:blipFill rotWithShape="1">
            <a:blip r:embed="rId2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0" b="48810" l="15758" r="593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54" t="-5131" r="44767" b="51834"/>
            <a:stretch/>
          </p:blipFill>
          <p:spPr bwMode="auto">
            <a:xfrm rot="9488744">
              <a:off x="6642256" y="4660689"/>
              <a:ext cx="785800" cy="1191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5339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20000" decel="66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6 -0.03473 L 0.00351 0.50231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268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5" b="94967" l="9947" r="94372">
                        <a14:foregroundMark x1="45803" y1="60340" x2="49830" y2="59976"/>
                        <a14:foregroundMark x1="66618" y1="60340" x2="91703" y2="66646"/>
                        <a14:foregroundMark x1="65551" y1="52638" x2="58370" y2="58642"/>
                        <a14:foregroundMark x1="58370" y1="58642" x2="58370" y2="58642"/>
                        <a14:foregroundMark x1="67152" y1="53305" x2="77293" y2="51001"/>
                        <a14:foregroundMark x1="79136" y1="51001" x2="84231" y2="55003"/>
                        <a14:foregroundMark x1="86608" y1="54336" x2="94372" y2="62644"/>
                        <a14:backgroundMark x1="26880" y1="19648" x2="14896" y2="37659"/>
                        <a14:backgroundMark x1="14896" y1="38326" x2="21834" y2="67010"/>
                        <a14:backgroundMark x1="21834" y1="67010" x2="37555" y2="86659"/>
                        <a14:backgroundMark x1="60747" y1="87022" x2="70888" y2="72650"/>
                        <a14:backgroundMark x1="66909" y1="11643" x2="81562" y2="48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3155" y="3030565"/>
            <a:ext cx="4622015" cy="3697434"/>
          </a:xfrm>
          <a:prstGeom prst="rect">
            <a:avLst/>
          </a:prstGeom>
        </p:spPr>
      </p:pic>
      <p:pic>
        <p:nvPicPr>
          <p:cNvPr id="5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1042774" y="5680328"/>
            <a:ext cx="1004570" cy="100457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10981176" y="-173669"/>
            <a:ext cx="1187515" cy="1278862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1466671" y="-273392"/>
            <a:ext cx="4366260" cy="15316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5269231" y="-359415"/>
            <a:ext cx="4366260" cy="1531620"/>
          </a:xfrm>
          <a:prstGeom prst="rect">
            <a:avLst/>
          </a:prstGeom>
        </p:spPr>
      </p:pic>
      <p:pic>
        <p:nvPicPr>
          <p:cNvPr id="4100" name="Picture 4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-22695" y="365949"/>
            <a:ext cx="1390472" cy="97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B695175-5999-442A-B1AC-DF3D3369D5D2}"/>
              </a:ext>
            </a:extLst>
          </p:cNvPr>
          <p:cNvSpPr/>
          <p:nvPr/>
        </p:nvSpPr>
        <p:spPr>
          <a:xfrm>
            <a:off x="5265549" y="1200793"/>
            <a:ext cx="604062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4" name="Picture 8" descr="Pizza Đưa ra KFC thành Phần - pizza véc tơ png tải về - Miễn phí trong suốt  Món png Tải về.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5431" y1="85776" x2="12500" y2="85776"/>
                        <a14:foregroundMark x1="23707" y1="88362" x2="40948" y2="96983"/>
                        <a14:foregroundMark x1="20690" y1="84052" x2="8190" y2="71983"/>
                        <a14:foregroundMark x1="8190" y1="71983" x2="1724" y2="62931"/>
                        <a14:foregroundMark x1="1724" y1="62069" x2="431" y2="53448"/>
                        <a14:foregroundMark x1="431" y1="56466" x2="2586" y2="40948"/>
                        <a14:foregroundMark x1="1724" y1="47845" x2="6897" y2="30603"/>
                        <a14:foregroundMark x1="6897" y1="37069" x2="19828" y2="13793"/>
                        <a14:foregroundMark x1="11638" y1="23276" x2="23707" y2="7759"/>
                        <a14:foregroundMark x1="15086" y1="12931" x2="43103" y2="2155"/>
                        <a14:foregroundMark x1="28017" y1="3879" x2="63362" y2="2155"/>
                        <a14:foregroundMark x1="63362" y1="3017" x2="63362" y2="4741"/>
                        <a14:foregroundMark x1="63362" y1="4741" x2="82328" y2="15948"/>
                        <a14:foregroundMark x1="82328" y1="15948" x2="93534" y2="31466"/>
                        <a14:foregroundMark x1="93534" y1="31466" x2="95690" y2="50862"/>
                        <a14:foregroundMark x1="40948" y1="96983" x2="58621" y2="95259"/>
                        <a14:foregroundMark x1="58621" y1="95259" x2="75000" y2="89655"/>
                        <a14:foregroundMark x1="75431" y1="89655" x2="87931" y2="77586"/>
                        <a14:foregroundMark x1="87931" y1="77586" x2="87931" y2="77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3477" flipV="1">
            <a:off x="2647597" y="1553212"/>
            <a:ext cx="1369531" cy="863710"/>
          </a:xfrm>
          <a:prstGeom prst="rect">
            <a:avLst/>
          </a:prstGeom>
          <a:noFill/>
          <a:scene3d>
            <a:camera prst="isometricTopU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ooking utensils Free Vector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15016" y1="38019" x2="14696" y2="56709"/>
                        <a14:foregroundMark x1="14217" y1="36741" x2="14696" y2="61342"/>
                        <a14:backgroundMark x1="34185" y1="15016" x2="64537" y2="19169"/>
                        <a14:backgroundMark x1="21885" y1="75080" x2="67093" y2="74760"/>
                        <a14:backgroundMark x1="26198" y1="79393" x2="79073" y2="79712"/>
                        <a14:backgroundMark x1="86741" y1="37540" x2="87540" y2="50160"/>
                        <a14:backgroundMark x1="86741" y1="58307" x2="86741" y2="63259"/>
                        <a14:backgroundMark x1="86741" y1="74441" x2="86741" y2="74441"/>
                        <a14:backgroundMark x1="14696" y1="39137" x2="13898" y2="56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26" y="-364148"/>
            <a:ext cx="4615558" cy="461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5392807" y="3324710"/>
            <a:ext cx="861684" cy="2033194"/>
            <a:chOff x="9612631" y="3160924"/>
            <a:chExt cx="960521" cy="2033194"/>
          </a:xfrm>
        </p:grpSpPr>
        <p:sp>
          <p:nvSpPr>
            <p:cNvPr id="24" name="Rectangle 23"/>
            <p:cNvSpPr/>
            <p:nvPr/>
          </p:nvSpPr>
          <p:spPr>
            <a:xfrm>
              <a:off x="9694710" y="3160924"/>
              <a:ext cx="765138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rgbClr val="FC34D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9746616" y="4086122"/>
              <a:ext cx="765138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rgbClr val="FC34D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9612631" y="4196437"/>
              <a:ext cx="960521" cy="11043"/>
            </a:xfrm>
            <a:prstGeom prst="line">
              <a:avLst/>
            </a:prstGeom>
            <a:ln w="117475" cmpd="sng">
              <a:solidFill>
                <a:srgbClr val="FC34DF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5" t="16969" r="70454" b="32122"/>
          <a:stretch/>
        </p:blipFill>
        <p:spPr>
          <a:xfrm rot="14303557">
            <a:off x="4058860" y="9176339"/>
            <a:ext cx="1107560" cy="119402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5" t="16969" r="70454" b="32122"/>
          <a:stretch/>
        </p:blipFill>
        <p:spPr>
          <a:xfrm rot="16566968">
            <a:off x="7020885" y="7777579"/>
            <a:ext cx="1107560" cy="119402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4397" b="71123" l="20274" r="7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04" t="24399" r="22665" b="23521"/>
          <a:stretch/>
        </p:blipFill>
        <p:spPr>
          <a:xfrm>
            <a:off x="2211574" y="1323563"/>
            <a:ext cx="1470369" cy="1010407"/>
          </a:xfrm>
          <a:prstGeom prst="ellipse">
            <a:avLst/>
          </a:prstGeom>
        </p:spPr>
      </p:pic>
      <p:cxnSp>
        <p:nvCxnSpPr>
          <p:cNvPr id="28" name="Straight Arrow Connector 27"/>
          <p:cNvCxnSpPr/>
          <p:nvPr/>
        </p:nvCxnSpPr>
        <p:spPr>
          <a:xfrm flipV="1">
            <a:off x="6319014" y="3494092"/>
            <a:ext cx="1226732" cy="492370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6319014" y="4803906"/>
            <a:ext cx="1226732" cy="335117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7545746" y="2989280"/>
            <a:ext cx="2970681" cy="815463"/>
            <a:chOff x="2679831" y="2100457"/>
            <a:chExt cx="3215541" cy="815463"/>
          </a:xfrm>
          <a:solidFill>
            <a:schemeClr val="accent2">
              <a:lumMod val="20000"/>
              <a:lumOff val="80000"/>
            </a:schemeClr>
          </a:solidFill>
        </p:grpSpPr>
        <p:grpSp>
          <p:nvGrpSpPr>
            <p:cNvPr id="34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36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39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1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35" name="Rectangle 34"/>
            <p:cNvSpPr/>
            <p:nvPr/>
          </p:nvSpPr>
          <p:spPr>
            <a:xfrm>
              <a:off x="2814339" y="2204654"/>
              <a:ext cx="2993185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Tử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7696571" y="4795383"/>
            <a:ext cx="2970681" cy="815463"/>
            <a:chOff x="2679831" y="2100457"/>
            <a:chExt cx="3215541" cy="815463"/>
          </a:xfrm>
          <a:solidFill>
            <a:schemeClr val="accent2">
              <a:lumMod val="20000"/>
              <a:lumOff val="80000"/>
            </a:schemeClr>
          </a:solidFill>
        </p:grpSpPr>
        <p:grpSp>
          <p:nvGrpSpPr>
            <p:cNvPr id="41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43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44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1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42" name="Rectangle 41"/>
            <p:cNvSpPr/>
            <p:nvPr/>
          </p:nvSpPr>
          <p:spPr>
            <a:xfrm>
              <a:off x="2814339" y="2204654"/>
              <a:ext cx="2993185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9485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20000" decel="66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6 -0.03473 L 0.00351 0.50231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268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o_video_hot_202602021716_9idlr">
            <a:hlinkClick r:id="" action="ppaction://media"/>
            <a:extLst>
              <a:ext uri="{FF2B5EF4-FFF2-40B4-BE49-F238E27FC236}">
                <a16:creationId xmlns:a16="http://schemas.microsoft.com/office/drawing/2014/main" id="{4422E0C8-34FA-D2A7-03F1-15330F5222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7982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7" r="40316"/>
          <a:stretch/>
        </p:blipFill>
        <p:spPr>
          <a:xfrm rot="10800000">
            <a:off x="-1760734" y="1556071"/>
            <a:ext cx="14252300" cy="5558459"/>
          </a:xfrm>
          <a:prstGeom prst="rect">
            <a:avLst/>
          </a:prstGeom>
        </p:spPr>
      </p:pic>
      <p:grpSp>
        <p:nvGrpSpPr>
          <p:cNvPr id="441" name="Group 440">
            <a:extLst>
              <a:ext uri="{FF2B5EF4-FFF2-40B4-BE49-F238E27FC236}">
                <a16:creationId xmlns:a16="http://schemas.microsoft.com/office/drawing/2014/main" id="{8D16A9C1-F0E2-47FE-96E1-A6058F76ED01}"/>
              </a:ext>
            </a:extLst>
          </p:cNvPr>
          <p:cNvGrpSpPr/>
          <p:nvPr/>
        </p:nvGrpSpPr>
        <p:grpSpPr>
          <a:xfrm>
            <a:off x="1627357" y="576422"/>
            <a:ext cx="9544744" cy="5223723"/>
            <a:chOff x="1049038" y="2472425"/>
            <a:chExt cx="5016485" cy="1646544"/>
          </a:xfrm>
        </p:grpSpPr>
        <p:grpSp>
          <p:nvGrpSpPr>
            <p:cNvPr id="442" name="Group 441">
              <a:extLst>
                <a:ext uri="{FF2B5EF4-FFF2-40B4-BE49-F238E27FC236}">
                  <a16:creationId xmlns:a16="http://schemas.microsoft.com/office/drawing/2014/main" id="{F0D9DBC7-3450-4D1F-B07F-5929CA7F1344}"/>
                </a:ext>
              </a:extLst>
            </p:cNvPr>
            <p:cNvGrpSpPr/>
            <p:nvPr/>
          </p:nvGrpSpPr>
          <p:grpSpPr>
            <a:xfrm>
              <a:off x="1049038" y="2472425"/>
              <a:ext cx="5016485" cy="1646544"/>
              <a:chOff x="1027384" y="404137"/>
              <a:chExt cx="10642347" cy="5935878"/>
            </a:xfrm>
          </p:grpSpPr>
          <p:sp>
            <p:nvSpPr>
              <p:cNvPr id="445" name="สี่เหลี่ยมผืนผ้ามุมมน 2">
                <a:extLst>
                  <a:ext uri="{FF2B5EF4-FFF2-40B4-BE49-F238E27FC236}">
                    <a16:creationId xmlns:a16="http://schemas.microsoft.com/office/drawing/2014/main" id="{DEE9D9CE-9125-44D5-97D1-77D51998A95E}"/>
                  </a:ext>
                </a:extLst>
              </p:cNvPr>
              <p:cNvSpPr/>
              <p:nvPr/>
            </p:nvSpPr>
            <p:spPr>
              <a:xfrm>
                <a:off x="1153351" y="404137"/>
                <a:ext cx="10516380" cy="5789740"/>
              </a:xfrm>
              <a:custGeom>
                <a:avLst/>
                <a:gdLst>
                  <a:gd name="connsiteX0" fmla="*/ 0 w 9144000"/>
                  <a:gd name="connsiteY0" fmla="*/ 814500 h 4886900"/>
                  <a:gd name="connsiteX1" fmla="*/ 814500 w 9144000"/>
                  <a:gd name="connsiteY1" fmla="*/ 0 h 4886900"/>
                  <a:gd name="connsiteX2" fmla="*/ 8329500 w 9144000"/>
                  <a:gd name="connsiteY2" fmla="*/ 0 h 4886900"/>
                  <a:gd name="connsiteX3" fmla="*/ 9144000 w 9144000"/>
                  <a:gd name="connsiteY3" fmla="*/ 814500 h 4886900"/>
                  <a:gd name="connsiteX4" fmla="*/ 9144000 w 9144000"/>
                  <a:gd name="connsiteY4" fmla="*/ 4072400 h 4886900"/>
                  <a:gd name="connsiteX5" fmla="*/ 8329500 w 9144000"/>
                  <a:gd name="connsiteY5" fmla="*/ 4886900 h 4886900"/>
                  <a:gd name="connsiteX6" fmla="*/ 814500 w 9144000"/>
                  <a:gd name="connsiteY6" fmla="*/ 4886900 h 4886900"/>
                  <a:gd name="connsiteX7" fmla="*/ 0 w 9144000"/>
                  <a:gd name="connsiteY7" fmla="*/ 4072400 h 4886900"/>
                  <a:gd name="connsiteX8" fmla="*/ 0 w 9144000"/>
                  <a:gd name="connsiteY8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814572 w 9144072"/>
                  <a:gd name="connsiteY6" fmla="*/ 4886900 h 4886900"/>
                  <a:gd name="connsiteX7" fmla="*/ 72 w 9144072"/>
                  <a:gd name="connsiteY7" fmla="*/ 4072400 h 4886900"/>
                  <a:gd name="connsiteX8" fmla="*/ 327875 w 9144072"/>
                  <a:gd name="connsiteY8" fmla="*/ 2519203 h 4886900"/>
                  <a:gd name="connsiteX9" fmla="*/ 72 w 9144072"/>
                  <a:gd name="connsiteY9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20641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8919784 w 9144072"/>
                  <a:gd name="connsiteY4" fmla="*/ 2795249 h 4886900"/>
                  <a:gd name="connsiteX5" fmla="*/ 9144072 w 9144072"/>
                  <a:gd name="connsiteY5" fmla="*/ 4020641 h 4886900"/>
                  <a:gd name="connsiteX6" fmla="*/ 8329572 w 9144072"/>
                  <a:gd name="connsiteY6" fmla="*/ 4886900 h 4886900"/>
                  <a:gd name="connsiteX7" fmla="*/ 3157339 w 9144072"/>
                  <a:gd name="connsiteY7" fmla="*/ 4572290 h 4886900"/>
                  <a:gd name="connsiteX8" fmla="*/ 814572 w 9144072"/>
                  <a:gd name="connsiteY8" fmla="*/ 4886900 h 4886900"/>
                  <a:gd name="connsiteX9" fmla="*/ 72 w 9144072"/>
                  <a:gd name="connsiteY9" fmla="*/ 4072400 h 4886900"/>
                  <a:gd name="connsiteX10" fmla="*/ 327875 w 9144072"/>
                  <a:gd name="connsiteY10" fmla="*/ 2519203 h 4886900"/>
                  <a:gd name="connsiteX11" fmla="*/ 72 w 9144072"/>
                  <a:gd name="connsiteY11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4744599 w 9144072"/>
                  <a:gd name="connsiteY2" fmla="*/ 310841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5538229 w 9144072"/>
                  <a:gd name="connsiteY2" fmla="*/ 224577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8329572 w 9144072"/>
                  <a:gd name="connsiteY3" fmla="*/ 465536 h 5352436"/>
                  <a:gd name="connsiteX4" fmla="*/ 9144072 w 9144072"/>
                  <a:gd name="connsiteY4" fmla="*/ 1280036 h 5352436"/>
                  <a:gd name="connsiteX5" fmla="*/ 8919784 w 9144072"/>
                  <a:gd name="connsiteY5" fmla="*/ 3260785 h 5352436"/>
                  <a:gd name="connsiteX6" fmla="*/ 9144072 w 9144072"/>
                  <a:gd name="connsiteY6" fmla="*/ 4486177 h 5352436"/>
                  <a:gd name="connsiteX7" fmla="*/ 8329572 w 9144072"/>
                  <a:gd name="connsiteY7" fmla="*/ 5352436 h 5352436"/>
                  <a:gd name="connsiteX8" fmla="*/ 3157339 w 9144072"/>
                  <a:gd name="connsiteY8" fmla="*/ 5037826 h 5352436"/>
                  <a:gd name="connsiteX9" fmla="*/ 814572 w 9144072"/>
                  <a:gd name="connsiteY9" fmla="*/ 5352436 h 5352436"/>
                  <a:gd name="connsiteX10" fmla="*/ 72 w 9144072"/>
                  <a:gd name="connsiteY10" fmla="*/ 4537936 h 5352436"/>
                  <a:gd name="connsiteX11" fmla="*/ 327875 w 9144072"/>
                  <a:gd name="connsiteY11" fmla="*/ 2984739 h 5352436"/>
                  <a:gd name="connsiteX12" fmla="*/ 72 w 9144072"/>
                  <a:gd name="connsiteY12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329572 w 9144072"/>
                  <a:gd name="connsiteY4" fmla="*/ 465536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550990"/>
                  <a:gd name="connsiteX1" fmla="*/ 814572 w 9144072"/>
                  <a:gd name="connsiteY1" fmla="*/ 465536 h 5550990"/>
                  <a:gd name="connsiteX2" fmla="*/ 3105580 w 9144072"/>
                  <a:gd name="connsiteY2" fmla="*/ 0 h 5550990"/>
                  <a:gd name="connsiteX3" fmla="*/ 5986804 w 9144072"/>
                  <a:gd name="connsiteY3" fmla="*/ 414068 h 5550990"/>
                  <a:gd name="connsiteX4" fmla="*/ 8277814 w 9144072"/>
                  <a:gd name="connsiteY4" fmla="*/ 206743 h 5550990"/>
                  <a:gd name="connsiteX5" fmla="*/ 9144072 w 9144072"/>
                  <a:gd name="connsiteY5" fmla="*/ 1280036 h 5550990"/>
                  <a:gd name="connsiteX6" fmla="*/ 8919784 w 9144072"/>
                  <a:gd name="connsiteY6" fmla="*/ 3260785 h 5550990"/>
                  <a:gd name="connsiteX7" fmla="*/ 9144072 w 9144072"/>
                  <a:gd name="connsiteY7" fmla="*/ 4486177 h 5550990"/>
                  <a:gd name="connsiteX8" fmla="*/ 8329572 w 9144072"/>
                  <a:gd name="connsiteY8" fmla="*/ 5352436 h 5550990"/>
                  <a:gd name="connsiteX9" fmla="*/ 5917792 w 9144072"/>
                  <a:gd name="connsiteY9" fmla="*/ 5538158 h 5550990"/>
                  <a:gd name="connsiteX10" fmla="*/ 3157339 w 9144072"/>
                  <a:gd name="connsiteY10" fmla="*/ 5037826 h 5550990"/>
                  <a:gd name="connsiteX11" fmla="*/ 814572 w 9144072"/>
                  <a:gd name="connsiteY11" fmla="*/ 5352436 h 5550990"/>
                  <a:gd name="connsiteX12" fmla="*/ 72 w 9144072"/>
                  <a:gd name="connsiteY12" fmla="*/ 4537936 h 5550990"/>
                  <a:gd name="connsiteX13" fmla="*/ 327875 w 9144072"/>
                  <a:gd name="connsiteY13" fmla="*/ 2984739 h 5550990"/>
                  <a:gd name="connsiteX14" fmla="*/ 72 w 9144072"/>
                  <a:gd name="connsiteY14" fmla="*/ 1280036 h 5550990"/>
                  <a:gd name="connsiteX0" fmla="*/ 72 w 9144072"/>
                  <a:gd name="connsiteY0" fmla="*/ 1280036 h 5545698"/>
                  <a:gd name="connsiteX1" fmla="*/ 814572 w 9144072"/>
                  <a:gd name="connsiteY1" fmla="*/ 465536 h 5545698"/>
                  <a:gd name="connsiteX2" fmla="*/ 3105580 w 9144072"/>
                  <a:gd name="connsiteY2" fmla="*/ 0 h 5545698"/>
                  <a:gd name="connsiteX3" fmla="*/ 5986804 w 9144072"/>
                  <a:gd name="connsiteY3" fmla="*/ 414068 h 5545698"/>
                  <a:gd name="connsiteX4" fmla="*/ 8277814 w 9144072"/>
                  <a:gd name="connsiteY4" fmla="*/ 206743 h 5545698"/>
                  <a:gd name="connsiteX5" fmla="*/ 9144072 w 9144072"/>
                  <a:gd name="connsiteY5" fmla="*/ 1280036 h 5545698"/>
                  <a:gd name="connsiteX6" fmla="*/ 8919784 w 9144072"/>
                  <a:gd name="connsiteY6" fmla="*/ 3260785 h 5545698"/>
                  <a:gd name="connsiteX7" fmla="*/ 9144072 w 9144072"/>
                  <a:gd name="connsiteY7" fmla="*/ 4486177 h 5545698"/>
                  <a:gd name="connsiteX8" fmla="*/ 8329572 w 9144072"/>
                  <a:gd name="connsiteY8" fmla="*/ 5352436 h 5545698"/>
                  <a:gd name="connsiteX9" fmla="*/ 5917792 w 9144072"/>
                  <a:gd name="connsiteY9" fmla="*/ 5538158 h 5545698"/>
                  <a:gd name="connsiteX10" fmla="*/ 3157339 w 9144072"/>
                  <a:gd name="connsiteY10" fmla="*/ 5037826 h 5545698"/>
                  <a:gd name="connsiteX11" fmla="*/ 814572 w 9144072"/>
                  <a:gd name="connsiteY11" fmla="*/ 5352436 h 5545698"/>
                  <a:gd name="connsiteX12" fmla="*/ 72 w 9144072"/>
                  <a:gd name="connsiteY12" fmla="*/ 4537936 h 5545698"/>
                  <a:gd name="connsiteX13" fmla="*/ 327875 w 9144072"/>
                  <a:gd name="connsiteY13" fmla="*/ 2984739 h 5545698"/>
                  <a:gd name="connsiteX14" fmla="*/ 72 w 9144072"/>
                  <a:gd name="connsiteY14" fmla="*/ 1280036 h 5545698"/>
                  <a:gd name="connsiteX0" fmla="*/ 72 w 9144072"/>
                  <a:gd name="connsiteY0" fmla="*/ 1280036 h 5538158"/>
                  <a:gd name="connsiteX1" fmla="*/ 814572 w 9144072"/>
                  <a:gd name="connsiteY1" fmla="*/ 465536 h 5538158"/>
                  <a:gd name="connsiteX2" fmla="*/ 3105580 w 9144072"/>
                  <a:gd name="connsiteY2" fmla="*/ 0 h 5538158"/>
                  <a:gd name="connsiteX3" fmla="*/ 5986804 w 9144072"/>
                  <a:gd name="connsiteY3" fmla="*/ 414068 h 5538158"/>
                  <a:gd name="connsiteX4" fmla="*/ 8277814 w 9144072"/>
                  <a:gd name="connsiteY4" fmla="*/ 206743 h 5538158"/>
                  <a:gd name="connsiteX5" fmla="*/ 9144072 w 9144072"/>
                  <a:gd name="connsiteY5" fmla="*/ 1280036 h 5538158"/>
                  <a:gd name="connsiteX6" fmla="*/ 8919784 w 9144072"/>
                  <a:gd name="connsiteY6" fmla="*/ 3260785 h 5538158"/>
                  <a:gd name="connsiteX7" fmla="*/ 9144072 w 9144072"/>
                  <a:gd name="connsiteY7" fmla="*/ 4486177 h 5538158"/>
                  <a:gd name="connsiteX8" fmla="*/ 8329572 w 9144072"/>
                  <a:gd name="connsiteY8" fmla="*/ 5352436 h 5538158"/>
                  <a:gd name="connsiteX9" fmla="*/ 5917792 w 9144072"/>
                  <a:gd name="connsiteY9" fmla="*/ 5538158 h 5538158"/>
                  <a:gd name="connsiteX10" fmla="*/ 3157339 w 9144072"/>
                  <a:gd name="connsiteY10" fmla="*/ 5037826 h 5538158"/>
                  <a:gd name="connsiteX11" fmla="*/ 814572 w 9144072"/>
                  <a:gd name="connsiteY11" fmla="*/ 5352436 h 5538158"/>
                  <a:gd name="connsiteX12" fmla="*/ 72 w 9144072"/>
                  <a:gd name="connsiteY12" fmla="*/ 4537936 h 5538158"/>
                  <a:gd name="connsiteX13" fmla="*/ 327875 w 9144072"/>
                  <a:gd name="connsiteY13" fmla="*/ 2984739 h 5538158"/>
                  <a:gd name="connsiteX14" fmla="*/ 72 w 9144072"/>
                  <a:gd name="connsiteY14" fmla="*/ 1280036 h 5538158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617420"/>
                  <a:gd name="connsiteX1" fmla="*/ 814572 w 9144072"/>
                  <a:gd name="connsiteY1" fmla="*/ 465536 h 5617420"/>
                  <a:gd name="connsiteX2" fmla="*/ 3105580 w 9144072"/>
                  <a:gd name="connsiteY2" fmla="*/ 0 h 5617420"/>
                  <a:gd name="connsiteX3" fmla="*/ 5986804 w 9144072"/>
                  <a:gd name="connsiteY3" fmla="*/ 414068 h 5617420"/>
                  <a:gd name="connsiteX4" fmla="*/ 8277814 w 9144072"/>
                  <a:gd name="connsiteY4" fmla="*/ 206743 h 5617420"/>
                  <a:gd name="connsiteX5" fmla="*/ 9144072 w 9144072"/>
                  <a:gd name="connsiteY5" fmla="*/ 1280036 h 5617420"/>
                  <a:gd name="connsiteX6" fmla="*/ 8919784 w 9144072"/>
                  <a:gd name="connsiteY6" fmla="*/ 3260785 h 5617420"/>
                  <a:gd name="connsiteX7" fmla="*/ 9144072 w 9144072"/>
                  <a:gd name="connsiteY7" fmla="*/ 4486177 h 5617420"/>
                  <a:gd name="connsiteX8" fmla="*/ 8329572 w 9144072"/>
                  <a:gd name="connsiteY8" fmla="*/ 5352436 h 5617420"/>
                  <a:gd name="connsiteX9" fmla="*/ 5917792 w 9144072"/>
                  <a:gd name="connsiteY9" fmla="*/ 5538158 h 5617420"/>
                  <a:gd name="connsiteX10" fmla="*/ 2973790 w 9144072"/>
                  <a:gd name="connsiteY10" fmla="*/ 5503653 h 5617420"/>
                  <a:gd name="connsiteX11" fmla="*/ 814572 w 9144072"/>
                  <a:gd name="connsiteY11" fmla="*/ 5352436 h 5617420"/>
                  <a:gd name="connsiteX12" fmla="*/ 72 w 9144072"/>
                  <a:gd name="connsiteY12" fmla="*/ 4537936 h 5617420"/>
                  <a:gd name="connsiteX13" fmla="*/ 327875 w 9144072"/>
                  <a:gd name="connsiteY13" fmla="*/ 2984739 h 5617420"/>
                  <a:gd name="connsiteX14" fmla="*/ 72 w 9144072"/>
                  <a:gd name="connsiteY14" fmla="*/ 1280036 h 5617420"/>
                  <a:gd name="connsiteX0" fmla="*/ 72 w 9144072"/>
                  <a:gd name="connsiteY0" fmla="*/ 1280036 h 5541262"/>
                  <a:gd name="connsiteX1" fmla="*/ 814572 w 9144072"/>
                  <a:gd name="connsiteY1" fmla="*/ 465536 h 5541262"/>
                  <a:gd name="connsiteX2" fmla="*/ 3105580 w 9144072"/>
                  <a:gd name="connsiteY2" fmla="*/ 0 h 5541262"/>
                  <a:gd name="connsiteX3" fmla="*/ 5986804 w 9144072"/>
                  <a:gd name="connsiteY3" fmla="*/ 414068 h 5541262"/>
                  <a:gd name="connsiteX4" fmla="*/ 8277814 w 9144072"/>
                  <a:gd name="connsiteY4" fmla="*/ 206743 h 5541262"/>
                  <a:gd name="connsiteX5" fmla="*/ 9144072 w 9144072"/>
                  <a:gd name="connsiteY5" fmla="*/ 1280036 h 5541262"/>
                  <a:gd name="connsiteX6" fmla="*/ 8919784 w 9144072"/>
                  <a:gd name="connsiteY6" fmla="*/ 3260785 h 5541262"/>
                  <a:gd name="connsiteX7" fmla="*/ 9144072 w 9144072"/>
                  <a:gd name="connsiteY7" fmla="*/ 4486177 h 5541262"/>
                  <a:gd name="connsiteX8" fmla="*/ 8329572 w 9144072"/>
                  <a:gd name="connsiteY8" fmla="*/ 5352436 h 5541262"/>
                  <a:gd name="connsiteX9" fmla="*/ 5867734 w 9144072"/>
                  <a:gd name="connsiteY9" fmla="*/ 5434641 h 5541262"/>
                  <a:gd name="connsiteX10" fmla="*/ 2973790 w 9144072"/>
                  <a:gd name="connsiteY10" fmla="*/ 5503653 h 5541262"/>
                  <a:gd name="connsiteX11" fmla="*/ 814572 w 9144072"/>
                  <a:gd name="connsiteY11" fmla="*/ 5352436 h 5541262"/>
                  <a:gd name="connsiteX12" fmla="*/ 72 w 9144072"/>
                  <a:gd name="connsiteY12" fmla="*/ 4537936 h 5541262"/>
                  <a:gd name="connsiteX13" fmla="*/ 327875 w 9144072"/>
                  <a:gd name="connsiteY13" fmla="*/ 2984739 h 5541262"/>
                  <a:gd name="connsiteX14" fmla="*/ 72 w 9144072"/>
                  <a:gd name="connsiteY14" fmla="*/ 1280036 h 5541262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655267"/>
                  <a:gd name="connsiteX1" fmla="*/ 814572 w 9144072"/>
                  <a:gd name="connsiteY1" fmla="*/ 465536 h 5655267"/>
                  <a:gd name="connsiteX2" fmla="*/ 3105580 w 9144072"/>
                  <a:gd name="connsiteY2" fmla="*/ 0 h 5655267"/>
                  <a:gd name="connsiteX3" fmla="*/ 5986804 w 9144072"/>
                  <a:gd name="connsiteY3" fmla="*/ 414068 h 5655267"/>
                  <a:gd name="connsiteX4" fmla="*/ 8277814 w 9144072"/>
                  <a:gd name="connsiteY4" fmla="*/ 206743 h 5655267"/>
                  <a:gd name="connsiteX5" fmla="*/ 9144072 w 9144072"/>
                  <a:gd name="connsiteY5" fmla="*/ 1280036 h 5655267"/>
                  <a:gd name="connsiteX6" fmla="*/ 8919784 w 9144072"/>
                  <a:gd name="connsiteY6" fmla="*/ 3260785 h 5655267"/>
                  <a:gd name="connsiteX7" fmla="*/ 9144072 w 9144072"/>
                  <a:gd name="connsiteY7" fmla="*/ 4486177 h 5655267"/>
                  <a:gd name="connsiteX8" fmla="*/ 8329572 w 9144072"/>
                  <a:gd name="connsiteY8" fmla="*/ 5507712 h 5655267"/>
                  <a:gd name="connsiteX9" fmla="*/ 5867734 w 9144072"/>
                  <a:gd name="connsiteY9" fmla="*/ 5434641 h 5655267"/>
                  <a:gd name="connsiteX10" fmla="*/ 2973790 w 9144072"/>
                  <a:gd name="connsiteY10" fmla="*/ 5503653 h 5655267"/>
                  <a:gd name="connsiteX11" fmla="*/ 814572 w 9144072"/>
                  <a:gd name="connsiteY11" fmla="*/ 5352436 h 5655267"/>
                  <a:gd name="connsiteX12" fmla="*/ 72 w 9144072"/>
                  <a:gd name="connsiteY12" fmla="*/ 4537936 h 5655267"/>
                  <a:gd name="connsiteX13" fmla="*/ 327875 w 9144072"/>
                  <a:gd name="connsiteY13" fmla="*/ 2984739 h 5655267"/>
                  <a:gd name="connsiteX14" fmla="*/ 72 w 9144072"/>
                  <a:gd name="connsiteY14" fmla="*/ 1280036 h 565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144072" h="5655267">
                    <a:moveTo>
                      <a:pt x="72" y="1280036"/>
                    </a:moveTo>
                    <a:cubicBezTo>
                      <a:pt x="72" y="830200"/>
                      <a:pt x="364736" y="465536"/>
                      <a:pt x="814572" y="465536"/>
                    </a:cubicBezTo>
                    <a:cubicBezTo>
                      <a:pt x="2118830" y="465633"/>
                      <a:pt x="1801322" y="-97"/>
                      <a:pt x="3105580" y="0"/>
                    </a:cubicBezTo>
                    <a:cubicBezTo>
                      <a:pt x="4042984" y="80513"/>
                      <a:pt x="5049400" y="419819"/>
                      <a:pt x="5986804" y="414068"/>
                    </a:cubicBezTo>
                    <a:cubicBezTo>
                      <a:pt x="6750474" y="344960"/>
                      <a:pt x="7410627" y="155082"/>
                      <a:pt x="8277814" y="206743"/>
                    </a:cubicBezTo>
                    <a:cubicBezTo>
                      <a:pt x="8813914" y="258502"/>
                      <a:pt x="9144072" y="830200"/>
                      <a:pt x="9144072" y="1280036"/>
                    </a:cubicBezTo>
                    <a:cubicBezTo>
                      <a:pt x="9144072" y="1808014"/>
                      <a:pt x="8919784" y="2732807"/>
                      <a:pt x="8919784" y="3260785"/>
                    </a:cubicBezTo>
                    <a:lnTo>
                      <a:pt x="9144072" y="4486177"/>
                    </a:lnTo>
                    <a:cubicBezTo>
                      <a:pt x="9144072" y="4936013"/>
                      <a:pt x="8796661" y="5386942"/>
                      <a:pt x="8329572" y="5507712"/>
                    </a:cubicBezTo>
                    <a:cubicBezTo>
                      <a:pt x="7705595" y="5697419"/>
                      <a:pt x="6816037" y="5211031"/>
                      <a:pt x="5867734" y="5434641"/>
                    </a:cubicBezTo>
                    <a:cubicBezTo>
                      <a:pt x="4971189" y="5640998"/>
                      <a:pt x="3740896" y="5773271"/>
                      <a:pt x="2973790" y="5503653"/>
                    </a:cubicBezTo>
                    <a:cubicBezTo>
                      <a:pt x="2242927" y="5177203"/>
                      <a:pt x="1595494" y="5247566"/>
                      <a:pt x="814572" y="5352436"/>
                    </a:cubicBezTo>
                    <a:cubicBezTo>
                      <a:pt x="364736" y="5352436"/>
                      <a:pt x="72" y="4987772"/>
                      <a:pt x="72" y="4537936"/>
                    </a:cubicBezTo>
                    <a:cubicBezTo>
                      <a:pt x="-5679" y="4002951"/>
                      <a:pt x="333626" y="3519724"/>
                      <a:pt x="327875" y="2984739"/>
                    </a:cubicBezTo>
                    <a:cubicBezTo>
                      <a:pt x="333626" y="2433757"/>
                      <a:pt x="-5679" y="1831018"/>
                      <a:pt x="72" y="1280036"/>
                    </a:cubicBezTo>
                    <a:close/>
                  </a:path>
                </a:pathLst>
              </a:custGeom>
              <a:pattFill prst="pct5">
                <a:fgClr>
                  <a:schemeClr val="bg1"/>
                </a:fgClr>
                <a:bgClr>
                  <a:schemeClr val="accent4">
                    <a:lumMod val="60000"/>
                    <a:lumOff val="4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45720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6" name="สี่เหลี่ยมผืนผ้ามุมมน 2">
                <a:extLst>
                  <a:ext uri="{FF2B5EF4-FFF2-40B4-BE49-F238E27FC236}">
                    <a16:creationId xmlns:a16="http://schemas.microsoft.com/office/drawing/2014/main" id="{2EC82148-1066-4474-A1B3-51892874E7AC}"/>
                  </a:ext>
                </a:extLst>
              </p:cNvPr>
              <p:cNvSpPr/>
              <p:nvPr/>
            </p:nvSpPr>
            <p:spPr>
              <a:xfrm>
                <a:off x="1027384" y="684748"/>
                <a:ext cx="10448355" cy="5655267"/>
              </a:xfrm>
              <a:custGeom>
                <a:avLst/>
                <a:gdLst>
                  <a:gd name="connsiteX0" fmla="*/ 0 w 9144000"/>
                  <a:gd name="connsiteY0" fmla="*/ 814500 h 4886900"/>
                  <a:gd name="connsiteX1" fmla="*/ 814500 w 9144000"/>
                  <a:gd name="connsiteY1" fmla="*/ 0 h 4886900"/>
                  <a:gd name="connsiteX2" fmla="*/ 8329500 w 9144000"/>
                  <a:gd name="connsiteY2" fmla="*/ 0 h 4886900"/>
                  <a:gd name="connsiteX3" fmla="*/ 9144000 w 9144000"/>
                  <a:gd name="connsiteY3" fmla="*/ 814500 h 4886900"/>
                  <a:gd name="connsiteX4" fmla="*/ 9144000 w 9144000"/>
                  <a:gd name="connsiteY4" fmla="*/ 4072400 h 4886900"/>
                  <a:gd name="connsiteX5" fmla="*/ 8329500 w 9144000"/>
                  <a:gd name="connsiteY5" fmla="*/ 4886900 h 4886900"/>
                  <a:gd name="connsiteX6" fmla="*/ 814500 w 9144000"/>
                  <a:gd name="connsiteY6" fmla="*/ 4886900 h 4886900"/>
                  <a:gd name="connsiteX7" fmla="*/ 0 w 9144000"/>
                  <a:gd name="connsiteY7" fmla="*/ 4072400 h 4886900"/>
                  <a:gd name="connsiteX8" fmla="*/ 0 w 9144000"/>
                  <a:gd name="connsiteY8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814572 w 9144072"/>
                  <a:gd name="connsiteY6" fmla="*/ 4886900 h 4886900"/>
                  <a:gd name="connsiteX7" fmla="*/ 72 w 9144072"/>
                  <a:gd name="connsiteY7" fmla="*/ 4072400 h 4886900"/>
                  <a:gd name="connsiteX8" fmla="*/ 327875 w 9144072"/>
                  <a:gd name="connsiteY8" fmla="*/ 2519203 h 4886900"/>
                  <a:gd name="connsiteX9" fmla="*/ 72 w 9144072"/>
                  <a:gd name="connsiteY9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20641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8919784 w 9144072"/>
                  <a:gd name="connsiteY4" fmla="*/ 2795249 h 4886900"/>
                  <a:gd name="connsiteX5" fmla="*/ 9144072 w 9144072"/>
                  <a:gd name="connsiteY5" fmla="*/ 4020641 h 4886900"/>
                  <a:gd name="connsiteX6" fmla="*/ 8329572 w 9144072"/>
                  <a:gd name="connsiteY6" fmla="*/ 4886900 h 4886900"/>
                  <a:gd name="connsiteX7" fmla="*/ 3157339 w 9144072"/>
                  <a:gd name="connsiteY7" fmla="*/ 4572290 h 4886900"/>
                  <a:gd name="connsiteX8" fmla="*/ 814572 w 9144072"/>
                  <a:gd name="connsiteY8" fmla="*/ 4886900 h 4886900"/>
                  <a:gd name="connsiteX9" fmla="*/ 72 w 9144072"/>
                  <a:gd name="connsiteY9" fmla="*/ 4072400 h 4886900"/>
                  <a:gd name="connsiteX10" fmla="*/ 327875 w 9144072"/>
                  <a:gd name="connsiteY10" fmla="*/ 2519203 h 4886900"/>
                  <a:gd name="connsiteX11" fmla="*/ 72 w 9144072"/>
                  <a:gd name="connsiteY11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4744599 w 9144072"/>
                  <a:gd name="connsiteY2" fmla="*/ 310841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5538229 w 9144072"/>
                  <a:gd name="connsiteY2" fmla="*/ 224577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8329572 w 9144072"/>
                  <a:gd name="connsiteY3" fmla="*/ 465536 h 5352436"/>
                  <a:gd name="connsiteX4" fmla="*/ 9144072 w 9144072"/>
                  <a:gd name="connsiteY4" fmla="*/ 1280036 h 5352436"/>
                  <a:gd name="connsiteX5" fmla="*/ 8919784 w 9144072"/>
                  <a:gd name="connsiteY5" fmla="*/ 3260785 h 5352436"/>
                  <a:gd name="connsiteX6" fmla="*/ 9144072 w 9144072"/>
                  <a:gd name="connsiteY6" fmla="*/ 4486177 h 5352436"/>
                  <a:gd name="connsiteX7" fmla="*/ 8329572 w 9144072"/>
                  <a:gd name="connsiteY7" fmla="*/ 5352436 h 5352436"/>
                  <a:gd name="connsiteX8" fmla="*/ 3157339 w 9144072"/>
                  <a:gd name="connsiteY8" fmla="*/ 5037826 h 5352436"/>
                  <a:gd name="connsiteX9" fmla="*/ 814572 w 9144072"/>
                  <a:gd name="connsiteY9" fmla="*/ 5352436 h 5352436"/>
                  <a:gd name="connsiteX10" fmla="*/ 72 w 9144072"/>
                  <a:gd name="connsiteY10" fmla="*/ 4537936 h 5352436"/>
                  <a:gd name="connsiteX11" fmla="*/ 327875 w 9144072"/>
                  <a:gd name="connsiteY11" fmla="*/ 2984739 h 5352436"/>
                  <a:gd name="connsiteX12" fmla="*/ 72 w 9144072"/>
                  <a:gd name="connsiteY12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329572 w 9144072"/>
                  <a:gd name="connsiteY4" fmla="*/ 465536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550990"/>
                  <a:gd name="connsiteX1" fmla="*/ 814572 w 9144072"/>
                  <a:gd name="connsiteY1" fmla="*/ 465536 h 5550990"/>
                  <a:gd name="connsiteX2" fmla="*/ 3105580 w 9144072"/>
                  <a:gd name="connsiteY2" fmla="*/ 0 h 5550990"/>
                  <a:gd name="connsiteX3" fmla="*/ 5986804 w 9144072"/>
                  <a:gd name="connsiteY3" fmla="*/ 414068 h 5550990"/>
                  <a:gd name="connsiteX4" fmla="*/ 8277814 w 9144072"/>
                  <a:gd name="connsiteY4" fmla="*/ 206743 h 5550990"/>
                  <a:gd name="connsiteX5" fmla="*/ 9144072 w 9144072"/>
                  <a:gd name="connsiteY5" fmla="*/ 1280036 h 5550990"/>
                  <a:gd name="connsiteX6" fmla="*/ 8919784 w 9144072"/>
                  <a:gd name="connsiteY6" fmla="*/ 3260785 h 5550990"/>
                  <a:gd name="connsiteX7" fmla="*/ 9144072 w 9144072"/>
                  <a:gd name="connsiteY7" fmla="*/ 4486177 h 5550990"/>
                  <a:gd name="connsiteX8" fmla="*/ 8329572 w 9144072"/>
                  <a:gd name="connsiteY8" fmla="*/ 5352436 h 5550990"/>
                  <a:gd name="connsiteX9" fmla="*/ 5917792 w 9144072"/>
                  <a:gd name="connsiteY9" fmla="*/ 5538158 h 5550990"/>
                  <a:gd name="connsiteX10" fmla="*/ 3157339 w 9144072"/>
                  <a:gd name="connsiteY10" fmla="*/ 5037826 h 5550990"/>
                  <a:gd name="connsiteX11" fmla="*/ 814572 w 9144072"/>
                  <a:gd name="connsiteY11" fmla="*/ 5352436 h 5550990"/>
                  <a:gd name="connsiteX12" fmla="*/ 72 w 9144072"/>
                  <a:gd name="connsiteY12" fmla="*/ 4537936 h 5550990"/>
                  <a:gd name="connsiteX13" fmla="*/ 327875 w 9144072"/>
                  <a:gd name="connsiteY13" fmla="*/ 2984739 h 5550990"/>
                  <a:gd name="connsiteX14" fmla="*/ 72 w 9144072"/>
                  <a:gd name="connsiteY14" fmla="*/ 1280036 h 5550990"/>
                  <a:gd name="connsiteX0" fmla="*/ 72 w 9144072"/>
                  <a:gd name="connsiteY0" fmla="*/ 1280036 h 5545698"/>
                  <a:gd name="connsiteX1" fmla="*/ 814572 w 9144072"/>
                  <a:gd name="connsiteY1" fmla="*/ 465536 h 5545698"/>
                  <a:gd name="connsiteX2" fmla="*/ 3105580 w 9144072"/>
                  <a:gd name="connsiteY2" fmla="*/ 0 h 5545698"/>
                  <a:gd name="connsiteX3" fmla="*/ 5986804 w 9144072"/>
                  <a:gd name="connsiteY3" fmla="*/ 414068 h 5545698"/>
                  <a:gd name="connsiteX4" fmla="*/ 8277814 w 9144072"/>
                  <a:gd name="connsiteY4" fmla="*/ 206743 h 5545698"/>
                  <a:gd name="connsiteX5" fmla="*/ 9144072 w 9144072"/>
                  <a:gd name="connsiteY5" fmla="*/ 1280036 h 5545698"/>
                  <a:gd name="connsiteX6" fmla="*/ 8919784 w 9144072"/>
                  <a:gd name="connsiteY6" fmla="*/ 3260785 h 5545698"/>
                  <a:gd name="connsiteX7" fmla="*/ 9144072 w 9144072"/>
                  <a:gd name="connsiteY7" fmla="*/ 4486177 h 5545698"/>
                  <a:gd name="connsiteX8" fmla="*/ 8329572 w 9144072"/>
                  <a:gd name="connsiteY8" fmla="*/ 5352436 h 5545698"/>
                  <a:gd name="connsiteX9" fmla="*/ 5917792 w 9144072"/>
                  <a:gd name="connsiteY9" fmla="*/ 5538158 h 5545698"/>
                  <a:gd name="connsiteX10" fmla="*/ 3157339 w 9144072"/>
                  <a:gd name="connsiteY10" fmla="*/ 5037826 h 5545698"/>
                  <a:gd name="connsiteX11" fmla="*/ 814572 w 9144072"/>
                  <a:gd name="connsiteY11" fmla="*/ 5352436 h 5545698"/>
                  <a:gd name="connsiteX12" fmla="*/ 72 w 9144072"/>
                  <a:gd name="connsiteY12" fmla="*/ 4537936 h 5545698"/>
                  <a:gd name="connsiteX13" fmla="*/ 327875 w 9144072"/>
                  <a:gd name="connsiteY13" fmla="*/ 2984739 h 5545698"/>
                  <a:gd name="connsiteX14" fmla="*/ 72 w 9144072"/>
                  <a:gd name="connsiteY14" fmla="*/ 1280036 h 5545698"/>
                  <a:gd name="connsiteX0" fmla="*/ 72 w 9144072"/>
                  <a:gd name="connsiteY0" fmla="*/ 1280036 h 5538158"/>
                  <a:gd name="connsiteX1" fmla="*/ 814572 w 9144072"/>
                  <a:gd name="connsiteY1" fmla="*/ 465536 h 5538158"/>
                  <a:gd name="connsiteX2" fmla="*/ 3105580 w 9144072"/>
                  <a:gd name="connsiteY2" fmla="*/ 0 h 5538158"/>
                  <a:gd name="connsiteX3" fmla="*/ 5986804 w 9144072"/>
                  <a:gd name="connsiteY3" fmla="*/ 414068 h 5538158"/>
                  <a:gd name="connsiteX4" fmla="*/ 8277814 w 9144072"/>
                  <a:gd name="connsiteY4" fmla="*/ 206743 h 5538158"/>
                  <a:gd name="connsiteX5" fmla="*/ 9144072 w 9144072"/>
                  <a:gd name="connsiteY5" fmla="*/ 1280036 h 5538158"/>
                  <a:gd name="connsiteX6" fmla="*/ 8919784 w 9144072"/>
                  <a:gd name="connsiteY6" fmla="*/ 3260785 h 5538158"/>
                  <a:gd name="connsiteX7" fmla="*/ 9144072 w 9144072"/>
                  <a:gd name="connsiteY7" fmla="*/ 4486177 h 5538158"/>
                  <a:gd name="connsiteX8" fmla="*/ 8329572 w 9144072"/>
                  <a:gd name="connsiteY8" fmla="*/ 5352436 h 5538158"/>
                  <a:gd name="connsiteX9" fmla="*/ 5917792 w 9144072"/>
                  <a:gd name="connsiteY9" fmla="*/ 5538158 h 5538158"/>
                  <a:gd name="connsiteX10" fmla="*/ 3157339 w 9144072"/>
                  <a:gd name="connsiteY10" fmla="*/ 5037826 h 5538158"/>
                  <a:gd name="connsiteX11" fmla="*/ 814572 w 9144072"/>
                  <a:gd name="connsiteY11" fmla="*/ 5352436 h 5538158"/>
                  <a:gd name="connsiteX12" fmla="*/ 72 w 9144072"/>
                  <a:gd name="connsiteY12" fmla="*/ 4537936 h 5538158"/>
                  <a:gd name="connsiteX13" fmla="*/ 327875 w 9144072"/>
                  <a:gd name="connsiteY13" fmla="*/ 2984739 h 5538158"/>
                  <a:gd name="connsiteX14" fmla="*/ 72 w 9144072"/>
                  <a:gd name="connsiteY14" fmla="*/ 1280036 h 5538158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617420"/>
                  <a:gd name="connsiteX1" fmla="*/ 814572 w 9144072"/>
                  <a:gd name="connsiteY1" fmla="*/ 465536 h 5617420"/>
                  <a:gd name="connsiteX2" fmla="*/ 3105580 w 9144072"/>
                  <a:gd name="connsiteY2" fmla="*/ 0 h 5617420"/>
                  <a:gd name="connsiteX3" fmla="*/ 5986804 w 9144072"/>
                  <a:gd name="connsiteY3" fmla="*/ 414068 h 5617420"/>
                  <a:gd name="connsiteX4" fmla="*/ 8277814 w 9144072"/>
                  <a:gd name="connsiteY4" fmla="*/ 206743 h 5617420"/>
                  <a:gd name="connsiteX5" fmla="*/ 9144072 w 9144072"/>
                  <a:gd name="connsiteY5" fmla="*/ 1280036 h 5617420"/>
                  <a:gd name="connsiteX6" fmla="*/ 8919784 w 9144072"/>
                  <a:gd name="connsiteY6" fmla="*/ 3260785 h 5617420"/>
                  <a:gd name="connsiteX7" fmla="*/ 9144072 w 9144072"/>
                  <a:gd name="connsiteY7" fmla="*/ 4486177 h 5617420"/>
                  <a:gd name="connsiteX8" fmla="*/ 8329572 w 9144072"/>
                  <a:gd name="connsiteY8" fmla="*/ 5352436 h 5617420"/>
                  <a:gd name="connsiteX9" fmla="*/ 5917792 w 9144072"/>
                  <a:gd name="connsiteY9" fmla="*/ 5538158 h 5617420"/>
                  <a:gd name="connsiteX10" fmla="*/ 2973790 w 9144072"/>
                  <a:gd name="connsiteY10" fmla="*/ 5503653 h 5617420"/>
                  <a:gd name="connsiteX11" fmla="*/ 814572 w 9144072"/>
                  <a:gd name="connsiteY11" fmla="*/ 5352436 h 5617420"/>
                  <a:gd name="connsiteX12" fmla="*/ 72 w 9144072"/>
                  <a:gd name="connsiteY12" fmla="*/ 4537936 h 5617420"/>
                  <a:gd name="connsiteX13" fmla="*/ 327875 w 9144072"/>
                  <a:gd name="connsiteY13" fmla="*/ 2984739 h 5617420"/>
                  <a:gd name="connsiteX14" fmla="*/ 72 w 9144072"/>
                  <a:gd name="connsiteY14" fmla="*/ 1280036 h 5617420"/>
                  <a:gd name="connsiteX0" fmla="*/ 72 w 9144072"/>
                  <a:gd name="connsiteY0" fmla="*/ 1280036 h 5541262"/>
                  <a:gd name="connsiteX1" fmla="*/ 814572 w 9144072"/>
                  <a:gd name="connsiteY1" fmla="*/ 465536 h 5541262"/>
                  <a:gd name="connsiteX2" fmla="*/ 3105580 w 9144072"/>
                  <a:gd name="connsiteY2" fmla="*/ 0 h 5541262"/>
                  <a:gd name="connsiteX3" fmla="*/ 5986804 w 9144072"/>
                  <a:gd name="connsiteY3" fmla="*/ 414068 h 5541262"/>
                  <a:gd name="connsiteX4" fmla="*/ 8277814 w 9144072"/>
                  <a:gd name="connsiteY4" fmla="*/ 206743 h 5541262"/>
                  <a:gd name="connsiteX5" fmla="*/ 9144072 w 9144072"/>
                  <a:gd name="connsiteY5" fmla="*/ 1280036 h 5541262"/>
                  <a:gd name="connsiteX6" fmla="*/ 8919784 w 9144072"/>
                  <a:gd name="connsiteY6" fmla="*/ 3260785 h 5541262"/>
                  <a:gd name="connsiteX7" fmla="*/ 9144072 w 9144072"/>
                  <a:gd name="connsiteY7" fmla="*/ 4486177 h 5541262"/>
                  <a:gd name="connsiteX8" fmla="*/ 8329572 w 9144072"/>
                  <a:gd name="connsiteY8" fmla="*/ 5352436 h 5541262"/>
                  <a:gd name="connsiteX9" fmla="*/ 5867734 w 9144072"/>
                  <a:gd name="connsiteY9" fmla="*/ 5434641 h 5541262"/>
                  <a:gd name="connsiteX10" fmla="*/ 2973790 w 9144072"/>
                  <a:gd name="connsiteY10" fmla="*/ 5503653 h 5541262"/>
                  <a:gd name="connsiteX11" fmla="*/ 814572 w 9144072"/>
                  <a:gd name="connsiteY11" fmla="*/ 5352436 h 5541262"/>
                  <a:gd name="connsiteX12" fmla="*/ 72 w 9144072"/>
                  <a:gd name="connsiteY12" fmla="*/ 4537936 h 5541262"/>
                  <a:gd name="connsiteX13" fmla="*/ 327875 w 9144072"/>
                  <a:gd name="connsiteY13" fmla="*/ 2984739 h 5541262"/>
                  <a:gd name="connsiteX14" fmla="*/ 72 w 9144072"/>
                  <a:gd name="connsiteY14" fmla="*/ 1280036 h 5541262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655267"/>
                  <a:gd name="connsiteX1" fmla="*/ 814572 w 9144072"/>
                  <a:gd name="connsiteY1" fmla="*/ 465536 h 5655267"/>
                  <a:gd name="connsiteX2" fmla="*/ 3105580 w 9144072"/>
                  <a:gd name="connsiteY2" fmla="*/ 0 h 5655267"/>
                  <a:gd name="connsiteX3" fmla="*/ 5986804 w 9144072"/>
                  <a:gd name="connsiteY3" fmla="*/ 414068 h 5655267"/>
                  <a:gd name="connsiteX4" fmla="*/ 8277814 w 9144072"/>
                  <a:gd name="connsiteY4" fmla="*/ 206743 h 5655267"/>
                  <a:gd name="connsiteX5" fmla="*/ 9144072 w 9144072"/>
                  <a:gd name="connsiteY5" fmla="*/ 1280036 h 5655267"/>
                  <a:gd name="connsiteX6" fmla="*/ 8919784 w 9144072"/>
                  <a:gd name="connsiteY6" fmla="*/ 3260785 h 5655267"/>
                  <a:gd name="connsiteX7" fmla="*/ 9144072 w 9144072"/>
                  <a:gd name="connsiteY7" fmla="*/ 4486177 h 5655267"/>
                  <a:gd name="connsiteX8" fmla="*/ 8329572 w 9144072"/>
                  <a:gd name="connsiteY8" fmla="*/ 5507712 h 5655267"/>
                  <a:gd name="connsiteX9" fmla="*/ 5867734 w 9144072"/>
                  <a:gd name="connsiteY9" fmla="*/ 5434641 h 5655267"/>
                  <a:gd name="connsiteX10" fmla="*/ 2973790 w 9144072"/>
                  <a:gd name="connsiteY10" fmla="*/ 5503653 h 5655267"/>
                  <a:gd name="connsiteX11" fmla="*/ 814572 w 9144072"/>
                  <a:gd name="connsiteY11" fmla="*/ 5352436 h 5655267"/>
                  <a:gd name="connsiteX12" fmla="*/ 72 w 9144072"/>
                  <a:gd name="connsiteY12" fmla="*/ 4537936 h 5655267"/>
                  <a:gd name="connsiteX13" fmla="*/ 327875 w 9144072"/>
                  <a:gd name="connsiteY13" fmla="*/ 2984739 h 5655267"/>
                  <a:gd name="connsiteX14" fmla="*/ 72 w 9144072"/>
                  <a:gd name="connsiteY14" fmla="*/ 1280036 h 565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144072" h="5655267">
                    <a:moveTo>
                      <a:pt x="72" y="1280036"/>
                    </a:moveTo>
                    <a:cubicBezTo>
                      <a:pt x="72" y="830200"/>
                      <a:pt x="364736" y="465536"/>
                      <a:pt x="814572" y="465536"/>
                    </a:cubicBezTo>
                    <a:cubicBezTo>
                      <a:pt x="2118830" y="465633"/>
                      <a:pt x="1801322" y="-97"/>
                      <a:pt x="3105580" y="0"/>
                    </a:cubicBezTo>
                    <a:cubicBezTo>
                      <a:pt x="4042984" y="80513"/>
                      <a:pt x="5049400" y="419819"/>
                      <a:pt x="5986804" y="414068"/>
                    </a:cubicBezTo>
                    <a:cubicBezTo>
                      <a:pt x="6750474" y="344960"/>
                      <a:pt x="7410627" y="155082"/>
                      <a:pt x="8277814" y="206743"/>
                    </a:cubicBezTo>
                    <a:cubicBezTo>
                      <a:pt x="8813914" y="258502"/>
                      <a:pt x="9144072" y="830200"/>
                      <a:pt x="9144072" y="1280036"/>
                    </a:cubicBezTo>
                    <a:cubicBezTo>
                      <a:pt x="9144072" y="1808014"/>
                      <a:pt x="8919784" y="2732807"/>
                      <a:pt x="8919784" y="3260785"/>
                    </a:cubicBezTo>
                    <a:lnTo>
                      <a:pt x="9144072" y="4486177"/>
                    </a:lnTo>
                    <a:cubicBezTo>
                      <a:pt x="9144072" y="4936013"/>
                      <a:pt x="8796661" y="5386942"/>
                      <a:pt x="8329572" y="5507712"/>
                    </a:cubicBezTo>
                    <a:cubicBezTo>
                      <a:pt x="7705595" y="5697419"/>
                      <a:pt x="6816037" y="5211031"/>
                      <a:pt x="5867734" y="5434641"/>
                    </a:cubicBezTo>
                    <a:cubicBezTo>
                      <a:pt x="4971189" y="5640998"/>
                      <a:pt x="3740896" y="5773271"/>
                      <a:pt x="2973790" y="5503653"/>
                    </a:cubicBezTo>
                    <a:cubicBezTo>
                      <a:pt x="2242927" y="5177203"/>
                      <a:pt x="1595494" y="5247566"/>
                      <a:pt x="814572" y="5352436"/>
                    </a:cubicBezTo>
                    <a:cubicBezTo>
                      <a:pt x="364736" y="5352436"/>
                      <a:pt x="72" y="4987772"/>
                      <a:pt x="72" y="4537936"/>
                    </a:cubicBezTo>
                    <a:cubicBezTo>
                      <a:pt x="-5679" y="4002951"/>
                      <a:pt x="333626" y="3519724"/>
                      <a:pt x="327875" y="2984739"/>
                    </a:cubicBezTo>
                    <a:cubicBezTo>
                      <a:pt x="333626" y="2433757"/>
                      <a:pt x="-5679" y="1831018"/>
                      <a:pt x="72" y="128003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>
                      <a:lumMod val="20000"/>
                      <a:lumOff val="80000"/>
                    </a:schemeClr>
                  </a:gs>
                  <a:gs pos="37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45720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43" name="Rectangle 33">
              <a:extLst>
                <a:ext uri="{FF2B5EF4-FFF2-40B4-BE49-F238E27FC236}">
                  <a16:creationId xmlns:a16="http://schemas.microsoft.com/office/drawing/2014/main" id="{C2AD223D-BD71-4221-AD68-A313426C84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9166" y="2969788"/>
              <a:ext cx="3541678" cy="7694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34" name="图片 42"/>
          <p:cNvPicPr>
            <a:picLocks noChangeAspect="1"/>
          </p:cNvPicPr>
          <p:nvPr/>
        </p:nvPicPr>
        <p:blipFill rotWithShape="1">
          <a:blip r:embed="rId5"/>
          <a:srcRect t="6195"/>
          <a:stretch/>
        </p:blipFill>
        <p:spPr>
          <a:xfrm>
            <a:off x="1495031" y="3283276"/>
            <a:ext cx="4014716" cy="2286375"/>
          </a:xfrm>
          <a:prstGeom prst="rect">
            <a:avLst/>
          </a:prstGeom>
        </p:spPr>
      </p:pic>
      <p:pic>
        <p:nvPicPr>
          <p:cNvPr id="437" name="图片 41">
            <a:extLst>
              <a:ext uri="{FF2B5EF4-FFF2-40B4-BE49-F238E27FC236}">
                <a16:creationId xmlns:a16="http://schemas.microsoft.com/office/drawing/2014/main" id="{99232056-4D13-4002-A19C-80C1632DD7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7910" r="39403"/>
          <a:stretch/>
        </p:blipFill>
        <p:spPr>
          <a:xfrm>
            <a:off x="9255400" y="-33210"/>
            <a:ext cx="3220396" cy="2182943"/>
          </a:xfrm>
          <a:prstGeom prst="rect">
            <a:avLst/>
          </a:prstGeom>
        </p:spPr>
      </p:pic>
      <p:pic>
        <p:nvPicPr>
          <p:cNvPr id="439" name="图片 43">
            <a:extLst>
              <a:ext uri="{FF2B5EF4-FFF2-40B4-BE49-F238E27FC236}">
                <a16:creationId xmlns:a16="http://schemas.microsoft.com/office/drawing/2014/main" id="{5FBAE2AB-D611-44A4-880E-F1274E5F58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537" t="7043" r="35112" b="18399"/>
          <a:stretch/>
        </p:blipFill>
        <p:spPr>
          <a:xfrm>
            <a:off x="7203100" y="2223525"/>
            <a:ext cx="4840224" cy="39582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20" t="14036"/>
          <a:stretch/>
        </p:blipFill>
        <p:spPr>
          <a:xfrm rot="16200000" flipV="1">
            <a:off x="4240859" y="-4449446"/>
            <a:ext cx="3686909" cy="12331150"/>
          </a:xfrm>
          <a:prstGeom prst="rect">
            <a:avLst/>
          </a:prstGeom>
        </p:spPr>
      </p:pic>
      <p:grpSp>
        <p:nvGrpSpPr>
          <p:cNvPr id="436" name="Group 435"/>
          <p:cNvGrpSpPr/>
          <p:nvPr/>
        </p:nvGrpSpPr>
        <p:grpSpPr>
          <a:xfrm>
            <a:off x="9911783" y="3408553"/>
            <a:ext cx="2543747" cy="3778327"/>
            <a:chOff x="9802396" y="3173150"/>
            <a:chExt cx="2694829" cy="3542563"/>
          </a:xfrm>
        </p:grpSpPr>
        <p:pic>
          <p:nvPicPr>
            <p:cNvPr id="13" name="PA_图片 50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19703" y="3342691"/>
              <a:ext cx="2177522" cy="337302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4" descr="Number 3/4 illustration, Fraction fun Fraction Pizza, Learning Fractions s,  text, logo, sign png | PNGWi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875" b="100000" l="761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2396" y="3173150"/>
              <a:ext cx="1268322" cy="1102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5" name="Group 434"/>
          <p:cNvGrpSpPr/>
          <p:nvPr/>
        </p:nvGrpSpPr>
        <p:grpSpPr>
          <a:xfrm>
            <a:off x="-1287289" y="-103975"/>
            <a:ext cx="4225477" cy="5618077"/>
            <a:chOff x="-4492785" y="-1378472"/>
            <a:chExt cx="11071517" cy="11071515"/>
          </a:xfrm>
        </p:grpSpPr>
        <p:pic>
          <p:nvPicPr>
            <p:cNvPr id="8" name="Picture 2" descr="Fraction png images | PNGWi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2601" y="2427962"/>
              <a:ext cx="2654577" cy="3060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92785" y="-1378472"/>
              <a:ext cx="11071517" cy="11071515"/>
            </a:xfrm>
            <a:prstGeom prst="rect">
              <a:avLst/>
            </a:prstGeom>
          </p:spPr>
        </p:pic>
      </p:grpSp>
      <p:pic>
        <p:nvPicPr>
          <p:cNvPr id="2050" name="Picture 2" descr="Happy cute smiling funny kawaii cupcake Royalty Free Vector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2016">
            <a:off x="9532275" y="533663"/>
            <a:ext cx="1625543" cy="175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7" name="图片 42">
            <a:extLst>
              <a:ext uri="{FF2B5EF4-FFF2-40B4-BE49-F238E27FC236}">
                <a16:creationId xmlns:a16="http://schemas.microsoft.com/office/drawing/2014/main" id="{E32091FC-E844-42D1-89E6-02D1BFE230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195"/>
          <a:stretch/>
        </p:blipFill>
        <p:spPr>
          <a:xfrm>
            <a:off x="-3831288" y="-2406790"/>
            <a:ext cx="7016698" cy="3995999"/>
          </a:xfrm>
          <a:prstGeom prst="rect">
            <a:avLst/>
          </a:prstGeom>
        </p:spPr>
      </p:pic>
      <p:pic>
        <p:nvPicPr>
          <p:cNvPr id="448" name="Picture 447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1242116" y="1683922"/>
            <a:ext cx="1153770" cy="115377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9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5808603" y="5017077"/>
            <a:ext cx="1733770" cy="1867137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" name="Picture 4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1068517" y="4249250"/>
            <a:ext cx="2089142" cy="1466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5CEB10-D84D-729B-4F10-2E91FB3D9AD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842399" y="1693227"/>
            <a:ext cx="6998815" cy="42187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315B105-4C3A-3B9C-04B9-A752AA7DA6E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014048" y="660674"/>
            <a:ext cx="2517866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408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roup 420"/>
          <p:cNvGrpSpPr/>
          <p:nvPr/>
        </p:nvGrpSpPr>
        <p:grpSpPr>
          <a:xfrm>
            <a:off x="3248091" y="-780570"/>
            <a:ext cx="7363621" cy="6858000"/>
            <a:chOff x="4223838" y="5386449"/>
            <a:chExt cx="7363621" cy="6858000"/>
          </a:xfrm>
        </p:grpSpPr>
        <p:sp>
          <p:nvSpPr>
            <p:cNvPr id="420" name="Rounded Rectangle 419"/>
            <p:cNvSpPr/>
            <p:nvPr/>
          </p:nvSpPr>
          <p:spPr>
            <a:xfrm>
              <a:off x="4695791" y="7049902"/>
              <a:ext cx="5948954" cy="380560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19" name="Picture 4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3838" y="5386449"/>
              <a:ext cx="7363621" cy="6858000"/>
            </a:xfrm>
            <a:prstGeom prst="rect">
              <a:avLst/>
            </a:prstGeom>
          </p:spPr>
        </p:pic>
      </p:grpSp>
      <p:pic>
        <p:nvPicPr>
          <p:cNvPr id="2" name="PA_图片 5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04486" y="5204639"/>
            <a:ext cx="2685275" cy="28498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A_图片 52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47124" y="1309807"/>
            <a:ext cx="2133600" cy="29196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5" name="组合 1476"/>
          <p:cNvGrpSpPr/>
          <p:nvPr/>
        </p:nvGrpSpPr>
        <p:grpSpPr>
          <a:xfrm>
            <a:off x="9360526" y="3000982"/>
            <a:ext cx="3279775" cy="3987801"/>
            <a:chOff x="236687" y="-17115"/>
            <a:chExt cx="3279775" cy="3987801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2" name="Picture 3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3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54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" name="Freeform 58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5" name="Freeform 74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6" name="Freeform 75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7" name="Freeform 76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1" name="Freeform 80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3" name="Freeform 82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5" name="Freeform 84"/>
            <p:cNvSpPr>
              <a:spLocks/>
            </p:cNvSpPr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6" name="Freeform 85"/>
            <p:cNvSpPr>
              <a:spLocks/>
            </p:cNvSpPr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87" name="Picture 8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" name="Picture 8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" name="Picture 8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" name="Picture 8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1" name="Freeform 90"/>
            <p:cNvSpPr>
              <a:spLocks/>
            </p:cNvSpPr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3" name="Freeform 92"/>
            <p:cNvSpPr>
              <a:spLocks/>
            </p:cNvSpPr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7" name="Freeform 96"/>
            <p:cNvSpPr>
              <a:spLocks/>
            </p:cNvSpPr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8" name="Freeform 97"/>
            <p:cNvSpPr>
              <a:spLocks/>
            </p:cNvSpPr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99" name="Picture 9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9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9" name="Freeform 108"/>
            <p:cNvSpPr>
              <a:spLocks/>
            </p:cNvSpPr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0" name="Freeform 109"/>
            <p:cNvSpPr>
              <a:spLocks/>
            </p:cNvSpPr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2" name="Freeform 151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3" name="Freeform 162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7" name="Freeform 166"/>
            <p:cNvSpPr>
              <a:spLocks/>
            </p:cNvSpPr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9" name="Freeform 168"/>
            <p:cNvSpPr>
              <a:spLocks/>
            </p:cNvSpPr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0" name="Freeform 169"/>
            <p:cNvSpPr>
              <a:spLocks/>
            </p:cNvSpPr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2" name="Freeform 171"/>
            <p:cNvSpPr>
              <a:spLocks/>
            </p:cNvSpPr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3" name="Freeform 172"/>
            <p:cNvSpPr>
              <a:spLocks/>
            </p:cNvSpPr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4" name="Freeform 173"/>
            <p:cNvSpPr>
              <a:spLocks/>
            </p:cNvSpPr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5" name="Freeform 174"/>
            <p:cNvSpPr>
              <a:spLocks/>
            </p:cNvSpPr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6" name="Freeform 175"/>
            <p:cNvSpPr>
              <a:spLocks/>
            </p:cNvSpPr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7" name="Freeform 176"/>
            <p:cNvSpPr>
              <a:spLocks/>
            </p:cNvSpPr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8" name="Freeform 177"/>
            <p:cNvSpPr>
              <a:spLocks/>
            </p:cNvSpPr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9" name="Freeform 178"/>
            <p:cNvSpPr>
              <a:spLocks/>
            </p:cNvSpPr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0" name="Freeform 179"/>
            <p:cNvSpPr>
              <a:spLocks/>
            </p:cNvSpPr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1" name="Freeform 180"/>
            <p:cNvSpPr>
              <a:spLocks/>
            </p:cNvSpPr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2" name="Freeform 181"/>
            <p:cNvSpPr>
              <a:spLocks/>
            </p:cNvSpPr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4" name="Freeform 183"/>
            <p:cNvSpPr>
              <a:spLocks/>
            </p:cNvSpPr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5" name="Freeform 184"/>
            <p:cNvSpPr>
              <a:spLocks/>
            </p:cNvSpPr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6" name="Freeform 185"/>
            <p:cNvSpPr>
              <a:spLocks/>
            </p:cNvSpPr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7" name="Freeform 186"/>
            <p:cNvSpPr>
              <a:spLocks/>
            </p:cNvSpPr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8" name="Freeform 187"/>
            <p:cNvSpPr>
              <a:spLocks/>
            </p:cNvSpPr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9" name="Freeform 188"/>
            <p:cNvSpPr>
              <a:spLocks/>
            </p:cNvSpPr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0" name="Freeform 189"/>
            <p:cNvSpPr>
              <a:spLocks/>
            </p:cNvSpPr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1" name="Freeform 190"/>
            <p:cNvSpPr>
              <a:spLocks/>
            </p:cNvSpPr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2" name="Freeform 191"/>
            <p:cNvSpPr>
              <a:spLocks/>
            </p:cNvSpPr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3" name="Freeform 192"/>
            <p:cNvSpPr>
              <a:spLocks/>
            </p:cNvSpPr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4" name="Freeform 193"/>
            <p:cNvSpPr>
              <a:spLocks/>
            </p:cNvSpPr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5" name="Freeform 194"/>
            <p:cNvSpPr>
              <a:spLocks/>
            </p:cNvSpPr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6" name="Freeform 195"/>
            <p:cNvSpPr>
              <a:spLocks/>
            </p:cNvSpPr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7" name="Freeform 196"/>
            <p:cNvSpPr>
              <a:spLocks/>
            </p:cNvSpPr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8" name="Freeform 197"/>
            <p:cNvSpPr>
              <a:spLocks/>
            </p:cNvSpPr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9" name="Freeform 198"/>
            <p:cNvSpPr>
              <a:spLocks/>
            </p:cNvSpPr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0" name="Freeform 199"/>
            <p:cNvSpPr>
              <a:spLocks/>
            </p:cNvSpPr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01" name="Picture 20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2" name="Picture 20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3" name="Picture 20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" name="Picture 203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" name="Picture 20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" name="Picture 206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" name="Picture 207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" name="Picture 208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" name="Picture 209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0" name="Picture 210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1" name="Picture 211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" name="Picture 21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3" name="Freeform 213"/>
            <p:cNvSpPr>
              <a:spLocks/>
            </p:cNvSpPr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4" name="Freeform 214"/>
            <p:cNvSpPr>
              <a:spLocks/>
            </p:cNvSpPr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5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6" name="Freeform 216"/>
            <p:cNvSpPr>
              <a:spLocks/>
            </p:cNvSpPr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7" name="Freeform 217"/>
            <p:cNvSpPr>
              <a:spLocks/>
            </p:cNvSpPr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18" name="Picture 218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19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20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21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2" name="Freeform 222"/>
            <p:cNvSpPr>
              <a:spLocks/>
            </p:cNvSpPr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3" name="Freeform 223"/>
            <p:cNvSpPr>
              <a:spLocks/>
            </p:cNvSpPr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4" name="Freeform 224"/>
            <p:cNvSpPr>
              <a:spLocks/>
            </p:cNvSpPr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5" name="Freeform 225"/>
            <p:cNvSpPr>
              <a:spLocks/>
            </p:cNvSpPr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6" name="Freeform 226"/>
            <p:cNvSpPr>
              <a:spLocks/>
            </p:cNvSpPr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7" name="Freeform 227"/>
            <p:cNvSpPr>
              <a:spLocks/>
            </p:cNvSpPr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8" name="Freeform 228"/>
            <p:cNvSpPr>
              <a:spLocks/>
            </p:cNvSpPr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9" name="Freeform 229"/>
            <p:cNvSpPr>
              <a:spLocks/>
            </p:cNvSpPr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0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1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2" name="Freeform 232"/>
            <p:cNvSpPr>
              <a:spLocks/>
            </p:cNvSpPr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3" name="Freeform 233"/>
            <p:cNvSpPr>
              <a:spLocks/>
            </p:cNvSpPr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4" name="Freeform 234"/>
            <p:cNvSpPr>
              <a:spLocks/>
            </p:cNvSpPr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5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6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7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8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9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0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1" name="Freeform 241"/>
            <p:cNvSpPr>
              <a:spLocks/>
            </p:cNvSpPr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2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3" name="Freeform 243"/>
            <p:cNvSpPr>
              <a:spLocks/>
            </p:cNvSpPr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4" name="Freeform 244"/>
            <p:cNvSpPr>
              <a:spLocks/>
            </p:cNvSpPr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5" name="Freeform 245"/>
            <p:cNvSpPr>
              <a:spLocks/>
            </p:cNvSpPr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6" name="Freeform 246"/>
            <p:cNvSpPr>
              <a:spLocks/>
            </p:cNvSpPr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7" name="Freeform 247"/>
            <p:cNvSpPr>
              <a:spLocks/>
            </p:cNvSpPr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8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9" name="Freeform 249"/>
            <p:cNvSpPr>
              <a:spLocks/>
            </p:cNvSpPr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0" name="Freeform 250"/>
            <p:cNvSpPr>
              <a:spLocks/>
            </p:cNvSpPr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1" name="Freeform 251"/>
            <p:cNvSpPr>
              <a:spLocks/>
            </p:cNvSpPr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2" name="Freeform 252"/>
            <p:cNvSpPr>
              <a:spLocks/>
            </p:cNvSpPr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3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4" name="Freeform 254"/>
            <p:cNvSpPr>
              <a:spLocks/>
            </p:cNvSpPr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5" name="Freeform 255"/>
            <p:cNvSpPr>
              <a:spLocks/>
            </p:cNvSpPr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6" name="Freeform 256"/>
            <p:cNvSpPr>
              <a:spLocks/>
            </p:cNvSpPr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7" name="Freeform 257"/>
            <p:cNvSpPr>
              <a:spLocks/>
            </p:cNvSpPr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8" name="Freeform 258"/>
            <p:cNvSpPr>
              <a:spLocks/>
            </p:cNvSpPr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9" name="Freeform 259"/>
            <p:cNvSpPr>
              <a:spLocks/>
            </p:cNvSpPr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0" name="Freeform 260"/>
            <p:cNvSpPr>
              <a:spLocks/>
            </p:cNvSpPr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1" name="Freeform 261"/>
            <p:cNvSpPr>
              <a:spLocks/>
            </p:cNvSpPr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2" name="Freeform 262"/>
            <p:cNvSpPr>
              <a:spLocks/>
            </p:cNvSpPr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3" name="Freeform 263"/>
            <p:cNvSpPr>
              <a:spLocks/>
            </p:cNvSpPr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4" name="Freeform 264"/>
            <p:cNvSpPr>
              <a:spLocks/>
            </p:cNvSpPr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5" name="Freeform 265"/>
            <p:cNvSpPr>
              <a:spLocks/>
            </p:cNvSpPr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6" name="Freeform 266"/>
            <p:cNvSpPr>
              <a:spLocks/>
            </p:cNvSpPr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7" name="Freeform 267"/>
            <p:cNvSpPr>
              <a:spLocks/>
            </p:cNvSpPr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8" name="Freeform 268"/>
            <p:cNvSpPr>
              <a:spLocks/>
            </p:cNvSpPr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9" name="Freeform 269"/>
            <p:cNvSpPr>
              <a:spLocks/>
            </p:cNvSpPr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0" name="Freeform 270"/>
            <p:cNvSpPr>
              <a:spLocks/>
            </p:cNvSpPr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1" name="Freeform 271"/>
            <p:cNvSpPr>
              <a:spLocks/>
            </p:cNvSpPr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2" name="Freeform 272"/>
            <p:cNvSpPr>
              <a:spLocks/>
            </p:cNvSpPr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3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4" name="Freeform 274"/>
            <p:cNvSpPr>
              <a:spLocks/>
            </p:cNvSpPr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5" name="Freeform 275"/>
            <p:cNvSpPr>
              <a:spLocks/>
            </p:cNvSpPr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6" name="Freeform 276"/>
            <p:cNvSpPr>
              <a:spLocks/>
            </p:cNvSpPr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7" name="Freeform 277"/>
            <p:cNvSpPr>
              <a:spLocks/>
            </p:cNvSpPr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8" name="Freeform 278"/>
            <p:cNvSpPr>
              <a:spLocks/>
            </p:cNvSpPr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9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0" name="Freeform 280"/>
            <p:cNvSpPr>
              <a:spLocks/>
            </p:cNvSpPr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81" name="Picture 281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2" name="Picture 28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3" name="Picture 283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4" name="Picture 284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5" name="Picture 285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" name="Picture 286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" name="Picture 287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8" name="Picture 288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9" name="Picture 289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0" name="Picture 290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1" name="Freeform 291"/>
            <p:cNvSpPr>
              <a:spLocks/>
            </p:cNvSpPr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2" name="Freeform 292"/>
            <p:cNvSpPr>
              <a:spLocks/>
            </p:cNvSpPr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3" name="Freeform 293"/>
            <p:cNvSpPr>
              <a:spLocks/>
            </p:cNvSpPr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4" name="Freeform 294"/>
            <p:cNvSpPr>
              <a:spLocks/>
            </p:cNvSpPr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5" name="Freeform 295"/>
            <p:cNvSpPr>
              <a:spLocks/>
            </p:cNvSpPr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6" name="Freeform 296"/>
            <p:cNvSpPr>
              <a:spLocks/>
            </p:cNvSpPr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7" name="Freeform 297"/>
            <p:cNvSpPr>
              <a:spLocks/>
            </p:cNvSpPr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8" name="Freeform 298"/>
            <p:cNvSpPr>
              <a:spLocks/>
            </p:cNvSpPr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9" name="Freeform 299"/>
            <p:cNvSpPr>
              <a:spLocks/>
            </p:cNvSpPr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0" name="Freeform 300"/>
            <p:cNvSpPr>
              <a:spLocks/>
            </p:cNvSpPr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1" name="Freeform 301"/>
            <p:cNvSpPr>
              <a:spLocks/>
            </p:cNvSpPr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2" name="Freeform 302"/>
            <p:cNvSpPr>
              <a:spLocks/>
            </p:cNvSpPr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3" name="Freeform 303"/>
            <p:cNvSpPr>
              <a:spLocks/>
            </p:cNvSpPr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4" name="Freeform 304"/>
            <p:cNvSpPr>
              <a:spLocks/>
            </p:cNvSpPr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5" name="Freeform 305"/>
            <p:cNvSpPr>
              <a:spLocks/>
            </p:cNvSpPr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6" name="Freeform 306"/>
            <p:cNvSpPr>
              <a:spLocks/>
            </p:cNvSpPr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7" name="Freeform 307"/>
            <p:cNvSpPr>
              <a:spLocks/>
            </p:cNvSpPr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8" name="Freeform 308"/>
            <p:cNvSpPr>
              <a:spLocks/>
            </p:cNvSpPr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9" name="Freeform 309"/>
            <p:cNvSpPr>
              <a:spLocks/>
            </p:cNvSpPr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0" name="Freeform 310"/>
            <p:cNvSpPr>
              <a:spLocks/>
            </p:cNvSpPr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1" name="Freeform 311"/>
            <p:cNvSpPr>
              <a:spLocks/>
            </p:cNvSpPr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2" name="Freeform 312"/>
            <p:cNvSpPr>
              <a:spLocks/>
            </p:cNvSpPr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3" name="Freeform 313"/>
            <p:cNvSpPr>
              <a:spLocks/>
            </p:cNvSpPr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4" name="Freeform 314"/>
            <p:cNvSpPr>
              <a:spLocks/>
            </p:cNvSpPr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5" name="Freeform 315"/>
            <p:cNvSpPr>
              <a:spLocks/>
            </p:cNvSpPr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6" name="Freeform 316"/>
            <p:cNvSpPr>
              <a:spLocks/>
            </p:cNvSpPr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7" name="Freeform 317"/>
            <p:cNvSpPr>
              <a:spLocks/>
            </p:cNvSpPr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8" name="Freeform 318"/>
            <p:cNvSpPr>
              <a:spLocks/>
            </p:cNvSpPr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9" name="Freeform 319"/>
            <p:cNvSpPr>
              <a:spLocks/>
            </p:cNvSpPr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0" name="Freeform 320"/>
            <p:cNvSpPr>
              <a:spLocks/>
            </p:cNvSpPr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1" name="Freeform 321"/>
            <p:cNvSpPr>
              <a:spLocks/>
            </p:cNvSpPr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2" name="Freeform 322"/>
            <p:cNvSpPr>
              <a:spLocks/>
            </p:cNvSpPr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3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4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5" name="Freeform 325"/>
            <p:cNvSpPr>
              <a:spLocks/>
            </p:cNvSpPr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6" name="Freeform 326"/>
            <p:cNvSpPr>
              <a:spLocks/>
            </p:cNvSpPr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7" name="Freeform 327"/>
            <p:cNvSpPr>
              <a:spLocks/>
            </p:cNvSpPr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8" name="Freeform 328"/>
            <p:cNvSpPr>
              <a:spLocks/>
            </p:cNvSpPr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9" name="Freeform 329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0" name="Freeform 330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1" name="Freeform 331"/>
            <p:cNvSpPr>
              <a:spLocks/>
            </p:cNvSpPr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2" name="Freeform 332"/>
            <p:cNvSpPr>
              <a:spLocks/>
            </p:cNvSpPr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3" name="Freeform 333"/>
            <p:cNvSpPr>
              <a:spLocks/>
            </p:cNvSpPr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4" name="Freeform 334"/>
            <p:cNvSpPr>
              <a:spLocks/>
            </p:cNvSpPr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5" name="Freeform 335"/>
            <p:cNvSpPr>
              <a:spLocks/>
            </p:cNvSpPr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6" name="Freeform 336"/>
            <p:cNvSpPr>
              <a:spLocks/>
            </p:cNvSpPr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7" name="Freeform 337"/>
            <p:cNvSpPr>
              <a:spLocks/>
            </p:cNvSpPr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8" name="Freeform 338"/>
            <p:cNvSpPr>
              <a:spLocks/>
            </p:cNvSpPr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9" name="Freeform 339"/>
            <p:cNvSpPr>
              <a:spLocks/>
            </p:cNvSpPr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0" name="Freeform 340"/>
            <p:cNvSpPr>
              <a:spLocks/>
            </p:cNvSpPr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1" name="Freeform 341"/>
            <p:cNvSpPr>
              <a:spLocks/>
            </p:cNvSpPr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2" name="Freeform 342"/>
            <p:cNvSpPr>
              <a:spLocks/>
            </p:cNvSpPr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3" name="Freeform 343"/>
            <p:cNvSpPr>
              <a:spLocks/>
            </p:cNvSpPr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4" name="Freeform 344"/>
            <p:cNvSpPr>
              <a:spLocks/>
            </p:cNvSpPr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5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6" name="Freeform 346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7" name="Freeform 347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8" name="Freeform 348"/>
            <p:cNvSpPr>
              <a:spLocks/>
            </p:cNvSpPr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9" name="Freeform 349"/>
            <p:cNvSpPr>
              <a:spLocks/>
            </p:cNvSpPr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0" name="Freeform 350"/>
            <p:cNvSpPr>
              <a:spLocks/>
            </p:cNvSpPr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1" name="Freeform 351"/>
            <p:cNvSpPr>
              <a:spLocks/>
            </p:cNvSpPr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2" name="Freeform 352"/>
            <p:cNvSpPr>
              <a:spLocks/>
            </p:cNvSpPr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3" name="Freeform 353"/>
            <p:cNvSpPr>
              <a:spLocks/>
            </p:cNvSpPr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4" name="Freeform 354"/>
            <p:cNvSpPr>
              <a:spLocks/>
            </p:cNvSpPr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5" name="Freeform 355"/>
            <p:cNvSpPr>
              <a:spLocks/>
            </p:cNvSpPr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6" name="Freeform 356"/>
            <p:cNvSpPr>
              <a:spLocks/>
            </p:cNvSpPr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7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8" name="Freeform 358"/>
            <p:cNvSpPr>
              <a:spLocks/>
            </p:cNvSpPr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9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0" name="Freeform 360"/>
            <p:cNvSpPr>
              <a:spLocks/>
            </p:cNvSpPr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1" name="Freeform 361"/>
            <p:cNvSpPr>
              <a:spLocks/>
            </p:cNvSpPr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2" name="Freeform 362"/>
            <p:cNvSpPr>
              <a:spLocks/>
            </p:cNvSpPr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3" name="Freeform 363"/>
            <p:cNvSpPr>
              <a:spLocks/>
            </p:cNvSpPr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4" name="Freeform 364"/>
            <p:cNvSpPr>
              <a:spLocks/>
            </p:cNvSpPr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5" name="Freeform 365"/>
            <p:cNvSpPr>
              <a:spLocks/>
            </p:cNvSpPr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6" name="Freeform 366"/>
            <p:cNvSpPr>
              <a:spLocks/>
            </p:cNvSpPr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7" name="Freeform 367"/>
            <p:cNvSpPr>
              <a:spLocks/>
            </p:cNvSpPr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8" name="Freeform 368"/>
            <p:cNvSpPr>
              <a:spLocks/>
            </p:cNvSpPr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9" name="Freeform 369"/>
            <p:cNvSpPr>
              <a:spLocks/>
            </p:cNvSpPr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0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1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2" name="Freeform 372"/>
            <p:cNvSpPr>
              <a:spLocks/>
            </p:cNvSpPr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3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4" name="Freeform 374"/>
            <p:cNvSpPr>
              <a:spLocks/>
            </p:cNvSpPr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5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6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7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8" name="Freeform 378"/>
            <p:cNvSpPr>
              <a:spLocks/>
            </p:cNvSpPr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9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0" name="Freeform 380"/>
            <p:cNvSpPr>
              <a:spLocks/>
            </p:cNvSpPr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1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2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3" name="Freeform 383"/>
            <p:cNvSpPr>
              <a:spLocks/>
            </p:cNvSpPr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4" name="Freeform 384"/>
            <p:cNvSpPr>
              <a:spLocks/>
            </p:cNvSpPr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5" name="Freeform 385"/>
            <p:cNvSpPr>
              <a:spLocks/>
            </p:cNvSpPr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6" name="Freeform 386"/>
            <p:cNvSpPr>
              <a:spLocks/>
            </p:cNvSpPr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7" name="Freeform 387"/>
            <p:cNvSpPr>
              <a:spLocks/>
            </p:cNvSpPr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8" name="Freeform 388"/>
            <p:cNvSpPr>
              <a:spLocks/>
            </p:cNvSpPr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89" name="Picture 389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0" name="Picture 390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1" name="Picture 391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2" name="Picture 39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3" name="Picture 393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4" name="Picture 394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5" name="Picture 395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6" name="Picture 396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7" name="Freeform 397"/>
            <p:cNvSpPr>
              <a:spLocks/>
            </p:cNvSpPr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8" name="Freeform 398"/>
            <p:cNvSpPr>
              <a:spLocks/>
            </p:cNvSpPr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9" name="Freeform 399"/>
            <p:cNvSpPr>
              <a:spLocks/>
            </p:cNvSpPr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0" name="Freeform 400"/>
            <p:cNvSpPr>
              <a:spLocks/>
            </p:cNvSpPr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1" name="Freeform 401"/>
            <p:cNvSpPr>
              <a:spLocks/>
            </p:cNvSpPr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2" name="Freeform 402"/>
            <p:cNvSpPr>
              <a:spLocks/>
            </p:cNvSpPr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3" name="Freeform 403"/>
            <p:cNvSpPr>
              <a:spLocks/>
            </p:cNvSpPr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4" name="Freeform 404"/>
            <p:cNvSpPr>
              <a:spLocks/>
            </p:cNvSpPr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5" name="Freeform 405"/>
            <p:cNvSpPr>
              <a:spLocks/>
            </p:cNvSpPr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6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7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8" name="Freeform 409"/>
            <p:cNvSpPr>
              <a:spLocks/>
            </p:cNvSpPr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9" name="Freeform 410"/>
            <p:cNvSpPr>
              <a:spLocks/>
            </p:cNvSpPr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0" name="Freeform 411"/>
            <p:cNvSpPr>
              <a:spLocks/>
            </p:cNvSpPr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1" name="Freeform 412"/>
            <p:cNvSpPr>
              <a:spLocks/>
            </p:cNvSpPr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2" name="Freeform 413"/>
            <p:cNvSpPr>
              <a:spLocks/>
            </p:cNvSpPr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3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4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5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6" name="Freeform 417"/>
            <p:cNvSpPr>
              <a:spLocks/>
            </p:cNvSpPr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7" name="Freeform 418"/>
            <p:cNvSpPr>
              <a:spLocks/>
            </p:cNvSpPr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028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3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8468994" y="858051"/>
            <a:ext cx="1514919" cy="151492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55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3096168" y="3953535"/>
            <a:ext cx="2827611" cy="304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3" name="Picture 422"/>
          <p:cNvPicPr>
            <a:picLocks noChangeAspect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-1668780" y="-275194"/>
            <a:ext cx="11200789" cy="1165539"/>
          </a:xfrm>
          <a:prstGeom prst="rect">
            <a:avLst/>
          </a:prstGeom>
        </p:spPr>
      </p:pic>
      <p:pic>
        <p:nvPicPr>
          <p:cNvPr id="429" name="Picture 428"/>
          <p:cNvPicPr>
            <a:picLocks noChangeAspect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3026984" y="-282030"/>
            <a:ext cx="10104414" cy="1165539"/>
          </a:xfrm>
          <a:prstGeom prst="rect">
            <a:avLst/>
          </a:prstGeom>
        </p:spPr>
      </p:pic>
      <p:pic>
        <p:nvPicPr>
          <p:cNvPr id="430" name="Picture 429"/>
          <p:cNvPicPr>
            <a:picLocks noChangeAspect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6929901" y="-267015"/>
            <a:ext cx="10478028" cy="1165539"/>
          </a:xfrm>
          <a:prstGeom prst="rect">
            <a:avLst/>
          </a:prstGeom>
        </p:spPr>
      </p:pic>
      <p:pic>
        <p:nvPicPr>
          <p:cNvPr id="431" name="Picture 430"/>
          <p:cNvPicPr>
            <a:picLocks noChangeAspect="1"/>
          </p:cNvPicPr>
          <p:nvPr/>
        </p:nvPicPr>
        <p:blipFill>
          <a:blip r:embed="rId58">
            <a:extLst>
              <a:ext uri="{BEBA8EAE-BF5A-486C-A8C5-ECC9F3942E4B}">
                <a14:imgProps xmlns:a14="http://schemas.microsoft.com/office/drawing/2010/main">
                  <a14:imgLayer r:embed="rId59">
                    <a14:imgEffect>
                      <a14:backgroundRemoval t="10000" b="90000" l="10000" r="90000">
                        <a14:foregroundMark x1="37057" y1="38652" x2="39007" y2="38652"/>
                        <a14:foregroundMark x1="38298" y1="35993" x2="39894" y2="40248"/>
                        <a14:foregroundMark x1="48582" y1="32624" x2="48582" y2="3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0222" y="490699"/>
            <a:ext cx="6268341" cy="62683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CF4C25-F638-F2EF-460B-B9D2EAB55C3B}"/>
              </a:ext>
            </a:extLst>
          </p:cNvPr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636831" y="1060135"/>
            <a:ext cx="11449280" cy="4029805"/>
          </a:xfrm>
          <a:prstGeom prst="rect">
            <a:avLst/>
          </a:prstGeom>
        </p:spPr>
      </p:pic>
      <p:sp>
        <p:nvSpPr>
          <p:cNvPr id="1024" name="TextBox 1023">
            <a:extLst>
              <a:ext uri="{FF2B5EF4-FFF2-40B4-BE49-F238E27FC236}">
                <a16:creationId xmlns:a16="http://schemas.microsoft.com/office/drawing/2014/main" id="{A016608D-5352-FA81-980C-43964092C18C}"/>
              </a:ext>
            </a:extLst>
          </p:cNvPr>
          <p:cNvSpPr txBox="1"/>
          <p:nvPr/>
        </p:nvSpPr>
        <p:spPr>
          <a:xfrm>
            <a:off x="5894024" y="6345716"/>
            <a:ext cx="3415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299493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9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4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EEBD217-B9B8-6891-2B59-2410C3D8D5E6}"/>
              </a:ext>
            </a:extLst>
          </p:cNvPr>
          <p:cNvSpPr txBox="1"/>
          <p:nvPr/>
        </p:nvSpPr>
        <p:spPr>
          <a:xfrm>
            <a:off x="822503" y="2262107"/>
            <a:ext cx="103503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Wingdings" panose="05000000000000000000" pitchFamily="2" charset="2"/>
              <a:buChar char="v"/>
            </a:pPr>
            <a:r>
              <a:rPr lang="vi-VN" sz="3600" dirty="0">
                <a:solidFill>
                  <a:srgbClr val="251C00"/>
                </a:solidFill>
                <a:latin typeface="Calibri" panose="020F0502020204030204"/>
              </a:rPr>
              <a:t>Nhận biết được thương của phép chia một số tự nhiên cho một số tự nhiên (khác 0) có thể viết thành một phân số và ngược lại</a:t>
            </a:r>
            <a:r>
              <a:rPr lang="en-US" sz="3600" dirty="0">
                <a:solidFill>
                  <a:srgbClr val="251C00"/>
                </a:solidFill>
                <a:latin typeface="Calibri" panose="020F0502020204030204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51C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21EA25-B96F-6BCD-B72F-D7B30FF6A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695" y="652603"/>
            <a:ext cx="7620660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477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595</Words>
  <Application>Microsoft Office PowerPoint</Application>
  <PresentationFormat>Widescreen</PresentationFormat>
  <Paragraphs>107</Paragraphs>
  <Slides>30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Arial</vt:lpstr>
      <vt:lpstr>Calibri</vt:lpstr>
      <vt:lpstr>Cambria</vt:lpstr>
      <vt:lpstr>Cambria Math</vt:lpstr>
      <vt:lpstr>Times New Roman</vt:lpstr>
      <vt:lpstr>UTM Avo</vt:lpstr>
      <vt:lpstr>UTM Showcard</vt:lpstr>
      <vt:lpstr>Wingdings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40</cp:revision>
  <dcterms:created xsi:type="dcterms:W3CDTF">2023-12-06T11:34:32Z</dcterms:created>
  <dcterms:modified xsi:type="dcterms:W3CDTF">2026-02-02T10:41:44Z</dcterms:modified>
</cp:coreProperties>
</file>