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7" r:id="rId4"/>
    <p:sldId id="258" r:id="rId5"/>
    <p:sldId id="275" r:id="rId6"/>
    <p:sldId id="274"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39B"/>
    <a:srgbClr val="7DA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87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3AB4-128C-45BC-AB91-F2853AFCF165}" type="datetimeFigureOut">
              <a:rPr lang="en-US" smtClean="0"/>
              <a:t>19/3/2024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C22CC-D630-4B34-BDFB-52706030F3D8}" type="slidenum">
              <a:rPr lang="en-US" smtClean="0"/>
              <a:t>‹#›</a:t>
            </a:fld>
            <a:endParaRPr lang="en-US"/>
          </a:p>
        </p:txBody>
      </p:sp>
    </p:spTree>
    <p:extLst>
      <p:ext uri="{BB962C8B-B14F-4D97-AF65-F5344CB8AC3E}">
        <p14:creationId xmlns:p14="http://schemas.microsoft.com/office/powerpoint/2010/main" val="293733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Giải</a:t>
            </a:r>
            <a:r>
              <a:rPr lang="en-US" baseline="0" dirty="0" smtClean="0"/>
              <a:t> </a:t>
            </a:r>
            <a:r>
              <a:rPr lang="en-US" baseline="0" dirty="0" err="1" smtClean="0"/>
              <a:t>thích</a:t>
            </a:r>
            <a:r>
              <a:rPr lang="en-US" baseline="0" dirty="0" smtClean="0"/>
              <a:t> : </a:t>
            </a:r>
            <a:r>
              <a:rPr lang="vi-VN" sz="1200" dirty="0" smtClean="0">
                <a:latin typeface="Cambria" panose="02040503050406030204" pitchFamily="18" charset="0"/>
                <a:ea typeface="Cambria" panose="02040503050406030204" pitchFamily="18" charset="0"/>
              </a:rPr>
              <a:t> carxtơ </a:t>
            </a:r>
            <a:r>
              <a:rPr lang="en-US" sz="1200" dirty="0" err="1" smtClean="0">
                <a:latin typeface="Cambria" panose="02040503050406030204" pitchFamily="18" charset="0"/>
                <a:ea typeface="Cambria" panose="02040503050406030204" pitchFamily="18" charset="0"/>
              </a:rPr>
              <a:t>là</a:t>
            </a:r>
            <a:r>
              <a:rPr lang="en-US" sz="1200" baseline="0" dirty="0" smtClean="0">
                <a:latin typeface="Cambria" panose="02040503050406030204" pitchFamily="18" charset="0"/>
                <a:ea typeface="Cambria" panose="02040503050406030204" pitchFamily="18" charset="0"/>
              </a:rPr>
              <a:t> </a:t>
            </a:r>
            <a:r>
              <a:rPr lang="vi-VN" sz="1200" b="0" i="0" kern="1200" dirty="0" smtClean="0">
                <a:solidFill>
                  <a:schemeClr val="tx1"/>
                </a:solidFill>
                <a:effectLst/>
                <a:latin typeface="+mn-lt"/>
                <a:ea typeface="+mn-ea"/>
                <a:cs typeface="+mn-cs"/>
              </a:rPr>
              <a:t>hiện tượng phong hóa đặc trưng của những miền núi đá vôi bị nước chảy xói mòn</a:t>
            </a:r>
            <a:endParaRPr lang="en-US" dirty="0"/>
          </a:p>
        </p:txBody>
      </p:sp>
      <p:sp>
        <p:nvSpPr>
          <p:cNvPr id="4" name="Slide Number Placeholder 3"/>
          <p:cNvSpPr>
            <a:spLocks noGrp="1"/>
          </p:cNvSpPr>
          <p:nvPr>
            <p:ph type="sldNum" sz="quarter" idx="10"/>
          </p:nvPr>
        </p:nvSpPr>
        <p:spPr/>
        <p:txBody>
          <a:bodyPr/>
          <a:lstStyle/>
          <a:p>
            <a:fld id="{FAAC22CC-D630-4B34-BDFB-52706030F3D8}" type="slidenum">
              <a:rPr lang="en-US" smtClean="0"/>
              <a:t>13</a:t>
            </a:fld>
            <a:endParaRPr lang="en-US"/>
          </a:p>
        </p:txBody>
      </p:sp>
    </p:spTree>
    <p:extLst>
      <p:ext uri="{BB962C8B-B14F-4D97-AF65-F5344CB8AC3E}">
        <p14:creationId xmlns:p14="http://schemas.microsoft.com/office/powerpoint/2010/main" val="214031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CC9B4-0A70-82CB-061A-90CBEBD84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F99B0A8-19F8-16C3-B23B-58158F754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5D0F45D-A6CD-E1A5-4832-FC0BC3922990}"/>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5" name="Footer Placeholder 4">
            <a:extLst>
              <a:ext uri="{FF2B5EF4-FFF2-40B4-BE49-F238E27FC236}">
                <a16:creationId xmlns:a16="http://schemas.microsoft.com/office/drawing/2014/main" xmlns="" id="{5E3826A7-2D1D-E20B-E748-D2A0683D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5E1B54-BF96-A06A-B8AA-1940DFB78F67}"/>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9263826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41CB9E-3F1C-5A9C-297F-0CA80EF351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FA81104-0FCB-E7BA-BCC2-C2E3718E6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93D50A-92E7-9838-C5D3-03F0B6E5617D}"/>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5" name="Footer Placeholder 4">
            <a:extLst>
              <a:ext uri="{FF2B5EF4-FFF2-40B4-BE49-F238E27FC236}">
                <a16:creationId xmlns:a16="http://schemas.microsoft.com/office/drawing/2014/main" xmlns="" id="{35706A21-DB82-FBF4-311C-870D40A5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9844D8-8F08-7FD3-C05F-29743A974031}"/>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7429061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C512D1-7B81-72DC-4054-AE0C8DB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FEBDF47-C682-EBC3-8F58-D0EA7B439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1C32E5-3208-EF39-D099-333BB6BA95C2}"/>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5" name="Footer Placeholder 4">
            <a:extLst>
              <a:ext uri="{FF2B5EF4-FFF2-40B4-BE49-F238E27FC236}">
                <a16:creationId xmlns:a16="http://schemas.microsoft.com/office/drawing/2014/main" xmlns="" id="{62CB1C79-BA84-AE00-3997-5E734AF2A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D1DE92B-3011-F73F-212E-DCCE78EF17A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87390037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49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8743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38068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8915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197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2214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24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916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0100F-54C8-1CCF-B887-9C9D664A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9C4508-1B85-9D0A-EE98-66837E7A9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D65727-6DDE-3E20-3786-AEA6FB89C5D9}"/>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5" name="Footer Placeholder 4">
            <a:extLst>
              <a:ext uri="{FF2B5EF4-FFF2-40B4-BE49-F238E27FC236}">
                <a16:creationId xmlns:a16="http://schemas.microsoft.com/office/drawing/2014/main" xmlns="" id="{68DC70BE-4503-D1D1-7F05-20B0314C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164D79-B37E-E71C-C5AF-3A0F3484A48F}"/>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05734225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185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4322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7824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E5479-6D6A-E6AF-03A8-B62A66BEA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117F17A-AF35-372F-4BE1-629FE091A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3F23F7-2E08-76A1-E07D-0F7F420A61A2}"/>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5" name="Footer Placeholder 4">
            <a:extLst>
              <a:ext uri="{FF2B5EF4-FFF2-40B4-BE49-F238E27FC236}">
                <a16:creationId xmlns:a16="http://schemas.microsoft.com/office/drawing/2014/main" xmlns="" id="{6351DF38-EA09-EE99-5F8F-78F4B71F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B85665-8569-6FC7-4C7F-D33249F93712}"/>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348564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2FE26A-3C84-5EF0-1637-4DA5EB5E5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753429-4893-AD6D-A477-414437B8E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9922A25-AF42-CEE9-F92D-B62A883B2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E40397-5F11-53B6-6A20-EC0850AD81A0}"/>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6" name="Footer Placeholder 5">
            <a:extLst>
              <a:ext uri="{FF2B5EF4-FFF2-40B4-BE49-F238E27FC236}">
                <a16:creationId xmlns:a16="http://schemas.microsoft.com/office/drawing/2014/main" xmlns="" id="{28B6A202-E296-80CE-2A60-510C3EAF9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CD11D7-8590-0C30-436F-071286DB30E6}"/>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565430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11B9F2-4EA2-B1ED-785C-CC85AF5E0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D6260B2-5C70-B99A-F115-C3ACD627E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6473F90-32C5-134D-F821-502094561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132D41-04A2-3B46-991F-6F682B0D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6FB580-1F98-F6EB-81FB-CB41BD921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CF39A2C-0758-6000-3968-EFADB874EC12}"/>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8" name="Footer Placeholder 7">
            <a:extLst>
              <a:ext uri="{FF2B5EF4-FFF2-40B4-BE49-F238E27FC236}">
                <a16:creationId xmlns:a16="http://schemas.microsoft.com/office/drawing/2014/main" xmlns="" id="{73D70198-33D5-C81C-B91E-6DED2B604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6EE3C8-B450-E4A0-D235-CF80E2394E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141858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54CA2-A0ED-7D09-9E43-C82A57953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E6452C-5217-35E8-FB89-02EFF180689C}"/>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4" name="Footer Placeholder 3">
            <a:extLst>
              <a:ext uri="{FF2B5EF4-FFF2-40B4-BE49-F238E27FC236}">
                <a16:creationId xmlns:a16="http://schemas.microsoft.com/office/drawing/2014/main" xmlns="" id="{E495F8E8-4392-F372-AF50-8C821149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886B9E5-BFBD-AC5A-10BB-1E92F8D7B88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895685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8CB1802-2BA0-62B2-DDEC-BFD9E0C9FDFE}"/>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3" name="Footer Placeholder 2">
            <a:extLst>
              <a:ext uri="{FF2B5EF4-FFF2-40B4-BE49-F238E27FC236}">
                <a16:creationId xmlns:a16="http://schemas.microsoft.com/office/drawing/2014/main" xmlns="" id="{3AF9D390-2B96-6731-2444-82768F81C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CA2B695-E7BE-72ED-07E6-14B57A1F006A}"/>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8929055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59C38B-4810-22D3-52CF-8E3912779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FB415AF-452A-DE3B-0217-25BBF2F52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0423217-8382-3B0D-7BE0-16938A5D1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786705-DF2E-E0C9-CB9D-FDA6195AC1EA}"/>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6" name="Footer Placeholder 5">
            <a:extLst>
              <a:ext uri="{FF2B5EF4-FFF2-40B4-BE49-F238E27FC236}">
                <a16:creationId xmlns:a16="http://schemas.microsoft.com/office/drawing/2014/main" xmlns="" id="{1A53127A-366D-6715-ED98-53CDA23BE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884F1C-A909-BB51-C2AC-F23F91A982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774596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92651-7997-FF1D-7687-8B7B99341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9A300B4-B862-20AB-7241-7E341D893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06C5B04-8F9F-D5E9-AEDC-1E151B8C6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4E7B44D-B863-425A-27CC-EE6EA8B7857C}"/>
              </a:ext>
            </a:extLst>
          </p:cNvPr>
          <p:cNvSpPr>
            <a:spLocks noGrp="1"/>
          </p:cNvSpPr>
          <p:nvPr>
            <p:ph type="dt" sz="half" idx="10"/>
          </p:nvPr>
        </p:nvSpPr>
        <p:spPr/>
        <p:txBody>
          <a:bodyPr/>
          <a:lstStyle/>
          <a:p>
            <a:fld id="{CBE9B6CE-0165-4093-B20B-538FF705182A}" type="datetimeFigureOut">
              <a:rPr lang="en-US" smtClean="0"/>
              <a:t>19/3/2024</a:t>
            </a:fld>
            <a:endParaRPr lang="en-US"/>
          </a:p>
        </p:txBody>
      </p:sp>
      <p:sp>
        <p:nvSpPr>
          <p:cNvPr id="6" name="Footer Placeholder 5">
            <a:extLst>
              <a:ext uri="{FF2B5EF4-FFF2-40B4-BE49-F238E27FC236}">
                <a16:creationId xmlns:a16="http://schemas.microsoft.com/office/drawing/2014/main" xmlns="" id="{0C2E9C93-38A6-813F-0FE4-4A4B92445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34E3FE-AA12-E765-F1FB-9107664B6014}"/>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1282802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4804AC6-4845-0752-6FAF-8E52660E2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B62427-9D02-9EEE-84E0-29D35D0CF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86ACF2-FF6D-1C4A-506D-0A960B29F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9B6CE-0165-4093-B20B-538FF705182A}" type="datetimeFigureOut">
              <a:rPr lang="en-US" smtClean="0"/>
              <a:t>19/3/2024</a:t>
            </a:fld>
            <a:endParaRPr lang="en-US"/>
          </a:p>
        </p:txBody>
      </p:sp>
      <p:sp>
        <p:nvSpPr>
          <p:cNvPr id="5" name="Footer Placeholder 4">
            <a:extLst>
              <a:ext uri="{FF2B5EF4-FFF2-40B4-BE49-F238E27FC236}">
                <a16:creationId xmlns:a16="http://schemas.microsoft.com/office/drawing/2014/main" xmlns="" id="{3B2E5358-4634-6B7A-B938-A1672ABD5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A172918-506D-0CEF-6FA7-A6954BC06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9AA21-C6F8-4D14-B329-C2481B590F8E}" type="slidenum">
              <a:rPr lang="en-US" smtClean="0"/>
              <a:t>‹#›</a:t>
            </a:fld>
            <a:endParaRPr lang="en-US"/>
          </a:p>
        </p:txBody>
      </p:sp>
      <p:sp>
        <p:nvSpPr>
          <p:cNvPr id="7" name="TextBox 3">
            <a:extLst>
              <a:ext uri="{FF2B5EF4-FFF2-40B4-BE49-F238E27FC236}">
                <a16:creationId xmlns:a16="http://schemas.microsoft.com/office/drawing/2014/main" xmlns="" id="{540A04AB-1358-6867-D4FB-A32BA6C017D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xmlns="" id="{24E99EFF-224B-6AD1-8F4E-A6EF56B06CF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xmlns="" id="{8149493F-158E-8CC2-FF4C-5682306955B8}"/>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33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xmlns="" id="{D7415445-A65B-8E7E-6EEB-712D2633BCE8}"/>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xmlns="" id="{A827E36B-D37E-868A-4455-DDB66A9B911B}"/>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xmlns="" id="{F7092019-F63E-E684-C19F-8755EC1C8A5A}"/>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735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10.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0.png"/><Relationship Id="rId1" Type="http://schemas.openxmlformats.org/officeDocument/2006/relationships/slideLayout" Target="../slideLayouts/slideLayout18.xml"/><Relationship Id="rId5" Type="http://schemas.openxmlformats.org/officeDocument/2006/relationships/image" Target="../media/image56.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33.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0.svg"/><Relationship Id="rId7" Type="http://schemas.openxmlformats.org/officeDocument/2006/relationships/image" Target="../media/image23.sv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5.svg"/><Relationship Id="rId7"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10.sv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23.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30.sv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30.svg"/><Relationship Id="rId12"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324595">
            <a:off x="2292106" y="-1130761"/>
            <a:ext cx="8554201" cy="9119522"/>
            <a:chOff x="0" y="0"/>
            <a:chExt cx="17108402" cy="18239044"/>
          </a:xfrm>
        </p:grpSpPr>
        <p:sp>
          <p:nvSpPr>
            <p:cNvPr id="3" name="Freeform 3"/>
            <p:cNvSpPr/>
            <p:nvPr/>
          </p:nvSpPr>
          <p:spPr>
            <a:xfrm>
              <a:off x="0" y="0"/>
              <a:ext cx="17108402" cy="18239044"/>
            </a:xfrm>
            <a:custGeom>
              <a:avLst/>
              <a:gdLst/>
              <a:ahLst/>
              <a:cxnLst/>
              <a:rect l="l" t="t" r="r" b="b"/>
              <a:pathLst>
                <a:path w="17108402" h="18239044">
                  <a:moveTo>
                    <a:pt x="0" y="0"/>
                  </a:moveTo>
                  <a:lnTo>
                    <a:pt x="17108402" y="0"/>
                  </a:lnTo>
                  <a:lnTo>
                    <a:pt x="17108402" y="18239044"/>
                  </a:lnTo>
                  <a:lnTo>
                    <a:pt x="0" y="182390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rot="-960206">
              <a:off x="3888891" y="4150737"/>
              <a:ext cx="7981314" cy="10564091"/>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7" name="Freeform 7"/>
          <p:cNvSpPr/>
          <p:nvPr/>
        </p:nvSpPr>
        <p:spPr>
          <a:xfrm rot="-504547">
            <a:off x="-830025" y="3213177"/>
            <a:ext cx="3959604" cy="4173275"/>
          </a:xfrm>
          <a:custGeom>
            <a:avLst/>
            <a:gdLst/>
            <a:ahLst/>
            <a:cxnLst/>
            <a:rect l="l" t="t" r="r" b="b"/>
            <a:pathLst>
              <a:path w="5939406" h="6259913">
                <a:moveTo>
                  <a:pt x="0" y="0"/>
                </a:moveTo>
                <a:lnTo>
                  <a:pt x="5939406" y="0"/>
                </a:lnTo>
                <a:lnTo>
                  <a:pt x="5939406" y="6259913"/>
                </a:lnTo>
                <a:lnTo>
                  <a:pt x="0" y="62599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480887">
            <a:off x="9133569" y="-3057407"/>
            <a:ext cx="3606967" cy="5501712"/>
          </a:xfrm>
          <a:custGeom>
            <a:avLst/>
            <a:gdLst/>
            <a:ahLst/>
            <a:cxnLst/>
            <a:rect l="l" t="t" r="r" b="b"/>
            <a:pathLst>
              <a:path w="5410451" h="8252568">
                <a:moveTo>
                  <a:pt x="0" y="0"/>
                </a:moveTo>
                <a:lnTo>
                  <a:pt x="5410451" y="0"/>
                </a:lnTo>
                <a:lnTo>
                  <a:pt x="5410451" y="8252567"/>
                </a:lnTo>
                <a:lnTo>
                  <a:pt x="0" y="82525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028414">
            <a:off x="9820335" y="3217641"/>
            <a:ext cx="4062797" cy="3186635"/>
          </a:xfrm>
          <a:custGeom>
            <a:avLst/>
            <a:gdLst/>
            <a:ahLst/>
            <a:cxnLst/>
            <a:rect l="l" t="t" r="r" b="b"/>
            <a:pathLst>
              <a:path w="6094196" h="4779952">
                <a:moveTo>
                  <a:pt x="0" y="0"/>
                </a:moveTo>
                <a:lnTo>
                  <a:pt x="6094196" y="0"/>
                </a:lnTo>
                <a:lnTo>
                  <a:pt x="6094196" y="4779953"/>
                </a:lnTo>
                <a:lnTo>
                  <a:pt x="0" y="477995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4" name="Picture 13">
            <a:extLst>
              <a:ext uri="{FF2B5EF4-FFF2-40B4-BE49-F238E27FC236}">
                <a16:creationId xmlns:a16="http://schemas.microsoft.com/office/drawing/2014/main" xmlns="" id="{466285FA-82FB-A65D-0F21-EEEFBEEA1A24}"/>
              </a:ext>
            </a:extLst>
          </p:cNvPr>
          <p:cNvPicPr>
            <a:picLocks noChangeAspect="1"/>
          </p:cNvPicPr>
          <p:nvPr/>
        </p:nvPicPr>
        <p:blipFill>
          <a:blip r:embed="rId10"/>
          <a:stretch>
            <a:fillRect/>
          </a:stretch>
        </p:blipFill>
        <p:spPr>
          <a:xfrm>
            <a:off x="3044982" y="210070"/>
            <a:ext cx="4785775" cy="1731414"/>
          </a:xfrm>
          <a:prstGeom prst="rect">
            <a:avLst/>
          </a:prstGeom>
        </p:spPr>
      </p:pic>
      <p:pic>
        <p:nvPicPr>
          <p:cNvPr id="16" name="Picture 15">
            <a:extLst>
              <a:ext uri="{FF2B5EF4-FFF2-40B4-BE49-F238E27FC236}">
                <a16:creationId xmlns:a16="http://schemas.microsoft.com/office/drawing/2014/main" xmlns="" id="{B4EF2767-2561-0EBB-5324-51865E8E2C74}"/>
              </a:ext>
            </a:extLst>
          </p:cNvPr>
          <p:cNvPicPr>
            <a:picLocks noChangeAspect="1"/>
          </p:cNvPicPr>
          <p:nvPr/>
        </p:nvPicPr>
        <p:blipFill>
          <a:blip r:embed="rId11"/>
          <a:stretch>
            <a:fillRect/>
          </a:stretch>
        </p:blipFill>
        <p:spPr>
          <a:xfrm>
            <a:off x="3141652" y="1206418"/>
            <a:ext cx="6452754" cy="579952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52818" y="1270926"/>
            <a:ext cx="6501126" cy="4505760"/>
          </a:xfrm>
          <a:custGeom>
            <a:avLst/>
            <a:gdLst/>
            <a:ahLst/>
            <a:cxnLst/>
            <a:rect l="l" t="t" r="r" b="b"/>
            <a:pathLst>
              <a:path w="10230653" h="6822567">
                <a:moveTo>
                  <a:pt x="0" y="0"/>
                </a:moveTo>
                <a:lnTo>
                  <a:pt x="10230653" y="0"/>
                </a:lnTo>
                <a:lnTo>
                  <a:pt x="10230653" y="6822566"/>
                </a:lnTo>
                <a:lnTo>
                  <a:pt x="0" y="6822566"/>
                </a:lnTo>
                <a:lnTo>
                  <a:pt x="0" y="0"/>
                </a:lnTo>
                <a:close/>
              </a:path>
            </a:pathLst>
          </a:custGeom>
          <a:blipFill>
            <a:blip r:embed="rId2"/>
            <a:stretch>
              <a:fillRect/>
            </a:stretch>
          </a:blipFill>
        </p:spPr>
      </p:sp>
      <p:sp>
        <p:nvSpPr>
          <p:cNvPr id="6" name="TextBox 6"/>
          <p:cNvSpPr txBox="1"/>
          <p:nvPr/>
        </p:nvSpPr>
        <p:spPr>
          <a:xfrm>
            <a:off x="2008327" y="542127"/>
            <a:ext cx="35448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Hồ</a:t>
            </a:r>
            <a:r>
              <a:rPr lang="en-US" sz="3317" b="1" dirty="0">
                <a:solidFill>
                  <a:srgbClr val="000000"/>
                </a:solidFill>
                <a:latin typeface="Cambria"/>
              </a:rPr>
              <a:t> </a:t>
            </a:r>
            <a:r>
              <a:rPr lang="en-US" sz="3317" b="1" dirty="0" err="1">
                <a:solidFill>
                  <a:srgbClr val="000000"/>
                </a:solidFill>
                <a:latin typeface="Cambria"/>
              </a:rPr>
              <a:t>Gươm</a:t>
            </a:r>
            <a:r>
              <a:rPr lang="en-US" sz="3317" b="1" dirty="0">
                <a:solidFill>
                  <a:srgbClr val="000000"/>
                </a:solidFill>
                <a:latin typeface="Cambria"/>
              </a:rPr>
              <a:t> - Hà </a:t>
            </a:r>
            <a:r>
              <a:rPr lang="en-US" sz="3317" b="1" dirty="0" err="1">
                <a:solidFill>
                  <a:srgbClr val="000000"/>
                </a:solidFill>
                <a:latin typeface="Cambria"/>
              </a:rPr>
              <a:t>Nội</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xmlns="" id="{740D5450-7769-9B2D-13A3-49D9E98BB65D}"/>
              </a:ext>
            </a:extLst>
          </p:cNvPr>
          <p:cNvSpPr txBox="1"/>
          <p:nvPr/>
        </p:nvSpPr>
        <p:spPr>
          <a:xfrm>
            <a:off x="7053944" y="749290"/>
            <a:ext cx="4665068" cy="526297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Hồ Hoàn Kiếm còn được gọi là Hồ Gươm là một hồ nước ngọt tự nhiên nằm ở quận Hoàn Kiếm, trung tâm thành phố Hà Nội. Hồ có diện tích khoảng 12 ha. Nằm trên gò đất trung tâm hồ, Tháp Rùa là điểm nhấn thu hút nhất ở Hồ Gươm. Được xây dựng từ những năm 1884</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Tháp Rùa nổi lên giữa hồ cổ kính, rêu phong và đầy trầm mặc. Xung quanh hồ còn nhiều di tích nổi tiếng như Tháp Hòa Phong, Tháp Bút, Cầu Thê Húc, Đền Ngọc Sơn, Đền Bà Kiệu…</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187649"/>
            <a:ext cx="6528429" cy="4349566"/>
          </a:xfrm>
          <a:custGeom>
            <a:avLst/>
            <a:gdLst/>
            <a:ahLst/>
            <a:cxnLst/>
            <a:rect l="l" t="t" r="r" b="b"/>
            <a:pathLst>
              <a:path w="9792643" h="6524349">
                <a:moveTo>
                  <a:pt x="0" y="0"/>
                </a:moveTo>
                <a:lnTo>
                  <a:pt x="9792643" y="0"/>
                </a:lnTo>
                <a:lnTo>
                  <a:pt x="9792643" y="6524349"/>
                </a:lnTo>
                <a:lnTo>
                  <a:pt x="0" y="6524349"/>
                </a:lnTo>
                <a:lnTo>
                  <a:pt x="0" y="0"/>
                </a:lnTo>
                <a:close/>
              </a:path>
            </a:pathLst>
          </a:custGeom>
          <a:blipFill>
            <a:blip r:embed="rId2"/>
            <a:stretch>
              <a:fillRect/>
            </a:stretch>
          </a:blipFill>
        </p:spPr>
      </p:sp>
      <p:sp>
        <p:nvSpPr>
          <p:cNvPr id="6" name="TextBox 6"/>
          <p:cNvSpPr txBox="1"/>
          <p:nvPr/>
        </p:nvSpPr>
        <p:spPr>
          <a:xfrm>
            <a:off x="1771372" y="500058"/>
            <a:ext cx="4599127" cy="539187"/>
          </a:xfrm>
          <a:prstGeom prst="rect">
            <a:avLst/>
          </a:prstGeom>
        </p:spPr>
        <p:txBody>
          <a:bodyPr wrap="square" lIns="0" tIns="0" rIns="0" bIns="0" rtlCol="0" anchor="t">
            <a:spAutoFit/>
          </a:bodyPr>
          <a:lstStyle/>
          <a:p>
            <a:pPr defTabSz="609630">
              <a:lnSpc>
                <a:spcPts val="4645"/>
              </a:lnSpc>
              <a:spcBef>
                <a:spcPct val="0"/>
              </a:spcBef>
            </a:pPr>
            <a:r>
              <a:rPr lang="en-US" sz="3317" b="1" dirty="0" err="1">
                <a:solidFill>
                  <a:srgbClr val="000000"/>
                </a:solidFill>
                <a:latin typeface="Cambria"/>
              </a:rPr>
              <a:t>Biển</a:t>
            </a:r>
            <a:r>
              <a:rPr lang="en-US" sz="3317" b="1" dirty="0">
                <a:solidFill>
                  <a:srgbClr val="000000"/>
                </a:solidFill>
                <a:latin typeface="Cambria"/>
              </a:rPr>
              <a:t> </a:t>
            </a:r>
            <a:r>
              <a:rPr lang="en-US" sz="3317" b="1" dirty="0" err="1">
                <a:solidFill>
                  <a:srgbClr val="000000"/>
                </a:solidFill>
                <a:latin typeface="Cambria"/>
              </a:rPr>
              <a:t>Mỹ</a:t>
            </a:r>
            <a:r>
              <a:rPr lang="en-US" sz="3317" b="1" dirty="0">
                <a:solidFill>
                  <a:srgbClr val="000000"/>
                </a:solidFill>
                <a:latin typeface="Cambria"/>
              </a:rPr>
              <a:t> </a:t>
            </a:r>
            <a:r>
              <a:rPr lang="en-US" sz="3317" b="1" dirty="0" err="1">
                <a:solidFill>
                  <a:srgbClr val="000000"/>
                </a:solidFill>
                <a:latin typeface="Cambria"/>
              </a:rPr>
              <a:t>Khê</a:t>
            </a:r>
            <a:r>
              <a:rPr lang="en-US" sz="3317" b="1" dirty="0">
                <a:solidFill>
                  <a:srgbClr val="000000"/>
                </a:solidFill>
                <a:latin typeface="Cambria"/>
              </a:rPr>
              <a:t> - </a:t>
            </a:r>
            <a:r>
              <a:rPr lang="en-US" sz="3317" b="1" dirty="0" err="1">
                <a:solidFill>
                  <a:srgbClr val="000000"/>
                </a:solidFill>
                <a:latin typeface="Cambria"/>
              </a:rPr>
              <a:t>Đà</a:t>
            </a:r>
            <a:r>
              <a:rPr lang="en-US" sz="3317" b="1" dirty="0">
                <a:solidFill>
                  <a:srgbClr val="000000"/>
                </a:solidFill>
                <a:latin typeface="Cambria"/>
              </a:rPr>
              <a:t> </a:t>
            </a:r>
            <a:r>
              <a:rPr lang="en-US" sz="3317" b="1" dirty="0" err="1">
                <a:solidFill>
                  <a:srgbClr val="000000"/>
                </a:solidFill>
                <a:latin typeface="Cambria"/>
              </a:rPr>
              <a:t>Nẵng</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xmlns="" id="{6CC922EC-265B-7139-E859-6D15EA2356CE}"/>
              </a:ext>
            </a:extLst>
          </p:cNvPr>
          <p:cNvSpPr txBox="1"/>
          <p:nvPr/>
        </p:nvSpPr>
        <p:spPr>
          <a:xfrm>
            <a:off x="7340915" y="1284940"/>
            <a:ext cx="4345755" cy="4154984"/>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Mỹ Khê nằm trên cung đường Võ Nguyên Giáp, thuộc phường Phước Mỹ, quận Sơn Trà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Nẵng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ngoài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du </a:t>
            </a:r>
            <a:r>
              <a:rPr lang="en-US" sz="2400" dirty="0" err="1">
                <a:latin typeface="Cambria" panose="02040503050406030204" pitchFamily="18" charset="0"/>
                <a:ea typeface="Cambria" panose="02040503050406030204" pitchFamily="18" charset="0"/>
              </a:rPr>
              <a:t>khách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này</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1627726" y="717058"/>
            <a:ext cx="42306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Núi</a:t>
            </a:r>
            <a:r>
              <a:rPr lang="en-US" sz="3317" b="1" dirty="0">
                <a:solidFill>
                  <a:srgbClr val="000000"/>
                </a:solidFill>
                <a:latin typeface="Cambria"/>
              </a:rPr>
              <a:t> </a:t>
            </a:r>
            <a:r>
              <a:rPr lang="en-US" sz="3317" b="1" dirty="0" err="1">
                <a:solidFill>
                  <a:srgbClr val="000000"/>
                </a:solidFill>
                <a:latin typeface="Cambria"/>
              </a:rPr>
              <a:t>Bà</a:t>
            </a:r>
            <a:r>
              <a:rPr lang="en-US" sz="3317" b="1" dirty="0">
                <a:solidFill>
                  <a:srgbClr val="000000"/>
                </a:solidFill>
                <a:latin typeface="Cambria"/>
              </a:rPr>
              <a:t> </a:t>
            </a:r>
            <a:r>
              <a:rPr lang="en-US" sz="3317" b="1" dirty="0" err="1">
                <a:solidFill>
                  <a:srgbClr val="000000"/>
                </a:solidFill>
                <a:latin typeface="Cambria"/>
              </a:rPr>
              <a:t>Đen</a:t>
            </a:r>
            <a:r>
              <a:rPr lang="en-US" sz="3317" b="1" dirty="0">
                <a:solidFill>
                  <a:srgbClr val="000000"/>
                </a:solidFill>
                <a:latin typeface="Cambria"/>
              </a:rPr>
              <a:t> – </a:t>
            </a:r>
            <a:r>
              <a:rPr lang="en-US" sz="3317" b="1" dirty="0" err="1">
                <a:solidFill>
                  <a:srgbClr val="000000"/>
                </a:solidFill>
                <a:latin typeface="Cambria"/>
              </a:rPr>
              <a:t>Tây</a:t>
            </a:r>
            <a:r>
              <a:rPr lang="en-US" sz="3317" b="1" dirty="0">
                <a:solidFill>
                  <a:srgbClr val="000000"/>
                </a:solidFill>
                <a:latin typeface="Cambria"/>
              </a:rPr>
              <a:t> Ninh</a:t>
            </a:r>
          </a:p>
        </p:txBody>
      </p:sp>
      <p:pic>
        <p:nvPicPr>
          <p:cNvPr id="6" name="Picture 5">
            <a:extLst>
              <a:ext uri="{FF2B5EF4-FFF2-40B4-BE49-F238E27FC236}">
                <a16:creationId xmlns:a16="http://schemas.microsoft.com/office/drawing/2014/main" xmlns="" id="{DACF8C35-E5F8-A970-014E-AF95F97CAEFC}"/>
              </a:ext>
            </a:extLst>
          </p:cNvPr>
          <p:cNvPicPr>
            <a:picLocks noChangeAspect="1"/>
          </p:cNvPicPr>
          <p:nvPr/>
        </p:nvPicPr>
        <p:blipFill>
          <a:blip r:embed="rId2"/>
          <a:stretch>
            <a:fillRect/>
          </a:stretch>
        </p:blipFill>
        <p:spPr>
          <a:xfrm>
            <a:off x="661184" y="1436914"/>
            <a:ext cx="6163706" cy="4619171"/>
          </a:xfrm>
          <a:prstGeom prst="rect">
            <a:avLst/>
          </a:prstGeom>
        </p:spPr>
      </p:pic>
      <p:sp>
        <p:nvSpPr>
          <p:cNvPr id="7" name="TextBox 6">
            <a:extLst>
              <a:ext uri="{FF2B5EF4-FFF2-40B4-BE49-F238E27FC236}">
                <a16:creationId xmlns:a16="http://schemas.microsoft.com/office/drawing/2014/main" xmlns="" id="{EDBADD14-FEA3-555F-5E9F-066D7FDAF754}"/>
              </a:ext>
            </a:extLst>
          </p:cNvPr>
          <p:cNvSpPr txBox="1"/>
          <p:nvPr/>
        </p:nvSpPr>
        <p:spPr>
          <a:xfrm>
            <a:off x="6985568" y="504703"/>
            <a:ext cx="4667110"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Núi Bà Đen là ngọn núi lửa đã tắt nằm ở trung tâm tỉnh Tây Ninh, Việt Nam. Với độ cao 986 m, đây là ngọn núi cao nhất miền Nam Việt Nam hiện nay, được mệnh danh "Đệ nhất thiên sơn". Lễ hội Xuân núi Bà Đen được tổ chức bắt đầu từ mùng 4 tháng Giêng cho đến hết tháng Giêng hằng năm với 3 ngày quan trọng nhất là mùng 4, 5 và 6. Trong dịp này những người hành hương về Núi Bà, thường xin những gói giấy đỏ trong đựng một nhúm gạo, hoặc tiền lẻ coi như xin lộc Bà đầu năm để làm ăn phát lộc, phát </a:t>
            </a:r>
            <a:r>
              <a:rPr lang="vi-VN" sz="2400" dirty="0" smtClean="0">
                <a:latin typeface="Cambria" panose="02040503050406030204" pitchFamily="18" charset="0"/>
                <a:ea typeface="Cambria" panose="02040503050406030204" pitchFamily="18" charset="0"/>
              </a:rPr>
              <a:t>tài</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461175"/>
            <a:ext cx="6461810" cy="4313259"/>
          </a:xfrm>
          <a:custGeom>
            <a:avLst/>
            <a:gdLst/>
            <a:ahLst/>
            <a:cxnLst/>
            <a:rect l="l" t="t" r="r" b="b"/>
            <a:pathLst>
              <a:path w="9692715" h="6469888">
                <a:moveTo>
                  <a:pt x="0" y="0"/>
                </a:moveTo>
                <a:lnTo>
                  <a:pt x="9692715" y="0"/>
                </a:lnTo>
                <a:lnTo>
                  <a:pt x="9692715" y="6469888"/>
                </a:lnTo>
                <a:lnTo>
                  <a:pt x="0" y="6469888"/>
                </a:lnTo>
                <a:lnTo>
                  <a:pt x="0" y="0"/>
                </a:lnTo>
                <a:close/>
              </a:path>
            </a:pathLst>
          </a:custGeom>
          <a:blipFill>
            <a:blip r:embed="rId3"/>
            <a:stretch>
              <a:fillRect/>
            </a:stretch>
          </a:blipFill>
        </p:spPr>
      </p:sp>
      <p:sp>
        <p:nvSpPr>
          <p:cNvPr id="6" name="TextBox 6"/>
          <p:cNvSpPr txBox="1"/>
          <p:nvPr/>
        </p:nvSpPr>
        <p:spPr>
          <a:xfrm>
            <a:off x="116114" y="729262"/>
            <a:ext cx="7851261" cy="539187"/>
          </a:xfrm>
          <a:prstGeom prst="rect">
            <a:avLst/>
          </a:prstGeom>
        </p:spPr>
        <p:txBody>
          <a:bodyPr wrap="square" lIns="0" tIns="0" rIns="0" bIns="0" rtlCol="0" anchor="t">
            <a:spAutoFit/>
          </a:bodyPr>
          <a:lstStyle/>
          <a:p>
            <a:pPr algn="ctr" defTabSz="609630">
              <a:lnSpc>
                <a:spcPts val="4645"/>
              </a:lnSpc>
            </a:pPr>
            <a:r>
              <a:rPr lang="en-US" sz="3317" b="1" dirty="0">
                <a:solidFill>
                  <a:srgbClr val="000000"/>
                </a:solidFill>
                <a:latin typeface="Cambria"/>
              </a:rPr>
              <a:t>Phong </a:t>
            </a:r>
            <a:r>
              <a:rPr lang="en-US" sz="3317" b="1" dirty="0" err="1">
                <a:solidFill>
                  <a:srgbClr val="000000"/>
                </a:solidFill>
                <a:latin typeface="Cambria"/>
              </a:rPr>
              <a:t>Nha</a:t>
            </a:r>
            <a:r>
              <a:rPr lang="en-US" sz="3317" b="1" dirty="0">
                <a:solidFill>
                  <a:srgbClr val="000000"/>
                </a:solidFill>
                <a:latin typeface="Cambria"/>
              </a:rPr>
              <a:t> </a:t>
            </a:r>
            <a:r>
              <a:rPr lang="en-US" sz="3317" b="1" dirty="0" err="1">
                <a:solidFill>
                  <a:srgbClr val="000000"/>
                </a:solidFill>
                <a:latin typeface="Cambria"/>
              </a:rPr>
              <a:t>Kẻ</a:t>
            </a:r>
            <a:r>
              <a:rPr lang="en-US" sz="3317" b="1" dirty="0">
                <a:solidFill>
                  <a:srgbClr val="000000"/>
                </a:solidFill>
                <a:latin typeface="Cambria"/>
              </a:rPr>
              <a:t> </a:t>
            </a:r>
            <a:r>
              <a:rPr lang="en-US" sz="3317" b="1" dirty="0" err="1">
                <a:solidFill>
                  <a:srgbClr val="000000"/>
                </a:solidFill>
                <a:latin typeface="Cambria"/>
              </a:rPr>
              <a:t>Bàng</a:t>
            </a:r>
            <a:r>
              <a:rPr lang="en-US" sz="3317" b="1" dirty="0">
                <a:solidFill>
                  <a:srgbClr val="000000"/>
                </a:solidFill>
                <a:latin typeface="Cambria"/>
              </a:rPr>
              <a:t> - </a:t>
            </a:r>
            <a:r>
              <a:rPr lang="en-US" sz="3317" b="1" dirty="0" err="1">
                <a:solidFill>
                  <a:srgbClr val="000000"/>
                </a:solidFill>
                <a:latin typeface="Cambria"/>
              </a:rPr>
              <a:t>Quảng</a:t>
            </a:r>
            <a:r>
              <a:rPr lang="en-US" sz="3317" b="1" dirty="0">
                <a:solidFill>
                  <a:srgbClr val="000000"/>
                </a:solidFill>
                <a:latin typeface="Cambria"/>
              </a:rPr>
              <a:t> Bình</a:t>
            </a:r>
          </a:p>
        </p:txBody>
      </p:sp>
      <p:sp>
        <p:nvSpPr>
          <p:cNvPr id="7" name="TextBox 6">
            <a:extLst>
              <a:ext uri="{FF2B5EF4-FFF2-40B4-BE49-F238E27FC236}">
                <a16:creationId xmlns:a16="http://schemas.microsoft.com/office/drawing/2014/main" xmlns="" id="{52EB365C-8758-B178-ED3F-F251915D3A0B}"/>
              </a:ext>
            </a:extLst>
          </p:cNvPr>
          <p:cNvSpPr txBox="1"/>
          <p:nvPr/>
        </p:nvSpPr>
        <p:spPr>
          <a:xfrm>
            <a:off x="7263663" y="504703"/>
            <a:ext cx="4242537"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Vườn quốc gia Phong Nha – Kẻ Bàng là một vườn quốc gia của Việt Nam, nằm tại huyện Bố Trạch và Minh Hóa, tỉnh Quảng Bình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quốc gia Phong Nha-Kẻ Bàng là một trong hai khu vực đá vôi lớn nhất thế giới. So với 41 di sản thế giới khác có carxtơ, Phong Nha-Kẻ Bàng có các điều kiện địa hình, địa mạo và sinh vật khác biệt. Carxtơ tại đây có niên đại từ thời kỳ Đại Cổ Sinh, 400 triệu năm trước, do đó Phong Nha-Kẻ Bàng là vùng carxtơ lớn cổ nhất châu Á.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4100" y="2319049"/>
            <a:ext cx="3014855" cy="4187298"/>
          </a:xfrm>
          <a:custGeom>
            <a:avLst/>
            <a:gdLst/>
            <a:ahLst/>
            <a:cxnLst/>
            <a:rect l="l" t="t" r="r" b="b"/>
            <a:pathLst>
              <a:path w="4522282" h="6280947">
                <a:moveTo>
                  <a:pt x="0" y="0"/>
                </a:moveTo>
                <a:lnTo>
                  <a:pt x="4522282" y="0"/>
                </a:lnTo>
                <a:lnTo>
                  <a:pt x="4522282" y="6280947"/>
                </a:lnTo>
                <a:lnTo>
                  <a:pt x="0" y="6280947"/>
                </a:lnTo>
                <a:lnTo>
                  <a:pt x="0" y="0"/>
                </a:lnTo>
                <a:close/>
              </a:path>
            </a:pathLst>
          </a:custGeom>
          <a:blipFill>
            <a:blip r:embed="rId2"/>
            <a:stretch>
              <a:fillRect/>
            </a:stretch>
          </a:blipFill>
        </p:spPr>
      </p:sp>
      <p:sp>
        <p:nvSpPr>
          <p:cNvPr id="7" name="TextBox 7"/>
          <p:cNvSpPr txBox="1"/>
          <p:nvPr/>
        </p:nvSpPr>
        <p:spPr>
          <a:xfrm>
            <a:off x="685800" y="622300"/>
            <a:ext cx="10664371" cy="1092479"/>
          </a:xfrm>
          <a:prstGeom prst="rect">
            <a:avLst/>
          </a:prstGeom>
        </p:spPr>
        <p:txBody>
          <a:bodyPr wrap="square" lIns="0" tIns="0" rIns="0" bIns="0" rtlCol="0" anchor="t">
            <a:spAutoFit/>
          </a:bodyPr>
          <a:lstStyle/>
          <a:p>
            <a:pPr algn="ctr" defTabSz="609630">
              <a:lnSpc>
                <a:spcPts val="4449"/>
              </a:lnSpc>
              <a:spcBef>
                <a:spcPct val="0"/>
              </a:spcBef>
            </a:pPr>
            <a:r>
              <a:rPr lang="en-US" sz="3600" dirty="0">
                <a:solidFill>
                  <a:srgbClr val="000000"/>
                </a:solidFill>
                <a:latin typeface="Cambria Bold"/>
              </a:rPr>
              <a:t>Bình </a:t>
            </a:r>
            <a:r>
              <a:rPr lang="en-US" sz="3600" dirty="0" err="1">
                <a:solidFill>
                  <a:srgbClr val="000000"/>
                </a:solidFill>
                <a:latin typeface="Cambria Bold"/>
              </a:rPr>
              <a:t>chọn</a:t>
            </a:r>
            <a:r>
              <a:rPr lang="en-US" sz="3600" dirty="0">
                <a:solidFill>
                  <a:srgbClr val="000000"/>
                </a:solidFill>
                <a:latin typeface="Cambria Bold"/>
              </a:rPr>
              <a:t> </a:t>
            </a:r>
            <a:r>
              <a:rPr lang="en-US" sz="3600" dirty="0" err="1">
                <a:solidFill>
                  <a:srgbClr val="000000"/>
                </a:solidFill>
                <a:latin typeface="Cambria Bold"/>
              </a:rPr>
              <a:t>cảnh</a:t>
            </a:r>
            <a:r>
              <a:rPr lang="en-US" sz="3600" dirty="0">
                <a:solidFill>
                  <a:srgbClr val="000000"/>
                </a:solidFill>
                <a:latin typeface="Cambria Bold"/>
              </a:rPr>
              <a:t> </a:t>
            </a:r>
            <a:r>
              <a:rPr lang="en-US" sz="3600" dirty="0" err="1">
                <a:solidFill>
                  <a:srgbClr val="000000"/>
                </a:solidFill>
                <a:latin typeface="Cambria Bold"/>
              </a:rPr>
              <a:t>quan</a:t>
            </a:r>
            <a:r>
              <a:rPr lang="en-US" sz="3600" dirty="0">
                <a:solidFill>
                  <a:srgbClr val="000000"/>
                </a:solidFill>
                <a:latin typeface="Cambria Bold"/>
              </a:rPr>
              <a:t> </a:t>
            </a:r>
            <a:r>
              <a:rPr lang="en-US" sz="3600" dirty="0" err="1">
                <a:solidFill>
                  <a:srgbClr val="000000"/>
                </a:solidFill>
                <a:latin typeface="Cambria Bold"/>
              </a:rPr>
              <a:t>thiên</a:t>
            </a:r>
            <a:r>
              <a:rPr lang="en-US" sz="3600" dirty="0">
                <a:solidFill>
                  <a:srgbClr val="000000"/>
                </a:solidFill>
                <a:latin typeface="Cambria Bold"/>
              </a:rPr>
              <a:t> </a:t>
            </a:r>
            <a:r>
              <a:rPr lang="en-US" sz="3600" dirty="0" err="1">
                <a:solidFill>
                  <a:srgbClr val="000000"/>
                </a:solidFill>
                <a:latin typeface="Cambria Bold"/>
              </a:rPr>
              <a:t>nhiên</a:t>
            </a:r>
            <a:r>
              <a:rPr lang="en-US" sz="3600" dirty="0">
                <a:solidFill>
                  <a:srgbClr val="000000"/>
                </a:solidFill>
                <a:latin typeface="Cambria Bold"/>
              </a:rPr>
              <a:t> </a:t>
            </a:r>
            <a:r>
              <a:rPr lang="en-US" sz="3600" dirty="0" err="1">
                <a:solidFill>
                  <a:srgbClr val="000000"/>
                </a:solidFill>
                <a:latin typeface="Cambria Bold"/>
              </a:rPr>
              <a:t>của</a:t>
            </a:r>
            <a:r>
              <a:rPr lang="en-US" sz="3600" dirty="0">
                <a:solidFill>
                  <a:srgbClr val="000000"/>
                </a:solidFill>
                <a:latin typeface="Cambria Bold"/>
              </a:rPr>
              <a:t> </a:t>
            </a:r>
            <a:r>
              <a:rPr lang="en-US" sz="3600" dirty="0" err="1">
                <a:solidFill>
                  <a:srgbClr val="000000"/>
                </a:solidFill>
                <a:latin typeface="Cambria Bold"/>
              </a:rPr>
              <a:t>nhóm</a:t>
            </a:r>
            <a:r>
              <a:rPr lang="en-US" sz="3600" dirty="0">
                <a:solidFill>
                  <a:srgbClr val="000000"/>
                </a:solidFill>
                <a:latin typeface="Cambria Bold"/>
              </a:rPr>
              <a:t> </a:t>
            </a:r>
            <a:r>
              <a:rPr lang="en-US" sz="3600" dirty="0" err="1">
                <a:solidFill>
                  <a:srgbClr val="000000"/>
                </a:solidFill>
                <a:latin typeface="Cambria Bold"/>
              </a:rPr>
              <a:t>để</a:t>
            </a:r>
            <a:r>
              <a:rPr lang="en-US" sz="3600" dirty="0">
                <a:solidFill>
                  <a:srgbClr val="000000"/>
                </a:solidFill>
                <a:latin typeface="Cambria Bold"/>
              </a:rPr>
              <a:t> </a:t>
            </a:r>
            <a:r>
              <a:rPr lang="en-US" sz="3600" dirty="0" err="1">
                <a:solidFill>
                  <a:srgbClr val="000000"/>
                </a:solidFill>
                <a:latin typeface="Cambria Bold"/>
              </a:rPr>
              <a:t>xây</a:t>
            </a:r>
            <a:r>
              <a:rPr lang="en-US" sz="3600" dirty="0">
                <a:solidFill>
                  <a:srgbClr val="000000"/>
                </a:solidFill>
                <a:latin typeface="Cambria Bold"/>
              </a:rPr>
              <a:t> </a:t>
            </a:r>
            <a:r>
              <a:rPr lang="en-US" sz="3600" dirty="0" err="1">
                <a:solidFill>
                  <a:srgbClr val="000000"/>
                </a:solidFill>
                <a:latin typeface="Cambria Bold"/>
              </a:rPr>
              <a:t>dựng</a:t>
            </a:r>
            <a:r>
              <a:rPr lang="en-US" sz="3600" dirty="0">
                <a:solidFill>
                  <a:srgbClr val="000000"/>
                </a:solidFill>
                <a:latin typeface="Cambria Bold"/>
              </a:rPr>
              <a:t> </a:t>
            </a:r>
            <a:r>
              <a:rPr lang="en-US" sz="3600" dirty="0" err="1">
                <a:solidFill>
                  <a:srgbClr val="000000"/>
                </a:solidFill>
                <a:latin typeface="Cambria Bold"/>
              </a:rPr>
              <a:t>hành</a:t>
            </a:r>
            <a:r>
              <a:rPr lang="en-US" sz="3600" dirty="0">
                <a:solidFill>
                  <a:srgbClr val="000000"/>
                </a:solidFill>
                <a:latin typeface="Cambria Bold"/>
              </a:rPr>
              <a:t> </a:t>
            </a:r>
            <a:r>
              <a:rPr lang="en-US" sz="3600" dirty="0" err="1">
                <a:solidFill>
                  <a:srgbClr val="000000"/>
                </a:solidFill>
                <a:latin typeface="Cambria Bold"/>
              </a:rPr>
              <a:t>trình</a:t>
            </a:r>
            <a:r>
              <a:rPr lang="en-US" sz="3600" dirty="0">
                <a:solidFill>
                  <a:srgbClr val="000000"/>
                </a:solidFill>
                <a:latin typeface="Cambria Bold"/>
              </a:rPr>
              <a:t> </a:t>
            </a:r>
            <a:r>
              <a:rPr lang="en-US" sz="3600" dirty="0" err="1">
                <a:solidFill>
                  <a:srgbClr val="000000"/>
                </a:solidFill>
                <a:latin typeface="Cambria Bold"/>
              </a:rPr>
              <a:t>trải</a:t>
            </a:r>
            <a:r>
              <a:rPr lang="en-US" sz="3600" dirty="0">
                <a:solidFill>
                  <a:srgbClr val="000000"/>
                </a:solidFill>
                <a:latin typeface="Cambria Bold"/>
              </a:rPr>
              <a:t> </a:t>
            </a:r>
            <a:r>
              <a:rPr lang="en-US" sz="3600" dirty="0" err="1">
                <a:solidFill>
                  <a:srgbClr val="000000"/>
                </a:solidFill>
                <a:latin typeface="Cambria Bold"/>
              </a:rPr>
              <a:t>nghiệm</a:t>
            </a:r>
            <a:r>
              <a:rPr lang="en-US" sz="3600" dirty="0">
                <a:solidFill>
                  <a:srgbClr val="000000"/>
                </a:solidFill>
                <a:latin typeface="Cambria Bold"/>
              </a:rPr>
              <a:t> </a:t>
            </a:r>
          </a:p>
        </p:txBody>
      </p:sp>
      <p:grpSp>
        <p:nvGrpSpPr>
          <p:cNvPr id="9" name="Group 8">
            <a:extLst>
              <a:ext uri="{FF2B5EF4-FFF2-40B4-BE49-F238E27FC236}">
                <a16:creationId xmlns:a16="http://schemas.microsoft.com/office/drawing/2014/main" xmlns="" id="{D8589573-FE4B-4156-96CB-3CB5265C0DBD}"/>
              </a:ext>
            </a:extLst>
          </p:cNvPr>
          <p:cNvGrpSpPr/>
          <p:nvPr/>
        </p:nvGrpSpPr>
        <p:grpSpPr>
          <a:xfrm>
            <a:off x="4857262" y="1900314"/>
            <a:ext cx="6144567" cy="4335386"/>
            <a:chOff x="4857262" y="1900314"/>
            <a:chExt cx="6144567" cy="4335386"/>
          </a:xfrm>
        </p:grpSpPr>
        <p:sp>
          <p:nvSpPr>
            <p:cNvPr id="6" name="Freeform 6"/>
            <p:cNvSpPr/>
            <p:nvPr/>
          </p:nvSpPr>
          <p:spPr>
            <a:xfrm>
              <a:off x="4857262" y="1900314"/>
              <a:ext cx="6144567" cy="4335386"/>
            </a:xfrm>
            <a:custGeom>
              <a:avLst/>
              <a:gdLst/>
              <a:ahLst/>
              <a:cxnLst/>
              <a:rect l="l" t="t" r="r" b="b"/>
              <a:pathLst>
                <a:path w="8286742" h="6370433">
                  <a:moveTo>
                    <a:pt x="0" y="0"/>
                  </a:moveTo>
                  <a:lnTo>
                    <a:pt x="8286742" y="0"/>
                  </a:lnTo>
                  <a:lnTo>
                    <a:pt x="8286742" y="6370433"/>
                  </a:lnTo>
                  <a:lnTo>
                    <a:pt x="0" y="63704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5228129" y="2613150"/>
              <a:ext cx="5524495" cy="2257028"/>
            </a:xfrm>
            <a:prstGeom prst="rect">
              <a:avLst/>
            </a:prstGeom>
          </p:spPr>
          <p:txBody>
            <a:bodyPr wrap="square" lIns="0" tIns="0" rIns="0" bIns="0" rtlCol="0" anchor="t">
              <a:spAutoFit/>
            </a:bodyPr>
            <a:lstStyle/>
            <a:p>
              <a:pPr algn="ctr" defTabSz="609630">
                <a:lnSpc>
                  <a:spcPts val="4449"/>
                </a:lnSpc>
                <a:spcBef>
                  <a:spcPct val="0"/>
                </a:spcBef>
              </a:pPr>
              <a:r>
                <a:rPr lang="en-US" sz="4000" dirty="0" err="1">
                  <a:solidFill>
                    <a:srgbClr val="000000"/>
                  </a:solidFill>
                  <a:latin typeface="Cambria Bold"/>
                </a:rPr>
                <a:t>Lựa</a:t>
              </a:r>
              <a:r>
                <a:rPr lang="en-US" sz="4000" dirty="0">
                  <a:solidFill>
                    <a:srgbClr val="000000"/>
                  </a:solidFill>
                  <a:latin typeface="Cambria Bold"/>
                </a:rPr>
                <a:t> </a:t>
              </a:r>
              <a:r>
                <a:rPr lang="en-US" sz="4000" dirty="0" err="1">
                  <a:solidFill>
                    <a:srgbClr val="000000"/>
                  </a:solidFill>
                  <a:latin typeface="Cambria Bold"/>
                </a:rPr>
                <a:t>chọn</a:t>
              </a:r>
              <a:r>
                <a:rPr lang="en-US" sz="4000" dirty="0">
                  <a:solidFill>
                    <a:srgbClr val="000000"/>
                  </a:solidFill>
                  <a:latin typeface="Cambria Bold"/>
                </a:rPr>
                <a:t> </a:t>
              </a:r>
              <a:r>
                <a:rPr lang="en-US" sz="4000" dirty="0" err="1">
                  <a:solidFill>
                    <a:srgbClr val="000000"/>
                  </a:solidFill>
                  <a:latin typeface="Cambria Bold"/>
                </a:rPr>
                <a:t>những</a:t>
              </a:r>
              <a:r>
                <a:rPr lang="en-US" sz="4000" dirty="0">
                  <a:solidFill>
                    <a:srgbClr val="000000"/>
                  </a:solidFill>
                  <a:latin typeface="Cambria Bold"/>
                </a:rPr>
                <a:t> </a:t>
              </a:r>
              <a:r>
                <a:rPr lang="en-US" sz="4000" dirty="0" err="1">
                  <a:solidFill>
                    <a:srgbClr val="000000"/>
                  </a:solidFill>
                  <a:latin typeface="Cambria Bold"/>
                </a:rPr>
                <a:t>cảnh</a:t>
              </a:r>
              <a:r>
                <a:rPr lang="en-US" sz="4000" dirty="0">
                  <a:solidFill>
                    <a:srgbClr val="000000"/>
                  </a:solidFill>
                  <a:latin typeface="Cambria Bold"/>
                </a:rPr>
                <a:t> </a:t>
              </a:r>
              <a:r>
                <a:rPr lang="en-US" sz="4000" dirty="0" err="1">
                  <a:solidFill>
                    <a:srgbClr val="000000"/>
                  </a:solidFill>
                  <a:latin typeface="Cambria Bold"/>
                </a:rPr>
                <a:t>quan</a:t>
              </a:r>
              <a:r>
                <a:rPr lang="en-US" sz="4000" dirty="0">
                  <a:solidFill>
                    <a:srgbClr val="000000"/>
                  </a:solidFill>
                  <a:latin typeface="Cambria Bold"/>
                </a:rPr>
                <a:t> </a:t>
              </a:r>
              <a:r>
                <a:rPr lang="en-US" sz="4000" dirty="0" err="1">
                  <a:solidFill>
                    <a:srgbClr val="000000"/>
                  </a:solidFill>
                  <a:latin typeface="Cambria Bold"/>
                </a:rPr>
                <a:t>mà</a:t>
              </a:r>
              <a:r>
                <a:rPr lang="en-US" sz="4000" dirty="0">
                  <a:solidFill>
                    <a:srgbClr val="000000"/>
                  </a:solidFill>
                  <a:latin typeface="Cambria Bold"/>
                </a:rPr>
                <a:t> </a:t>
              </a:r>
              <a:r>
                <a:rPr lang="en-US" sz="4000" dirty="0" err="1">
                  <a:solidFill>
                    <a:srgbClr val="000000"/>
                  </a:solidFill>
                  <a:latin typeface="Cambria Bold"/>
                </a:rPr>
                <a:t>em</a:t>
              </a:r>
              <a:r>
                <a:rPr lang="en-US" sz="4000" dirty="0">
                  <a:solidFill>
                    <a:srgbClr val="000000"/>
                  </a:solidFill>
                  <a:latin typeface="Cambria Bold"/>
                </a:rPr>
                <a:t> </a:t>
              </a:r>
              <a:r>
                <a:rPr lang="en-US" sz="4000" dirty="0" err="1">
                  <a:solidFill>
                    <a:srgbClr val="000000"/>
                  </a:solidFill>
                  <a:latin typeface="Cambria Bold"/>
                </a:rPr>
                <a:t>yêu</a:t>
              </a:r>
              <a:r>
                <a:rPr lang="en-US" sz="4000" dirty="0">
                  <a:solidFill>
                    <a:srgbClr val="000000"/>
                  </a:solidFill>
                  <a:latin typeface="Cambria Bold"/>
                </a:rPr>
                <a:t> </a:t>
              </a:r>
              <a:r>
                <a:rPr lang="en-US" sz="4000" dirty="0" err="1">
                  <a:solidFill>
                    <a:srgbClr val="000000"/>
                  </a:solidFill>
                  <a:latin typeface="Cambria Bold"/>
                </a:rPr>
                <a:t>thích</a:t>
              </a:r>
              <a:r>
                <a:rPr lang="en-US" sz="4000" dirty="0">
                  <a:solidFill>
                    <a:srgbClr val="000000"/>
                  </a:solidFill>
                  <a:latin typeface="Cambria Bold"/>
                </a:rPr>
                <a:t> </a:t>
              </a:r>
              <a:r>
                <a:rPr lang="en-US" sz="4000" dirty="0" err="1">
                  <a:solidFill>
                    <a:srgbClr val="000000"/>
                  </a:solidFill>
                  <a:latin typeface="Cambria Bold"/>
                </a:rPr>
                <a:t>nhất</a:t>
              </a:r>
              <a:r>
                <a:rPr lang="en-US" sz="4000" dirty="0">
                  <a:solidFill>
                    <a:srgbClr val="000000"/>
                  </a:solidFill>
                  <a:latin typeface="Cambria Bold"/>
                </a:rPr>
                <a:t> </a:t>
              </a:r>
              <a:r>
                <a:rPr lang="en-US" sz="4000" dirty="0" err="1">
                  <a:solidFill>
                    <a:srgbClr val="000000"/>
                  </a:solidFill>
                  <a:latin typeface="Cambria Bold"/>
                </a:rPr>
                <a:t>để</a:t>
              </a:r>
              <a:r>
                <a:rPr lang="en-US" sz="4000" dirty="0">
                  <a:solidFill>
                    <a:srgbClr val="000000"/>
                  </a:solidFill>
                  <a:latin typeface="Cambria Bold"/>
                </a:rPr>
                <a:t> </a:t>
              </a:r>
              <a:r>
                <a:rPr lang="en-US" sz="4000" dirty="0" err="1">
                  <a:solidFill>
                    <a:srgbClr val="000000"/>
                  </a:solidFill>
                  <a:latin typeface="Cambria Bold"/>
                </a:rPr>
                <a:t>xây</a:t>
              </a:r>
              <a:r>
                <a:rPr lang="en-US" sz="4000" dirty="0">
                  <a:solidFill>
                    <a:srgbClr val="000000"/>
                  </a:solidFill>
                  <a:latin typeface="Cambria Bold"/>
                </a:rPr>
                <a:t> </a:t>
              </a:r>
              <a:r>
                <a:rPr lang="en-US" sz="4000" dirty="0" err="1">
                  <a:solidFill>
                    <a:srgbClr val="000000"/>
                  </a:solidFill>
                  <a:latin typeface="Cambria Bold"/>
                </a:rPr>
                <a:t>dựng</a:t>
              </a:r>
              <a:r>
                <a:rPr lang="en-US" sz="4000" dirty="0">
                  <a:solidFill>
                    <a:srgbClr val="000000"/>
                  </a:solidFill>
                  <a:latin typeface="Cambria Bold"/>
                </a:rPr>
                <a:t> </a:t>
              </a:r>
              <a:r>
                <a:rPr lang="en-US" sz="4000" dirty="0" err="1">
                  <a:solidFill>
                    <a:srgbClr val="000000"/>
                  </a:solidFill>
                  <a:latin typeface="Cambria Bold"/>
                </a:rPr>
                <a:t>hành</a:t>
              </a:r>
              <a:r>
                <a:rPr lang="en-US" sz="4000" dirty="0">
                  <a:solidFill>
                    <a:srgbClr val="000000"/>
                  </a:solidFill>
                  <a:latin typeface="Cambria Bold"/>
                </a:rPr>
                <a:t> </a:t>
              </a:r>
              <a:r>
                <a:rPr lang="en-US" sz="4000" dirty="0" err="1">
                  <a:solidFill>
                    <a:srgbClr val="000000"/>
                  </a:solidFill>
                  <a:latin typeface="Cambria Bold"/>
                </a:rPr>
                <a:t>trình</a:t>
              </a:r>
              <a:r>
                <a:rPr lang="en-US" sz="4000" dirty="0">
                  <a:solidFill>
                    <a:srgbClr val="000000"/>
                  </a:solidFill>
                  <a:latin typeface="Cambria Bold"/>
                </a:rPr>
                <a:t> </a:t>
              </a:r>
              <a:r>
                <a:rPr lang="en-US" sz="4000" dirty="0" err="1">
                  <a:solidFill>
                    <a:srgbClr val="000000"/>
                  </a:solidFill>
                  <a:latin typeface="Cambria Bold"/>
                </a:rPr>
                <a:t>trải</a:t>
              </a:r>
              <a:r>
                <a:rPr lang="en-US" sz="4000" dirty="0">
                  <a:solidFill>
                    <a:srgbClr val="000000"/>
                  </a:solidFill>
                  <a:latin typeface="Cambria Bold"/>
                </a:rPr>
                <a:t> </a:t>
              </a:r>
              <a:r>
                <a:rPr lang="en-US" sz="4000" dirty="0" err="1">
                  <a:solidFill>
                    <a:srgbClr val="000000"/>
                  </a:solidFill>
                  <a:latin typeface="Cambria Bold"/>
                </a:rPr>
                <a:t>nghiệm</a:t>
              </a:r>
              <a:r>
                <a:rPr lang="en-US" sz="4000" dirty="0">
                  <a:solidFill>
                    <a:srgbClr val="000000"/>
                  </a:solidFill>
                  <a:latin typeface="Cambria Bold"/>
                </a:rPr>
                <a:t> </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884209" y="3796788"/>
            <a:ext cx="10511671" cy="2297377"/>
          </a:xfrm>
          <a:custGeom>
            <a:avLst/>
            <a:gdLst/>
            <a:ahLst/>
            <a:cxnLst/>
            <a:rect l="l" t="t" r="r" b="b"/>
            <a:pathLst>
              <a:path w="15767506" h="3446066">
                <a:moveTo>
                  <a:pt x="0" y="0"/>
                </a:moveTo>
                <a:lnTo>
                  <a:pt x="15767507" y="0"/>
                </a:lnTo>
                <a:lnTo>
                  <a:pt x="15767507" y="3446066"/>
                </a:lnTo>
                <a:lnTo>
                  <a:pt x="0" y="3446066"/>
                </a:lnTo>
                <a:lnTo>
                  <a:pt x="0" y="0"/>
                </a:lnTo>
                <a:close/>
              </a:path>
            </a:pathLst>
          </a:custGeom>
          <a:blipFill>
            <a:blip r:embed="rId4"/>
            <a:stretch>
              <a:fillRect r="-7573"/>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681677"/>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340308" y="2479725"/>
            <a:ext cx="10028837" cy="1078629"/>
          </a:xfrm>
          <a:prstGeom prst="rect">
            <a:avLst/>
          </a:prstGeom>
        </p:spPr>
        <p:txBody>
          <a:bodyPr lIns="0" tIns="0" rIns="0" bIns="0" rtlCol="0" anchor="t">
            <a:spAutoFit/>
          </a:bodyPr>
          <a:lstStyle/>
          <a:p>
            <a:pPr defTabSz="609630">
              <a:lnSpc>
                <a:spcPts val="4376"/>
              </a:lnSpc>
              <a:spcBef>
                <a:spcPct val="0"/>
              </a:spcBef>
            </a:pPr>
            <a:r>
              <a:rPr lang="en-US" sz="3125" dirty="0">
                <a:solidFill>
                  <a:srgbClr val="000000"/>
                </a:solidFill>
                <a:latin typeface="Cambria"/>
              </a:rPr>
              <a:t>+  </a:t>
            </a:r>
            <a:r>
              <a:rPr lang="en-US" sz="3125" dirty="0" err="1">
                <a:solidFill>
                  <a:srgbClr val="000000"/>
                </a:solidFill>
                <a:latin typeface="Cambria"/>
              </a:rPr>
              <a:t>Xác</a:t>
            </a:r>
            <a:r>
              <a:rPr lang="en-US" sz="3125" dirty="0">
                <a:solidFill>
                  <a:srgbClr val="000000"/>
                </a:solidFill>
                <a:latin typeface="Cambria"/>
              </a:rPr>
              <a:t> </a:t>
            </a:r>
            <a:r>
              <a:rPr lang="en-US" sz="3125" dirty="0" err="1">
                <a:solidFill>
                  <a:srgbClr val="000000"/>
                </a:solidFill>
                <a:latin typeface="Cambria"/>
              </a:rPr>
              <a:t>định</a:t>
            </a:r>
            <a:r>
              <a:rPr lang="en-US" sz="3125" dirty="0">
                <a:solidFill>
                  <a:srgbClr val="000000"/>
                </a:solidFill>
                <a:latin typeface="Cambria"/>
              </a:rPr>
              <a:t> </a:t>
            </a:r>
            <a:r>
              <a:rPr lang="en-US" sz="3125" dirty="0" err="1">
                <a:solidFill>
                  <a:srgbClr val="000000"/>
                </a:solidFill>
                <a:latin typeface="Cambria"/>
              </a:rPr>
              <a:t>những</a:t>
            </a:r>
            <a:r>
              <a:rPr lang="en-US" sz="3125" dirty="0">
                <a:solidFill>
                  <a:srgbClr val="000000"/>
                </a:solidFill>
                <a:latin typeface="Cambria"/>
              </a:rPr>
              <a:t> </a:t>
            </a:r>
            <a:r>
              <a:rPr lang="en-US" sz="3125" dirty="0" err="1">
                <a:solidFill>
                  <a:srgbClr val="000000"/>
                </a:solidFill>
                <a:latin typeface="Cambria"/>
              </a:rPr>
              <a:t>thông</a:t>
            </a:r>
            <a:r>
              <a:rPr lang="en-US" sz="3125" dirty="0">
                <a:solidFill>
                  <a:srgbClr val="000000"/>
                </a:solidFill>
                <a:latin typeface="Cambria"/>
              </a:rPr>
              <a:t> tin </a:t>
            </a:r>
            <a:r>
              <a:rPr lang="en-US" sz="3125" dirty="0" err="1">
                <a:solidFill>
                  <a:srgbClr val="000000"/>
                </a:solidFill>
                <a:latin typeface="Cambria"/>
              </a:rPr>
              <a:t>về</a:t>
            </a:r>
            <a:r>
              <a:rPr lang="en-US" sz="3125" dirty="0">
                <a:solidFill>
                  <a:srgbClr val="000000"/>
                </a:solidFill>
                <a:latin typeface="Cambria"/>
              </a:rPr>
              <a:t> </a:t>
            </a:r>
            <a:r>
              <a:rPr lang="en-US" sz="3125" dirty="0" err="1">
                <a:solidFill>
                  <a:srgbClr val="000000"/>
                </a:solidFill>
                <a:latin typeface="Cambria"/>
              </a:rPr>
              <a:t>cảnh</a:t>
            </a:r>
            <a:r>
              <a:rPr lang="en-US" sz="3125" dirty="0">
                <a:solidFill>
                  <a:srgbClr val="000000"/>
                </a:solidFill>
                <a:latin typeface="Cambria"/>
              </a:rPr>
              <a:t> </a:t>
            </a:r>
            <a:r>
              <a:rPr lang="en-US" sz="3125" dirty="0" err="1">
                <a:solidFill>
                  <a:srgbClr val="000000"/>
                </a:solidFill>
                <a:latin typeface="Cambria"/>
              </a:rPr>
              <a:t>quan</a:t>
            </a:r>
            <a:r>
              <a:rPr lang="en-US" sz="3125" dirty="0">
                <a:solidFill>
                  <a:srgbClr val="000000"/>
                </a:solidFill>
                <a:latin typeface="Cambria"/>
              </a:rPr>
              <a:t> </a:t>
            </a:r>
            <a:r>
              <a:rPr lang="en-US" sz="3125" dirty="0" err="1">
                <a:solidFill>
                  <a:srgbClr val="000000"/>
                </a:solidFill>
                <a:latin typeface="Cambria"/>
              </a:rPr>
              <a:t>để</a:t>
            </a:r>
            <a:r>
              <a:rPr lang="en-US" sz="3125" dirty="0">
                <a:solidFill>
                  <a:srgbClr val="000000"/>
                </a:solidFill>
                <a:latin typeface="Cambria"/>
              </a:rPr>
              <a:t> </a:t>
            </a:r>
            <a:r>
              <a:rPr lang="en-US" sz="3125" dirty="0" err="1">
                <a:solidFill>
                  <a:srgbClr val="000000"/>
                </a:solidFill>
                <a:latin typeface="Cambria"/>
              </a:rPr>
              <a:t>đưa</a:t>
            </a:r>
            <a:r>
              <a:rPr lang="en-US" sz="3125" dirty="0">
                <a:solidFill>
                  <a:srgbClr val="000000"/>
                </a:solidFill>
                <a:latin typeface="Cambria"/>
              </a:rPr>
              <a:t> </a:t>
            </a:r>
            <a:r>
              <a:rPr lang="en-US" sz="3125" dirty="0" err="1">
                <a:solidFill>
                  <a:srgbClr val="000000"/>
                </a:solidFill>
                <a:latin typeface="Cambria"/>
              </a:rPr>
              <a:t>vào</a:t>
            </a:r>
            <a:r>
              <a:rPr lang="en-US" sz="3125" dirty="0">
                <a:solidFill>
                  <a:srgbClr val="000000"/>
                </a:solidFill>
                <a:latin typeface="Cambria"/>
              </a:rPr>
              <a:t> </a:t>
            </a:r>
            <a:r>
              <a:rPr lang="en-US" sz="3125" dirty="0" err="1">
                <a:solidFill>
                  <a:srgbClr val="000000"/>
                </a:solidFill>
                <a:latin typeface="Cambria"/>
              </a:rPr>
              <a:t>hành</a:t>
            </a:r>
            <a:r>
              <a:rPr lang="en-US" sz="3125" dirty="0">
                <a:solidFill>
                  <a:srgbClr val="000000"/>
                </a:solidFill>
                <a:latin typeface="Cambria"/>
              </a:rPr>
              <a:t> </a:t>
            </a:r>
            <a:r>
              <a:rPr lang="en-US" sz="3125" dirty="0" err="1">
                <a:solidFill>
                  <a:srgbClr val="000000"/>
                </a:solidFill>
                <a:latin typeface="Cambria"/>
              </a:rPr>
              <a:t>trình</a:t>
            </a:r>
            <a:r>
              <a:rPr lang="en-US" sz="3125" dirty="0">
                <a:solidFill>
                  <a:srgbClr val="000000"/>
                </a:solidFill>
                <a:latin typeface="Cambria"/>
              </a:rPr>
              <a:t> </a:t>
            </a:r>
            <a:r>
              <a:rPr lang="en-US" sz="3125" dirty="0" err="1">
                <a:solidFill>
                  <a:srgbClr val="000000"/>
                </a:solidFill>
                <a:latin typeface="Cambria"/>
              </a:rPr>
              <a:t>trải</a:t>
            </a:r>
            <a:r>
              <a:rPr lang="en-US" sz="3125" dirty="0">
                <a:solidFill>
                  <a:srgbClr val="000000"/>
                </a:solidFill>
                <a:latin typeface="Cambria"/>
              </a:rPr>
              <a:t> </a:t>
            </a:r>
            <a:r>
              <a:rPr lang="en-US" sz="3125" dirty="0" err="1">
                <a:solidFill>
                  <a:srgbClr val="000000"/>
                </a:solidFill>
                <a:latin typeface="Cambria"/>
              </a:rPr>
              <a:t>nghiệm</a:t>
            </a:r>
            <a:r>
              <a:rPr lang="en-US" sz="3125"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5420803" y="1964905"/>
            <a:ext cx="4942491" cy="4207295"/>
          </a:xfrm>
          <a:custGeom>
            <a:avLst/>
            <a:gdLst/>
            <a:ahLst/>
            <a:cxnLst/>
            <a:rect l="l" t="t" r="r" b="b"/>
            <a:pathLst>
              <a:path w="7413737" h="6310943">
                <a:moveTo>
                  <a:pt x="0" y="0"/>
                </a:moveTo>
                <a:lnTo>
                  <a:pt x="7413737" y="0"/>
                </a:lnTo>
                <a:lnTo>
                  <a:pt x="7413737" y="6310943"/>
                </a:lnTo>
                <a:lnTo>
                  <a:pt x="0" y="63109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454214"/>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095233" y="2893992"/>
            <a:ext cx="4049359" cy="2015936"/>
          </a:xfrm>
          <a:prstGeom prst="rect">
            <a:avLst/>
          </a:prstGeom>
        </p:spPr>
        <p:txBody>
          <a:bodyPr lIns="0" tIns="0" rIns="0" bIns="0" rtlCol="0" anchor="t">
            <a:spAutoFit/>
          </a:bodyPr>
          <a:lstStyle/>
          <a:p>
            <a:pPr algn="ctr" defTabSz="609630">
              <a:lnSpc>
                <a:spcPts val="5358"/>
              </a:lnSpc>
              <a:spcBef>
                <a:spcPct val="0"/>
              </a:spcBef>
            </a:pPr>
            <a:r>
              <a:rPr lang="en-US" sz="3827" dirty="0">
                <a:solidFill>
                  <a:srgbClr val="000000"/>
                </a:solidFill>
                <a:latin typeface="Cambria"/>
              </a:rPr>
              <a:t>+  </a:t>
            </a:r>
            <a:r>
              <a:rPr lang="en-US" sz="3827" dirty="0" err="1">
                <a:solidFill>
                  <a:srgbClr val="000000"/>
                </a:solidFill>
                <a:latin typeface="Cambria"/>
              </a:rPr>
              <a:t>Thống</a:t>
            </a:r>
            <a:r>
              <a:rPr lang="en-US" sz="3827" dirty="0">
                <a:solidFill>
                  <a:srgbClr val="000000"/>
                </a:solidFill>
                <a:latin typeface="Cambria"/>
              </a:rPr>
              <a:t> </a:t>
            </a:r>
            <a:r>
              <a:rPr lang="en-US" sz="3827" dirty="0" err="1">
                <a:solidFill>
                  <a:srgbClr val="000000"/>
                </a:solidFill>
                <a:latin typeface="Cambria"/>
              </a:rPr>
              <a:t>nhất</a:t>
            </a:r>
            <a:r>
              <a:rPr lang="en-US" sz="3827" dirty="0">
                <a:solidFill>
                  <a:srgbClr val="000000"/>
                </a:solidFill>
                <a:latin typeface="Cambria"/>
              </a:rPr>
              <a:t> </a:t>
            </a:r>
            <a:r>
              <a:rPr lang="en-US" sz="3827" dirty="0" err="1">
                <a:solidFill>
                  <a:srgbClr val="000000"/>
                </a:solidFill>
                <a:latin typeface="Cambria"/>
              </a:rPr>
              <a:t>về</a:t>
            </a:r>
            <a:r>
              <a:rPr lang="en-US" sz="3827" dirty="0">
                <a:solidFill>
                  <a:srgbClr val="000000"/>
                </a:solidFill>
                <a:latin typeface="Cambria"/>
              </a:rPr>
              <a:t> </a:t>
            </a:r>
            <a:r>
              <a:rPr lang="en-US" sz="3827" dirty="0" err="1">
                <a:solidFill>
                  <a:srgbClr val="000000"/>
                </a:solidFill>
                <a:latin typeface="Cambria"/>
              </a:rPr>
              <a:t>cách</a:t>
            </a:r>
            <a:r>
              <a:rPr lang="en-US" sz="3827" dirty="0">
                <a:solidFill>
                  <a:srgbClr val="000000"/>
                </a:solidFill>
                <a:latin typeface="Cambria"/>
              </a:rPr>
              <a:t> </a:t>
            </a:r>
            <a:r>
              <a:rPr lang="en-US" sz="3827" dirty="0" err="1">
                <a:solidFill>
                  <a:srgbClr val="000000"/>
                </a:solidFill>
                <a:latin typeface="Cambria"/>
              </a:rPr>
              <a:t>vẽ</a:t>
            </a:r>
            <a:r>
              <a:rPr lang="en-US" sz="3827" dirty="0">
                <a:solidFill>
                  <a:srgbClr val="000000"/>
                </a:solidFill>
                <a:latin typeface="Cambria"/>
              </a:rPr>
              <a:t> </a:t>
            </a:r>
            <a:r>
              <a:rPr lang="en-US" sz="3827" dirty="0" err="1">
                <a:solidFill>
                  <a:srgbClr val="000000"/>
                </a:solidFill>
                <a:latin typeface="Cambria"/>
              </a:rPr>
              <a:t>sơ</a:t>
            </a:r>
            <a:r>
              <a:rPr lang="en-US" sz="3827" dirty="0">
                <a:solidFill>
                  <a:srgbClr val="000000"/>
                </a:solidFill>
                <a:latin typeface="Cambria"/>
              </a:rPr>
              <a:t> </a:t>
            </a:r>
            <a:r>
              <a:rPr lang="en-US" sz="3827" dirty="0" err="1">
                <a:solidFill>
                  <a:srgbClr val="000000"/>
                </a:solidFill>
                <a:latin typeface="Cambria"/>
              </a:rPr>
              <a:t>đồ</a:t>
            </a:r>
            <a:r>
              <a:rPr lang="en-US" sz="3827" dirty="0">
                <a:solidFill>
                  <a:srgbClr val="000000"/>
                </a:solidFill>
                <a:latin typeface="Cambria"/>
              </a:rPr>
              <a:t> </a:t>
            </a:r>
            <a:r>
              <a:rPr lang="en-US" sz="3827" dirty="0" err="1">
                <a:solidFill>
                  <a:srgbClr val="000000"/>
                </a:solidFill>
                <a:latin typeface="Cambria"/>
              </a:rPr>
              <a:t>hành</a:t>
            </a:r>
            <a:r>
              <a:rPr lang="en-US" sz="3827" dirty="0">
                <a:solidFill>
                  <a:srgbClr val="000000"/>
                </a:solidFill>
                <a:latin typeface="Cambria"/>
              </a:rPr>
              <a:t> </a:t>
            </a:r>
            <a:r>
              <a:rPr lang="en-US" sz="3827" dirty="0" err="1">
                <a:solidFill>
                  <a:srgbClr val="000000"/>
                </a:solidFill>
                <a:latin typeface="Cambria"/>
              </a:rPr>
              <a:t>trình</a:t>
            </a:r>
            <a:r>
              <a:rPr lang="en-US" sz="3827" dirty="0">
                <a:solidFill>
                  <a:srgbClr val="000000"/>
                </a:solidFill>
                <a:latin typeface="Cambria"/>
              </a:rPr>
              <a:t> </a:t>
            </a:r>
            <a:r>
              <a:rPr lang="en-US" sz="3827" dirty="0" err="1">
                <a:solidFill>
                  <a:srgbClr val="000000"/>
                </a:solidFill>
                <a:latin typeface="Cambria"/>
              </a:rPr>
              <a:t>trải</a:t>
            </a:r>
            <a:r>
              <a:rPr lang="en-US" sz="3827" dirty="0">
                <a:solidFill>
                  <a:srgbClr val="000000"/>
                </a:solidFill>
                <a:latin typeface="Cambria"/>
              </a:rPr>
              <a:t> </a:t>
            </a:r>
            <a:r>
              <a:rPr lang="en-US" sz="3827" dirty="0" err="1">
                <a:solidFill>
                  <a:srgbClr val="000000"/>
                </a:solidFill>
                <a:latin typeface="Cambria"/>
              </a:rPr>
              <a:t>nghiệm</a:t>
            </a:r>
            <a:r>
              <a:rPr lang="en-US" sz="3827"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15050" y="2910965"/>
            <a:ext cx="2925514" cy="2358727"/>
          </a:xfrm>
          <a:custGeom>
            <a:avLst/>
            <a:gdLst/>
            <a:ahLst/>
            <a:cxnLst/>
            <a:rect l="l" t="t" r="r" b="b"/>
            <a:pathLst>
              <a:path w="4388271" h="3538091">
                <a:moveTo>
                  <a:pt x="0" y="0"/>
                </a:moveTo>
                <a:lnTo>
                  <a:pt x="4388271" y="0"/>
                </a:lnTo>
                <a:lnTo>
                  <a:pt x="4388271" y="3538090"/>
                </a:lnTo>
                <a:lnTo>
                  <a:pt x="0" y="3538090"/>
                </a:lnTo>
                <a:lnTo>
                  <a:pt x="0" y="0"/>
                </a:lnTo>
                <a:close/>
              </a:path>
            </a:pathLst>
          </a:custGeom>
          <a:blipFill>
            <a:blip r:embed="rId4"/>
            <a:stretch>
              <a:fillRect r="-296844"/>
            </a:stretch>
          </a:blipFill>
        </p:spPr>
      </p:sp>
      <p:sp>
        <p:nvSpPr>
          <p:cNvPr id="7" name="TextBox 7"/>
          <p:cNvSpPr txBox="1"/>
          <p:nvPr/>
        </p:nvSpPr>
        <p:spPr>
          <a:xfrm>
            <a:off x="1257355" y="1630807"/>
            <a:ext cx="10028837" cy="1092479"/>
          </a:xfrm>
          <a:prstGeom prst="rect">
            <a:avLst/>
          </a:prstGeom>
        </p:spPr>
        <p:txBody>
          <a:bodyPr lIns="0" tIns="0" rIns="0" bIns="0" rtlCol="0" anchor="t">
            <a:spAutoFit/>
          </a:bodyPr>
          <a:lstStyle/>
          <a:p>
            <a:pPr marL="674840" lvl="1" indent="-337420" algn="ctr" defTabSz="609630">
              <a:lnSpc>
                <a:spcPts val="4376"/>
              </a:lnSpc>
              <a:spcBef>
                <a:spcPct val="0"/>
              </a:spcBef>
              <a:buFont typeface="Arial"/>
              <a:buChar char="•"/>
            </a:pPr>
            <a:r>
              <a:rPr lang="en-US" sz="3600" dirty="0" err="1">
                <a:solidFill>
                  <a:srgbClr val="000000"/>
                </a:solidFill>
                <a:latin typeface="Cambria Bold"/>
              </a:rPr>
              <a:t>Phân</a:t>
            </a:r>
            <a:r>
              <a:rPr lang="en-US" sz="3600" dirty="0">
                <a:solidFill>
                  <a:srgbClr val="000000"/>
                </a:solidFill>
                <a:latin typeface="Cambria Bold"/>
              </a:rPr>
              <a:t> </a:t>
            </a:r>
            <a:r>
              <a:rPr lang="en-US" sz="3600" dirty="0" err="1">
                <a:solidFill>
                  <a:srgbClr val="000000"/>
                </a:solidFill>
                <a:latin typeface="Cambria Bold"/>
              </a:rPr>
              <a:t>công</a:t>
            </a:r>
            <a:r>
              <a:rPr lang="en-US" sz="3600" dirty="0">
                <a:solidFill>
                  <a:srgbClr val="000000"/>
                </a:solidFill>
                <a:latin typeface="Cambria Bold"/>
              </a:rPr>
              <a:t> </a:t>
            </a:r>
            <a:r>
              <a:rPr lang="en-US" sz="3600" dirty="0" err="1">
                <a:solidFill>
                  <a:srgbClr val="000000"/>
                </a:solidFill>
                <a:latin typeface="Cambria Bold"/>
              </a:rPr>
              <a:t>nhiệm</a:t>
            </a:r>
            <a:r>
              <a:rPr lang="en-US" sz="3600" dirty="0">
                <a:solidFill>
                  <a:srgbClr val="000000"/>
                </a:solidFill>
                <a:latin typeface="Cambria Bold"/>
              </a:rPr>
              <a:t> </a:t>
            </a:r>
            <a:r>
              <a:rPr lang="en-US" sz="3600" dirty="0" err="1">
                <a:solidFill>
                  <a:srgbClr val="000000"/>
                </a:solidFill>
                <a:latin typeface="Cambria Bold"/>
              </a:rPr>
              <a:t>vụ</a:t>
            </a:r>
            <a:r>
              <a:rPr lang="en-US" sz="3600" dirty="0">
                <a:solidFill>
                  <a:srgbClr val="000000"/>
                </a:solidFill>
                <a:latin typeface="Cambria Bold"/>
              </a:rPr>
              <a:t> </a:t>
            </a:r>
            <a:r>
              <a:rPr lang="en-US" sz="3600" dirty="0" err="1">
                <a:solidFill>
                  <a:srgbClr val="000000"/>
                </a:solidFill>
                <a:latin typeface="Cambria Bold"/>
              </a:rPr>
              <a:t>tìm</a:t>
            </a:r>
            <a:r>
              <a:rPr lang="en-US" sz="3600" dirty="0">
                <a:solidFill>
                  <a:srgbClr val="000000"/>
                </a:solidFill>
                <a:latin typeface="Cambria Bold"/>
              </a:rPr>
              <a:t> </a:t>
            </a:r>
            <a:r>
              <a:rPr lang="en-US" sz="3600" dirty="0" err="1">
                <a:solidFill>
                  <a:srgbClr val="000000"/>
                </a:solidFill>
                <a:latin typeface="Cambria Bold"/>
              </a:rPr>
              <a:t>hiểu</a:t>
            </a:r>
            <a:r>
              <a:rPr lang="en-US" sz="3600" dirty="0">
                <a:solidFill>
                  <a:srgbClr val="000000"/>
                </a:solidFill>
                <a:latin typeface="Cambria Bold"/>
              </a:rPr>
              <a:t> </a:t>
            </a:r>
            <a:r>
              <a:rPr lang="en-US" sz="3600" dirty="0" err="1">
                <a:solidFill>
                  <a:srgbClr val="000000"/>
                </a:solidFill>
                <a:latin typeface="Cambria Bold"/>
              </a:rPr>
              <a:t>thông</a:t>
            </a:r>
            <a:r>
              <a:rPr lang="en-US" sz="3600" dirty="0">
                <a:solidFill>
                  <a:srgbClr val="000000"/>
                </a:solidFill>
                <a:latin typeface="Cambria Bold"/>
              </a:rPr>
              <a:t> tin </a:t>
            </a:r>
            <a:r>
              <a:rPr lang="en-US" sz="3600" dirty="0" err="1">
                <a:solidFill>
                  <a:srgbClr val="000000"/>
                </a:solidFill>
                <a:latin typeface="Cambria Bold"/>
              </a:rPr>
              <a:t>cho</a:t>
            </a:r>
            <a:r>
              <a:rPr lang="en-US" sz="3600" dirty="0">
                <a:solidFill>
                  <a:srgbClr val="000000"/>
                </a:solidFill>
                <a:latin typeface="Cambria Bold"/>
              </a:rPr>
              <a:t> </a:t>
            </a:r>
            <a:r>
              <a:rPr lang="en-US" sz="3600" dirty="0" err="1">
                <a:solidFill>
                  <a:srgbClr val="000000"/>
                </a:solidFill>
                <a:latin typeface="Cambria Bold"/>
              </a:rPr>
              <a:t>từng</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a:t>
            </a:r>
            <a:r>
              <a:rPr lang="en-US" sz="3600" dirty="0" err="1">
                <a:solidFill>
                  <a:srgbClr val="000000"/>
                </a:solidFill>
                <a:latin typeface="Cambria Bold"/>
              </a:rPr>
              <a:t>viên</a:t>
            </a:r>
            <a:r>
              <a:rPr lang="en-US" sz="3600" dirty="0">
                <a:solidFill>
                  <a:srgbClr val="000000"/>
                </a:solidFill>
                <a:latin typeface="Cambria Bold"/>
              </a:rPr>
              <a:t> </a:t>
            </a:r>
          </a:p>
        </p:txBody>
      </p:sp>
      <p:sp>
        <p:nvSpPr>
          <p:cNvPr id="8" name="Freeform 8"/>
          <p:cNvSpPr/>
          <p:nvPr/>
        </p:nvSpPr>
        <p:spPr>
          <a:xfrm>
            <a:off x="8729002" y="3480450"/>
            <a:ext cx="3084354" cy="2328330"/>
          </a:xfrm>
          <a:custGeom>
            <a:avLst/>
            <a:gdLst/>
            <a:ahLst/>
            <a:cxnLst/>
            <a:rect l="l" t="t" r="r" b="b"/>
            <a:pathLst>
              <a:path w="4626531" h="3492495">
                <a:moveTo>
                  <a:pt x="0" y="0"/>
                </a:moveTo>
                <a:lnTo>
                  <a:pt x="4626530" y="0"/>
                </a:lnTo>
                <a:lnTo>
                  <a:pt x="4626530" y="3492495"/>
                </a:lnTo>
                <a:lnTo>
                  <a:pt x="0" y="3492495"/>
                </a:lnTo>
                <a:lnTo>
                  <a:pt x="0" y="0"/>
                </a:lnTo>
                <a:close/>
              </a:path>
            </a:pathLst>
          </a:custGeom>
          <a:blipFill>
            <a:blip r:embed="rId4"/>
            <a:stretch>
              <a:fillRect l="-105479" r="-166078"/>
            </a:stretch>
          </a:blipFill>
        </p:spPr>
      </p:sp>
      <p:sp>
        <p:nvSpPr>
          <p:cNvPr id="9" name="Freeform 9"/>
          <p:cNvSpPr/>
          <p:nvPr/>
        </p:nvSpPr>
        <p:spPr>
          <a:xfrm>
            <a:off x="3348083" y="2535607"/>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TextBox 10"/>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3" name="Group 3"/>
          <p:cNvGrpSpPr/>
          <p:nvPr/>
        </p:nvGrpSpPr>
        <p:grpSpPr>
          <a:xfrm>
            <a:off x="0" y="6023778"/>
            <a:ext cx="12192000" cy="834222"/>
            <a:chOff x="0" y="0"/>
            <a:chExt cx="4816593" cy="329569"/>
          </a:xfrm>
        </p:grpSpPr>
        <p:sp>
          <p:nvSpPr>
            <p:cNvPr id="4" name="Freeform 4"/>
            <p:cNvSpPr/>
            <p:nvPr/>
          </p:nvSpPr>
          <p:spPr>
            <a:xfrm>
              <a:off x="0" y="0"/>
              <a:ext cx="4816592" cy="329569"/>
            </a:xfrm>
            <a:custGeom>
              <a:avLst/>
              <a:gdLst/>
              <a:ahLst/>
              <a:cxnLst/>
              <a:rect l="l" t="t" r="r" b="b"/>
              <a:pathLst>
                <a:path w="4816592" h="329569">
                  <a:moveTo>
                    <a:pt x="0" y="0"/>
                  </a:moveTo>
                  <a:lnTo>
                    <a:pt x="4816592" y="0"/>
                  </a:lnTo>
                  <a:lnTo>
                    <a:pt x="4816592" y="329569"/>
                  </a:lnTo>
                  <a:lnTo>
                    <a:pt x="0" y="329569"/>
                  </a:lnTo>
                  <a:close/>
                </a:path>
              </a:pathLst>
            </a:custGeom>
            <a:solidFill>
              <a:srgbClr val="FBCFD5"/>
            </a:solidFill>
          </p:spPr>
        </p:sp>
        <p:sp>
          <p:nvSpPr>
            <p:cNvPr id="5" name="TextBox 5"/>
            <p:cNvSpPr txBox="1"/>
            <p:nvPr/>
          </p:nvSpPr>
          <p:spPr>
            <a:xfrm>
              <a:off x="0" y="-38100"/>
              <a:ext cx="4816593" cy="3676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2695" y="437176"/>
            <a:ext cx="4684780" cy="6354302"/>
          </a:xfrm>
          <a:custGeom>
            <a:avLst/>
            <a:gdLst/>
            <a:ahLst/>
            <a:cxnLst/>
            <a:rect l="l" t="t" r="r" b="b"/>
            <a:pathLst>
              <a:path w="7027170" h="9531453">
                <a:moveTo>
                  <a:pt x="0" y="0"/>
                </a:moveTo>
                <a:lnTo>
                  <a:pt x="7027170" y="0"/>
                </a:lnTo>
                <a:lnTo>
                  <a:pt x="7027170" y="9531453"/>
                </a:lnTo>
                <a:lnTo>
                  <a:pt x="0" y="9531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a:grpSpLocks noChangeAspect="1"/>
          </p:cNvGrpSpPr>
          <p:nvPr/>
        </p:nvGrpSpPr>
        <p:grpSpPr>
          <a:xfrm>
            <a:off x="1069536" y="707534"/>
            <a:ext cx="1635549" cy="1974435"/>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223" t="-12499" r="223" b="-12499"/>
              </a:stretch>
            </a:blipFill>
          </p:spPr>
        </p:sp>
      </p:grpSp>
      <p:grpSp>
        <p:nvGrpSpPr>
          <p:cNvPr id="10" name="Group 10"/>
          <p:cNvGrpSpPr>
            <a:grpSpLocks noChangeAspect="1"/>
          </p:cNvGrpSpPr>
          <p:nvPr/>
        </p:nvGrpSpPr>
        <p:grpSpPr>
          <a:xfrm>
            <a:off x="3135006" y="2461403"/>
            <a:ext cx="1635549" cy="1974435"/>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24712" r="-24712"/>
              </a:stretch>
            </a:blipFill>
          </p:spPr>
        </p:sp>
      </p:grpSp>
      <p:sp>
        <p:nvSpPr>
          <p:cNvPr id="13" name="TextBox 13"/>
          <p:cNvSpPr txBox="1"/>
          <p:nvPr/>
        </p:nvSpPr>
        <p:spPr>
          <a:xfrm>
            <a:off x="5047476" y="2289953"/>
            <a:ext cx="6200334" cy="1706878"/>
          </a:xfrm>
          <a:prstGeom prst="rect">
            <a:avLst/>
          </a:prstGeom>
        </p:spPr>
        <p:txBody>
          <a:bodyPr lIns="0" tIns="0" rIns="0" bIns="0" rtlCol="0" anchor="t">
            <a:spAutoFit/>
          </a:bodyPr>
          <a:lstStyle/>
          <a:p>
            <a:pPr algn="ctr" defTabSz="609630">
              <a:lnSpc>
                <a:spcPts val="6906"/>
              </a:lnSpc>
            </a:pPr>
            <a:r>
              <a:rPr lang="en-US" sz="4800" b="1" dirty="0" err="1">
                <a:solidFill>
                  <a:srgbClr val="392515"/>
                </a:solidFill>
                <a:latin typeface="Cambria" panose="02040503050406030204" pitchFamily="18" charset="0"/>
                <a:ea typeface="Cambria" panose="02040503050406030204" pitchFamily="18" charset="0"/>
              </a:rPr>
              <a:t>Thực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hiện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nhiệm</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vụ</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được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phân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công</a:t>
            </a:r>
            <a:r>
              <a:rPr lang="en-US" sz="4800" b="1" dirty="0">
                <a:solidFill>
                  <a:srgbClr val="392515"/>
                </a:solidFill>
                <a:latin typeface="Cambria" panose="02040503050406030204" pitchFamily="18" charset="0"/>
                <a:ea typeface="Cambria" panose="02040503050406030204" pitchFamily="18" charset="0"/>
              </a:rPr>
              <a:t> </a:t>
            </a:r>
          </a:p>
        </p:txBody>
      </p:sp>
      <p:sp>
        <p:nvSpPr>
          <p:cNvPr id="14" name="Freeform 14"/>
          <p:cNvSpPr/>
          <p:nvPr/>
        </p:nvSpPr>
        <p:spPr>
          <a:xfrm rot="-1362487">
            <a:off x="8547773" y="5530141"/>
            <a:ext cx="3413360" cy="856443"/>
          </a:xfrm>
          <a:custGeom>
            <a:avLst/>
            <a:gdLst/>
            <a:ahLst/>
            <a:cxnLst/>
            <a:rect l="l" t="t" r="r" b="b"/>
            <a:pathLst>
              <a:path w="5120040" h="1284665">
                <a:moveTo>
                  <a:pt x="0" y="0"/>
                </a:moveTo>
                <a:lnTo>
                  <a:pt x="5120040" y="0"/>
                </a:lnTo>
                <a:lnTo>
                  <a:pt x="5120040" y="1284664"/>
                </a:lnTo>
                <a:lnTo>
                  <a:pt x="0" y="12846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xmlns="" id="{9E16E68A-B685-5940-C5E1-07536384AA04}"/>
              </a:ext>
            </a:extLst>
          </p:cNvPr>
          <p:cNvPicPr>
            <a:picLocks noChangeAspect="1"/>
          </p:cNvPicPr>
          <p:nvPr/>
        </p:nvPicPr>
        <p:blipFill>
          <a:blip r:embed="rId8"/>
          <a:stretch>
            <a:fillRect/>
          </a:stretch>
        </p:blipFill>
        <p:spPr>
          <a:xfrm>
            <a:off x="4465289" y="739106"/>
            <a:ext cx="7955970"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rot="-955063">
            <a:off x="-401455" y="1668677"/>
            <a:ext cx="3006553" cy="5519362"/>
          </a:xfrm>
          <a:custGeom>
            <a:avLst/>
            <a:gdLst/>
            <a:ahLst/>
            <a:cxnLst/>
            <a:rect l="l" t="t" r="r" b="b"/>
            <a:pathLst>
              <a:path w="4509830" h="8279043">
                <a:moveTo>
                  <a:pt x="0" y="0"/>
                </a:moveTo>
                <a:lnTo>
                  <a:pt x="4509831" y="0"/>
                </a:lnTo>
                <a:lnTo>
                  <a:pt x="4509831" y="8279043"/>
                </a:lnTo>
                <a:lnTo>
                  <a:pt x="0" y="82790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190543">
            <a:off x="9565418" y="-450250"/>
            <a:ext cx="3885926" cy="4095622"/>
          </a:xfrm>
          <a:custGeom>
            <a:avLst/>
            <a:gdLst/>
            <a:ahLst/>
            <a:cxnLst/>
            <a:rect l="l" t="t" r="r" b="b"/>
            <a:pathLst>
              <a:path w="5828889" h="6143433">
                <a:moveTo>
                  <a:pt x="0" y="0"/>
                </a:moveTo>
                <a:lnTo>
                  <a:pt x="5828890" y="0"/>
                </a:lnTo>
                <a:lnTo>
                  <a:pt x="5828890" y="6143433"/>
                </a:lnTo>
                <a:lnTo>
                  <a:pt x="0" y="61434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741465">
            <a:off x="4960185" y="3926991"/>
            <a:ext cx="6645113" cy="3613280"/>
          </a:xfrm>
          <a:custGeom>
            <a:avLst/>
            <a:gdLst/>
            <a:ahLst/>
            <a:cxnLst/>
            <a:rect l="l" t="t" r="r" b="b"/>
            <a:pathLst>
              <a:path w="9967669" h="5419920">
                <a:moveTo>
                  <a:pt x="0" y="0"/>
                </a:moveTo>
                <a:lnTo>
                  <a:pt x="9967669" y="0"/>
                </a:lnTo>
                <a:lnTo>
                  <a:pt x="9967669" y="5419920"/>
                </a:lnTo>
                <a:lnTo>
                  <a:pt x="0" y="54199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000220">
            <a:off x="2073575" y="-2474966"/>
            <a:ext cx="5548007" cy="4249537"/>
          </a:xfrm>
          <a:custGeom>
            <a:avLst/>
            <a:gdLst/>
            <a:ahLst/>
            <a:cxnLst/>
            <a:rect l="l" t="t" r="r" b="b"/>
            <a:pathLst>
              <a:path w="8322010" h="6374306">
                <a:moveTo>
                  <a:pt x="0" y="0"/>
                </a:moveTo>
                <a:lnTo>
                  <a:pt x="8322010" y="0"/>
                </a:lnTo>
                <a:lnTo>
                  <a:pt x="8322010" y="6374306"/>
                </a:lnTo>
                <a:lnTo>
                  <a:pt x="0" y="63743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6">
            <a:extLst>
              <a:ext uri="{FF2B5EF4-FFF2-40B4-BE49-F238E27FC236}">
                <a16:creationId xmlns:a16="http://schemas.microsoft.com/office/drawing/2014/main" xmlns="" id="{61629014-5D22-FA0D-6F30-896169DB7E78}"/>
              </a:ext>
            </a:extLst>
          </p:cNvPr>
          <p:cNvPicPr>
            <a:picLocks noChangeAspect="1"/>
          </p:cNvPicPr>
          <p:nvPr/>
        </p:nvPicPr>
        <p:blipFill>
          <a:blip r:embed="rId10"/>
          <a:stretch>
            <a:fillRect/>
          </a:stretch>
        </p:blipFill>
        <p:spPr>
          <a:xfrm>
            <a:off x="1580642" y="1367945"/>
            <a:ext cx="9406943" cy="48284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a:off x="410179" y="0"/>
            <a:ext cx="9226763" cy="11532373"/>
          </a:xfrm>
          <a:custGeom>
            <a:avLst/>
            <a:gdLst/>
            <a:ahLst/>
            <a:cxnLst/>
            <a:rect l="l" t="t" r="r" b="b"/>
            <a:pathLst>
              <a:path w="12234800" h="17298560">
                <a:moveTo>
                  <a:pt x="0" y="0"/>
                </a:moveTo>
                <a:lnTo>
                  <a:pt x="12234799" y="0"/>
                </a:lnTo>
                <a:lnTo>
                  <a:pt x="12234799" y="17298560"/>
                </a:lnTo>
                <a:lnTo>
                  <a:pt x="0" y="17298560"/>
                </a:lnTo>
                <a:lnTo>
                  <a:pt x="0" y="0"/>
                </a:lnTo>
                <a:close/>
              </a:path>
            </a:pathLst>
          </a:custGeom>
          <a:blipFill>
            <a:blip r:embed="rId2">
              <a:alphaModFix amt="8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937439">
            <a:off x="6859087" y="4718767"/>
            <a:ext cx="3413360" cy="856443"/>
          </a:xfrm>
          <a:custGeom>
            <a:avLst/>
            <a:gdLst/>
            <a:ahLst/>
            <a:cxnLst/>
            <a:rect l="l" t="t" r="r" b="b"/>
            <a:pathLst>
              <a:path w="5120040" h="1284665">
                <a:moveTo>
                  <a:pt x="0" y="0"/>
                </a:moveTo>
                <a:lnTo>
                  <a:pt x="5120040" y="0"/>
                </a:lnTo>
                <a:lnTo>
                  <a:pt x="5120040" y="1284665"/>
                </a:lnTo>
                <a:lnTo>
                  <a:pt x="0" y="12846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565768" y="1567533"/>
            <a:ext cx="3828975" cy="5290467"/>
          </a:xfrm>
          <a:custGeom>
            <a:avLst/>
            <a:gdLst/>
            <a:ahLst/>
            <a:cxnLst/>
            <a:rect l="l" t="t" r="r" b="b"/>
            <a:pathLst>
              <a:path w="5743463" h="7935700">
                <a:moveTo>
                  <a:pt x="0" y="0"/>
                </a:moveTo>
                <a:lnTo>
                  <a:pt x="5743463" y="0"/>
                </a:lnTo>
                <a:lnTo>
                  <a:pt x="5743463" y="7935700"/>
                </a:lnTo>
                <a:lnTo>
                  <a:pt x="0" y="79357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6" name="Picture 5">
            <a:extLst>
              <a:ext uri="{FF2B5EF4-FFF2-40B4-BE49-F238E27FC236}">
                <a16:creationId xmlns:a16="http://schemas.microsoft.com/office/drawing/2014/main" xmlns="" id="{D4825C7C-3E22-160A-C743-5F9CECE0F3C6}"/>
              </a:ext>
            </a:extLst>
          </p:cNvPr>
          <p:cNvPicPr>
            <a:picLocks noChangeAspect="1"/>
          </p:cNvPicPr>
          <p:nvPr/>
        </p:nvPicPr>
        <p:blipFill>
          <a:blip r:embed="rId8"/>
          <a:stretch>
            <a:fillRect/>
          </a:stretch>
        </p:blipFill>
        <p:spPr>
          <a:xfrm>
            <a:off x="2555058" y="169776"/>
            <a:ext cx="6139204" cy="1304657"/>
          </a:xfrm>
          <a:prstGeom prst="rect">
            <a:avLst/>
          </a:prstGeom>
        </p:spPr>
      </p:pic>
      <p:sp>
        <p:nvSpPr>
          <p:cNvPr id="7" name="TextBox 6">
            <a:extLst>
              <a:ext uri="{FF2B5EF4-FFF2-40B4-BE49-F238E27FC236}">
                <a16:creationId xmlns:a16="http://schemas.microsoft.com/office/drawing/2014/main" xmlns="" id="{E756AD92-1D03-D249-FBE4-4BDFB67390F5}"/>
              </a:ext>
            </a:extLst>
          </p:cNvPr>
          <p:cNvSpPr txBox="1"/>
          <p:nvPr/>
        </p:nvSpPr>
        <p:spPr>
          <a:xfrm>
            <a:off x="1683425" y="1206182"/>
            <a:ext cx="6829002" cy="6001643"/>
          </a:xfrm>
          <a:prstGeom prst="rect">
            <a:avLst/>
          </a:prstGeom>
          <a:noFill/>
        </p:spPr>
        <p:txBody>
          <a:bodyPr wrap="square">
            <a:spAutoFit/>
          </a:bodyPr>
          <a:lstStyle/>
          <a:p>
            <a:pPr algn="just"/>
            <a:r>
              <a:rPr lang="vi-VN" sz="3200" b="1" i="1" dirty="0">
                <a:latin typeface="Cambria" panose="02040503050406030204" pitchFamily="18" charset="0"/>
                <a:ea typeface="Cambria" panose="02040503050406030204" pitchFamily="18" charset="0"/>
              </a:rPr>
              <a:t>* Năng lực đặc thù:</a:t>
            </a:r>
          </a:p>
          <a:p>
            <a:pPr algn="just"/>
            <a:r>
              <a:rPr lang="vi-VN" sz="3200" dirty="0">
                <a:latin typeface="Cambria" panose="02040503050406030204" pitchFamily="18" charset="0"/>
                <a:ea typeface="Cambria" panose="02040503050406030204" pitchFamily="18" charset="0"/>
              </a:rPr>
              <a:t>- Nêu được thông tin về các cảnh quan thiên nhiên tại địa phương. </a:t>
            </a:r>
          </a:p>
          <a:p>
            <a:pPr algn="just"/>
            <a:r>
              <a:rPr lang="vi-VN" sz="3200" dirty="0">
                <a:latin typeface="Cambria" panose="02040503050406030204" pitchFamily="18" charset="0"/>
                <a:ea typeface="Cambria" panose="02040503050406030204" pitchFamily="18" charset="0"/>
              </a:rPr>
              <a:t>- Xây dựng được một hành trình trải nghiệm các cảnh quan đó để giới thiệu, hướng dẫn mọi người đến thăm quê hương. </a:t>
            </a:r>
          </a:p>
          <a:p>
            <a:pPr algn="just"/>
            <a:r>
              <a:rPr lang="vi-VN" sz="3200" b="1" i="1" dirty="0">
                <a:latin typeface="Cambria" panose="02040503050406030204" pitchFamily="18" charset="0"/>
                <a:ea typeface="Cambria" panose="02040503050406030204" pitchFamily="18" charset="0"/>
              </a:rPr>
              <a:t>* Năng lực chung: </a:t>
            </a:r>
            <a:r>
              <a:rPr lang="vi-VN" sz="3200" dirty="0">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vi-VN" sz="3200" b="1" i="1" dirty="0">
                <a:latin typeface="Cambria" panose="02040503050406030204" pitchFamily="18" charset="0"/>
                <a:ea typeface="Cambria" panose="02040503050406030204" pitchFamily="18" charset="0"/>
              </a:rPr>
              <a:t>* Phẩm chất: </a:t>
            </a:r>
            <a:r>
              <a:rPr lang="vi-VN" sz="3200" dirty="0">
                <a:latin typeface="Cambria" panose="02040503050406030204" pitchFamily="18" charset="0"/>
                <a:ea typeface="Cambria" panose="02040503050406030204" pitchFamily="18" charset="0"/>
              </a:rPr>
              <a:t>Yêu quê hương đất nước.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408915">
            <a:off x="2367597" y="914516"/>
            <a:ext cx="8992627" cy="9586922"/>
            <a:chOff x="0" y="0"/>
            <a:chExt cx="17985253" cy="19173844"/>
          </a:xfrm>
        </p:grpSpPr>
        <p:sp>
          <p:nvSpPr>
            <p:cNvPr id="3" name="Freeform 3"/>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rot="-960206">
              <a:off x="4088207" y="4363473"/>
              <a:ext cx="8390378" cy="11105529"/>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864"/>
                  </a:lnSpc>
                  <a:spcBef>
                    <a:spcPct val="0"/>
                  </a:spcBef>
                </a:pPr>
                <a:endParaRPr sz="1200">
                  <a:solidFill>
                    <a:prstClr val="black"/>
                  </a:solidFill>
                  <a:latin typeface="Calibri"/>
                </a:endParaRPr>
              </a:p>
            </p:txBody>
          </p:sp>
        </p:grpSp>
      </p:grpSp>
      <p:sp>
        <p:nvSpPr>
          <p:cNvPr id="7" name="Freeform 7"/>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xmlns="" id="{360CD1A4-CF27-A8BF-2E6D-BFB0223C1A87}"/>
              </a:ext>
            </a:extLst>
          </p:cNvPr>
          <p:cNvPicPr>
            <a:picLocks noChangeAspect="1"/>
          </p:cNvPicPr>
          <p:nvPr/>
        </p:nvPicPr>
        <p:blipFill>
          <a:blip r:embed="rId12"/>
          <a:stretch>
            <a:fillRect/>
          </a:stretch>
        </p:blipFill>
        <p:spPr>
          <a:xfrm>
            <a:off x="3059909" y="1848766"/>
            <a:ext cx="6529382" cy="58648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ệt Nam những chuyến đi">
            <a:hlinkClick r:id="" action="ppaction://media"/>
            <a:extLst>
              <a:ext uri="{FF2B5EF4-FFF2-40B4-BE49-F238E27FC236}">
                <a16:creationId xmlns:a16="http://schemas.microsoft.com/office/drawing/2014/main" xmlns="" id="{403980D6-D2F8-1572-809D-F19B5A8BBB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3177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a:extLst>
            <a:ext uri="{FF2B5EF4-FFF2-40B4-BE49-F238E27FC236}">
              <a16:creationId xmlns:a16="http://schemas.microsoft.com/office/drawing/2014/main" xmlns="" id="{A983B2BF-A95E-302D-00D8-7C8416A943F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C42AD47C-2C88-6B98-BDEA-DF3506C80BC6}"/>
              </a:ext>
            </a:extLst>
          </p:cNvPr>
          <p:cNvGrpSpPr/>
          <p:nvPr/>
        </p:nvGrpSpPr>
        <p:grpSpPr>
          <a:xfrm rot="408915">
            <a:off x="2367597" y="914516"/>
            <a:ext cx="8992627" cy="9586922"/>
            <a:chOff x="0" y="0"/>
            <a:chExt cx="17985253" cy="19173844"/>
          </a:xfrm>
        </p:grpSpPr>
        <p:sp>
          <p:nvSpPr>
            <p:cNvPr id="3" name="Freeform 3">
              <a:extLst>
                <a:ext uri="{FF2B5EF4-FFF2-40B4-BE49-F238E27FC236}">
                  <a16:creationId xmlns:a16="http://schemas.microsoft.com/office/drawing/2014/main" xmlns="" id="{4E65F7D2-2CBC-BACB-1BF7-ADCC1B0C14A7}"/>
                </a:ext>
              </a:extLst>
            </p:cNvPr>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a:extLst>
                <a:ext uri="{FF2B5EF4-FFF2-40B4-BE49-F238E27FC236}">
                  <a16:creationId xmlns:a16="http://schemas.microsoft.com/office/drawing/2014/main" xmlns="" id="{6554D5F6-F181-2931-A4AC-533132DF3346}"/>
                </a:ext>
              </a:extLst>
            </p:cNvPr>
            <p:cNvGrpSpPr/>
            <p:nvPr/>
          </p:nvGrpSpPr>
          <p:grpSpPr>
            <a:xfrm rot="-960206">
              <a:off x="4088207" y="4363473"/>
              <a:ext cx="8390378" cy="11105529"/>
              <a:chOff x="0" y="0"/>
              <a:chExt cx="1576556" cy="2086734"/>
            </a:xfrm>
          </p:grpSpPr>
          <p:sp>
            <p:nvSpPr>
              <p:cNvPr id="5" name="Freeform 5">
                <a:extLst>
                  <a:ext uri="{FF2B5EF4-FFF2-40B4-BE49-F238E27FC236}">
                    <a16:creationId xmlns:a16="http://schemas.microsoft.com/office/drawing/2014/main" xmlns="" id="{7E5E053B-4240-B6B0-62FD-69B06C80F502}"/>
                  </a:ext>
                </a:extLst>
              </p:cNvPr>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a:extLst>
                  <a:ext uri="{FF2B5EF4-FFF2-40B4-BE49-F238E27FC236}">
                    <a16:creationId xmlns:a16="http://schemas.microsoft.com/office/drawing/2014/main" xmlns="" id="{FB56F1A9-4A43-6E75-CC69-9B85455D13E0}"/>
                  </a:ext>
                </a:extLst>
              </p:cNvPr>
              <p:cNvSpPr txBox="1"/>
              <p:nvPr/>
            </p:nvSpPr>
            <p:spPr>
              <a:xfrm>
                <a:off x="0" y="-38100"/>
                <a:ext cx="1576556" cy="2124834"/>
              </a:xfrm>
              <a:prstGeom prst="rect">
                <a:avLst/>
              </a:prstGeom>
            </p:spPr>
            <p:txBody>
              <a:bodyPr lIns="33867" tIns="33867" rIns="33867" bIns="33867" rtlCol="0" anchor="ctr"/>
              <a:lstStyle/>
              <a:p>
                <a:pPr marL="0" marR="0" lvl="0" indent="0" algn="ctr" defTabSz="609630" rtl="0" eaLnBrk="1" fontAlgn="auto" latinLnBrk="0" hangingPunct="1">
                  <a:lnSpc>
                    <a:spcPts val="1864"/>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Freeform 7">
            <a:extLst>
              <a:ext uri="{FF2B5EF4-FFF2-40B4-BE49-F238E27FC236}">
                <a16:creationId xmlns:a16="http://schemas.microsoft.com/office/drawing/2014/main" xmlns="" id="{CAC7AD65-F876-180D-E83A-E31E1968EDD1}"/>
              </a:ext>
            </a:extLst>
          </p:cNvPr>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xmlns="" id="{E7C4208B-D495-A5CE-5304-0E63588958AF}"/>
              </a:ext>
            </a:extLst>
          </p:cNvPr>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xmlns="" id="{D82465D8-BA0D-03BB-39D9-E231D308C28B}"/>
              </a:ext>
            </a:extLst>
          </p:cNvPr>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a:extLst>
              <a:ext uri="{FF2B5EF4-FFF2-40B4-BE49-F238E27FC236}">
                <a16:creationId xmlns:a16="http://schemas.microsoft.com/office/drawing/2014/main" xmlns="" id="{AA295ADB-9665-B9CA-1C83-1631C3A36158}"/>
              </a:ext>
            </a:extLst>
          </p:cNvPr>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xmlns="" id="{525C53D2-058A-5F03-11F5-AC604DDA0077}"/>
              </a:ext>
            </a:extLst>
          </p:cNvPr>
          <p:cNvPicPr>
            <a:picLocks noChangeAspect="1"/>
          </p:cNvPicPr>
          <p:nvPr/>
        </p:nvPicPr>
        <p:blipFill>
          <a:blip r:embed="rId12"/>
          <a:stretch>
            <a:fillRect/>
          </a:stretch>
        </p:blipFill>
        <p:spPr>
          <a:xfrm>
            <a:off x="2789164" y="2159057"/>
            <a:ext cx="6944384" cy="6277833"/>
          </a:xfrm>
          <a:prstGeom prst="rect">
            <a:avLst/>
          </a:prstGeom>
        </p:spPr>
      </p:pic>
    </p:spTree>
    <p:extLst>
      <p:ext uri="{BB962C8B-B14F-4D97-AF65-F5344CB8AC3E}">
        <p14:creationId xmlns:p14="http://schemas.microsoft.com/office/powerpoint/2010/main" val="2862051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229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190172" y="446257"/>
            <a:ext cx="1079007" cy="1080039"/>
          </a:xfrm>
          <a:custGeom>
            <a:avLst/>
            <a:gdLst/>
            <a:ahLst/>
            <a:cxnLst/>
            <a:rect l="l" t="t" r="r" b="b"/>
            <a:pathLst>
              <a:path w="1166532" h="1344706">
                <a:moveTo>
                  <a:pt x="0" y="0"/>
                </a:moveTo>
                <a:lnTo>
                  <a:pt x="1166532" y="0"/>
                </a:lnTo>
                <a:lnTo>
                  <a:pt x="1166532" y="1344706"/>
                </a:lnTo>
                <a:lnTo>
                  <a:pt x="0" y="1344706"/>
                </a:lnTo>
                <a:lnTo>
                  <a:pt x="0" y="0"/>
                </a:lnTo>
                <a:close/>
              </a:path>
            </a:pathLst>
          </a:custGeom>
          <a:blipFill>
            <a:blip r:embed="rId2"/>
            <a:stretch>
              <a:fillRect/>
            </a:stretch>
          </a:blipFill>
        </p:spPr>
      </p:sp>
      <p:sp>
        <p:nvSpPr>
          <p:cNvPr id="6" name="Freeform 6"/>
          <p:cNvSpPr/>
          <p:nvPr/>
        </p:nvSpPr>
        <p:spPr>
          <a:xfrm>
            <a:off x="1514250" y="2991930"/>
            <a:ext cx="9845598" cy="3076222"/>
          </a:xfrm>
          <a:custGeom>
            <a:avLst/>
            <a:gdLst/>
            <a:ahLst/>
            <a:cxnLst/>
            <a:rect l="l" t="t" r="r" b="b"/>
            <a:pathLst>
              <a:path w="13182441" h="4203585">
                <a:moveTo>
                  <a:pt x="0" y="0"/>
                </a:moveTo>
                <a:lnTo>
                  <a:pt x="13182442" y="0"/>
                </a:lnTo>
                <a:lnTo>
                  <a:pt x="13182442" y="4203584"/>
                </a:lnTo>
                <a:lnTo>
                  <a:pt x="0" y="4203584"/>
                </a:lnTo>
                <a:lnTo>
                  <a:pt x="0" y="0"/>
                </a:lnTo>
                <a:close/>
              </a:path>
            </a:pathLst>
          </a:custGeom>
          <a:blipFill>
            <a:blip r:embed="rId3"/>
            <a:stretch>
              <a:fillRect/>
            </a:stretch>
          </a:blipFill>
        </p:spPr>
      </p:sp>
      <p:sp>
        <p:nvSpPr>
          <p:cNvPr id="7" name="TextBox 7"/>
          <p:cNvSpPr txBox="1"/>
          <p:nvPr/>
        </p:nvSpPr>
        <p:spPr>
          <a:xfrm>
            <a:off x="1889456" y="446257"/>
            <a:ext cx="9182111" cy="1080039"/>
          </a:xfrm>
          <a:prstGeom prst="rect">
            <a:avLst/>
          </a:prstGeom>
        </p:spPr>
        <p:txBody>
          <a:bodyPr lIns="0" tIns="0" rIns="0" bIns="0" rtlCol="0" anchor="t">
            <a:spAutoFit/>
          </a:bodyPr>
          <a:lstStyle/>
          <a:p>
            <a:pPr algn="ctr" defTabSz="609630">
              <a:lnSpc>
                <a:spcPts val="4446"/>
              </a:lnSpc>
            </a:pPr>
            <a:r>
              <a:rPr lang="en-US" sz="3175" dirty="0">
                <a:solidFill>
                  <a:srgbClr val="D35872"/>
                </a:solidFill>
                <a:latin typeface="Cambria Bold"/>
              </a:rPr>
              <a:t>Chia </a:t>
            </a:r>
            <a:r>
              <a:rPr lang="en-US" sz="3175" dirty="0" err="1">
                <a:solidFill>
                  <a:srgbClr val="D35872"/>
                </a:solidFill>
                <a:latin typeface="Cambria Bold"/>
              </a:rPr>
              <a:t>sẻ</a:t>
            </a:r>
            <a:r>
              <a:rPr lang="en-US" sz="3175" dirty="0">
                <a:solidFill>
                  <a:srgbClr val="D35872"/>
                </a:solidFill>
                <a:latin typeface="Cambria Bold"/>
              </a:rPr>
              <a:t> </a:t>
            </a:r>
            <a:r>
              <a:rPr lang="en-US" sz="3175" dirty="0" err="1">
                <a:solidFill>
                  <a:srgbClr val="D35872"/>
                </a:solidFill>
                <a:latin typeface="Cambria Bold"/>
              </a:rPr>
              <a:t>những</a:t>
            </a:r>
            <a:r>
              <a:rPr lang="en-US" sz="3175" dirty="0">
                <a:solidFill>
                  <a:srgbClr val="D35872"/>
                </a:solidFill>
                <a:latin typeface="Cambria Bold"/>
              </a:rPr>
              <a:t> </a:t>
            </a:r>
            <a:r>
              <a:rPr lang="en-US" sz="3175" dirty="0" err="1">
                <a:solidFill>
                  <a:srgbClr val="D35872"/>
                </a:solidFill>
                <a:latin typeface="Cambria Bold"/>
              </a:rPr>
              <a:t>trải</a:t>
            </a:r>
            <a:r>
              <a:rPr lang="en-US" sz="3175" dirty="0">
                <a:solidFill>
                  <a:srgbClr val="D35872"/>
                </a:solidFill>
                <a:latin typeface="Cambria Bold"/>
              </a:rPr>
              <a:t> </a:t>
            </a:r>
            <a:r>
              <a:rPr lang="en-US" sz="3175" dirty="0" err="1">
                <a:solidFill>
                  <a:srgbClr val="D35872"/>
                </a:solidFill>
                <a:latin typeface="Cambria Bold"/>
              </a:rPr>
              <a:t>nghiệm</a:t>
            </a:r>
            <a:r>
              <a:rPr lang="en-US" sz="3175" dirty="0">
                <a:solidFill>
                  <a:srgbClr val="D35872"/>
                </a:solidFill>
                <a:latin typeface="Cambria Bold"/>
              </a:rPr>
              <a:t> </a:t>
            </a:r>
            <a:r>
              <a:rPr lang="en-US" sz="3175" dirty="0" err="1">
                <a:solidFill>
                  <a:srgbClr val="D35872"/>
                </a:solidFill>
                <a:latin typeface="Cambria Bold"/>
              </a:rPr>
              <a:t>cá</a:t>
            </a:r>
            <a:r>
              <a:rPr lang="en-US" sz="3175" dirty="0">
                <a:solidFill>
                  <a:srgbClr val="D35872"/>
                </a:solidFill>
                <a:latin typeface="Cambria Bold"/>
              </a:rPr>
              <a:t> </a:t>
            </a:r>
            <a:r>
              <a:rPr lang="en-US" sz="3175" dirty="0" err="1">
                <a:solidFill>
                  <a:srgbClr val="D35872"/>
                </a:solidFill>
                <a:latin typeface="Cambria Bold"/>
              </a:rPr>
              <a:t>nhân</a:t>
            </a:r>
            <a:endParaRPr lang="en-US" sz="3175" dirty="0">
              <a:solidFill>
                <a:srgbClr val="D35872"/>
              </a:solidFill>
              <a:latin typeface="Cambria Bold"/>
            </a:endParaRPr>
          </a:p>
          <a:p>
            <a:pPr algn="ctr" defTabSz="609630">
              <a:lnSpc>
                <a:spcPts val="4446"/>
              </a:lnSpc>
              <a:spcBef>
                <a:spcPct val="0"/>
              </a:spcBef>
            </a:pPr>
            <a:r>
              <a:rPr lang="en-US" sz="3175" dirty="0">
                <a:solidFill>
                  <a:srgbClr val="D35872"/>
                </a:solidFill>
                <a:latin typeface="Cambria Bold"/>
              </a:rPr>
              <a:t> </a:t>
            </a:r>
            <a:r>
              <a:rPr lang="en-US" sz="3175" dirty="0" err="1">
                <a:solidFill>
                  <a:srgbClr val="D35872"/>
                </a:solidFill>
                <a:latin typeface="Cambria Bold"/>
              </a:rPr>
              <a:t>về</a:t>
            </a:r>
            <a:r>
              <a:rPr lang="en-US" sz="3175" dirty="0">
                <a:solidFill>
                  <a:srgbClr val="D35872"/>
                </a:solidFill>
                <a:latin typeface="Cambria Bold"/>
              </a:rPr>
              <a:t> </a:t>
            </a:r>
            <a:r>
              <a:rPr lang="en-US" sz="3175" dirty="0" err="1">
                <a:solidFill>
                  <a:srgbClr val="D35872"/>
                </a:solidFill>
                <a:latin typeface="Cambria Bold"/>
              </a:rPr>
              <a:t>cảnh</a:t>
            </a:r>
            <a:r>
              <a:rPr lang="en-US" sz="3175" dirty="0">
                <a:solidFill>
                  <a:srgbClr val="D35872"/>
                </a:solidFill>
                <a:latin typeface="Cambria Bold"/>
              </a:rPr>
              <a:t> </a:t>
            </a:r>
            <a:r>
              <a:rPr lang="en-US" sz="3175" dirty="0" err="1">
                <a:solidFill>
                  <a:srgbClr val="D35872"/>
                </a:solidFill>
                <a:latin typeface="Cambria Bold"/>
              </a:rPr>
              <a:t>quan</a:t>
            </a:r>
            <a:r>
              <a:rPr lang="en-US" sz="3175" dirty="0">
                <a:solidFill>
                  <a:srgbClr val="D35872"/>
                </a:solidFill>
                <a:latin typeface="Cambria Bold"/>
              </a:rPr>
              <a:t> </a:t>
            </a:r>
            <a:r>
              <a:rPr lang="en-US" sz="3175" dirty="0" err="1">
                <a:solidFill>
                  <a:srgbClr val="D35872"/>
                </a:solidFill>
                <a:latin typeface="Cambria Bold"/>
              </a:rPr>
              <a:t>thiên</a:t>
            </a:r>
            <a:r>
              <a:rPr lang="en-US" sz="3175" dirty="0">
                <a:solidFill>
                  <a:srgbClr val="D35872"/>
                </a:solidFill>
                <a:latin typeface="Cambria Bold"/>
              </a:rPr>
              <a:t> </a:t>
            </a:r>
            <a:r>
              <a:rPr lang="en-US" sz="3175" dirty="0" err="1">
                <a:solidFill>
                  <a:srgbClr val="D35872"/>
                </a:solidFill>
                <a:latin typeface="Cambria Bold"/>
              </a:rPr>
              <a:t>nhiên</a:t>
            </a:r>
            <a:r>
              <a:rPr lang="en-US" sz="3175" dirty="0">
                <a:solidFill>
                  <a:srgbClr val="D35872"/>
                </a:solidFill>
                <a:latin typeface="Cambria Bold"/>
              </a:rPr>
              <a:t> ở </a:t>
            </a:r>
            <a:r>
              <a:rPr lang="en-US" sz="3175" dirty="0" err="1">
                <a:solidFill>
                  <a:srgbClr val="D35872"/>
                </a:solidFill>
                <a:latin typeface="Cambria Bold"/>
              </a:rPr>
              <a:t>địa</a:t>
            </a:r>
            <a:r>
              <a:rPr lang="en-US" sz="3175" dirty="0">
                <a:solidFill>
                  <a:srgbClr val="D35872"/>
                </a:solidFill>
                <a:latin typeface="Cambria Bold"/>
              </a:rPr>
              <a:t> </a:t>
            </a:r>
            <a:r>
              <a:rPr lang="en-US" sz="3175" dirty="0" err="1">
                <a:solidFill>
                  <a:srgbClr val="D35872"/>
                </a:solidFill>
                <a:latin typeface="Cambria Bold"/>
              </a:rPr>
              <a:t>phương</a:t>
            </a:r>
            <a:r>
              <a:rPr lang="en-US" sz="3175" dirty="0">
                <a:solidFill>
                  <a:srgbClr val="D35872"/>
                </a:solidFill>
                <a:latin typeface="Cambria Bold"/>
              </a:rPr>
              <a:t> </a:t>
            </a:r>
          </a:p>
        </p:txBody>
      </p:sp>
      <p:sp>
        <p:nvSpPr>
          <p:cNvPr id="8" name="TextBox 8"/>
          <p:cNvSpPr txBox="1"/>
          <p:nvPr/>
        </p:nvSpPr>
        <p:spPr>
          <a:xfrm>
            <a:off x="832154" y="1707680"/>
            <a:ext cx="10527694" cy="1102866"/>
          </a:xfrm>
          <a:prstGeom prst="rect">
            <a:avLst/>
          </a:prstGeom>
        </p:spPr>
        <p:txBody>
          <a:bodyPr lIns="0" tIns="0" rIns="0" bIns="0" rtlCol="0" anchor="t">
            <a:spAutoFit/>
          </a:bodyPr>
          <a:lstStyle/>
          <a:p>
            <a:pPr algn="ctr" defTabSz="609630">
              <a:lnSpc>
                <a:spcPts val="4277"/>
              </a:lnSpc>
              <a:spcBef>
                <a:spcPct val="0"/>
              </a:spcBef>
            </a:pPr>
            <a:r>
              <a:rPr lang="en-US" sz="3600" dirty="0" err="1">
                <a:solidFill>
                  <a:srgbClr val="000000"/>
                </a:solidFill>
                <a:latin typeface="Cambria"/>
              </a:rPr>
              <a:t>Lựa</a:t>
            </a:r>
            <a:r>
              <a:rPr lang="en-US" sz="3600" dirty="0">
                <a:solidFill>
                  <a:srgbClr val="000000"/>
                </a:solidFill>
                <a:latin typeface="Cambria"/>
              </a:rPr>
              <a:t> </a:t>
            </a:r>
            <a:r>
              <a:rPr lang="en-US" sz="3600" dirty="0" err="1">
                <a:solidFill>
                  <a:srgbClr val="000000"/>
                </a:solidFill>
                <a:latin typeface="Cambria"/>
              </a:rPr>
              <a:t>chọn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thiên</a:t>
            </a:r>
            <a:r>
              <a:rPr lang="en-US" sz="3600" dirty="0">
                <a:solidFill>
                  <a:srgbClr val="000000"/>
                </a:solidFill>
                <a:latin typeface="Cambria"/>
              </a:rPr>
              <a:t> </a:t>
            </a:r>
            <a:r>
              <a:rPr lang="en-US" sz="3600" dirty="0" err="1">
                <a:solidFill>
                  <a:srgbClr val="000000"/>
                </a:solidFill>
                <a:latin typeface="Cambria"/>
              </a:rPr>
              <a:t>nhiên</a:t>
            </a:r>
            <a:r>
              <a:rPr lang="en-US" sz="3600" dirty="0">
                <a:solidFill>
                  <a:srgbClr val="000000"/>
                </a:solidFill>
                <a:latin typeface="Cambria"/>
              </a:rPr>
              <a:t> ở </a:t>
            </a:r>
            <a:r>
              <a:rPr lang="en-US" sz="3600" dirty="0" err="1">
                <a:solidFill>
                  <a:srgbClr val="000000"/>
                </a:solidFill>
                <a:latin typeface="Cambria"/>
              </a:rPr>
              <a:t>địa</a:t>
            </a:r>
            <a:r>
              <a:rPr lang="en-US" sz="3600" dirty="0">
                <a:solidFill>
                  <a:srgbClr val="000000"/>
                </a:solidFill>
                <a:latin typeface="Cambria"/>
              </a:rPr>
              <a:t> </a:t>
            </a:r>
            <a:r>
              <a:rPr lang="en-US" sz="3600" dirty="0" err="1">
                <a:solidFill>
                  <a:srgbClr val="000000"/>
                </a:solidFill>
                <a:latin typeface="Cambria"/>
              </a:rPr>
              <a:t>phương</a:t>
            </a:r>
            <a:r>
              <a:rPr lang="en-US" sz="3600" dirty="0">
                <a:solidFill>
                  <a:srgbClr val="000000"/>
                </a:solidFill>
                <a:latin typeface="Cambria"/>
              </a:rPr>
              <a:t> </a:t>
            </a:r>
            <a:r>
              <a:rPr lang="en-US" sz="3600" dirty="0" err="1">
                <a:solidFill>
                  <a:srgbClr val="000000"/>
                </a:solidFill>
                <a:latin typeface="Cambria"/>
              </a:rPr>
              <a:t>mà</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biết</a:t>
            </a:r>
            <a:r>
              <a:rPr lang="en-US" sz="3600" dirty="0">
                <a:solidFill>
                  <a:srgbClr val="000000"/>
                </a:solidFill>
                <a:latin typeface="Cambria"/>
              </a:rPr>
              <a:t> </a:t>
            </a:r>
            <a:r>
              <a:rPr lang="en-US" sz="3600" dirty="0" err="1">
                <a:solidFill>
                  <a:srgbClr val="000000"/>
                </a:solidFill>
                <a:latin typeface="Cambria"/>
              </a:rPr>
              <a:t>để</a:t>
            </a:r>
            <a:r>
              <a:rPr lang="en-US" sz="3600" dirty="0">
                <a:solidFill>
                  <a:srgbClr val="000000"/>
                </a:solidFill>
                <a:latin typeface="Cambria"/>
              </a:rPr>
              <a:t> </a:t>
            </a:r>
            <a:r>
              <a:rPr lang="en-US" sz="3600" dirty="0" err="1">
                <a:solidFill>
                  <a:srgbClr val="000000"/>
                </a:solidFill>
                <a:latin typeface="Cambria"/>
              </a:rPr>
              <a:t>kể</a:t>
            </a:r>
            <a:r>
              <a:rPr lang="en-US" sz="3600" dirty="0">
                <a:solidFill>
                  <a:srgbClr val="000000"/>
                </a:solidFill>
                <a:latin typeface="Cambria"/>
              </a:rPr>
              <a:t> </a:t>
            </a:r>
            <a:r>
              <a:rPr lang="en-US" sz="3600" dirty="0" err="1">
                <a:solidFill>
                  <a:srgbClr val="000000"/>
                </a:solidFill>
                <a:latin typeface="Cambria"/>
              </a:rPr>
              <a:t>cho</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thành</a:t>
            </a:r>
            <a:r>
              <a:rPr lang="en-US" sz="3600" dirty="0">
                <a:solidFill>
                  <a:srgbClr val="000000"/>
                </a:solidFill>
                <a:latin typeface="Cambria"/>
              </a:rPr>
              <a:t> </a:t>
            </a:r>
            <a:r>
              <a:rPr lang="en-US" sz="3600" dirty="0" err="1">
                <a:solidFill>
                  <a:srgbClr val="000000"/>
                </a:solidFill>
                <a:latin typeface="Cambria"/>
              </a:rPr>
              <a:t>viên</a:t>
            </a:r>
            <a:r>
              <a:rPr lang="en-US" sz="3600" dirty="0">
                <a:solidFill>
                  <a:srgbClr val="000000"/>
                </a:solidFill>
                <a:latin typeface="Cambria"/>
              </a:rPr>
              <a:t> </a:t>
            </a: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4" y="288153"/>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945627" y="626610"/>
            <a:ext cx="8788294" cy="2802390"/>
          </a:xfrm>
          <a:custGeom>
            <a:avLst/>
            <a:gdLst/>
            <a:ahLst/>
            <a:cxnLst/>
            <a:rect l="l" t="t" r="r" b="b"/>
            <a:pathLst>
              <a:path w="13182441" h="4203585">
                <a:moveTo>
                  <a:pt x="0" y="0"/>
                </a:moveTo>
                <a:lnTo>
                  <a:pt x="13182441" y="0"/>
                </a:lnTo>
                <a:lnTo>
                  <a:pt x="13182441" y="4203585"/>
                </a:lnTo>
                <a:lnTo>
                  <a:pt x="0" y="4203585"/>
                </a:lnTo>
                <a:lnTo>
                  <a:pt x="0" y="0"/>
                </a:lnTo>
                <a:close/>
              </a:path>
            </a:pathLst>
          </a:custGeom>
          <a:blipFill>
            <a:blip r:embed="rId2"/>
            <a:stretch>
              <a:fillRect/>
            </a:stretch>
          </a:blipFill>
        </p:spPr>
      </p:sp>
      <p:sp>
        <p:nvSpPr>
          <p:cNvPr id="6" name="TextBox 6"/>
          <p:cNvSpPr txBox="1"/>
          <p:nvPr/>
        </p:nvSpPr>
        <p:spPr>
          <a:xfrm>
            <a:off x="1173347" y="3525441"/>
            <a:ext cx="10332853" cy="2209323"/>
          </a:xfrm>
          <a:prstGeom prst="rect">
            <a:avLst/>
          </a:prstGeom>
        </p:spPr>
        <p:txBody>
          <a:bodyPr lIns="0" tIns="0" rIns="0" bIns="0" rtlCol="0" anchor="t">
            <a:spAutoFit/>
          </a:bodyPr>
          <a:lstStyle/>
          <a:p>
            <a:pPr defTabSz="609630">
              <a:lnSpc>
                <a:spcPts val="4449"/>
              </a:lnSpc>
            </a:pPr>
            <a:r>
              <a:rPr lang="en-US" sz="3600" dirty="0">
                <a:solidFill>
                  <a:srgbClr val="000000"/>
                </a:solidFill>
                <a:latin typeface="Cambria"/>
              </a:rPr>
              <a:t>+ </a:t>
            </a:r>
            <a:r>
              <a:rPr lang="en-US" sz="3600" dirty="0" err="1">
                <a:solidFill>
                  <a:srgbClr val="000000"/>
                </a:solidFill>
                <a:latin typeface="Cambria"/>
              </a:rPr>
              <a:t>Viết</a:t>
            </a:r>
            <a:r>
              <a:rPr lang="en-US" sz="3600" dirty="0">
                <a:solidFill>
                  <a:srgbClr val="000000"/>
                </a:solidFill>
                <a:latin typeface="Cambria"/>
              </a:rPr>
              <a:t> </a:t>
            </a:r>
            <a:r>
              <a:rPr lang="en-US" sz="3600" dirty="0" err="1">
                <a:solidFill>
                  <a:srgbClr val="000000"/>
                </a:solidFill>
                <a:latin typeface="Cambria"/>
              </a:rPr>
              <a:t>tên</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thông</a:t>
            </a:r>
            <a:r>
              <a:rPr lang="en-US" sz="3600" dirty="0">
                <a:solidFill>
                  <a:srgbClr val="000000"/>
                </a:solidFill>
                <a:latin typeface="Cambria"/>
              </a:rPr>
              <a:t> tin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tìm</a:t>
            </a:r>
            <a:r>
              <a:rPr lang="en-US" sz="3600" dirty="0">
                <a:solidFill>
                  <a:srgbClr val="000000"/>
                </a:solidFill>
                <a:latin typeface="Cambria"/>
              </a:rPr>
              <a:t> </a:t>
            </a:r>
            <a:r>
              <a:rPr lang="en-US" sz="3600" dirty="0" err="1">
                <a:solidFill>
                  <a:srgbClr val="000000"/>
                </a:solidFill>
                <a:latin typeface="Cambria"/>
              </a:rPr>
              <a:t>hiểu</a:t>
            </a:r>
            <a:r>
              <a:rPr lang="en-US" sz="3600" dirty="0">
                <a:solidFill>
                  <a:srgbClr val="000000"/>
                </a:solidFill>
                <a:latin typeface="Cambria"/>
              </a:rPr>
              <a:t> </a:t>
            </a:r>
            <a:r>
              <a:rPr lang="en-US" sz="3600" dirty="0" err="1">
                <a:solidFill>
                  <a:srgbClr val="000000"/>
                </a:solidFill>
                <a:latin typeface="Cambria"/>
              </a:rPr>
              <a:t>được</a:t>
            </a:r>
            <a:r>
              <a:rPr lang="en-US" sz="3600" dirty="0">
                <a:solidFill>
                  <a:srgbClr val="000000"/>
                </a:solidFill>
                <a:latin typeface="Cambria"/>
              </a:rPr>
              <a:t> </a:t>
            </a:r>
            <a:r>
              <a:rPr lang="en-US" sz="3600" dirty="0" err="1">
                <a:solidFill>
                  <a:srgbClr val="000000"/>
                </a:solidFill>
                <a:latin typeface="Cambria"/>
              </a:rPr>
              <a:t>trên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tấm</a:t>
            </a:r>
            <a:r>
              <a:rPr lang="en-US" sz="3600" dirty="0">
                <a:solidFill>
                  <a:srgbClr val="000000"/>
                </a:solidFill>
                <a:latin typeface="Cambria"/>
              </a:rPr>
              <a:t> </a:t>
            </a:r>
            <a:r>
              <a:rPr lang="en-US" sz="3600" dirty="0" err="1">
                <a:solidFill>
                  <a:srgbClr val="000000"/>
                </a:solidFill>
                <a:latin typeface="Cambria"/>
              </a:rPr>
              <a:t>thẻ</a:t>
            </a:r>
            <a:r>
              <a:rPr lang="en-US" sz="3600" dirty="0">
                <a:solidFill>
                  <a:srgbClr val="000000"/>
                </a:solidFill>
                <a:latin typeface="Cambria"/>
              </a:rPr>
              <a:t>.</a:t>
            </a:r>
          </a:p>
          <a:p>
            <a:pPr defTabSz="609630">
              <a:lnSpc>
                <a:spcPts val="4449"/>
              </a:lnSpc>
              <a:spcBef>
                <a:spcPct val="0"/>
              </a:spcBef>
            </a:pPr>
            <a:r>
              <a:rPr lang="en-US" sz="3600" dirty="0">
                <a:solidFill>
                  <a:srgbClr val="000000"/>
                </a:solidFill>
                <a:latin typeface="Cambria"/>
              </a:rPr>
              <a:t>+ Chia </a:t>
            </a:r>
            <a:r>
              <a:rPr lang="en-US" sz="3600" dirty="0" err="1">
                <a:solidFill>
                  <a:srgbClr val="000000"/>
                </a:solidFill>
                <a:latin typeface="Cambria"/>
              </a:rPr>
              <a:t>sẻ</a:t>
            </a:r>
            <a:r>
              <a:rPr lang="en-US" sz="3600" dirty="0">
                <a:solidFill>
                  <a:srgbClr val="000000"/>
                </a:solidFill>
                <a:latin typeface="Cambria"/>
              </a:rPr>
              <a:t> </a:t>
            </a:r>
            <a:r>
              <a:rPr lang="en-US" sz="3600" dirty="0" err="1">
                <a:solidFill>
                  <a:srgbClr val="000000"/>
                </a:solidFill>
                <a:latin typeface="Cambria"/>
              </a:rPr>
              <a:t>những</a:t>
            </a:r>
            <a:r>
              <a:rPr lang="en-US" sz="3600" dirty="0">
                <a:solidFill>
                  <a:srgbClr val="000000"/>
                </a:solidFill>
                <a:latin typeface="Cambria"/>
              </a:rPr>
              <a:t> </a:t>
            </a:r>
            <a:r>
              <a:rPr lang="en-US" sz="3600" dirty="0" err="1">
                <a:solidFill>
                  <a:srgbClr val="000000"/>
                </a:solidFill>
                <a:latin typeface="Cambria"/>
              </a:rPr>
              <a:t>trải</a:t>
            </a:r>
            <a:r>
              <a:rPr lang="en-US" sz="3600" dirty="0">
                <a:solidFill>
                  <a:srgbClr val="000000"/>
                </a:solidFill>
                <a:latin typeface="Cambria"/>
              </a:rPr>
              <a:t> </a:t>
            </a:r>
            <a:r>
              <a:rPr lang="en-US" sz="3600" dirty="0" err="1">
                <a:solidFill>
                  <a:srgbClr val="000000"/>
                </a:solidFill>
                <a:latin typeface="Cambria"/>
              </a:rPr>
              <a:t>nghiệm</a:t>
            </a:r>
            <a:r>
              <a:rPr lang="en-US" sz="3600" dirty="0">
                <a:solidFill>
                  <a:srgbClr val="000000"/>
                </a:solidFill>
                <a:latin typeface="Cambria"/>
              </a:rPr>
              <a:t> </a:t>
            </a:r>
            <a:r>
              <a:rPr lang="en-US" sz="3600" dirty="0" err="1">
                <a:solidFill>
                  <a:srgbClr val="000000"/>
                </a:solidFill>
                <a:latin typeface="Cambria"/>
              </a:rPr>
              <a:t>thực</a:t>
            </a:r>
            <a:r>
              <a:rPr lang="en-US" sz="3600" dirty="0">
                <a:solidFill>
                  <a:srgbClr val="000000"/>
                </a:solidFill>
                <a:latin typeface="Cambria"/>
              </a:rPr>
              <a:t> </a:t>
            </a:r>
            <a:r>
              <a:rPr lang="en-US" sz="3600" dirty="0" err="1">
                <a:solidFill>
                  <a:srgbClr val="000000"/>
                </a:solidFill>
                <a:latin typeface="Cambria"/>
              </a:rPr>
              <a:t>tế</a:t>
            </a:r>
            <a:r>
              <a:rPr lang="en-US" sz="3600" dirty="0">
                <a:solidFill>
                  <a:srgbClr val="000000"/>
                </a:solidFill>
                <a:latin typeface="Cambria"/>
              </a:rPr>
              <a:t> </a:t>
            </a:r>
            <a:r>
              <a:rPr lang="en-US" sz="3600" dirty="0" err="1">
                <a:solidFill>
                  <a:srgbClr val="000000"/>
                </a:solidFill>
                <a:latin typeface="Cambria"/>
              </a:rPr>
              <a:t>của</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về</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đó</a:t>
            </a:r>
            <a:endParaRPr lang="en-US" sz="3600" dirty="0">
              <a:solidFill>
                <a:srgbClr val="000000"/>
              </a:solidFill>
              <a:latin typeface="Cambri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243003" y="1983445"/>
            <a:ext cx="3921722" cy="4188755"/>
          </a:xfrm>
          <a:custGeom>
            <a:avLst/>
            <a:gdLst/>
            <a:ahLst/>
            <a:cxnLst/>
            <a:rect l="l" t="t" r="r" b="b"/>
            <a:pathLst>
              <a:path w="5882583" h="6283133">
                <a:moveTo>
                  <a:pt x="0" y="0"/>
                </a:moveTo>
                <a:lnTo>
                  <a:pt x="5882583" y="0"/>
                </a:lnTo>
                <a:lnTo>
                  <a:pt x="5882583" y="6283133"/>
                </a:lnTo>
                <a:lnTo>
                  <a:pt x="0" y="62831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525218" y="3429000"/>
            <a:ext cx="3303416" cy="2873972"/>
          </a:xfrm>
          <a:custGeom>
            <a:avLst/>
            <a:gdLst/>
            <a:ahLst/>
            <a:cxnLst/>
            <a:rect l="l" t="t" r="r" b="b"/>
            <a:pathLst>
              <a:path w="4955124" h="4310958">
                <a:moveTo>
                  <a:pt x="0" y="0"/>
                </a:moveTo>
                <a:lnTo>
                  <a:pt x="4955124" y="0"/>
                </a:lnTo>
                <a:lnTo>
                  <a:pt x="4955124" y="4310958"/>
                </a:lnTo>
                <a:lnTo>
                  <a:pt x="0" y="431095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1243003" y="967191"/>
            <a:ext cx="4235436" cy="643061"/>
          </a:xfrm>
          <a:prstGeom prst="rect">
            <a:avLst/>
          </a:prstGeom>
        </p:spPr>
        <p:txBody>
          <a:bodyPr lIns="0" tIns="0" rIns="0" bIns="0" rtlCol="0" anchor="t">
            <a:spAutoFit/>
          </a:bodyPr>
          <a:lstStyle/>
          <a:p>
            <a:pPr defTabSz="609630">
              <a:lnSpc>
                <a:spcPts val="5476"/>
              </a:lnSpc>
              <a:spcBef>
                <a:spcPct val="0"/>
              </a:spcBef>
            </a:pPr>
            <a:r>
              <a:rPr lang="en-US" sz="3912" b="1" dirty="0" err="1">
                <a:solidFill>
                  <a:srgbClr val="000000"/>
                </a:solidFill>
                <a:latin typeface="Cambria"/>
              </a:rPr>
              <a:t>Thực</a:t>
            </a:r>
            <a:r>
              <a:rPr lang="en-US" sz="3912" b="1" dirty="0">
                <a:solidFill>
                  <a:srgbClr val="000000"/>
                </a:solidFill>
                <a:latin typeface="Cambria"/>
              </a:rPr>
              <a:t> </a:t>
            </a:r>
            <a:r>
              <a:rPr lang="en-US" sz="3912" b="1" dirty="0" err="1">
                <a:solidFill>
                  <a:srgbClr val="000000"/>
                </a:solidFill>
                <a:latin typeface="Cambria"/>
              </a:rPr>
              <a:t>hiện</a:t>
            </a:r>
            <a:r>
              <a:rPr lang="en-US" sz="3912" b="1" dirty="0">
                <a:solidFill>
                  <a:srgbClr val="000000"/>
                </a:solidFill>
                <a:latin typeface="Cambria"/>
              </a:rPr>
              <a:t> </a:t>
            </a:r>
            <a:r>
              <a:rPr lang="en-US" sz="3912" b="1" dirty="0" err="1">
                <a:solidFill>
                  <a:srgbClr val="000000"/>
                </a:solidFill>
                <a:latin typeface="Cambria"/>
              </a:rPr>
              <a:t>cá</a:t>
            </a:r>
            <a:r>
              <a:rPr lang="en-US" sz="3912" b="1" dirty="0">
                <a:solidFill>
                  <a:srgbClr val="000000"/>
                </a:solidFill>
                <a:latin typeface="Cambria"/>
              </a:rPr>
              <a:t> </a:t>
            </a:r>
            <a:r>
              <a:rPr lang="en-US" sz="3912" b="1" dirty="0" err="1">
                <a:solidFill>
                  <a:srgbClr val="000000"/>
                </a:solidFill>
                <a:latin typeface="Cambria"/>
              </a:rPr>
              <a:t>nhân</a:t>
            </a:r>
            <a:endParaRPr lang="en-US" sz="3912" b="1" dirty="0">
              <a:solidFill>
                <a:srgbClr val="000000"/>
              </a:solidFill>
              <a:latin typeface="Cambria"/>
            </a:endParaRPr>
          </a:p>
        </p:txBody>
      </p:sp>
      <p:sp>
        <p:nvSpPr>
          <p:cNvPr id="8" name="TextBox 8"/>
          <p:cNvSpPr txBox="1"/>
          <p:nvPr/>
        </p:nvSpPr>
        <p:spPr>
          <a:xfrm>
            <a:off x="6496552" y="566273"/>
            <a:ext cx="5009648" cy="2759025"/>
          </a:xfrm>
          <a:prstGeom prst="rect">
            <a:avLst/>
          </a:prstGeom>
        </p:spPr>
        <p:txBody>
          <a:bodyPr lIns="0" tIns="0" rIns="0" bIns="0" rtlCol="0" anchor="t">
            <a:spAutoFit/>
          </a:bodyPr>
          <a:lstStyle/>
          <a:p>
            <a:pPr algn="ctr" defTabSz="609630">
              <a:lnSpc>
                <a:spcPts val="5476"/>
              </a:lnSpc>
            </a:pPr>
            <a:r>
              <a:rPr lang="en-US" sz="3912" dirty="0" err="1">
                <a:solidFill>
                  <a:srgbClr val="000000"/>
                </a:solidFill>
                <a:latin typeface="Cambria Bold"/>
              </a:rPr>
              <a:t>Thảo</a:t>
            </a:r>
            <a:r>
              <a:rPr lang="en-US" sz="3912" dirty="0">
                <a:solidFill>
                  <a:srgbClr val="000000"/>
                </a:solidFill>
                <a:latin typeface="Cambria Bold"/>
              </a:rPr>
              <a:t> </a:t>
            </a:r>
            <a:r>
              <a:rPr lang="en-US" sz="3912" dirty="0" err="1">
                <a:solidFill>
                  <a:srgbClr val="000000"/>
                </a:solidFill>
                <a:latin typeface="Cambria Bold"/>
              </a:rPr>
              <a:t>luận</a:t>
            </a:r>
            <a:r>
              <a:rPr lang="en-US" sz="3912" dirty="0">
                <a:solidFill>
                  <a:srgbClr val="000000"/>
                </a:solidFill>
                <a:latin typeface="Cambria Bold"/>
              </a:rPr>
              <a:t> </a:t>
            </a:r>
            <a:r>
              <a:rPr lang="en-US" sz="3912" dirty="0" err="1">
                <a:solidFill>
                  <a:srgbClr val="000000"/>
                </a:solidFill>
                <a:latin typeface="Cambria Bold"/>
              </a:rPr>
              <a:t>nhóm</a:t>
            </a:r>
            <a:endParaRPr lang="en-US" sz="3912" dirty="0">
              <a:solidFill>
                <a:srgbClr val="000000"/>
              </a:solidFill>
              <a:latin typeface="Cambria Bold"/>
            </a:endParaRPr>
          </a:p>
          <a:p>
            <a:pPr algn="ctr" defTabSz="609630">
              <a:lnSpc>
                <a:spcPts val="5476"/>
              </a:lnSpc>
              <a:spcBef>
                <a:spcPct val="0"/>
              </a:spcBef>
            </a:pPr>
            <a:r>
              <a:rPr lang="en-US" sz="3912" dirty="0">
                <a:solidFill>
                  <a:srgbClr val="000000"/>
                </a:solidFill>
                <a:latin typeface="Cambria"/>
              </a:rPr>
              <a:t>Chia </a:t>
            </a:r>
            <a:r>
              <a:rPr lang="en-US" sz="3912" dirty="0" err="1">
                <a:solidFill>
                  <a:srgbClr val="000000"/>
                </a:solidFill>
                <a:latin typeface="Cambria"/>
              </a:rPr>
              <a:t>sẻ</a:t>
            </a:r>
            <a:r>
              <a:rPr lang="en-US" sz="3912" dirty="0">
                <a:solidFill>
                  <a:srgbClr val="000000"/>
                </a:solidFill>
                <a:latin typeface="Cambria"/>
              </a:rPr>
              <a:t> </a:t>
            </a:r>
            <a:r>
              <a:rPr lang="en-US" sz="3912" dirty="0" err="1">
                <a:solidFill>
                  <a:srgbClr val="000000"/>
                </a:solidFill>
                <a:latin typeface="Cambria"/>
              </a:rPr>
              <a:t>cho</a:t>
            </a:r>
            <a:r>
              <a:rPr lang="en-US" sz="3912" dirty="0">
                <a:solidFill>
                  <a:srgbClr val="000000"/>
                </a:solidFill>
                <a:latin typeface="Cambria"/>
              </a:rPr>
              <a:t> </a:t>
            </a:r>
            <a:r>
              <a:rPr lang="en-US" sz="3912" dirty="0" err="1">
                <a:solidFill>
                  <a:srgbClr val="000000"/>
                </a:solidFill>
                <a:latin typeface="Cambria"/>
              </a:rPr>
              <a:t>các</a:t>
            </a:r>
            <a:r>
              <a:rPr lang="en-US" sz="3912" dirty="0">
                <a:solidFill>
                  <a:srgbClr val="000000"/>
                </a:solidFill>
                <a:latin typeface="Cambria"/>
              </a:rPr>
              <a:t> </a:t>
            </a:r>
            <a:r>
              <a:rPr lang="en-US" sz="3912" dirty="0" err="1">
                <a:solidFill>
                  <a:srgbClr val="000000"/>
                </a:solidFill>
                <a:latin typeface="Cambria"/>
              </a:rPr>
              <a:t>bạn</a:t>
            </a:r>
            <a:r>
              <a:rPr lang="en-US" sz="3912" dirty="0">
                <a:solidFill>
                  <a:srgbClr val="000000"/>
                </a:solidFill>
                <a:latin typeface="Cambria"/>
              </a:rPr>
              <a:t> </a:t>
            </a:r>
            <a:r>
              <a:rPr lang="en-US" sz="3912" dirty="0" err="1">
                <a:solidFill>
                  <a:srgbClr val="000000"/>
                </a:solidFill>
                <a:latin typeface="Cambria"/>
              </a:rPr>
              <a:t>về</a:t>
            </a:r>
            <a:r>
              <a:rPr lang="en-US" sz="3912" dirty="0">
                <a:solidFill>
                  <a:srgbClr val="000000"/>
                </a:solidFill>
                <a:latin typeface="Cambria"/>
              </a:rPr>
              <a:t> </a:t>
            </a:r>
            <a:r>
              <a:rPr lang="en-US" sz="3912" dirty="0" err="1">
                <a:solidFill>
                  <a:srgbClr val="000000"/>
                </a:solidFill>
                <a:latin typeface="Cambria"/>
              </a:rPr>
              <a:t>những</a:t>
            </a:r>
            <a:r>
              <a:rPr lang="en-US" sz="3912" dirty="0">
                <a:solidFill>
                  <a:srgbClr val="000000"/>
                </a:solidFill>
                <a:latin typeface="Cambria"/>
              </a:rPr>
              <a:t> </a:t>
            </a:r>
            <a:r>
              <a:rPr lang="en-US" sz="3912" dirty="0" err="1">
                <a:solidFill>
                  <a:srgbClr val="000000"/>
                </a:solidFill>
                <a:latin typeface="Cambria"/>
              </a:rPr>
              <a:t>cảnh</a:t>
            </a:r>
            <a:r>
              <a:rPr lang="en-US" sz="3912" dirty="0">
                <a:solidFill>
                  <a:srgbClr val="000000"/>
                </a:solidFill>
                <a:latin typeface="Cambria"/>
              </a:rPr>
              <a:t> </a:t>
            </a:r>
            <a:r>
              <a:rPr lang="en-US" sz="3912" dirty="0" err="1">
                <a:solidFill>
                  <a:srgbClr val="000000"/>
                </a:solidFill>
                <a:latin typeface="Cambria"/>
              </a:rPr>
              <a:t>quan</a:t>
            </a:r>
            <a:r>
              <a:rPr lang="en-US" sz="3912" dirty="0">
                <a:solidFill>
                  <a:srgbClr val="000000"/>
                </a:solidFill>
                <a:latin typeface="Cambria"/>
              </a:rPr>
              <a:t> </a:t>
            </a:r>
            <a:r>
              <a:rPr lang="en-US" sz="3912" dirty="0" err="1">
                <a:solidFill>
                  <a:srgbClr val="000000"/>
                </a:solidFill>
                <a:latin typeface="Cambria"/>
              </a:rPr>
              <a:t>em</a:t>
            </a:r>
            <a:r>
              <a:rPr lang="en-US" sz="3912" dirty="0">
                <a:solidFill>
                  <a:srgbClr val="000000"/>
                </a:solidFill>
                <a:latin typeface="Cambria"/>
              </a:rPr>
              <a:t> </a:t>
            </a:r>
            <a:r>
              <a:rPr lang="en-US" sz="3912" dirty="0" err="1">
                <a:solidFill>
                  <a:srgbClr val="000000"/>
                </a:solidFill>
                <a:latin typeface="Cambria"/>
              </a:rPr>
              <a:t>thực</a:t>
            </a:r>
            <a:r>
              <a:rPr lang="en-US" sz="3912" dirty="0">
                <a:solidFill>
                  <a:srgbClr val="000000"/>
                </a:solidFill>
                <a:latin typeface="Cambria"/>
              </a:rPr>
              <a:t> </a:t>
            </a:r>
            <a:r>
              <a:rPr lang="en-US" sz="3912" dirty="0" err="1">
                <a:solidFill>
                  <a:srgbClr val="000000"/>
                </a:solidFill>
                <a:latin typeface="Cambria"/>
              </a:rPr>
              <a:t>hiện</a:t>
            </a:r>
            <a:r>
              <a:rPr lang="en-US" sz="3912" dirty="0">
                <a:solidFill>
                  <a:srgbClr val="000000"/>
                </a:solidFill>
                <a:latin typeface="Cambria"/>
              </a:rPr>
              <a:t> </a:t>
            </a:r>
            <a:r>
              <a:rPr lang="en-US" sz="3912" dirty="0" err="1">
                <a:solidFill>
                  <a:srgbClr val="000000"/>
                </a:solidFill>
                <a:latin typeface="Cambria"/>
              </a:rPr>
              <a:t>được</a:t>
            </a:r>
            <a:r>
              <a:rPr lang="en-US" sz="3912"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71287" y="1611085"/>
            <a:ext cx="5903683" cy="3995915"/>
          </a:xfrm>
          <a:custGeom>
            <a:avLst/>
            <a:gdLst/>
            <a:ahLst/>
            <a:cxnLst/>
            <a:rect l="l" t="t" r="r" b="b"/>
            <a:pathLst>
              <a:path w="11013173" h="7337527">
                <a:moveTo>
                  <a:pt x="0" y="0"/>
                </a:moveTo>
                <a:lnTo>
                  <a:pt x="11013173" y="0"/>
                </a:lnTo>
                <a:lnTo>
                  <a:pt x="11013173" y="7337526"/>
                </a:lnTo>
                <a:lnTo>
                  <a:pt x="0" y="7337526"/>
                </a:lnTo>
                <a:lnTo>
                  <a:pt x="0" y="0"/>
                </a:lnTo>
                <a:close/>
              </a:path>
            </a:pathLst>
          </a:custGeom>
          <a:blipFill>
            <a:blip r:embed="rId2"/>
            <a:stretch>
              <a:fillRect/>
            </a:stretch>
          </a:blipFill>
        </p:spPr>
      </p:sp>
      <p:sp>
        <p:nvSpPr>
          <p:cNvPr id="6" name="TextBox 6"/>
          <p:cNvSpPr txBox="1"/>
          <p:nvPr/>
        </p:nvSpPr>
        <p:spPr>
          <a:xfrm>
            <a:off x="1987536" y="868955"/>
            <a:ext cx="3535151" cy="538930"/>
          </a:xfrm>
          <a:prstGeom prst="rect">
            <a:avLst/>
          </a:prstGeom>
        </p:spPr>
        <p:txBody>
          <a:bodyPr lIns="0" tIns="0" rIns="0" bIns="0" rtlCol="0" anchor="t">
            <a:spAutoFit/>
          </a:bodyPr>
          <a:lstStyle/>
          <a:p>
            <a:pPr defTabSz="609630">
              <a:lnSpc>
                <a:spcPts val="4632"/>
              </a:lnSpc>
              <a:spcBef>
                <a:spcPct val="0"/>
              </a:spcBef>
            </a:pPr>
            <a:r>
              <a:rPr lang="en-US" sz="3308" b="1" dirty="0" err="1">
                <a:solidFill>
                  <a:srgbClr val="000000"/>
                </a:solidFill>
                <a:latin typeface="Cambria"/>
              </a:rPr>
              <a:t>Sông</a:t>
            </a:r>
            <a:r>
              <a:rPr lang="en-US" sz="3308" b="1" dirty="0">
                <a:solidFill>
                  <a:srgbClr val="000000"/>
                </a:solidFill>
                <a:latin typeface="Cambria"/>
              </a:rPr>
              <a:t> </a:t>
            </a:r>
            <a:r>
              <a:rPr lang="en-US" sz="3308" b="1" dirty="0" err="1">
                <a:solidFill>
                  <a:srgbClr val="000000"/>
                </a:solidFill>
                <a:latin typeface="Cambria"/>
              </a:rPr>
              <a:t>Hương</a:t>
            </a:r>
            <a:r>
              <a:rPr lang="en-US" sz="3308" b="1" dirty="0">
                <a:solidFill>
                  <a:srgbClr val="000000"/>
                </a:solidFill>
                <a:latin typeface="Cambria"/>
              </a:rPr>
              <a:t> - </a:t>
            </a:r>
            <a:r>
              <a:rPr lang="en-US" sz="3308" b="1" dirty="0" err="1">
                <a:solidFill>
                  <a:srgbClr val="000000"/>
                </a:solidFill>
                <a:latin typeface="Cambria"/>
              </a:rPr>
              <a:t>Huế</a:t>
            </a:r>
            <a:r>
              <a:rPr lang="en-US" sz="3308" b="1" dirty="0">
                <a:solidFill>
                  <a:srgbClr val="000000"/>
                </a:solidFill>
                <a:latin typeface="Cambria"/>
              </a:rPr>
              <a:t> </a:t>
            </a:r>
          </a:p>
        </p:txBody>
      </p:sp>
      <p:sp>
        <p:nvSpPr>
          <p:cNvPr id="8" name="TextBox 7">
            <a:extLst>
              <a:ext uri="{FF2B5EF4-FFF2-40B4-BE49-F238E27FC236}">
                <a16:creationId xmlns:a16="http://schemas.microsoft.com/office/drawing/2014/main" xmlns="" id="{6DEBC2C3-942E-17C5-C7EB-3082767756B5}"/>
              </a:ext>
            </a:extLst>
          </p:cNvPr>
          <p:cNvSpPr txBox="1"/>
          <p:nvPr/>
        </p:nvSpPr>
        <p:spPr>
          <a:xfrm>
            <a:off x="6669314" y="612844"/>
            <a:ext cx="5049698"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S</a:t>
            </a:r>
            <a:r>
              <a:rPr lang="vi-VN" sz="2400" dirty="0">
                <a:latin typeface="Cambria" panose="02040503050406030204" pitchFamily="18" charset="0"/>
                <a:ea typeface="Cambria" panose="02040503050406030204" pitchFamily="18" charset="0"/>
              </a:rPr>
              <a:t>ông Hương hay Hương Giang là con sông chảy qua thành phố Huế và các huyện, thị xã: Hương Trà, Hương Thủy, Phú Vang đều thuộc tỉnh Thừa Thiên-Huế</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Sông Hương đẹp từ nguồn, uốn lượn quanh co giữa núi rừng trùng điệp, mang theo những mùi vị hương thơm của thảo mộc rừng nhiệt đới. Dòng sông chầm chậm lướt qua các làng mạc xanh tươi, rợp bóng cây của Kim Long, Nguyệt Biều, Vĩ Dạ, Ðông Ba, Gia Hội, Chợ Dinh, Nam Phổ, Bao Vinh, quyện theo mùi thơm của các loài hoa xứ Huế… và cuối cùng đổ ra biển.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919</Words>
  <Application>Microsoft Office PowerPoint</Application>
  <PresentationFormat>Custom</PresentationFormat>
  <Paragraphs>36</Paragraphs>
  <Slides>19</Slides>
  <Notes>1</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2024-02-20T11:32:03Z</dcterms:created>
  <dcterms:modified xsi:type="dcterms:W3CDTF">2024-03-19T05:22:03Z</dcterms:modified>
</cp:coreProperties>
</file>