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9" r:id="rId2"/>
    <p:sldId id="355" r:id="rId3"/>
    <p:sldId id="257" r:id="rId4"/>
    <p:sldId id="357" r:id="rId5"/>
    <p:sldId id="301" r:id="rId6"/>
    <p:sldId id="350" r:id="rId7"/>
    <p:sldId id="358" r:id="rId8"/>
    <p:sldId id="359" r:id="rId9"/>
    <p:sldId id="304" r:id="rId10"/>
    <p:sldId id="32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FF0000"/>
    <a:srgbClr val="FF0066"/>
    <a:srgbClr val="CC0066"/>
    <a:srgbClr val="FF00FF"/>
    <a:srgbClr val="FFCCFF"/>
    <a:srgbClr val="CC00CC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64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56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08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36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28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765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322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1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626130" y="3092823"/>
            <a:ext cx="6021200" cy="136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CHƯƠNG 4</a:t>
            </a:r>
          </a:p>
          <a:p>
            <a:pPr algn="ctr">
              <a:lnSpc>
                <a:spcPct val="130000"/>
              </a:lnSpc>
            </a:pPr>
            <a:r>
              <a:rPr lang="en-US" sz="36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ỨNG DỤNG CỦA TIN HỌC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04813" y="-80963"/>
            <a:ext cx="13001625" cy="70199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27125" y="1633684"/>
            <a:ext cx="5452134" cy="35906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XIN CHÀO CÁC EM</a:t>
            </a:r>
            <a:endParaRPr lang="en-US" sz="66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374004" y="451184"/>
            <a:ext cx="3457933" cy="59598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 TRA BÀI CŨ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500198" y="2325559"/>
            <a:ext cx="7076519" cy="2173401"/>
            <a:chOff x="5911513" y="2850442"/>
            <a:chExt cx="7363254" cy="3572121"/>
          </a:xfrm>
        </p:grpSpPr>
        <p:sp>
          <p:nvSpPr>
            <p:cNvPr id="7" name="Rectangle 6"/>
            <p:cNvSpPr/>
            <p:nvPr/>
          </p:nvSpPr>
          <p:spPr>
            <a:xfrm>
              <a:off x="6037441" y="3541563"/>
              <a:ext cx="7072959" cy="22560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en-US" sz="32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Câu</a:t>
              </a:r>
              <a:r>
                <a:rPr lang="en-US" sz="32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hỏi</a:t>
              </a:r>
              <a:r>
                <a:rPr lang="en-US" sz="3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nêu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thao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tác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chèn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ảnh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vào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trang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5911513" y="2850442"/>
              <a:ext cx="7363254" cy="3572121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439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664945" y="1752316"/>
            <a:ext cx="8431305" cy="26868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u="sng" dirty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u="sng" dirty="0" smtClean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26</a:t>
            </a:r>
            <a:endParaRPr lang="vi-VN" sz="4000" b="1" u="sng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 BÀI TRÌNH CHIẾU VỀ THẾ GIỚI TỰ NHIÊN</a:t>
            </a:r>
            <a:endParaRPr lang="vi-VN" sz="4400" b="1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934565" y="422671"/>
            <a:ext cx="4306335" cy="641127"/>
            <a:chOff x="3934565" y="422671"/>
            <a:chExt cx="4306335" cy="641127"/>
          </a:xfrm>
        </p:grpSpPr>
        <p:sp>
          <p:nvSpPr>
            <p:cNvPr id="13" name="Rounded Rectangle 12"/>
            <p:cNvSpPr/>
            <p:nvPr/>
          </p:nvSpPr>
          <p:spPr>
            <a:xfrm>
              <a:off x="3934565" y="422671"/>
              <a:ext cx="4306335" cy="641127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69004" y="427149"/>
              <a:ext cx="680058" cy="636649"/>
            </a:xfrm>
            <a:prstGeom prst="rect">
              <a:avLst/>
            </a:prstGeom>
          </p:spPr>
        </p:pic>
      </p:grpSp>
      <p:grpSp>
        <p:nvGrpSpPr>
          <p:cNvPr id="11" name="Group 10"/>
          <p:cNvGrpSpPr/>
          <p:nvPr/>
        </p:nvGrpSpPr>
        <p:grpSpPr>
          <a:xfrm>
            <a:off x="1721225" y="2272553"/>
            <a:ext cx="8807822" cy="3146613"/>
            <a:chOff x="3888825" y="2004265"/>
            <a:chExt cx="9502733" cy="3128626"/>
          </a:xfrm>
        </p:grpSpPr>
        <p:sp>
          <p:nvSpPr>
            <p:cNvPr id="16" name="Rounded Rectangle 15"/>
            <p:cNvSpPr/>
            <p:nvPr/>
          </p:nvSpPr>
          <p:spPr>
            <a:xfrm>
              <a:off x="3888825" y="2004265"/>
              <a:ext cx="9502733" cy="3128626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196660" y="2303613"/>
              <a:ext cx="8806352" cy="2295129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đã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xem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video 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“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Trái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Đất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quanh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Mặt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Trời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”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Hôm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nay,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hãy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tạo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bài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trình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chiếu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những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gì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sát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đã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đem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hiểu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biết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mới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thế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giới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tự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nhiên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369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316658"/>
            <a:ext cx="5764899" cy="557823"/>
            <a:chOff x="689904" y="1379897"/>
            <a:chExt cx="5764899" cy="557823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5354351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600" b="1" dirty="0"/>
                <a:t>Ý tưởng và nội dung trình chiếu </a:t>
              </a:r>
              <a:endParaRPr lang="en-US" sz="2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Rounded Rectangle 2"/>
          <p:cNvSpPr/>
          <p:nvPr/>
        </p:nvSpPr>
        <p:spPr>
          <a:xfrm>
            <a:off x="1452379" y="400534"/>
            <a:ext cx="9588659" cy="663991"/>
          </a:xfrm>
          <a:prstGeom prst="roundRect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BÀI TRÌNH CHIẾU - TRÁI ĐẤT QUAY QUANH MẶT TRỜI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452380" y="2306472"/>
            <a:ext cx="9588658" cy="3936396"/>
            <a:chOff x="5375678" y="1863999"/>
            <a:chExt cx="5970249" cy="3520089"/>
          </a:xfrm>
        </p:grpSpPr>
        <p:sp>
          <p:nvSpPr>
            <p:cNvPr id="25" name="Rounded Rectangle 24"/>
            <p:cNvSpPr/>
            <p:nvPr/>
          </p:nvSpPr>
          <p:spPr>
            <a:xfrm>
              <a:off x="5375678" y="1863999"/>
              <a:ext cx="5970249" cy="3175301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709031" y="3154753"/>
              <a:ext cx="5636896" cy="22293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buClr>
                  <a:srgbClr val="FF0000"/>
                </a:buClr>
              </a:pP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algn="just">
                <a:lnSpc>
                  <a:spcPct val="130000"/>
                </a:lnSpc>
                <a:buClr>
                  <a:srgbClr val="FF0000"/>
                </a:buClr>
              </a:pP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Ý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tưởng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bày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thông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tin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Trái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Đất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ặt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Trời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algn="just">
                <a:lnSpc>
                  <a:spcPct val="130000"/>
                </a:lnSpc>
                <a:buClr>
                  <a:srgbClr val="FF0000"/>
                </a:buClr>
              </a:pP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Nội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dung: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Thời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gian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Trái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Đất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vòng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Mặt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Trời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416" y="2303015"/>
            <a:ext cx="2224584" cy="11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357602"/>
            <a:ext cx="4355859" cy="553998"/>
            <a:chOff x="689904" y="1379897"/>
            <a:chExt cx="4355859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945311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Xây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dựng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1452379" y="400534"/>
            <a:ext cx="9588659" cy="663991"/>
          </a:xfrm>
          <a:prstGeom prst="roundRect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BÀI TRÌNH CHIẾU - TRÁI ĐẤT QUAY QUANH MẶT TRỜI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343701" y="2088109"/>
            <a:ext cx="6660108" cy="4094328"/>
            <a:chOff x="5212291" y="1668730"/>
            <a:chExt cx="6375720" cy="3661320"/>
          </a:xfrm>
        </p:grpSpPr>
        <p:sp>
          <p:nvSpPr>
            <p:cNvPr id="18" name="Rounded Rectangle 17"/>
            <p:cNvSpPr/>
            <p:nvPr/>
          </p:nvSpPr>
          <p:spPr>
            <a:xfrm>
              <a:off x="5212291" y="1668730"/>
              <a:ext cx="6375720" cy="366132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374265" y="3026099"/>
              <a:ext cx="6051780" cy="107338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hướng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dẫn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 (SGK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64 – 65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),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xây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dựng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759" y="2207166"/>
            <a:ext cx="1963542" cy="11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66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357602"/>
            <a:ext cx="3874958" cy="553998"/>
            <a:chOff x="689904" y="1379897"/>
            <a:chExt cx="3874958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46441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1452379" y="400534"/>
            <a:ext cx="9588659" cy="663991"/>
          </a:xfrm>
          <a:prstGeom prst="roundRect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BÀI TRÌNH CHIẾU - TRÁI ĐẤT QUAY QUANH MẶT TRỜI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906974" y="2511187"/>
            <a:ext cx="6305266" cy="3493827"/>
            <a:chOff x="4741108" y="1668730"/>
            <a:chExt cx="6802732" cy="3523675"/>
          </a:xfrm>
        </p:grpSpPr>
        <p:sp>
          <p:nvSpPr>
            <p:cNvPr id="18" name="Rounded Rectangle 17"/>
            <p:cNvSpPr/>
            <p:nvPr/>
          </p:nvSpPr>
          <p:spPr>
            <a:xfrm>
              <a:off x="4741108" y="1668730"/>
              <a:ext cx="6802732" cy="3523675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814732" y="2206031"/>
              <a:ext cx="6627577" cy="25867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73088" indent="-573088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  <a:buFont typeface="Wingdings" panose="05000000000000000000" pitchFamily="2" charset="2"/>
                <a:buChar char="v"/>
              </a:pP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công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việc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Gõ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F5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 </a:t>
              </a:r>
            </a:p>
            <a:p>
              <a:pPr marL="463550" indent="-463550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•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Gõ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màn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hình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soạn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thảo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19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371250"/>
            <a:ext cx="1789452" cy="553998"/>
            <a:chOff x="689904" y="1379897"/>
            <a:chExt cx="1789452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137890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Lưu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1452379" y="400534"/>
            <a:ext cx="9588659" cy="663991"/>
          </a:xfrm>
          <a:prstGeom prst="roundRect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BÀI TRÌNH CHIẾU - TRÁI ĐẤT QUAY QUANH MẶT TRỜI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975443" y="2115403"/>
            <a:ext cx="6537047" cy="4053385"/>
            <a:chOff x="4814980" y="1333780"/>
            <a:chExt cx="7052800" cy="3979207"/>
          </a:xfrm>
        </p:grpSpPr>
        <p:sp>
          <p:nvSpPr>
            <p:cNvPr id="18" name="Rounded Rectangle 17"/>
            <p:cNvSpPr/>
            <p:nvPr/>
          </p:nvSpPr>
          <p:spPr>
            <a:xfrm>
              <a:off x="4814980" y="1333780"/>
              <a:ext cx="7052800" cy="3979207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829705" y="2550148"/>
              <a:ext cx="6935253" cy="26437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73088" indent="-573088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  <a:buFont typeface="Wingdings" panose="05000000000000000000" pitchFamily="2" charset="2"/>
                <a:buChar char="v"/>
              </a:pP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công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việc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519113" indent="-519113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đặt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95288" indent="-395288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Gợi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ý: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quay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Mat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•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Lưu </a:t>
              </a:r>
              <a:r>
                <a:rPr lang="vi-VN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 với tên đã thống nhất trong nhóm.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909" y="2169995"/>
            <a:ext cx="2361063" cy="1184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59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1596788" y="1828800"/>
            <a:ext cx="8761863" cy="3302758"/>
          </a:xfrm>
          <a:prstGeom prst="horizontalScroll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Sử dụng phần mềm trình chiếu kể lại hiểu biết mới của em về thế giới tự nhiên sẽ dễ hiểu và hấp dẫn hơn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556516" y="474075"/>
            <a:ext cx="3726873" cy="553786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26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2815</TotalTime>
  <Words>298</Words>
  <Application>Microsoft Office PowerPoint</Application>
  <PresentationFormat>Widescreen</PresentationFormat>
  <Paragraphs>44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MrHong</cp:lastModifiedBy>
  <cp:revision>497</cp:revision>
  <dcterms:created xsi:type="dcterms:W3CDTF">2022-01-27T15:18:21Z</dcterms:created>
  <dcterms:modified xsi:type="dcterms:W3CDTF">2022-05-19T07:25:03Z</dcterms:modified>
</cp:coreProperties>
</file>