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media/media1.wav" ContentType="audio/x-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1" r:id="rId4"/>
    <p:sldId id="258" r:id="rId5"/>
    <p:sldId id="273" r:id="rId6"/>
    <p:sldId id="272" r:id="rId7"/>
    <p:sldId id="274" r:id="rId8"/>
    <p:sldId id="280" r:id="rId9"/>
    <p:sldId id="281" r:id="rId10"/>
    <p:sldId id="282" r:id="rId11"/>
    <p:sldId id="283" r:id="rId12"/>
    <p:sldId id="284" r:id="rId13"/>
    <p:sldId id="286" r:id="rId14"/>
    <p:sldId id="285" r:id="rId15"/>
    <p:sldId id="264" r:id="rId16"/>
    <p:sldId id="265" r:id="rId17"/>
    <p:sldId id="266" r:id="rId18"/>
    <p:sldId id="279" r:id="rId19"/>
    <p:sldId id="278" r:id="rId20"/>
    <p:sldId id="263" r:id="rId21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5" autoAdjust="0"/>
    <p:restoredTop sz="95017" autoAdjust="0"/>
  </p:normalViewPr>
  <p:slideViewPr>
    <p:cSldViewPr snapToGrid="0">
      <p:cViewPr varScale="1">
        <p:scale>
          <a:sx n="69" d="100"/>
          <a:sy n="69" d="100"/>
        </p:scale>
        <p:origin x="-56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26/03/2025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26/03/2025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08003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1957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23618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6001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51201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72627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959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10332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25791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786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18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61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9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4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06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4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211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86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58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 rtl="0"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26/03/2025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26/03/2025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9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12.wdp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14.wdp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1.gif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14.gif"/><Relationship Id="rId12" Type="http://schemas.openxmlformats.org/officeDocument/2006/relationships/image" Target="../media/image18.gif"/><Relationship Id="rId17" Type="http://schemas.openxmlformats.org/officeDocument/2006/relationships/image" Target="../media/image23.png"/><Relationship Id="rId25" Type="http://schemas.openxmlformats.org/officeDocument/2006/relationships/slide" Target="slide8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slide" Target="slide11.xml"/><Relationship Id="rId1" Type="http://schemas.openxmlformats.org/officeDocument/2006/relationships/video" Target="NULL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image" Target="../media/image30.gif"/><Relationship Id="rId32" Type="http://schemas.openxmlformats.org/officeDocument/2006/relationships/slide" Target="slide13.xml"/><Relationship Id="rId5" Type="http://schemas.openxmlformats.org/officeDocument/2006/relationships/audio" Target="../media/audio3.wav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slide" Target="slide10.xml"/><Relationship Id="rId10" Type="http://schemas.openxmlformats.org/officeDocument/2006/relationships/image" Target="../media/image16.gif"/><Relationship Id="rId19" Type="http://schemas.openxmlformats.org/officeDocument/2006/relationships/image" Target="../media/image25.png"/><Relationship Id="rId31" Type="http://schemas.openxmlformats.org/officeDocument/2006/relationships/image" Target="../media/image32.png"/><Relationship Id="rId4" Type="http://schemas.openxmlformats.org/officeDocument/2006/relationships/audio" Target="../media/audio2.wav"/><Relationship Id="rId9" Type="http://schemas.openxmlformats.org/officeDocument/2006/relationships/slide" Target="slide12.xml"/><Relationship Id="rId14" Type="http://schemas.openxmlformats.org/officeDocument/2006/relationships/image" Target="../media/image20.gif"/><Relationship Id="rId22" Type="http://schemas.openxmlformats.org/officeDocument/2006/relationships/image" Target="../media/image28.png"/><Relationship Id="rId27" Type="http://schemas.openxmlformats.org/officeDocument/2006/relationships/slide" Target="slide9.xml"/><Relationship Id="rId30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1.c – 2.a – 3.b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229" y="928587"/>
            <a:ext cx="5847229" cy="379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728" y="941176"/>
            <a:ext cx="4883569" cy="37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58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2.b – 3.d – 4.c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356" y="790501"/>
            <a:ext cx="5003691" cy="3959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667" y="790501"/>
            <a:ext cx="4085458" cy="39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4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2.b – 3.d – 4.c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76" y="914399"/>
            <a:ext cx="5585540" cy="3821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59"/>
          <a:stretch/>
        </p:blipFill>
        <p:spPr>
          <a:xfrm>
            <a:off x="6568980" y="914399"/>
            <a:ext cx="4922435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10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329" y="1902810"/>
            <a:ext cx="86231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NỘI DUNG TIẾP THEO </a:t>
            </a:r>
            <a:endParaRPr lang="en-US" sz="7200" b="1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  <a:p>
            <a:pPr algn="ctr"/>
            <a:r>
              <a:rPr lang="en-US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CỦA </a:t>
            </a:r>
            <a:r>
              <a:rPr lang="en-US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xmlns="" val="4104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6176" y="242649"/>
            <a:ext cx="6499582" cy="707886"/>
            <a:chOff x="696578" y="1237719"/>
            <a:chExt cx="6499582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71140" y="1244236"/>
              <a:ext cx="59250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 SỐ TRONG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65" y="1144208"/>
            <a:ext cx="3501808" cy="12887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9809" y="1429924"/>
            <a:ext cx="5486400" cy="614149"/>
            <a:chOff x="2988860" y="2048940"/>
            <a:chExt cx="5486400" cy="614149"/>
          </a:xfrm>
        </p:grpSpPr>
        <p:sp>
          <p:nvSpPr>
            <p:cNvPr id="3" name="Rounded Rectangle 2"/>
            <p:cNvSpPr/>
            <p:nvPr/>
          </p:nvSpPr>
          <p:spPr>
            <a:xfrm>
              <a:off x="5363571" y="2048940"/>
              <a:ext cx="3111689" cy="6141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2988860" y="2342366"/>
              <a:ext cx="237471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77" y="2452082"/>
            <a:ext cx="4308635" cy="12791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05317" y="2772804"/>
            <a:ext cx="5876767" cy="614149"/>
            <a:chOff x="4544705" y="3844779"/>
            <a:chExt cx="5876767" cy="614149"/>
          </a:xfrm>
        </p:grpSpPr>
        <p:sp>
          <p:nvSpPr>
            <p:cNvPr id="26" name="Rounded Rectangle 25"/>
            <p:cNvSpPr/>
            <p:nvPr/>
          </p:nvSpPr>
          <p:spPr>
            <a:xfrm>
              <a:off x="6223380" y="3844779"/>
              <a:ext cx="4198092" cy="6141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544705" y="4151854"/>
              <a:ext cx="167867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7264" y="3978498"/>
            <a:ext cx="11268912" cy="2489537"/>
            <a:chOff x="497264" y="3978498"/>
            <a:chExt cx="11268912" cy="2489537"/>
          </a:xfrm>
        </p:grpSpPr>
        <p:sp>
          <p:nvSpPr>
            <p:cNvPr id="25" name="Rounded Rectangle 24"/>
            <p:cNvSpPr/>
            <p:nvPr/>
          </p:nvSpPr>
          <p:spPr>
            <a:xfrm>
              <a:off x="497264" y="3978498"/>
              <a:ext cx="11268912" cy="2489537"/>
            </a:xfrm>
            <a:prstGeom prst="roundRect">
              <a:avLst/>
            </a:prstGeom>
            <a:solidFill>
              <a:srgbClr val="FEECD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0305" y="4209813"/>
              <a:ext cx="106359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176" y="5200553"/>
              <a:ext cx="10960373" cy="992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305219" y="372036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0125" y="1187358"/>
            <a:ext cx="11832609" cy="5497036"/>
            <a:chOff x="150125" y="1187358"/>
            <a:chExt cx="11832609" cy="5497036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5" y="1187358"/>
              <a:ext cx="11832609" cy="5497036"/>
              <a:chOff x="150125" y="1187358"/>
              <a:chExt cx="11832609" cy="549703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0125" y="1187358"/>
                <a:ext cx="11832609" cy="5497036"/>
                <a:chOff x="150125" y="1187358"/>
                <a:chExt cx="11832609" cy="5497036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50125" y="1187358"/>
                  <a:ext cx="11832609" cy="5497036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0392" y="2054327"/>
                  <a:ext cx="6118192" cy="45120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a. 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Kéo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 lệnh trong các nhóm lệnh sang vùng lập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trình,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ghép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lại thành khối lệnh như hình 25.2.</a:t>
                  </a:r>
                </a:p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Trong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khối lệnh đó em đã biết những lệnh nào?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Nó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thuộc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nhóm lệnh nào? Nêu ý nghĩa của những lệnh đó.</a:t>
                  </a:r>
                </a:p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c. Nháy chuột vào lá cờ xanh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), quan sát hành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động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của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mèo. </a:t>
                  </a:r>
                  <a:endPara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571888" y="1424017"/>
                <a:ext cx="3703400" cy="578882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THỰC HIỆN</a:t>
                </a:r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67896" y="2324602"/>
                <a:ext cx="5202937" cy="393972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6404120" y="2238230"/>
                <a:ext cx="0" cy="4244457"/>
              </a:xfrm>
              <a:prstGeom prst="line">
                <a:avLst/>
              </a:prstGeom>
              <a:ln w="38100">
                <a:solidFill>
                  <a:srgbClr val="0000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8326" y="5459247"/>
              <a:ext cx="561975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275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1724" y="1535348"/>
            <a:ext cx="5202937" cy="393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82635" y="1523260"/>
            <a:ext cx="5466029" cy="1246299"/>
            <a:chOff x="82753" y="2184456"/>
            <a:chExt cx="5466029" cy="1246299"/>
          </a:xfrm>
        </p:grpSpPr>
        <p:sp>
          <p:nvSpPr>
            <p:cNvPr id="2" name="Rounded Rectangle 1"/>
            <p:cNvSpPr/>
            <p:nvPr/>
          </p:nvSpPr>
          <p:spPr>
            <a:xfrm>
              <a:off x="82753" y="2184456"/>
              <a:ext cx="5466029" cy="1246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bấm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cờ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-1" t="7866" r="4840" b="-1"/>
            <a:stretch/>
          </p:blipFill>
          <p:spPr>
            <a:xfrm>
              <a:off x="4687290" y="2261330"/>
              <a:ext cx="650476" cy="59830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30" y="5517276"/>
            <a:ext cx="1241958" cy="1436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205846">
            <a:off x="756870" y="5553528"/>
            <a:ext cx="271639" cy="3421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6269" y="2819189"/>
            <a:ext cx="6622912" cy="3300257"/>
            <a:chOff x="56269" y="2819189"/>
            <a:chExt cx="6622912" cy="3300257"/>
          </a:xfrm>
        </p:grpSpPr>
        <p:sp>
          <p:nvSpPr>
            <p:cNvPr id="13" name="Cloud 12"/>
            <p:cNvSpPr/>
            <p:nvPr/>
          </p:nvSpPr>
          <p:spPr>
            <a:xfrm>
              <a:off x="56269" y="2819189"/>
              <a:ext cx="6622912" cy="33002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2538" y="3321714"/>
              <a:ext cx="5051378" cy="220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ngẫu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“Meow”,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!”?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61274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êu đề 1"/>
          <p:cNvSpPr txBox="1">
            <a:spLocks/>
          </p:cNvSpPr>
          <p:nvPr/>
        </p:nvSpPr>
        <p:spPr>
          <a:xfrm>
            <a:off x="4196929" y="26599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0018" y="1511716"/>
            <a:ext cx="5943391" cy="4616125"/>
            <a:chOff x="211199" y="1084592"/>
            <a:chExt cx="6623136" cy="3508476"/>
          </a:xfrm>
        </p:grpSpPr>
        <p:sp>
          <p:nvSpPr>
            <p:cNvPr id="19" name="矩形 76"/>
            <p:cNvSpPr/>
            <p:nvPr/>
          </p:nvSpPr>
          <p:spPr>
            <a:xfrm>
              <a:off x="211199" y="1084592"/>
              <a:ext cx="6623136" cy="350847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5159" y="1236287"/>
              <a:ext cx="6331199" cy="311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ngẫu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“Meow”.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71" y="2062032"/>
            <a:ext cx="5813072" cy="367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9674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784" y="1745460"/>
            <a:ext cx="10322860" cy="337113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 cstate="print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47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277130" y="1276514"/>
            <a:ext cx="8482931" cy="3588337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91654" y="1557812"/>
            <a:ext cx="725388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LỆNH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4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4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72)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8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2" y="1188260"/>
            <a:ext cx="8041342" cy="5527012"/>
            <a:chOff x="881618" y="1243007"/>
            <a:chExt cx="10797988" cy="5527012"/>
          </a:xfrm>
        </p:grpSpPr>
        <p:sp>
          <p:nvSpPr>
            <p:cNvPr id="19" name="矩形 76"/>
            <p:cNvSpPr/>
            <p:nvPr/>
          </p:nvSpPr>
          <p:spPr>
            <a:xfrm>
              <a:off x="881618" y="1543935"/>
              <a:ext cx="10797988" cy="522608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97588D94-5857-2419-4696-28CAC447AA2C}"/>
                </a:ext>
              </a:extLst>
            </p:cNvPr>
            <p:cNvSpPr/>
            <p:nvPr/>
          </p:nvSpPr>
          <p:spPr>
            <a:xfrm>
              <a:off x="2232395" y="1243007"/>
              <a:ext cx="7999178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268942" y="2356502"/>
            <a:ext cx="8041342" cy="4585083"/>
          </a:xfrm>
        </p:spPr>
        <p:txBody>
          <a:bodyPr rtlCol="0">
            <a:normAutofit fontScale="92500"/>
          </a:bodyPr>
          <a:lstStyle/>
          <a:p>
            <a:pPr marL="511175" indent="-511175" algn="just" rtl="0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00CC"/>
                </a:solidFill>
              </a:rPr>
              <a:t>Kích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mềm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en-US" sz="2800" b="1" dirty="0" smtClean="0">
                <a:solidFill>
                  <a:srgbClr val="0000CC"/>
                </a:solidFill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ngôn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511175" indent="-511175" algn="just" rtl="0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Nháy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chuột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chọn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từng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nhóm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biết</a:t>
            </a:r>
            <a:r>
              <a:rPr lang="en-US" sz="2800" b="1" dirty="0">
                <a:solidFill>
                  <a:srgbClr val="0000CC"/>
                </a:solidFill>
              </a:rPr>
              <a:t>:</a:t>
            </a:r>
          </a:p>
          <a:p>
            <a:pPr marL="685800" indent="-22860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Tên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lệnh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cửa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sổ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phần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mềm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  <a:p>
            <a:pPr marL="685800" indent="-22860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xét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về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sắc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lệnh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sắc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lệnh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trong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rtl="0">
              <a:buClr>
                <a:srgbClr val="0000CC"/>
              </a:buClr>
              <a:buFont typeface="Wingdings" panose="05000000000000000000" pitchFamily="2" charset="2"/>
              <a:buChar char="v"/>
            </a:pP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298921"/>
            <a:ext cx="3846612" cy="707886"/>
            <a:chOff x="696578" y="1237719"/>
            <a:chExt cx="384661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32720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5080" y="1083751"/>
            <a:ext cx="3076575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6176" y="298921"/>
            <a:ext cx="3846612" cy="707886"/>
            <a:chOff x="696578" y="1237719"/>
            <a:chExt cx="3846612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271140" y="1244236"/>
              <a:ext cx="32720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5131" y="1341515"/>
            <a:ext cx="10026941" cy="4431488"/>
            <a:chOff x="1068692" y="1341515"/>
            <a:chExt cx="10026941" cy="44314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692" y="1341515"/>
              <a:ext cx="10026941" cy="44314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636035" y="1896745"/>
              <a:ext cx="889225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94" b="100000" l="9662" r="97101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9837" y="3303033"/>
            <a:ext cx="2743540" cy="37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773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220737" y="1210923"/>
            <a:ext cx="10142701" cy="3199442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30" y="4371357"/>
            <a:ext cx="2232360" cy="25828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205846">
            <a:off x="1761133" y="4248842"/>
            <a:ext cx="488259" cy="6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213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77617" y="1210923"/>
            <a:ext cx="10808528" cy="5430389"/>
            <a:chOff x="677617" y="1210923"/>
            <a:chExt cx="10808528" cy="5430389"/>
          </a:xfrm>
        </p:grpSpPr>
        <p:sp>
          <p:nvSpPr>
            <p:cNvPr id="20" name="矩形 76"/>
            <p:cNvSpPr/>
            <p:nvPr/>
          </p:nvSpPr>
          <p:spPr>
            <a:xfrm>
              <a:off x="677617" y="1547201"/>
              <a:ext cx="10808528" cy="5094111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97588D94-5857-2419-4696-28CAC447AA2C}"/>
                </a:ext>
              </a:extLst>
            </p:cNvPr>
            <p:cNvSpPr/>
            <p:nvPr/>
          </p:nvSpPr>
          <p:spPr>
            <a:xfrm>
              <a:off x="3125806" y="1210923"/>
              <a:ext cx="5913910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6176" y="242649"/>
            <a:ext cx="8174719" cy="707886"/>
            <a:chOff x="696578" y="1237719"/>
            <a:chExt cx="8174719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76001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MỘT SỐ 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33458" y="4358826"/>
            <a:ext cx="10215805" cy="1583874"/>
            <a:chOff x="933458" y="4358826"/>
            <a:chExt cx="10215805" cy="1583874"/>
          </a:xfrm>
        </p:grpSpPr>
        <p:grpSp>
          <p:nvGrpSpPr>
            <p:cNvPr id="24" name="Group 23"/>
            <p:cNvGrpSpPr/>
            <p:nvPr/>
          </p:nvGrpSpPr>
          <p:grpSpPr>
            <a:xfrm>
              <a:off x="1352941" y="4358826"/>
              <a:ext cx="9796322" cy="1583874"/>
              <a:chOff x="3230087" y="2560443"/>
              <a:chExt cx="12216028" cy="207912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30087" y="2560443"/>
                <a:ext cx="12216028" cy="207912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565608" y="2848620"/>
                <a:ext cx="10700466" cy="1587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endParaRPr lang="vi-VN" sz="3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8" y="4539755"/>
              <a:ext cx="1289622" cy="1201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933457" y="2361381"/>
            <a:ext cx="10215806" cy="1520810"/>
            <a:chOff x="933457" y="2265129"/>
            <a:chExt cx="10215806" cy="1520810"/>
          </a:xfrm>
        </p:grpSpPr>
        <p:grpSp>
          <p:nvGrpSpPr>
            <p:cNvPr id="23" name="Group 22"/>
            <p:cNvGrpSpPr/>
            <p:nvPr/>
          </p:nvGrpSpPr>
          <p:grpSpPr>
            <a:xfrm>
              <a:off x="1352941" y="2265129"/>
              <a:ext cx="9796322" cy="1520810"/>
              <a:chOff x="3364397" y="2004134"/>
              <a:chExt cx="10051834" cy="149892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64397" y="2004134"/>
                <a:ext cx="10051834" cy="1498928"/>
              </a:xfrm>
              <a:prstGeom prst="roundRect">
                <a:avLst/>
              </a:prstGeom>
              <a:solidFill>
                <a:srgbClr val="FFD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63317" y="2145143"/>
                <a:ext cx="8804769" cy="119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lắng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Scratch; </a:t>
                </a:r>
                <a:endParaRPr lang="vi-VN" sz="3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457" y="2438400"/>
              <a:ext cx="1289622" cy="1155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xmlns="" val="368347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440842" y="1332419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5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7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8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29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9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RABBIT TEAM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TIGER TEAM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0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Cloud 2">
            <a:hlinkClick r:id="rId32" action="ppaction://hlinksldjump"/>
          </p:cNvPr>
          <p:cNvSpPr/>
          <p:nvPr/>
        </p:nvSpPr>
        <p:spPr>
          <a:xfrm>
            <a:off x="4849441" y="6224699"/>
            <a:ext cx="1892480" cy="6333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294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1.c – 2.a – 3.b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431" y="932266"/>
            <a:ext cx="5625527" cy="3719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631" y="932267"/>
            <a:ext cx="5465106" cy="37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49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2.c – 3.a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17" y="1087955"/>
            <a:ext cx="5599339" cy="3609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540" y="1087955"/>
            <a:ext cx="4945734" cy="3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91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458</TotalTime>
  <Words>670</Words>
  <Application>Microsoft Office PowerPoint</Application>
  <PresentationFormat>Custom</PresentationFormat>
  <Paragraphs>77</Paragraphs>
  <Slides>19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Minh họa Thiên nhiên 16x9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LUYỆN TẬP</vt:lpstr>
      <vt:lpstr>Slide 16</vt:lpstr>
      <vt:lpstr>Slide 17</vt:lpstr>
      <vt:lpstr>Slide 18</vt:lpstr>
      <vt:lpstr>Slide 19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2023-03-30T02:48:00Z</dcterms:created>
  <dcterms:modified xsi:type="dcterms:W3CDTF">2025-03-26T07:05:21Z</dcterms:modified>
</cp:coreProperties>
</file>