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3" r:id="rId2"/>
    <p:sldId id="305" r:id="rId3"/>
    <p:sldId id="306" r:id="rId4"/>
    <p:sldId id="328" r:id="rId5"/>
    <p:sldId id="382" r:id="rId6"/>
    <p:sldId id="378" r:id="rId7"/>
    <p:sldId id="377" r:id="rId8"/>
    <p:sldId id="379" r:id="rId9"/>
    <p:sldId id="414" r:id="rId10"/>
    <p:sldId id="381" r:id="rId11"/>
    <p:sldId id="317" r:id="rId12"/>
    <p:sldId id="318" r:id="rId13"/>
    <p:sldId id="319" r:id="rId14"/>
    <p:sldId id="415" r:id="rId15"/>
    <p:sldId id="327" r:id="rId16"/>
    <p:sldId id="416" r:id="rId17"/>
    <p:sldId id="395" r:id="rId18"/>
    <p:sldId id="336" r:id="rId19"/>
    <p:sldId id="337" r:id="rId20"/>
    <p:sldId id="417" r:id="rId21"/>
    <p:sldId id="339" r:id="rId22"/>
    <p:sldId id="418" r:id="rId23"/>
    <p:sldId id="419" r:id="rId24"/>
    <p:sldId id="420" r:id="rId25"/>
    <p:sldId id="344" r:id="rId26"/>
    <p:sldId id="421" r:id="rId27"/>
    <p:sldId id="422" r:id="rId28"/>
    <p:sldId id="423" r:id="rId29"/>
    <p:sldId id="424" r:id="rId30"/>
    <p:sldId id="425" r:id="rId31"/>
    <p:sldId id="426" r:id="rId32"/>
    <p:sldId id="428" r:id="rId33"/>
    <p:sldId id="345" r:id="rId34"/>
    <p:sldId id="412" r:id="rId35"/>
    <p:sldId id="346" r:id="rId36"/>
    <p:sldId id="347" r:id="rId37"/>
    <p:sldId id="348" r:id="rId38"/>
    <p:sldId id="349" r:id="rId39"/>
    <p:sldId id="3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3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7115320-EECC-4A4D-8045-63DC5E411F48}"/>
    <pc:docChg chg="modSld">
      <pc:chgData name="Phan Van Rieu (Hugo)" userId="032e726b-b6b7-45df-b0ca-e82fb010a48a" providerId="ADAL" clId="{47115320-EECC-4A4D-8045-63DC5E411F48}" dt="2024-07-16T06:51:43.019" v="32" actId="14100"/>
      <pc:docMkLst>
        <pc:docMk/>
      </pc:docMkLst>
      <pc:sldChg chg="modSp mod">
        <pc:chgData name="Phan Van Rieu (Hugo)" userId="032e726b-b6b7-45df-b0ca-e82fb010a48a" providerId="ADAL" clId="{47115320-EECC-4A4D-8045-63DC5E411F48}" dt="2024-06-21T20:21:31.31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47115320-EECC-4A4D-8045-63DC5E411F48}" dt="2024-06-21T20:21:31.313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47115320-EECC-4A4D-8045-63DC5E411F48}" dt="2024-07-16T06:49:32.223" v="7" actId="1076"/>
        <pc:sldMkLst>
          <pc:docMk/>
          <pc:sldMk cId="3549473990" sldId="395"/>
        </pc:sldMkLst>
        <pc:picChg chg="mod">
          <ac:chgData name="Phan Van Rieu (Hugo)" userId="032e726b-b6b7-45df-b0ca-e82fb010a48a" providerId="ADAL" clId="{47115320-EECC-4A4D-8045-63DC5E411F48}" dt="2024-07-16T06:49:30.151" v="6" actId="1076"/>
          <ac:picMkLst>
            <pc:docMk/>
            <pc:sldMk cId="3549473990" sldId="395"/>
            <ac:picMk id="12" creationId="{48C21B3C-B388-CABA-9BF5-EDA8B0C0436F}"/>
          </ac:picMkLst>
        </pc:picChg>
        <pc:picChg chg="mod">
          <ac:chgData name="Phan Van Rieu (Hugo)" userId="032e726b-b6b7-45df-b0ca-e82fb010a48a" providerId="ADAL" clId="{47115320-EECC-4A4D-8045-63DC5E411F48}" dt="2024-07-16T06:49:32.223" v="7" actId="1076"/>
          <ac:picMkLst>
            <pc:docMk/>
            <pc:sldMk cId="3549473990" sldId="395"/>
            <ac:picMk id="13" creationId="{1E74F645-A6AB-46BF-4526-F0D44071CEE0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49:14.380" v="4" actId="1076"/>
        <pc:sldMkLst>
          <pc:docMk/>
          <pc:sldMk cId="714640918" sldId="415"/>
        </pc:sldMkLst>
        <pc:picChg chg="mod">
          <ac:chgData name="Phan Van Rieu (Hugo)" userId="032e726b-b6b7-45df-b0ca-e82fb010a48a" providerId="ADAL" clId="{47115320-EECC-4A4D-8045-63DC5E411F48}" dt="2024-07-16T06:49:14.380" v="4" actId="1076"/>
          <ac:picMkLst>
            <pc:docMk/>
            <pc:sldMk cId="714640918" sldId="415"/>
            <ac:picMk id="3" creationId="{A2BC57BD-33D5-0401-2B60-44A3CF89CC13}"/>
          </ac:picMkLst>
        </pc:picChg>
        <pc:picChg chg="mod">
          <ac:chgData name="Phan Van Rieu (Hugo)" userId="032e726b-b6b7-45df-b0ca-e82fb010a48a" providerId="ADAL" clId="{47115320-EECC-4A4D-8045-63DC5E411F48}" dt="2024-07-16T06:49:12.530" v="3" actId="1076"/>
          <ac:picMkLst>
            <pc:docMk/>
            <pc:sldMk cId="714640918" sldId="415"/>
            <ac:picMk id="4" creationId="{76A95D61-35DA-ACE7-ADBB-964012D25062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49:44.504" v="10" actId="1076"/>
        <pc:sldMkLst>
          <pc:docMk/>
          <pc:sldMk cId="903224974" sldId="418"/>
        </pc:sldMkLst>
        <pc:picChg chg="mod">
          <ac:chgData name="Phan Van Rieu (Hugo)" userId="032e726b-b6b7-45df-b0ca-e82fb010a48a" providerId="ADAL" clId="{47115320-EECC-4A4D-8045-63DC5E411F48}" dt="2024-07-16T06:49:44.504" v="10" actId="1076"/>
          <ac:picMkLst>
            <pc:docMk/>
            <pc:sldMk cId="903224974" sldId="418"/>
            <ac:picMk id="4" creationId="{4B88948B-A643-6345-B162-15D2663D08BB}"/>
          </ac:picMkLst>
        </pc:picChg>
        <pc:picChg chg="mod">
          <ac:chgData name="Phan Van Rieu (Hugo)" userId="032e726b-b6b7-45df-b0ca-e82fb010a48a" providerId="ADAL" clId="{47115320-EECC-4A4D-8045-63DC5E411F48}" dt="2024-07-16T06:49:41.873" v="9" actId="1076"/>
          <ac:picMkLst>
            <pc:docMk/>
            <pc:sldMk cId="903224974" sldId="418"/>
            <ac:picMk id="8" creationId="{EADF2920-9C21-922B-CE57-6F494054AC45}"/>
          </ac:picMkLst>
        </pc:picChg>
      </pc:sldChg>
      <pc:sldChg chg="addSp modSp mod modAnim">
        <pc:chgData name="Phan Van Rieu (Hugo)" userId="032e726b-b6b7-45df-b0ca-e82fb010a48a" providerId="ADAL" clId="{47115320-EECC-4A4D-8045-63DC5E411F48}" dt="2024-07-16T06:50:58.682" v="27" actId="1076"/>
        <pc:sldMkLst>
          <pc:docMk/>
          <pc:sldMk cId="3614179312" sldId="419"/>
        </pc:sldMkLst>
        <pc:picChg chg="mod">
          <ac:chgData name="Phan Van Rieu (Hugo)" userId="032e726b-b6b7-45df-b0ca-e82fb010a48a" providerId="ADAL" clId="{47115320-EECC-4A4D-8045-63DC5E411F48}" dt="2024-07-16T06:50:02.046" v="14" actId="14100"/>
          <ac:picMkLst>
            <pc:docMk/>
            <pc:sldMk cId="3614179312" sldId="419"/>
            <ac:picMk id="5" creationId="{C1002ED0-9D6F-619B-6CA7-02C2B912CA59}"/>
          </ac:picMkLst>
        </pc:picChg>
        <pc:picChg chg="mod">
          <ac:chgData name="Phan Van Rieu (Hugo)" userId="032e726b-b6b7-45df-b0ca-e82fb010a48a" providerId="ADAL" clId="{47115320-EECC-4A4D-8045-63DC5E411F48}" dt="2024-07-16T06:49:55.538" v="12" actId="1076"/>
          <ac:picMkLst>
            <pc:docMk/>
            <pc:sldMk cId="3614179312" sldId="419"/>
            <ac:picMk id="7" creationId="{7F1078FE-6125-C26B-FB24-0005071B2EC9}"/>
          </ac:picMkLst>
        </pc:picChg>
        <pc:picChg chg="add mod">
          <ac:chgData name="Phan Van Rieu (Hugo)" userId="032e726b-b6b7-45df-b0ca-e82fb010a48a" providerId="ADAL" clId="{47115320-EECC-4A4D-8045-63DC5E411F48}" dt="2024-07-16T06:50:45.482" v="25" actId="1076"/>
          <ac:picMkLst>
            <pc:docMk/>
            <pc:sldMk cId="3614179312" sldId="419"/>
            <ac:picMk id="14" creationId="{C94C962D-6DE2-4736-97E4-4BF8752EB694}"/>
          </ac:picMkLst>
        </pc:picChg>
        <pc:picChg chg="add mod">
          <ac:chgData name="Phan Van Rieu (Hugo)" userId="032e726b-b6b7-45df-b0ca-e82fb010a48a" providerId="ADAL" clId="{47115320-EECC-4A4D-8045-63DC5E411F48}" dt="2024-07-16T06:50:58.682" v="27" actId="1076"/>
          <ac:picMkLst>
            <pc:docMk/>
            <pc:sldMk cId="3614179312" sldId="419"/>
            <ac:picMk id="15" creationId="{350F57CB-2F19-4CB1-AE0B-9CD4E34773AB}"/>
          </ac:picMkLst>
        </pc:picChg>
      </pc:sldChg>
      <pc:sldChg chg="addSp modSp mod modAnim">
        <pc:chgData name="Phan Van Rieu (Hugo)" userId="032e726b-b6b7-45df-b0ca-e82fb010a48a" providerId="ADAL" clId="{47115320-EECC-4A4D-8045-63DC5E411F48}" dt="2024-07-16T06:51:27.938" v="31" actId="1076"/>
        <pc:sldMkLst>
          <pc:docMk/>
          <pc:sldMk cId="3947244087" sldId="420"/>
        </pc:sldMkLst>
        <pc:picChg chg="mod">
          <ac:chgData name="Phan Van Rieu (Hugo)" userId="032e726b-b6b7-45df-b0ca-e82fb010a48a" providerId="ADAL" clId="{47115320-EECC-4A4D-8045-63DC5E411F48}" dt="2024-07-16T06:50:11.787" v="18" actId="1076"/>
          <ac:picMkLst>
            <pc:docMk/>
            <pc:sldMk cId="3947244087" sldId="420"/>
            <ac:picMk id="5" creationId="{7183EB3B-58E0-B90B-72BA-850FA2388376}"/>
          </ac:picMkLst>
        </pc:picChg>
        <pc:picChg chg="mod">
          <ac:chgData name="Phan Van Rieu (Hugo)" userId="032e726b-b6b7-45df-b0ca-e82fb010a48a" providerId="ADAL" clId="{47115320-EECC-4A4D-8045-63DC5E411F48}" dt="2024-07-16T06:50:09.577" v="17" actId="1076"/>
          <ac:picMkLst>
            <pc:docMk/>
            <pc:sldMk cId="3947244087" sldId="420"/>
            <ac:picMk id="6" creationId="{9A28ABE6-8E18-CA50-6AFE-59D72AA0C1B6}"/>
          </ac:picMkLst>
        </pc:picChg>
        <pc:picChg chg="add mod">
          <ac:chgData name="Phan Van Rieu (Hugo)" userId="032e726b-b6b7-45df-b0ca-e82fb010a48a" providerId="ADAL" clId="{47115320-EECC-4A4D-8045-63DC5E411F48}" dt="2024-07-16T06:51:18.501" v="29" actId="1076"/>
          <ac:picMkLst>
            <pc:docMk/>
            <pc:sldMk cId="3947244087" sldId="420"/>
            <ac:picMk id="15" creationId="{292B0469-F387-48C6-B9B4-5A5A724D231A}"/>
          </ac:picMkLst>
        </pc:picChg>
        <pc:picChg chg="add mod">
          <ac:chgData name="Phan Van Rieu (Hugo)" userId="032e726b-b6b7-45df-b0ca-e82fb010a48a" providerId="ADAL" clId="{47115320-EECC-4A4D-8045-63DC5E411F48}" dt="2024-07-16T06:51:27.938" v="31" actId="1076"/>
          <ac:picMkLst>
            <pc:docMk/>
            <pc:sldMk cId="3947244087" sldId="420"/>
            <ac:picMk id="16" creationId="{B4D48D2C-A078-488A-88C1-4EE7B6514DE7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51:43.019" v="32" actId="14100"/>
        <pc:sldMkLst>
          <pc:docMk/>
          <pc:sldMk cId="2584420194" sldId="421"/>
        </pc:sldMkLst>
        <pc:picChg chg="mod">
          <ac:chgData name="Phan Van Rieu (Hugo)" userId="032e726b-b6b7-45df-b0ca-e82fb010a48a" providerId="ADAL" clId="{47115320-EECC-4A4D-8045-63DC5E411F48}" dt="2024-07-16T06:51:43.019" v="32" actId="14100"/>
          <ac:picMkLst>
            <pc:docMk/>
            <pc:sldMk cId="2584420194" sldId="421"/>
            <ac:picMk id="3" creationId="{3AED2043-0638-FD7E-0EFC-019CFBBE10B8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50:25.593" v="21" actId="14100"/>
        <pc:sldMkLst>
          <pc:docMk/>
          <pc:sldMk cId="1644485884" sldId="422"/>
        </pc:sldMkLst>
        <pc:picChg chg="mod">
          <ac:chgData name="Phan Van Rieu (Hugo)" userId="032e726b-b6b7-45df-b0ca-e82fb010a48a" providerId="ADAL" clId="{47115320-EECC-4A4D-8045-63DC5E411F48}" dt="2024-07-16T06:50:25.593" v="21" actId="14100"/>
          <ac:picMkLst>
            <pc:docMk/>
            <pc:sldMk cId="1644485884" sldId="422"/>
            <ac:picMk id="2" creationId="{061EAFA1-82EE-4AA4-A020-68537255E98B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50:22.045" v="19" actId="14100"/>
        <pc:sldMkLst>
          <pc:docMk/>
          <pc:sldMk cId="1615481606" sldId="423"/>
        </pc:sldMkLst>
        <pc:picChg chg="mod">
          <ac:chgData name="Phan Van Rieu (Hugo)" userId="032e726b-b6b7-45df-b0ca-e82fb010a48a" providerId="ADAL" clId="{47115320-EECC-4A4D-8045-63DC5E411F48}" dt="2024-07-16T06:50:22.045" v="19" actId="14100"/>
          <ac:picMkLst>
            <pc:docMk/>
            <pc:sldMk cId="1615481606" sldId="423"/>
            <ac:picMk id="2" creationId="{B3AAF92D-A718-BF9C-1034-C98471C07ABD}"/>
          </ac:picMkLst>
        </pc:picChg>
      </pc:sldChg>
      <pc:sldChg chg="modSp mod">
        <pc:chgData name="Phan Van Rieu (Hugo)" userId="032e726b-b6b7-45df-b0ca-e82fb010a48a" providerId="ADAL" clId="{47115320-EECC-4A4D-8045-63DC5E411F48}" dt="2024-07-16T06:50:34.142" v="23" actId="14100"/>
        <pc:sldMkLst>
          <pc:docMk/>
          <pc:sldMk cId="2419176683" sldId="424"/>
        </pc:sldMkLst>
        <pc:picChg chg="mod">
          <ac:chgData name="Phan Van Rieu (Hugo)" userId="032e726b-b6b7-45df-b0ca-e82fb010a48a" providerId="ADAL" clId="{47115320-EECC-4A4D-8045-63DC5E411F48}" dt="2024-07-16T06:50:34.142" v="23" actId="14100"/>
          <ac:picMkLst>
            <pc:docMk/>
            <pc:sldMk cId="2419176683" sldId="424"/>
            <ac:picMk id="6" creationId="{8F715D14-3F53-A669-4F55-D41B7F1E6C7E}"/>
          </ac:picMkLst>
        </pc:picChg>
      </pc:sldChg>
    </pc:docChg>
  </pc:docChgLst>
  <pc:docChgLst>
    <pc:chgData name="Guest User" userId="S::urn:spo:anon#fc18e2aac6e6e20e901b548919dae5230343984572a0ab14676c0b83e5c18823::" providerId="AD" clId="Web-{4F5DC0BF-EA24-F9C0-2BB7-7F2BC61CBD43}"/>
    <pc:docChg chg="addSld delSld modSld">
      <pc:chgData name="Guest User" userId="S::urn:spo:anon#fc18e2aac6e6e20e901b548919dae5230343984572a0ab14676c0b83e5c18823::" providerId="AD" clId="Web-{4F5DC0BF-EA24-F9C0-2BB7-7F2BC61CBD43}" dt="2024-06-10T13:54:59.273" v="21" actId="1076"/>
      <pc:docMkLst>
        <pc:docMk/>
      </pc:docMkLst>
      <pc:sldChg chg="addSp modSp new">
        <pc:chgData name="Guest User" userId="S::urn:spo:anon#fc18e2aac6e6e20e901b548919dae5230343984572a0ab14676c0b83e5c18823::" providerId="AD" clId="Web-{4F5DC0BF-EA24-F9C0-2BB7-7F2BC61CBD43}" dt="2024-06-10T13:53:37.506" v="10" actId="1076"/>
        <pc:sldMkLst>
          <pc:docMk/>
          <pc:sldMk cId="1338989107" sldId="425"/>
        </pc:sldMkLst>
        <pc:spChg chg="add mod">
          <ac:chgData name="Guest User" userId="S::urn:spo:anon#fc18e2aac6e6e20e901b548919dae5230343984572a0ab14676c0b83e5c18823::" providerId="AD" clId="Web-{4F5DC0BF-EA24-F9C0-2BB7-7F2BC61CBD43}" dt="2024-06-10T13:53:37.506" v="10" actId="1076"/>
          <ac:spMkLst>
            <pc:docMk/>
            <pc:sldMk cId="1338989107" sldId="425"/>
            <ac:spMk id="5" creationId="{8E611AD4-5235-5D03-7C57-D8F6D9C9A7B5}"/>
          </ac:spMkLst>
        </pc:spChg>
        <pc:picChg chg="add mod modCrop">
          <ac:chgData name="Guest User" userId="S::urn:spo:anon#fc18e2aac6e6e20e901b548919dae5230343984572a0ab14676c0b83e5c18823::" providerId="AD" clId="Web-{4F5DC0BF-EA24-F9C0-2BB7-7F2BC61CBD43}" dt="2024-06-10T13:53:35.099" v="9" actId="1076"/>
          <ac:picMkLst>
            <pc:docMk/>
            <pc:sldMk cId="1338989107" sldId="425"/>
            <ac:picMk id="3" creationId="{D6A58DD6-0A8C-33CD-DB98-F7912A88D4AC}"/>
          </ac:picMkLst>
        </pc:picChg>
      </pc:sldChg>
      <pc:sldChg chg="addSp modSp new">
        <pc:chgData name="Guest User" userId="S::urn:spo:anon#fc18e2aac6e6e20e901b548919dae5230343984572a0ab14676c0b83e5c18823::" providerId="AD" clId="Web-{4F5DC0BF-EA24-F9C0-2BB7-7F2BC61CBD43}" dt="2024-06-10T13:54:03.522" v="16" actId="1076"/>
        <pc:sldMkLst>
          <pc:docMk/>
          <pc:sldMk cId="1955601244" sldId="426"/>
        </pc:sldMkLst>
        <pc:picChg chg="add mod">
          <ac:chgData name="Guest User" userId="S::urn:spo:anon#fc18e2aac6e6e20e901b548919dae5230343984572a0ab14676c0b83e5c18823::" providerId="AD" clId="Web-{4F5DC0BF-EA24-F9C0-2BB7-7F2BC61CBD43}" dt="2024-06-10T13:54:03.522" v="16" actId="1076"/>
          <ac:picMkLst>
            <pc:docMk/>
            <pc:sldMk cId="1955601244" sldId="426"/>
            <ac:picMk id="2" creationId="{7DDFCD6C-BF71-8DD9-9D7C-C8416FBA321C}"/>
          </ac:picMkLst>
        </pc:picChg>
      </pc:sldChg>
      <pc:sldChg chg="new del">
        <pc:chgData name="Guest User" userId="S::urn:spo:anon#fc18e2aac6e6e20e901b548919dae5230343984572a0ab14676c0b83e5c18823::" providerId="AD" clId="Web-{4F5DC0BF-EA24-F9C0-2BB7-7F2BC61CBD43}" dt="2024-06-10T13:54:33.320" v="19"/>
        <pc:sldMkLst>
          <pc:docMk/>
          <pc:sldMk cId="661835423" sldId="427"/>
        </pc:sldMkLst>
      </pc:sldChg>
      <pc:sldChg chg="addSp modSp add">
        <pc:chgData name="Guest User" userId="S::urn:spo:anon#fc18e2aac6e6e20e901b548919dae5230343984572a0ab14676c0b83e5c18823::" providerId="AD" clId="Web-{4F5DC0BF-EA24-F9C0-2BB7-7F2BC61CBD43}" dt="2024-06-10T13:54:59.273" v="21" actId="1076"/>
        <pc:sldMkLst>
          <pc:docMk/>
          <pc:sldMk cId="2990974696" sldId="428"/>
        </pc:sldMkLst>
        <pc:spChg chg="add mod">
          <ac:chgData name="Guest User" userId="S::urn:spo:anon#fc18e2aac6e6e20e901b548919dae5230343984572a0ab14676c0b83e5c18823::" providerId="AD" clId="Web-{4F5DC0BF-EA24-F9C0-2BB7-7F2BC61CBD43}" dt="2024-06-10T13:54:59.273" v="21" actId="1076"/>
          <ac:spMkLst>
            <pc:docMk/>
            <pc:sldMk cId="2990974696" sldId="428"/>
            <ac:spMk id="2" creationId="{C0D9DFA6-30EE-37F4-58DF-BCD4E174B5F4}"/>
          </ac:spMkLst>
        </pc:spChg>
      </pc:sldChg>
    </pc:docChg>
  </pc:docChgLst>
  <pc:docChgLst>
    <pc:chgData name="Phan Van Rieu (Hugo)" userId="032e726b-b6b7-45df-b0ca-e82fb010a48a" providerId="ADAL" clId="{9EC098D4-0F7F-4425-8AC6-3CA1CC8BB5A0}"/>
    <pc:docChg chg="custSel modSld">
      <pc:chgData name="Phan Van Rieu (Hugo)" userId="032e726b-b6b7-45df-b0ca-e82fb010a48a" providerId="ADAL" clId="{9EC098D4-0F7F-4425-8AC6-3CA1CC8BB5A0}" dt="2024-05-06T04:53:22.569" v="181" actId="14100"/>
      <pc:docMkLst>
        <pc:docMk/>
      </pc:docMkLst>
      <pc:sldChg chg="modSp mod">
        <pc:chgData name="Phan Van Rieu (Hugo)" userId="032e726b-b6b7-45df-b0ca-e82fb010a48a" providerId="ADAL" clId="{9EC098D4-0F7F-4425-8AC6-3CA1CC8BB5A0}" dt="2024-05-05T15:50:15.633" v="0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EC098D4-0F7F-4425-8AC6-3CA1CC8BB5A0}" dt="2024-05-05T15:50:15.633" v="0" actId="14861"/>
          <ac:picMkLst>
            <pc:docMk/>
            <pc:sldMk cId="2984877134" sldId="304"/>
            <ac:picMk id="5" creationId="{935AFD92-D00A-845C-56AE-3CD0396C95DF}"/>
          </ac:picMkLst>
        </pc:picChg>
      </pc:sldChg>
      <pc:sldChg chg="modSp mod">
        <pc:chgData name="Phan Van Rieu (Hugo)" userId="032e726b-b6b7-45df-b0ca-e82fb010a48a" providerId="ADAL" clId="{9EC098D4-0F7F-4425-8AC6-3CA1CC8BB5A0}" dt="2024-05-05T15:58:19.984" v="164" actId="313"/>
        <pc:sldMkLst>
          <pc:docMk/>
          <pc:sldMk cId="1536717069" sldId="305"/>
        </pc:sldMkLst>
        <pc:spChg chg="mod">
          <ac:chgData name="Phan Van Rieu (Hugo)" userId="032e726b-b6b7-45df-b0ca-e82fb010a48a" providerId="ADAL" clId="{9EC098D4-0F7F-4425-8AC6-3CA1CC8BB5A0}" dt="2024-05-05T15:58:19.984" v="164" actId="313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9EC098D4-0F7F-4425-8AC6-3CA1CC8BB5A0}" dt="2024-05-05T15:58:43.711" v="180" actId="14100"/>
        <pc:sldMkLst>
          <pc:docMk/>
          <pc:sldMk cId="1561148267" sldId="347"/>
        </pc:sldMkLst>
        <pc:spChg chg="mod">
          <ac:chgData name="Phan Van Rieu (Hugo)" userId="032e726b-b6b7-45df-b0ca-e82fb010a48a" providerId="ADAL" clId="{9EC098D4-0F7F-4425-8AC6-3CA1CC8BB5A0}" dt="2024-05-05T15:58:43.711" v="180" actId="14100"/>
          <ac:spMkLst>
            <pc:docMk/>
            <pc:sldMk cId="1561148267" sldId="347"/>
            <ac:spMk id="5" creationId="{00000000-0000-0000-0000-000000000000}"/>
          </ac:spMkLst>
        </pc:spChg>
      </pc:sldChg>
      <pc:sldChg chg="modSp mod">
        <pc:chgData name="Phan Van Rieu (Hugo)" userId="032e726b-b6b7-45df-b0ca-e82fb010a48a" providerId="ADAL" clId="{9EC098D4-0F7F-4425-8AC6-3CA1CC8BB5A0}" dt="2024-05-06T04:53:22.569" v="181" actId="14100"/>
        <pc:sldMkLst>
          <pc:docMk/>
          <pc:sldMk cId="2584420194" sldId="421"/>
        </pc:sldMkLst>
        <pc:picChg chg="mod">
          <ac:chgData name="Phan Van Rieu (Hugo)" userId="032e726b-b6b7-45df-b0ca-e82fb010a48a" providerId="ADAL" clId="{9EC098D4-0F7F-4425-8AC6-3CA1CC8BB5A0}" dt="2024-05-06T04:53:22.569" v="181" actId="14100"/>
          <ac:picMkLst>
            <pc:docMk/>
            <pc:sldMk cId="2584420194" sldId="421"/>
            <ac:picMk id="5" creationId="{0DDC4964-2A86-E9A9-3A63-F00AF109EA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5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8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2098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</a:t>
            </a:r>
            <a:r>
              <a:rPr lang="en-US" sz="4000" b="1" dirty="0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52851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police officer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C8E18-D562-D194-0627-C01CA081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14" y="1805831"/>
            <a:ext cx="5858074" cy="4659972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711685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07177" y="2231320"/>
              <a:ext cx="4977645" cy="207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Pronunciation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libri" panose="020F0502020204030204"/>
                </a:rPr>
                <a:t>intonation for verb-er</a:t>
              </a:r>
              <a:endParaRPr lang="en-US" sz="36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C57BD-33D5-0401-2B60-44A3CF89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5" y="1494465"/>
            <a:ext cx="12192000" cy="3667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F4035-0A81-06EC-2FFE-31E1F46043A0}"/>
              </a:ext>
            </a:extLst>
          </p:cNvPr>
          <p:cNvSpPr txBox="1"/>
          <p:nvPr/>
        </p:nvSpPr>
        <p:spPr>
          <a:xfrm>
            <a:off x="177860" y="10109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146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0">
            <a:hlinkClick r:id="" action="ppaction://media"/>
            <a:extLst>
              <a:ext uri="{FF2B5EF4-FFF2-40B4-BE49-F238E27FC236}">
                <a16:creationId xmlns:a16="http://schemas.microsoft.com/office/drawing/2014/main" id="{3282BA76-C0ED-2451-F571-52984D8D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377" y="281939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3AE2E-0BBE-5E6F-E55D-1935004CF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5509"/>
            <a:ext cx="12192000" cy="37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786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3 TRACK 10">
            <a:hlinkClick r:id="" action="ppaction://media"/>
            <a:extLst>
              <a:ext uri="{FF2B5EF4-FFF2-40B4-BE49-F238E27FC236}">
                <a16:creationId xmlns:a16="http://schemas.microsoft.com/office/drawing/2014/main" id="{48C21B3C-B388-CABA-9BF5-EDA8B0C04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5301" y="115733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57BEC-536B-1479-3B32-6D599BD0859F}"/>
              </a:ext>
            </a:extLst>
          </p:cNvPr>
          <p:cNvSpPr txBox="1"/>
          <p:nvPr/>
        </p:nvSpPr>
        <p:spPr>
          <a:xfrm>
            <a:off x="6888069" y="634134"/>
            <a:ext cx="503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E55B388-175C-E904-E33F-649CC1D5486F}"/>
              </a:ext>
            </a:extLst>
          </p:cNvPr>
          <p:cNvSpPr/>
          <p:nvPr/>
        </p:nvSpPr>
        <p:spPr>
          <a:xfrm>
            <a:off x="62593" y="2686929"/>
            <a:ext cx="5325333" cy="1184756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B6FDF-59A4-7588-E5AF-764F2172E9AD}"/>
              </a:ext>
            </a:extLst>
          </p:cNvPr>
          <p:cNvSpPr/>
          <p:nvPr/>
        </p:nvSpPr>
        <p:spPr>
          <a:xfrm>
            <a:off x="130511" y="2921188"/>
            <a:ext cx="5219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 likes sports.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5210957-8F40-ACA9-22BB-01F4D6FCDA83}"/>
              </a:ext>
            </a:extLst>
          </p:cNvPr>
          <p:cNvSpPr/>
          <p:nvPr/>
        </p:nvSpPr>
        <p:spPr>
          <a:xfrm flipH="1">
            <a:off x="7003142" y="3305909"/>
            <a:ext cx="5036457" cy="1717422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AA43B-030D-48C6-19ED-1EC1B2051FFE}"/>
              </a:ext>
            </a:extLst>
          </p:cNvPr>
          <p:cNvSpPr/>
          <p:nvPr/>
        </p:nvSpPr>
        <p:spPr>
          <a:xfrm>
            <a:off x="7003142" y="3441345"/>
            <a:ext cx="50364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he’ll be a soccer player.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4F645-A6AB-46BF-4526-F0D44071C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11" y="603861"/>
            <a:ext cx="6597748" cy="1939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786C2B-4654-FAE1-79FB-E2CAFF943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348" y="3981601"/>
            <a:ext cx="2073747" cy="2272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B7FED2-89DF-2EF5-B385-2034AE5AB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348" y="3981601"/>
            <a:ext cx="2029707" cy="22725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C6E9EC-86B5-5806-BEA9-011C5022CE65}"/>
              </a:ext>
            </a:extLst>
          </p:cNvPr>
          <p:cNvSpPr/>
          <p:nvPr/>
        </p:nvSpPr>
        <p:spPr>
          <a:xfrm>
            <a:off x="108656" y="2921188"/>
            <a:ext cx="5219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 likes cars.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A0FA34-C15E-AB33-42CC-3122BD1E0437}"/>
              </a:ext>
            </a:extLst>
          </p:cNvPr>
          <p:cNvSpPr/>
          <p:nvPr/>
        </p:nvSpPr>
        <p:spPr>
          <a:xfrm>
            <a:off x="7003141" y="3429000"/>
            <a:ext cx="50364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he’ll be a driver.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D88A3-F742-CCB7-FBA6-6A42B05427DD}"/>
              </a:ext>
            </a:extLst>
          </p:cNvPr>
          <p:cNvSpPr/>
          <p:nvPr/>
        </p:nvSpPr>
        <p:spPr>
          <a:xfrm>
            <a:off x="214624" y="2894586"/>
            <a:ext cx="5219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Lucy likes movies.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5D617F-F110-67A9-CA1B-553A4A835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348" y="4066239"/>
            <a:ext cx="2430724" cy="21879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1CC73D-7D8D-BBD8-573E-5DA5EB312632}"/>
              </a:ext>
            </a:extLst>
          </p:cNvPr>
          <p:cNvSpPr/>
          <p:nvPr/>
        </p:nvSpPr>
        <p:spPr>
          <a:xfrm>
            <a:off x="7025032" y="3441345"/>
            <a:ext cx="50364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she’ll be an actor.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54F0AE-EED5-D57E-F669-76F29E639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540" y="4031582"/>
            <a:ext cx="2430422" cy="22225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13B540C-E262-2166-3085-9BE8A7AB3813}"/>
              </a:ext>
            </a:extLst>
          </p:cNvPr>
          <p:cNvSpPr/>
          <p:nvPr/>
        </p:nvSpPr>
        <p:spPr>
          <a:xfrm>
            <a:off x="207428" y="2929243"/>
            <a:ext cx="5219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Alfie likes music.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B78674-F917-D64C-7A94-5D0B6076E418}"/>
              </a:ext>
            </a:extLst>
          </p:cNvPr>
          <p:cNvSpPr/>
          <p:nvPr/>
        </p:nvSpPr>
        <p:spPr>
          <a:xfrm>
            <a:off x="7025031" y="3441345"/>
            <a:ext cx="50364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he’ll be a singer.</a:t>
            </a:r>
          </a:p>
        </p:txBody>
      </p:sp>
    </p:spTree>
    <p:extLst>
      <p:ext uri="{BB962C8B-B14F-4D97-AF65-F5344CB8AC3E}">
        <p14:creationId xmlns:p14="http://schemas.microsoft.com/office/powerpoint/2010/main" val="35494739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90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619888" y="2226779"/>
              <a:ext cx="5068760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Tom likes sports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 I think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he’ll</a:t>
              </a: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be </a:t>
              </a:r>
              <a:r>
                <a:rPr lang="en-US" sz="3200" i="1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a soccer player</a:t>
              </a:r>
              <a:endParaRPr lang="en-VN" sz="3200" dirty="0">
                <a:solidFill>
                  <a:srgbClr val="FFFF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550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intonation, the target language and the conversations about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future jobs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</a:rPr>
              <a:t>word stress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for </a:t>
            </a:r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2-syllable nouns ending in ‘-er’</a:t>
            </a:r>
            <a:endParaRPr lang="en-US" sz="3600" b="1" i="1" dirty="0">
              <a:solidFill>
                <a:schemeClr val="accent5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u="sng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likes sports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 I think </a:t>
            </a:r>
            <a:r>
              <a:rPr lang="en-US" sz="3600" i="1" u="sng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he’ll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be </a:t>
            </a:r>
            <a:r>
              <a:rPr lang="en-US" sz="3600" i="1" u="sng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a soccer player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D7613-EAA4-80AA-ED99-7409737C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487"/>
            <a:ext cx="6096000" cy="297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701FF-6538-888A-EAA7-F696D611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096000" cy="2979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EAEEE-04CA-2CFD-332D-49B28797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3889"/>
            <a:ext cx="6096001" cy="2852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25B82-12D9-E424-1EEE-EAADA9B64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21370"/>
            <a:ext cx="6096000" cy="24871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576442-AD83-4946-2FB7-B2A8958A135A}"/>
              </a:ext>
            </a:extLst>
          </p:cNvPr>
          <p:cNvGrpSpPr/>
          <p:nvPr/>
        </p:nvGrpSpPr>
        <p:grpSpPr>
          <a:xfrm>
            <a:off x="6203851" y="484658"/>
            <a:ext cx="5866230" cy="654827"/>
            <a:chOff x="6203851" y="484658"/>
            <a:chExt cx="5866230" cy="654827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A8542260-B99F-59FD-2C03-99D29B6C6B4A}"/>
                </a:ext>
              </a:extLst>
            </p:cNvPr>
            <p:cNvSpPr/>
            <p:nvPr/>
          </p:nvSpPr>
          <p:spPr>
            <a:xfrm>
              <a:off x="6274192" y="547963"/>
              <a:ext cx="5795889" cy="591522"/>
            </a:xfrm>
            <a:prstGeom prst="snip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86577BF4-7F9F-BBA5-06F5-BBE9D44BEE5C}"/>
                </a:ext>
              </a:extLst>
            </p:cNvPr>
            <p:cNvSpPr/>
            <p:nvPr/>
          </p:nvSpPr>
          <p:spPr>
            <a:xfrm>
              <a:off x="6203851" y="484658"/>
              <a:ext cx="5795889" cy="591522"/>
            </a:xfrm>
            <a:prstGeom prst="snip1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9D52B-422D-8F91-CD63-79A1B6E1822D}"/>
              </a:ext>
            </a:extLst>
          </p:cNvPr>
          <p:cNvSpPr/>
          <p:nvPr/>
        </p:nvSpPr>
        <p:spPr>
          <a:xfrm>
            <a:off x="6166341" y="426476"/>
            <a:ext cx="57647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the activity about?</a:t>
            </a:r>
          </a:p>
        </p:txBody>
      </p:sp>
    </p:spTree>
    <p:extLst>
      <p:ext uri="{BB962C8B-B14F-4D97-AF65-F5344CB8AC3E}">
        <p14:creationId xmlns:p14="http://schemas.microsoft.com/office/powerpoint/2010/main" val="332857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209" y="3651570"/>
            <a:ext cx="2670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While - 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D7613-EAA4-80AA-ED99-7409737C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889"/>
            <a:ext cx="6096000" cy="269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701FF-6538-888A-EAA7-F696D611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1370"/>
            <a:ext cx="6096000" cy="2487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EAEEE-04CA-2CFD-332D-49B28797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3889"/>
            <a:ext cx="6096001" cy="2852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25B82-12D9-E424-1EEE-EAADA9B64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21370"/>
            <a:ext cx="6096000" cy="248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8948B-A643-6345-B162-15D2663D0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1351"/>
            <a:ext cx="6249272" cy="80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4CAC7-EA33-2BB4-A55D-B618DE782386}"/>
              </a:ext>
            </a:extLst>
          </p:cNvPr>
          <p:cNvSpPr txBox="1"/>
          <p:nvPr/>
        </p:nvSpPr>
        <p:spPr>
          <a:xfrm>
            <a:off x="6249272" y="63795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032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FB10D7-4396-E1AB-FC9D-516A582E4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889"/>
            <a:ext cx="6096000" cy="2697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C6AAA-9868-F3C3-8E44-F123F02CE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1370"/>
            <a:ext cx="6096000" cy="248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02ED0-9D6F-619B-6CA7-02C2B912C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4" y="426628"/>
            <a:ext cx="5146158" cy="77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1FCCD-F0D1-021B-0CFE-12D5125A2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1223889"/>
            <a:ext cx="6096000" cy="2902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543DD-3523-9D83-2BBA-60954F2D7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126421"/>
            <a:ext cx="6095999" cy="2302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69B52-838F-01BC-62BA-09EDFE11274F}"/>
              </a:ext>
            </a:extLst>
          </p:cNvPr>
          <p:cNvSpPr txBox="1"/>
          <p:nvPr/>
        </p:nvSpPr>
        <p:spPr>
          <a:xfrm>
            <a:off x="9939212" y="4080702"/>
            <a:ext cx="1722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movies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E8DD1-2E38-14C3-B95B-7C180A47EE1B}"/>
              </a:ext>
            </a:extLst>
          </p:cNvPr>
          <p:cNvSpPr txBox="1"/>
          <p:nvPr/>
        </p:nvSpPr>
        <p:spPr>
          <a:xfrm>
            <a:off x="9143999" y="4439230"/>
            <a:ext cx="212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an actor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CD3 TRACK 12">
            <a:hlinkClick r:id="" action="ppaction://media"/>
            <a:extLst>
              <a:ext uri="{FF2B5EF4-FFF2-40B4-BE49-F238E27FC236}">
                <a16:creationId xmlns:a16="http://schemas.microsoft.com/office/drawing/2014/main" id="{C94C962D-6DE2-4736-97E4-4BF8752EB6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0" end="81327.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3078" y="3497229"/>
            <a:ext cx="609600" cy="609600"/>
          </a:xfrm>
          <a:prstGeom prst="rect">
            <a:avLst/>
          </a:prstGeom>
        </p:spPr>
      </p:pic>
      <p:pic>
        <p:nvPicPr>
          <p:cNvPr id="15" name="CD3 TRACK 12">
            <a:hlinkClick r:id="" action="ppaction://media"/>
            <a:extLst>
              <a:ext uri="{FF2B5EF4-FFF2-40B4-BE49-F238E27FC236}">
                <a16:creationId xmlns:a16="http://schemas.microsoft.com/office/drawing/2014/main" id="{350F57CB-2F19-4CB1-AE0B-9CD4E34773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39" end="53087.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3078" y="5585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5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E8444-4D2D-4169-A0DB-F03098135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23889"/>
            <a:ext cx="5638801" cy="2852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43BAE8-4D74-B3B4-A56B-150D5F03F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21370"/>
            <a:ext cx="5638800" cy="248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62ADD-810B-2621-860D-74DE4EDE010B}"/>
              </a:ext>
            </a:extLst>
          </p:cNvPr>
          <p:cNvSpPr txBox="1"/>
          <p:nvPr/>
        </p:nvSpPr>
        <p:spPr>
          <a:xfrm>
            <a:off x="5715435" y="5960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3EB3B-58E0-B90B-72BA-850FA2388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8" y="393496"/>
            <a:ext cx="5103628" cy="774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5CF48-BB18-493B-339A-81327E56C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977" y="980155"/>
            <a:ext cx="6576023" cy="2697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165F8C-5B1F-C7D6-22E4-CB8A00C0E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799" y="3699455"/>
            <a:ext cx="6533363" cy="2697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9EC036-8D2F-2DC6-1247-B40117D5A4A9}"/>
              </a:ext>
            </a:extLst>
          </p:cNvPr>
          <p:cNvSpPr txBox="1"/>
          <p:nvPr/>
        </p:nvSpPr>
        <p:spPr>
          <a:xfrm>
            <a:off x="7296671" y="1354848"/>
            <a:ext cx="172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helping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C5A82-91AD-7AB5-AAC1-F833771C25F4}"/>
              </a:ext>
            </a:extLst>
          </p:cNvPr>
          <p:cNvSpPr txBox="1"/>
          <p:nvPr/>
        </p:nvSpPr>
        <p:spPr>
          <a:xfrm>
            <a:off x="7880482" y="1752719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 police officer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EF933-5651-8288-7453-0116811B8242}"/>
              </a:ext>
            </a:extLst>
          </p:cNvPr>
          <p:cNvSpPr txBox="1"/>
          <p:nvPr/>
        </p:nvSpPr>
        <p:spPr>
          <a:xfrm>
            <a:off x="8416221" y="4982524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singing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5F32F-E9B9-7F86-236A-6DCAF52F66CB}"/>
              </a:ext>
            </a:extLst>
          </p:cNvPr>
          <p:cNvSpPr txBox="1"/>
          <p:nvPr/>
        </p:nvSpPr>
        <p:spPr>
          <a:xfrm>
            <a:off x="7534554" y="5305689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 singer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CD3 TRACK 12">
            <a:hlinkClick r:id="" action="ppaction://media"/>
            <a:extLst>
              <a:ext uri="{FF2B5EF4-FFF2-40B4-BE49-F238E27FC236}">
                <a16:creationId xmlns:a16="http://schemas.microsoft.com/office/drawing/2014/main" id="{292B0469-F387-48C6-B9B4-5A5A724D2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58" end="30901.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5977" y="3053244"/>
            <a:ext cx="609600" cy="609600"/>
          </a:xfrm>
          <a:prstGeom prst="rect">
            <a:avLst/>
          </a:prstGeom>
        </p:spPr>
      </p:pic>
      <p:pic>
        <p:nvPicPr>
          <p:cNvPr id="16" name="CD3 TRACK 12">
            <a:hlinkClick r:id="" action="ppaction://media"/>
            <a:extLst>
              <a:ext uri="{FF2B5EF4-FFF2-40B4-BE49-F238E27FC236}">
                <a16:creationId xmlns:a16="http://schemas.microsoft.com/office/drawing/2014/main" id="{B4D48D2C-A078-488A-88C1-4EE7B6514D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888" end="1231.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2556" y="5390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2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562" y="2551837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Post-listening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D2043-0638-FD7E-0EFC-019CFBBE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866"/>
            <a:ext cx="6096000" cy="1334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8C4CE-0617-F733-84AE-94D613784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1067"/>
            <a:ext cx="6096000" cy="4473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C4964-2A86-E9A9-3A63-F00AF109E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957608"/>
            <a:ext cx="6096000" cy="44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2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EAFA1-82EE-4AA4-A020-68537255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" y="426865"/>
            <a:ext cx="6391545" cy="133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A56B7-8D70-C5AA-0195-8C246802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1067"/>
            <a:ext cx="6096000" cy="3950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5DE69-EF9B-CE89-77D9-AA48A3D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761066"/>
            <a:ext cx="6095999" cy="4077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AC80EB-124F-D46C-D1C1-5F300DEF23CC}"/>
              </a:ext>
            </a:extLst>
          </p:cNvPr>
          <p:cNvSpPr txBox="1"/>
          <p:nvPr/>
        </p:nvSpPr>
        <p:spPr>
          <a:xfrm>
            <a:off x="10007206" y="2102097"/>
            <a:ext cx="1722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movies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B0525-F616-13D3-5A87-DCDF86A36924}"/>
              </a:ext>
            </a:extLst>
          </p:cNvPr>
          <p:cNvSpPr txBox="1"/>
          <p:nvPr/>
        </p:nvSpPr>
        <p:spPr>
          <a:xfrm>
            <a:off x="9144000" y="2753712"/>
            <a:ext cx="212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an actor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85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AF92D-A718-BF9C-1034-C98471C0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866"/>
            <a:ext cx="6305107" cy="133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42D04-7C48-77A1-84C3-C716261E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1067"/>
            <a:ext cx="5638801" cy="4311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618C2-CA92-D467-24F9-C52A637F9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978" y="1761067"/>
            <a:ext cx="6576023" cy="4311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91785-7E49-5100-A45C-9267B30551A9}"/>
              </a:ext>
            </a:extLst>
          </p:cNvPr>
          <p:cNvSpPr txBox="1"/>
          <p:nvPr/>
        </p:nvSpPr>
        <p:spPr>
          <a:xfrm>
            <a:off x="7507688" y="2695986"/>
            <a:ext cx="172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helping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D48EF-BF98-9AFB-466A-72EB2CAA0D8C}"/>
              </a:ext>
            </a:extLst>
          </p:cNvPr>
          <p:cNvSpPr txBox="1"/>
          <p:nvPr/>
        </p:nvSpPr>
        <p:spPr>
          <a:xfrm>
            <a:off x="7880484" y="3271978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 police officer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81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15CF6-713F-48CF-3C7B-0C4938DE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" y="1761067"/>
            <a:ext cx="5638800" cy="425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083E9-D00F-A5F0-E43D-E1BF2BB81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37" y="1850970"/>
            <a:ext cx="6533363" cy="4254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05EC0-E501-3C29-BFFA-32C94A37D176}"/>
              </a:ext>
            </a:extLst>
          </p:cNvPr>
          <p:cNvSpPr txBox="1"/>
          <p:nvPr/>
        </p:nvSpPr>
        <p:spPr>
          <a:xfrm>
            <a:off x="8281314" y="4153797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singing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0E95E-5103-EA54-EA4E-3BF85B83B3AB}"/>
              </a:ext>
            </a:extLst>
          </p:cNvPr>
          <p:cNvSpPr txBox="1"/>
          <p:nvPr/>
        </p:nvSpPr>
        <p:spPr>
          <a:xfrm>
            <a:off x="7469986" y="4657681"/>
            <a:ext cx="337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 singer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15D14-3F53-A669-4F55-D41B7F1E6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866"/>
            <a:ext cx="6597502" cy="13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7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chalkboard&#10;&#10;Description automatically generated">
            <a:extLst>
              <a:ext uri="{FF2B5EF4-FFF2-40B4-BE49-F238E27FC236}">
                <a16:creationId xmlns:a16="http://schemas.microsoft.com/office/drawing/2014/main" id="{D6A58DD6-0A8C-33CD-DB98-F7912A8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"/>
          <a:stretch/>
        </p:blipFill>
        <p:spPr>
          <a:xfrm>
            <a:off x="2024086" y="481409"/>
            <a:ext cx="8159519" cy="5889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11AD4-5235-5D03-7C57-D8F6D9C9A7B5}"/>
              </a:ext>
            </a:extLst>
          </p:cNvPr>
          <p:cNvSpPr txBox="1"/>
          <p:nvPr/>
        </p:nvSpPr>
        <p:spPr>
          <a:xfrm>
            <a:off x="3319241" y="2954403"/>
            <a:ext cx="375090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8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a log&#10;&#10;Description automatically generated">
            <a:extLst>
              <a:ext uri="{FF2B5EF4-FFF2-40B4-BE49-F238E27FC236}">
                <a16:creationId xmlns:a16="http://schemas.microsoft.com/office/drawing/2014/main" id="{7DDFCD6C-BF71-8DD9-9D7C-C8416FBA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68" y="503208"/>
            <a:ext cx="10905464" cy="58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1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AE3C-C24E-0EAF-A3F0-2B225A3B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" y="704470"/>
            <a:ext cx="6039693" cy="2724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E4B2E6-FD60-0C03-F79A-04D356C705E7}"/>
              </a:ext>
            </a:extLst>
          </p:cNvPr>
          <p:cNvSpPr/>
          <p:nvPr/>
        </p:nvSpPr>
        <p:spPr>
          <a:xfrm>
            <a:off x="3362178" y="1181686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B09BED-3173-5975-5DB7-390ADC633DAB}"/>
              </a:ext>
            </a:extLst>
          </p:cNvPr>
          <p:cNvCxnSpPr/>
          <p:nvPr/>
        </p:nvCxnSpPr>
        <p:spPr>
          <a:xfrm>
            <a:off x="3362178" y="1547446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3A7653A-9E5A-6CB5-6B2D-D7F93B4A175A}"/>
              </a:ext>
            </a:extLst>
          </p:cNvPr>
          <p:cNvSpPr/>
          <p:nvPr/>
        </p:nvSpPr>
        <p:spPr>
          <a:xfrm>
            <a:off x="900331" y="1674055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279128-0E20-A477-72E8-D5EF51C74547}"/>
              </a:ext>
            </a:extLst>
          </p:cNvPr>
          <p:cNvCxnSpPr/>
          <p:nvPr/>
        </p:nvCxnSpPr>
        <p:spPr>
          <a:xfrm>
            <a:off x="900331" y="2039815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FEC354D-63BB-303C-AFDF-A1BA713BD405}"/>
              </a:ext>
            </a:extLst>
          </p:cNvPr>
          <p:cNvSpPr/>
          <p:nvPr/>
        </p:nvSpPr>
        <p:spPr>
          <a:xfrm>
            <a:off x="4164036" y="1659988"/>
            <a:ext cx="942536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5F0BF-EC86-99CD-D6B8-437E08249D67}"/>
              </a:ext>
            </a:extLst>
          </p:cNvPr>
          <p:cNvSpPr/>
          <p:nvPr/>
        </p:nvSpPr>
        <p:spPr>
          <a:xfrm>
            <a:off x="3076153" y="2094871"/>
            <a:ext cx="2199232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C7B8A0-4BAD-DBBD-BAB6-852F52010499}"/>
              </a:ext>
            </a:extLst>
          </p:cNvPr>
          <p:cNvSpPr/>
          <p:nvPr/>
        </p:nvSpPr>
        <p:spPr>
          <a:xfrm>
            <a:off x="107852" y="2657707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A26359-A86F-2EEF-89F2-DB9F519CDA75}"/>
              </a:ext>
            </a:extLst>
          </p:cNvPr>
          <p:cNvCxnSpPr/>
          <p:nvPr/>
        </p:nvCxnSpPr>
        <p:spPr>
          <a:xfrm>
            <a:off x="93784" y="3023467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60E01D1-58A1-53DD-B3F4-4EAE8C34F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2" y="3421934"/>
            <a:ext cx="6096851" cy="24577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7C057B-CB8D-0E24-D23B-2A8DD9087FDD}"/>
              </a:ext>
            </a:extLst>
          </p:cNvPr>
          <p:cNvSpPr/>
          <p:nvPr/>
        </p:nvSpPr>
        <p:spPr>
          <a:xfrm>
            <a:off x="2105464" y="3527152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0F469A-BE01-F7BE-476F-4EB8586A7AC4}"/>
              </a:ext>
            </a:extLst>
          </p:cNvPr>
          <p:cNvCxnSpPr/>
          <p:nvPr/>
        </p:nvCxnSpPr>
        <p:spPr>
          <a:xfrm>
            <a:off x="2091396" y="3892912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8323CCF-DEA5-01E7-5E31-2986688DDACF}"/>
              </a:ext>
            </a:extLst>
          </p:cNvPr>
          <p:cNvSpPr/>
          <p:nvPr/>
        </p:nvSpPr>
        <p:spPr>
          <a:xfrm>
            <a:off x="4487593" y="3499720"/>
            <a:ext cx="942536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20C6CE-081F-B5FC-B886-42F443AAB0CC}"/>
              </a:ext>
            </a:extLst>
          </p:cNvPr>
          <p:cNvSpPr/>
          <p:nvPr/>
        </p:nvSpPr>
        <p:spPr>
          <a:xfrm>
            <a:off x="3545057" y="3934220"/>
            <a:ext cx="1237958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4B9AFD-E482-6700-8DEC-D58AC4C6BDA2}"/>
              </a:ext>
            </a:extLst>
          </p:cNvPr>
          <p:cNvSpPr/>
          <p:nvPr/>
        </p:nvSpPr>
        <p:spPr>
          <a:xfrm>
            <a:off x="150057" y="4471483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1F935F-4F53-248D-701F-A181BE8FF44E}"/>
              </a:ext>
            </a:extLst>
          </p:cNvPr>
          <p:cNvCxnSpPr/>
          <p:nvPr/>
        </p:nvCxnSpPr>
        <p:spPr>
          <a:xfrm>
            <a:off x="135989" y="4837243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811CA-D084-8948-E581-BE0A6DFCF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13" y="532520"/>
            <a:ext cx="6049219" cy="27531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DC0AB49-2A86-0A31-E33B-6A6AACC8D275}"/>
              </a:ext>
            </a:extLst>
          </p:cNvPr>
          <p:cNvSpPr/>
          <p:nvPr/>
        </p:nvSpPr>
        <p:spPr>
          <a:xfrm>
            <a:off x="9059594" y="588791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B094C4-1E85-4FA1-327C-199A118835CB}"/>
              </a:ext>
            </a:extLst>
          </p:cNvPr>
          <p:cNvCxnSpPr/>
          <p:nvPr/>
        </p:nvCxnSpPr>
        <p:spPr>
          <a:xfrm>
            <a:off x="9059594" y="954551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321FC2A-652B-DBF1-3995-77028DA7428D}"/>
              </a:ext>
            </a:extLst>
          </p:cNvPr>
          <p:cNvSpPr/>
          <p:nvPr/>
        </p:nvSpPr>
        <p:spPr>
          <a:xfrm>
            <a:off x="8083003" y="982383"/>
            <a:ext cx="3860467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13CE5D-2143-8ABE-8EB8-2D3697592DC6}"/>
              </a:ext>
            </a:extLst>
          </p:cNvPr>
          <p:cNvSpPr/>
          <p:nvPr/>
        </p:nvSpPr>
        <p:spPr>
          <a:xfrm>
            <a:off x="8083003" y="1415004"/>
            <a:ext cx="2819457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58AEE4-D0A9-91C0-31E5-5254863F2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236" y="1045845"/>
            <a:ext cx="971686" cy="3334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1B958C5-51BF-017C-9D67-8A46C8093C77}"/>
              </a:ext>
            </a:extLst>
          </p:cNvPr>
          <p:cNvSpPr/>
          <p:nvPr/>
        </p:nvSpPr>
        <p:spPr>
          <a:xfrm>
            <a:off x="6204703" y="1979757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1ABFE1-1C67-D66B-C83D-F931E9D1DB6A}"/>
              </a:ext>
            </a:extLst>
          </p:cNvPr>
          <p:cNvCxnSpPr/>
          <p:nvPr/>
        </p:nvCxnSpPr>
        <p:spPr>
          <a:xfrm>
            <a:off x="6204703" y="2345517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6CCFA26-2FCB-88B7-8104-55DB3AB37EB9}"/>
              </a:ext>
            </a:extLst>
          </p:cNvPr>
          <p:cNvSpPr/>
          <p:nvPr/>
        </p:nvSpPr>
        <p:spPr>
          <a:xfrm>
            <a:off x="10355576" y="2916912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9FC5AA2-7B7A-D099-2B52-B99D32FA6415}"/>
              </a:ext>
            </a:extLst>
          </p:cNvPr>
          <p:cNvCxnSpPr/>
          <p:nvPr/>
        </p:nvCxnSpPr>
        <p:spPr>
          <a:xfrm>
            <a:off x="10355576" y="3282672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A5D4E196-AD10-CA2D-6C4D-51C7A68F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740" y="3390147"/>
            <a:ext cx="6020640" cy="310108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991CE97-AA6B-0609-2D78-268EE2FC55E4}"/>
              </a:ext>
            </a:extLst>
          </p:cNvPr>
          <p:cNvSpPr/>
          <p:nvPr/>
        </p:nvSpPr>
        <p:spPr>
          <a:xfrm>
            <a:off x="6105375" y="3447911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01363E8-FA15-CCAA-93E0-52F330950443}"/>
              </a:ext>
            </a:extLst>
          </p:cNvPr>
          <p:cNvCxnSpPr/>
          <p:nvPr/>
        </p:nvCxnSpPr>
        <p:spPr>
          <a:xfrm>
            <a:off x="6105375" y="3813671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141C1B5-014D-E63A-F08F-431420B57C7B}"/>
              </a:ext>
            </a:extLst>
          </p:cNvPr>
          <p:cNvSpPr/>
          <p:nvPr/>
        </p:nvSpPr>
        <p:spPr>
          <a:xfrm>
            <a:off x="8474286" y="3920006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5BCF9CD-F26E-7DC3-27F7-35023F2DF7FE}"/>
              </a:ext>
            </a:extLst>
          </p:cNvPr>
          <p:cNvCxnSpPr/>
          <p:nvPr/>
        </p:nvCxnSpPr>
        <p:spPr>
          <a:xfrm>
            <a:off x="8474286" y="4285766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B430C5A-34BA-E161-6032-3CDA43E3F6B7}"/>
              </a:ext>
            </a:extLst>
          </p:cNvPr>
          <p:cNvSpPr/>
          <p:nvPr/>
        </p:nvSpPr>
        <p:spPr>
          <a:xfrm>
            <a:off x="6110068" y="5190910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B44797-C77C-11F1-0AB9-1DC0D5D2A601}"/>
              </a:ext>
            </a:extLst>
          </p:cNvPr>
          <p:cNvCxnSpPr/>
          <p:nvPr/>
        </p:nvCxnSpPr>
        <p:spPr>
          <a:xfrm>
            <a:off x="6110068" y="5556670"/>
            <a:ext cx="67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92120665-08E1-392F-FAFA-D2CA1C767148}"/>
              </a:ext>
            </a:extLst>
          </p:cNvPr>
          <p:cNvSpPr/>
          <p:nvPr/>
        </p:nvSpPr>
        <p:spPr>
          <a:xfrm>
            <a:off x="8297827" y="5133508"/>
            <a:ext cx="2114022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BE3C85-4997-9EBF-A37A-91DF69B91CC5}"/>
              </a:ext>
            </a:extLst>
          </p:cNvPr>
          <p:cNvSpPr/>
          <p:nvPr/>
        </p:nvSpPr>
        <p:spPr>
          <a:xfrm>
            <a:off x="7596921" y="5540272"/>
            <a:ext cx="2114022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C7A9DCB-4EE3-2D72-D836-A5FE306EEC2C}"/>
              </a:ext>
            </a:extLst>
          </p:cNvPr>
          <p:cNvSpPr/>
          <p:nvPr/>
        </p:nvSpPr>
        <p:spPr>
          <a:xfrm>
            <a:off x="3410836" y="1066344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B1299D-B5B6-F708-DED1-1F5ECF542C19}"/>
              </a:ext>
            </a:extLst>
          </p:cNvPr>
          <p:cNvSpPr/>
          <p:nvPr/>
        </p:nvSpPr>
        <p:spPr>
          <a:xfrm>
            <a:off x="937266" y="1571517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DE2F9B-7D83-BA3E-653D-3A6F2A66EC4B}"/>
              </a:ext>
            </a:extLst>
          </p:cNvPr>
          <p:cNvSpPr/>
          <p:nvPr/>
        </p:nvSpPr>
        <p:spPr>
          <a:xfrm>
            <a:off x="124296" y="2456442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CF48B2-84B1-A35B-FF73-A56DB427A329}"/>
              </a:ext>
            </a:extLst>
          </p:cNvPr>
          <p:cNvSpPr/>
          <p:nvPr/>
        </p:nvSpPr>
        <p:spPr>
          <a:xfrm>
            <a:off x="151644" y="4363950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4211067-C2B5-C613-8311-8B083560A820}"/>
              </a:ext>
            </a:extLst>
          </p:cNvPr>
          <p:cNvSpPr/>
          <p:nvPr/>
        </p:nvSpPr>
        <p:spPr>
          <a:xfrm>
            <a:off x="2123931" y="3421630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2F2EC6-E77E-1010-4A51-40D7AA6A24BA}"/>
              </a:ext>
            </a:extLst>
          </p:cNvPr>
          <p:cNvSpPr/>
          <p:nvPr/>
        </p:nvSpPr>
        <p:spPr>
          <a:xfrm>
            <a:off x="9096529" y="492881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CDB30E-DEAC-EFEA-1681-C7491A44A7C3}"/>
              </a:ext>
            </a:extLst>
          </p:cNvPr>
          <p:cNvSpPr/>
          <p:nvPr/>
        </p:nvSpPr>
        <p:spPr>
          <a:xfrm>
            <a:off x="6241638" y="1870814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0E2AC-C54F-78D8-C5E9-06372903BDEB}"/>
              </a:ext>
            </a:extLst>
          </p:cNvPr>
          <p:cNvSpPr/>
          <p:nvPr/>
        </p:nvSpPr>
        <p:spPr>
          <a:xfrm>
            <a:off x="10346607" y="2799116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03725F4-EB23-9ABB-8B0B-C43308C6D77D}"/>
              </a:ext>
            </a:extLst>
          </p:cNvPr>
          <p:cNvSpPr/>
          <p:nvPr/>
        </p:nvSpPr>
        <p:spPr>
          <a:xfrm>
            <a:off x="6142310" y="3335231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1E17D84-CB6F-6B26-8F7A-3797594C6251}"/>
              </a:ext>
            </a:extLst>
          </p:cNvPr>
          <p:cNvSpPr/>
          <p:nvPr/>
        </p:nvSpPr>
        <p:spPr>
          <a:xfrm>
            <a:off x="8474890" y="3810498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AE266F5-BD71-2AC6-6826-396132B90D00}"/>
              </a:ext>
            </a:extLst>
          </p:cNvPr>
          <p:cNvSpPr/>
          <p:nvPr/>
        </p:nvSpPr>
        <p:spPr>
          <a:xfrm>
            <a:off x="6140436" y="5079313"/>
            <a:ext cx="638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AE71BE1-D6A0-33E7-80D3-2243D04EC552}"/>
              </a:ext>
            </a:extLst>
          </p:cNvPr>
          <p:cNvSpPr/>
          <p:nvPr/>
        </p:nvSpPr>
        <p:spPr>
          <a:xfrm>
            <a:off x="7363" y="1709415"/>
            <a:ext cx="713044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0FD5A85-3ED4-93CB-D82E-AFD4BED05AA9}"/>
              </a:ext>
            </a:extLst>
          </p:cNvPr>
          <p:cNvSpPr/>
          <p:nvPr/>
        </p:nvSpPr>
        <p:spPr>
          <a:xfrm>
            <a:off x="-53776" y="1599653"/>
            <a:ext cx="8771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0"/>
                <a:solidFill>
                  <a:srgbClr val="002060"/>
                </a:solidFill>
              </a:rPr>
              <a:t>Hoa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92709FA-E550-3F2B-939A-586F15D2B078}"/>
              </a:ext>
            </a:extLst>
          </p:cNvPr>
          <p:cNvSpPr/>
          <p:nvPr/>
        </p:nvSpPr>
        <p:spPr>
          <a:xfrm>
            <a:off x="5261317" y="2642424"/>
            <a:ext cx="6236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3AA612-58C1-58C4-BDE0-79DC8FBA2234}"/>
              </a:ext>
            </a:extLst>
          </p:cNvPr>
          <p:cNvSpPr/>
          <p:nvPr/>
        </p:nvSpPr>
        <p:spPr>
          <a:xfrm>
            <a:off x="5177841" y="2544620"/>
            <a:ext cx="7906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0"/>
                <a:solidFill>
                  <a:srgbClr val="00B050"/>
                </a:solidFill>
              </a:rPr>
              <a:t>Lan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10659A-F72E-0E12-B1FE-25BA624FCF23}"/>
              </a:ext>
            </a:extLst>
          </p:cNvPr>
          <p:cNvSpPr/>
          <p:nvPr/>
        </p:nvSpPr>
        <p:spPr>
          <a:xfrm>
            <a:off x="185538" y="3571701"/>
            <a:ext cx="67525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FC666C-E8E0-FB2E-F1A3-BDEE7B794718}"/>
              </a:ext>
            </a:extLst>
          </p:cNvPr>
          <p:cNvSpPr/>
          <p:nvPr/>
        </p:nvSpPr>
        <p:spPr>
          <a:xfrm>
            <a:off x="72322" y="3417644"/>
            <a:ext cx="7906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0"/>
                <a:solidFill>
                  <a:srgbClr val="00B050"/>
                </a:solidFill>
              </a:rPr>
              <a:t>Lan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6DB211-528F-E33F-A3D8-4B414B61D269}"/>
              </a:ext>
            </a:extLst>
          </p:cNvPr>
          <p:cNvSpPr/>
          <p:nvPr/>
        </p:nvSpPr>
        <p:spPr>
          <a:xfrm>
            <a:off x="170980" y="5465115"/>
            <a:ext cx="652407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3C45F71-068B-5083-F125-369508B78668}"/>
              </a:ext>
            </a:extLst>
          </p:cNvPr>
          <p:cNvSpPr/>
          <p:nvPr/>
        </p:nvSpPr>
        <p:spPr>
          <a:xfrm>
            <a:off x="145848" y="5322556"/>
            <a:ext cx="7906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0"/>
                <a:solidFill>
                  <a:srgbClr val="00B050"/>
                </a:solidFill>
              </a:rPr>
              <a:t>Lan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C93403B-6DCD-A239-0520-5D45AFA7C267}"/>
              </a:ext>
            </a:extLst>
          </p:cNvPr>
          <p:cNvSpPr/>
          <p:nvPr/>
        </p:nvSpPr>
        <p:spPr>
          <a:xfrm>
            <a:off x="5836215" y="561504"/>
            <a:ext cx="942536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884C49B-88A5-B6E8-1FCA-01E7B9684D1C}"/>
              </a:ext>
            </a:extLst>
          </p:cNvPr>
          <p:cNvSpPr/>
          <p:nvPr/>
        </p:nvSpPr>
        <p:spPr>
          <a:xfrm>
            <a:off x="5893009" y="475141"/>
            <a:ext cx="9909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</a:t>
            </a:r>
            <a:endParaRPr lang="en-US" sz="3200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DD903A7-3A93-3033-2E39-FC0659333B82}"/>
              </a:ext>
            </a:extLst>
          </p:cNvPr>
          <p:cNvSpPr/>
          <p:nvPr/>
        </p:nvSpPr>
        <p:spPr>
          <a:xfrm>
            <a:off x="6187192" y="2933671"/>
            <a:ext cx="591559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F95EC0-14F8-5B04-ACB3-20F3370C1A9B}"/>
              </a:ext>
            </a:extLst>
          </p:cNvPr>
          <p:cNvSpPr/>
          <p:nvPr/>
        </p:nvSpPr>
        <p:spPr>
          <a:xfrm>
            <a:off x="5878728" y="2796022"/>
            <a:ext cx="9909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</a:t>
            </a:r>
            <a:endParaRPr lang="en-US" sz="3200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9DFA6-30EE-37F4-58DF-BCD4E174B5F4}"/>
              </a:ext>
            </a:extLst>
          </p:cNvPr>
          <p:cNvSpPr/>
          <p:nvPr/>
        </p:nvSpPr>
        <p:spPr>
          <a:xfrm>
            <a:off x="8226776" y="1386249"/>
            <a:ext cx="2819457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74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5BB09C-F35F-FF2C-F489-00A53FEDEDDE}"/>
              </a:ext>
            </a:extLst>
          </p:cNvPr>
          <p:cNvSpPr/>
          <p:nvPr/>
        </p:nvSpPr>
        <p:spPr>
          <a:xfrm>
            <a:off x="393895" y="1252025"/>
            <a:ext cx="5702105" cy="468454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C892A-234F-E82D-14F3-ACACB561BBA7}"/>
              </a:ext>
            </a:extLst>
          </p:cNvPr>
          <p:cNvSpPr/>
          <p:nvPr/>
        </p:nvSpPr>
        <p:spPr>
          <a:xfrm>
            <a:off x="0" y="432601"/>
            <a:ext cx="64618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and guess my future job!</a:t>
            </a:r>
          </a:p>
        </p:txBody>
      </p:sp>
      <p:pic>
        <p:nvPicPr>
          <p:cNvPr id="1026" name="Picture 2" descr="Free Vectors | Shadow football">
            <a:extLst>
              <a:ext uri="{FF2B5EF4-FFF2-40B4-BE49-F238E27FC236}">
                <a16:creationId xmlns:a16="http://schemas.microsoft.com/office/drawing/2014/main" id="{6FBDE904-5FA8-1244-608A-F914493E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34" y="1639912"/>
            <a:ext cx="4314825" cy="35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7C46F01-8D4B-06D2-8A75-7CF6A6C1C928}"/>
              </a:ext>
            </a:extLst>
          </p:cNvPr>
          <p:cNvSpPr/>
          <p:nvPr/>
        </p:nvSpPr>
        <p:spPr>
          <a:xfrm flipH="1">
            <a:off x="6377172" y="2524166"/>
            <a:ext cx="5702104" cy="1428855"/>
          </a:xfrm>
          <a:prstGeom prst="wedge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D7F82-BF97-688C-025F-53C8DE8F6309}"/>
              </a:ext>
            </a:extLst>
          </p:cNvPr>
          <p:cNvSpPr txBox="1"/>
          <p:nvPr/>
        </p:nvSpPr>
        <p:spPr>
          <a:xfrm>
            <a:off x="6423700" y="2884650"/>
            <a:ext cx="56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 think you’ll be ________.</a:t>
            </a:r>
          </a:p>
        </p:txBody>
      </p:sp>
      <p:pic>
        <p:nvPicPr>
          <p:cNvPr id="1028" name="Picture 4" descr="670+ Old Man Driving Stock Illustrations, Royalty-Free Vector Graphics &amp;  Clip Art - iStock | Old man driving car, Old man driving convertible, Old  man driving front view">
            <a:extLst>
              <a:ext uri="{FF2B5EF4-FFF2-40B4-BE49-F238E27FC236}">
                <a16:creationId xmlns:a16="http://schemas.microsoft.com/office/drawing/2014/main" id="{02B94DB1-782D-94FA-5C06-943C64E7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2" y="2101873"/>
            <a:ext cx="5060208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ice Silhouette Images – Browse 63,908 Stock Photos, Vectors, and Video |  Adobe Stock">
            <a:extLst>
              <a:ext uri="{FF2B5EF4-FFF2-40B4-BE49-F238E27FC236}">
                <a16:creationId xmlns:a16="http://schemas.microsoft.com/office/drawing/2014/main" id="{71A8B962-63D2-1D63-4F32-4EFDBEA38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85"/>
          <a:stretch/>
        </p:blipFill>
        <p:spPr bwMode="auto">
          <a:xfrm>
            <a:off x="1882653" y="1481502"/>
            <a:ext cx="2250801" cy="42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nger Shadow Cliparts, Stock Vector and Royalty Free Singer Shadow  Illustrations">
            <a:extLst>
              <a:ext uri="{FF2B5EF4-FFF2-40B4-BE49-F238E27FC236}">
                <a16:creationId xmlns:a16="http://schemas.microsoft.com/office/drawing/2014/main" id="{CE8644C0-8EB7-BC22-D865-2B041566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8" y="1417318"/>
            <a:ext cx="4171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Nurse Silhouette Cliparts, Download Free Nurse Silhouette Cliparts png  images, Free ClipArts on Clipart Library">
            <a:extLst>
              <a:ext uri="{FF2B5EF4-FFF2-40B4-BE49-F238E27FC236}">
                <a16:creationId xmlns:a16="http://schemas.microsoft.com/office/drawing/2014/main" id="{459C658B-FF67-D4E3-5B86-364EF35F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04" y="1445969"/>
            <a:ext cx="3885010" cy="40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acher Silhouette Vector Art, Icons, and Graphics for Free Download">
            <a:extLst>
              <a:ext uri="{FF2B5EF4-FFF2-40B4-BE49-F238E27FC236}">
                <a16:creationId xmlns:a16="http://schemas.microsoft.com/office/drawing/2014/main" id="{0C17FEC7-E0E7-3C40-1913-784033B0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39" y="1417318"/>
            <a:ext cx="4849813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Stock Photo of hairdresser Silhouette | Download Free Images and Free  Illustrations">
            <a:extLst>
              <a:ext uri="{FF2B5EF4-FFF2-40B4-BE49-F238E27FC236}">
                <a16:creationId xmlns:a16="http://schemas.microsoft.com/office/drawing/2014/main" id="{6F7946BC-FBEC-A6A4-217C-9CB0F285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2" y="1531274"/>
            <a:ext cx="3949562" cy="4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9353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Word stress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for </a:t>
            </a:r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2-syllable nouns ending in ‘-er’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likes sports. I think he’ll be a soccer player.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</a:t>
            </a:r>
            <a:r>
              <a:rPr lang="en-US" sz="3600" i="1" dirty="0" smtClean="0">
                <a:solidFill>
                  <a:srgbClr val="0070C0"/>
                </a:solidFill>
              </a:rPr>
              <a:t>vocabulary </a:t>
            </a:r>
            <a:r>
              <a:rPr lang="en-US" sz="3600" i="1" dirty="0">
                <a:solidFill>
                  <a:srgbClr val="0070C0"/>
                </a:solidFill>
              </a:rPr>
              <a:t>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97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58098B-7FD3-9610-6E40-A51B2188FD55}"/>
              </a:ext>
            </a:extLst>
          </p:cNvPr>
          <p:cNvSpPr/>
          <p:nvPr/>
        </p:nvSpPr>
        <p:spPr>
          <a:xfrm>
            <a:off x="3522635" y="371762"/>
            <a:ext cx="5146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Let’s play!</a:t>
            </a:r>
            <a:endParaRPr 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65A1-2FC9-3AFB-C391-51C757A3C286}"/>
              </a:ext>
            </a:extLst>
          </p:cNvPr>
          <p:cNvSpPr txBox="1"/>
          <p:nvPr/>
        </p:nvSpPr>
        <p:spPr>
          <a:xfrm>
            <a:off x="-458001" y="2792921"/>
            <a:ext cx="43828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/>
              </a:rPr>
              <a:t>What’s hidden?</a:t>
            </a:r>
            <a:endParaRPr kumimoji="0" lang="en-US" sz="66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DEFF0-0FC7-2278-9483-6D1CBB314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661" y="1941422"/>
            <a:ext cx="8223248" cy="44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500A0D-E1F3-8D60-D997-F54BA342B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31" y="1827482"/>
            <a:ext cx="5550341" cy="4601893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singer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953991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AAE63-62F0-8D1F-2A07-5A280BFA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341" y="1809616"/>
            <a:ext cx="5734940" cy="4577779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25197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195FB-F7F5-5747-F420-2DCB0CD39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44" y="1813414"/>
            <a:ext cx="5387066" cy="4650681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actor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492831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soccer player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0F17F-55DD-69DA-D12E-0D8AE4EF6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224" y="1831235"/>
            <a:ext cx="5466286" cy="4556160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8080914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3956795" y="700087"/>
            <a:ext cx="4272808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nurse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94714-0A91-609B-31FB-80DC451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955" y="1861538"/>
            <a:ext cx="5594326" cy="4525857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884953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372</Words>
  <Application>Microsoft Office PowerPoint</Application>
  <PresentationFormat>Widescreen</PresentationFormat>
  <Paragraphs>148</Paragraphs>
  <Slides>39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63</cp:revision>
  <dcterms:created xsi:type="dcterms:W3CDTF">2023-01-31T08:21:18Z</dcterms:created>
  <dcterms:modified xsi:type="dcterms:W3CDTF">2026-03-13T01:53:39Z</dcterms:modified>
</cp:coreProperties>
</file>