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2" r:id="rId3"/>
    <p:sldId id="292" r:id="rId4"/>
    <p:sldId id="289" r:id="rId5"/>
    <p:sldId id="293" r:id="rId6"/>
    <p:sldId id="294" r:id="rId7"/>
    <p:sldId id="434" r:id="rId8"/>
    <p:sldId id="435" r:id="rId9"/>
    <p:sldId id="296" r:id="rId10"/>
    <p:sldId id="334" r:id="rId11"/>
    <p:sldId id="356" r:id="rId12"/>
    <p:sldId id="436" r:id="rId13"/>
    <p:sldId id="437" r:id="rId14"/>
    <p:sldId id="432" r:id="rId15"/>
    <p:sldId id="336" r:id="rId16"/>
    <p:sldId id="374" r:id="rId17"/>
    <p:sldId id="288" r:id="rId18"/>
    <p:sldId id="439" r:id="rId19"/>
    <p:sldId id="438" r:id="rId20"/>
    <p:sldId id="440" r:id="rId21"/>
    <p:sldId id="441" r:id="rId22"/>
    <p:sldId id="442" r:id="rId23"/>
    <p:sldId id="443" r:id="rId24"/>
    <p:sldId id="444" r:id="rId25"/>
    <p:sldId id="445" r:id="rId26"/>
    <p:sldId id="366" r:id="rId27"/>
    <p:sldId id="428" r:id="rId28"/>
    <p:sldId id="392" r:id="rId29"/>
    <p:sldId id="335" r:id="rId30"/>
    <p:sldId id="446" r:id="rId31"/>
    <p:sldId id="337" r:id="rId32"/>
    <p:sldId id="338" r:id="rId33"/>
    <p:sldId id="353" r:id="rId34"/>
    <p:sldId id="339" r:id="rId35"/>
    <p:sldId id="331" r:id="rId36"/>
    <p:sldId id="295" r:id="rId37"/>
    <p:sldId id="329" r:id="rId38"/>
    <p:sldId id="34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5" autoAdjust="0"/>
    <p:restoredTop sz="89425" autoAdjust="0"/>
  </p:normalViewPr>
  <p:slideViewPr>
    <p:cSldViewPr snapToGrid="0">
      <p:cViewPr varScale="1">
        <p:scale>
          <a:sx n="78" d="100"/>
          <a:sy n="78" d="100"/>
        </p:scale>
        <p:origin x="5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7771EB7-5175-4C53-AC11-5B7FBC0C3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9FEB39-492F-40F3-8B62-CF8EC55C4CE3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91FDF866-FD3E-4BFF-B297-7D4FC203B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48FB8FBB-2053-4FB1-961F-542503E1B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A96F0B3-AC61-467D-838B-78C128127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C3279D8-0391-4FD1-8812-23B9B56BFCE1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B05FEB96-6315-4CF5-885D-09CD275CD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C46E77E8-61DF-4DB2-9C30-16F8A1D54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F20ED45-5489-44A8-B05E-BC80932BF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AD2824-4DDC-425F-8190-A6AAF0E59FA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223DD9EB-727B-4E2A-934A-E6FFC4D0E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2857A2A4-DC77-4F73-B96C-A51CB903C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675FE23-908F-46C9-903F-21C76F3C2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0BD15EA-062A-48D8-BD4D-F15A649B76A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62F868B9-C4C1-46C9-BD02-E17B6E50D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37DFFE45-F340-4EDD-BF73-6333B70C0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A765666-876C-4F80-87DB-120D8C55A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EA16C05-63BF-46AE-B1B2-B590BFCC87C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E770D7E5-8199-4BD8-AF7E-B68A6A5FE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4B3EE58E-24F3-48AD-BD2F-5AB64598D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D1AD0FD-E915-461E-B463-2CE42EFA6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316151-AC24-4205-B8F5-0761F1294D8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1">
            <a:extLst>
              <a:ext uri="{FF2B5EF4-FFF2-40B4-BE49-F238E27FC236}">
                <a16:creationId xmlns:a16="http://schemas.microsoft.com/office/drawing/2014/main" id="{6F9608CF-8C86-4DD3-9B37-3341DE109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8F396BCA-1F70-4520-9BE7-E25E860FD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318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0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44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41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7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508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58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9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5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98413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8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3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2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9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0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456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8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83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89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07753E-32DF-439A-8151-16197A21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B83F0-5DE1-457D-B4AD-FFEE69A3A5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16.03.2026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39B2DE-05DD-4117-9C2A-7CAE8889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5D8FC1-ACB8-4908-8D2E-F0ABC43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6DC2-FF8C-490B-82F4-F9666910D9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4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3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43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871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3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99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087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509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57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002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2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23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7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5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684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69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141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6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1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35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33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249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873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7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068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4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363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0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98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165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473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75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4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901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58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50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6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09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5636E88-0EAF-4543-5A5A-58B510EE1F6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52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20" r:id="rId57"/>
    <p:sldLayoutId id="2147483721" r:id="rId58"/>
    <p:sldLayoutId id="2147483723" r:id="rId59"/>
    <p:sldLayoutId id="2147483724" r:id="rId60"/>
    <p:sldLayoutId id="2147483725" r:id="rId61"/>
    <p:sldLayoutId id="2147483726" r:id="rId62"/>
    <p:sldLayoutId id="2147483727" r:id="rId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41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2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43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45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6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8.png"/><Relationship Id="rId7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49.pn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326571"/>
            <a:ext cx="12229324" cy="5987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101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311807" y="1443917"/>
            <a:ext cx="1087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______  _______ _______ do you have?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1001986" y="1443916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marbles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2A26B-8A98-56A2-3881-7108768741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36" y="2696369"/>
            <a:ext cx="1433345" cy="1465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036AA-6460-8457-B042-20D0342E9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701" y="3243824"/>
            <a:ext cx="1433345" cy="1465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BCB557-D249-235C-A87D-98782B7A3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03" y="2811785"/>
            <a:ext cx="1433345" cy="1465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7F02BC-3147-B523-5DA3-E02BD4012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905" y="3243824"/>
            <a:ext cx="1433345" cy="1465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229BA6-521F-C1F5-1E4C-70B8E922B9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07" y="2811785"/>
            <a:ext cx="1433345" cy="1465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3DE206-0BAC-C6F6-4510-7E7DB629F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080" y="3243824"/>
            <a:ext cx="1433345" cy="14652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77D8D0-1629-DB7F-CD5E-440368CAE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82" y="2811785"/>
            <a:ext cx="1433345" cy="14652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613309-FE41-BCA0-735A-CC8036F5AA37}"/>
              </a:ext>
            </a:extLst>
          </p:cNvPr>
          <p:cNvSpPr txBox="1"/>
          <p:nvPr/>
        </p:nvSpPr>
        <p:spPr>
          <a:xfrm>
            <a:off x="2652546" y="5202340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I have _____ ________.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29E77-819F-6EDC-AAD5-0D8970D5AEBF}"/>
              </a:ext>
            </a:extLst>
          </p:cNvPr>
          <p:cNvSpPr txBox="1"/>
          <p:nvPr/>
        </p:nvSpPr>
        <p:spPr>
          <a:xfrm>
            <a:off x="4296729" y="5202339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seven marbles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311807" y="1443917"/>
            <a:ext cx="1087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______  _______ _______ do you have?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1001986" y="1443916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dice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13309-FE41-BCA0-735A-CC8036F5AA37}"/>
              </a:ext>
            </a:extLst>
          </p:cNvPr>
          <p:cNvSpPr txBox="1"/>
          <p:nvPr/>
        </p:nvSpPr>
        <p:spPr>
          <a:xfrm>
            <a:off x="2652546" y="5202340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I have _____ ________.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29E77-819F-6EDC-AAD5-0D8970D5AEBF}"/>
              </a:ext>
            </a:extLst>
          </p:cNvPr>
          <p:cNvSpPr txBox="1"/>
          <p:nvPr/>
        </p:nvSpPr>
        <p:spPr>
          <a:xfrm>
            <a:off x="4296729" y="5202339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five dice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2473-F8B8-3BEB-6543-3A9326AB2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07" y="2389376"/>
            <a:ext cx="2052653" cy="19486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5E9B89-7778-30EF-E0FB-0B01EFD1D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955" y="2875089"/>
            <a:ext cx="2052653" cy="1948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4B7039-A309-CE62-2DAC-C7C348FEA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578" y="2996228"/>
            <a:ext cx="2052653" cy="19486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A82016-202C-EBD3-C54F-4CEF3CE3A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19" y="2996228"/>
            <a:ext cx="2052653" cy="1948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E669FB-13AD-CE5F-D844-5184D1D9D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276" y="2279410"/>
            <a:ext cx="2052653" cy="19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1052286" y="1443917"/>
            <a:ext cx="1013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  _____ _____ _____ ____ _____?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1228809" y="1480810"/>
            <a:ext cx="957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dice       do   you	have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13309-FE41-BCA0-735A-CC8036F5AA37}"/>
              </a:ext>
            </a:extLst>
          </p:cNvPr>
          <p:cNvSpPr txBox="1"/>
          <p:nvPr/>
        </p:nvSpPr>
        <p:spPr>
          <a:xfrm>
            <a:off x="2553162" y="5306103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 ____ ___ 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29E77-819F-6EDC-AAD5-0D8970D5AEBF}"/>
              </a:ext>
            </a:extLst>
          </p:cNvPr>
          <p:cNvSpPr txBox="1"/>
          <p:nvPr/>
        </p:nvSpPr>
        <p:spPr>
          <a:xfrm>
            <a:off x="2652546" y="5306103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I  have  five	dice	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2473-F8B8-3BEB-6543-3A9326AB2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07" y="2389376"/>
            <a:ext cx="2052653" cy="19486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5E9B89-7778-30EF-E0FB-0B01EFD1D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955" y="2875089"/>
            <a:ext cx="2052653" cy="1948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4B7039-A309-CE62-2DAC-C7C348FEA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578" y="2996228"/>
            <a:ext cx="2052653" cy="19486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A82016-202C-EBD3-C54F-4CEF3CE3A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19" y="2996228"/>
            <a:ext cx="2052653" cy="1948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E669FB-13AD-CE5F-D844-5184D1D9D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276" y="2279410"/>
            <a:ext cx="2052653" cy="19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you have?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 have five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4" y="355600"/>
            <a:ext cx="9358086" cy="623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490" y="382451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8F427-8C00-0DFC-E9D0-0C2A3603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85" y="1149352"/>
            <a:ext cx="7684101" cy="5113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F3947-FBC8-57DE-DE27-BB23D4B6D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234"/>
            <a:ext cx="4528457" cy="550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04347-EF90-4CE1-886F-78CC17B56C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277" y="356311"/>
            <a:ext cx="7901045" cy="8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96320" y="1410642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39580" y="2176142"/>
              <a:ext cx="2572458" cy="252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800" y="4128181"/>
            <a:ext cx="4267200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3" y="4375393"/>
            <a:ext cx="414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cards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0653" y="1557425"/>
            <a:ext cx="388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nine cards.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" y="325732"/>
            <a:ext cx="1565463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895716" y="1430150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70" t="27655" r="12102" b="15139"/>
            <a:stretch/>
          </p:blipFill>
          <p:spPr bwMode="auto">
            <a:xfrm>
              <a:off x="4734424" y="2267974"/>
              <a:ext cx="2860741" cy="241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marbles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4922" y="1557425"/>
            <a:ext cx="41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one marble.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6" y="325732"/>
            <a:ext cx="1530174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92805" y="2163429"/>
              <a:ext cx="2565506" cy="260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dolls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4922" y="1557425"/>
            <a:ext cx="41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three dolls.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8" y="325732"/>
            <a:ext cx="1550611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Practice vocabulary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Model sentences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</a:rPr>
              <a:t>Practice structures: </a:t>
            </a:r>
          </a:p>
          <a:p>
            <a:pPr algn="ctr"/>
            <a:r>
              <a:rPr lang="en-US" sz="3600" i="1" dirty="0" smtClean="0">
                <a:solidFill>
                  <a:srgbClr val="00B050"/>
                </a:solidFill>
              </a:rPr>
              <a:t>               How </a:t>
            </a:r>
            <a:r>
              <a:rPr lang="en-US" sz="3600" i="1" dirty="0">
                <a:solidFill>
                  <a:srgbClr val="00B050"/>
                </a:solidFill>
              </a:rPr>
              <a:t>many ...... do you have?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I have ........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4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96051" y="2211365"/>
              <a:ext cx="2362260" cy="255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robots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eight robots.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8" y="325732"/>
            <a:ext cx="1536171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prstClr val="white"/>
                  </a:solidFill>
                  <a:latin typeface=".VnVogue" panose="020B7200000000000000" pitchFamily="34" charset="0"/>
                </a:rPr>
                <a:t>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28411" y="2262848"/>
              <a:ext cx="2540393" cy="239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blocks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ten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bolcks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5" y="325732"/>
            <a:ext cx="1528677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6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93686" y="2457272"/>
              <a:ext cx="2830218" cy="218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books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six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books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5" y="387511"/>
            <a:ext cx="1528677" cy="3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7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25249" y="2210684"/>
              <a:ext cx="2798656" cy="252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balls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two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balls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2" y="387511"/>
            <a:ext cx="1500943" cy="3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8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2353" y="2194580"/>
              <a:ext cx="2811551" cy="254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dice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four dice.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2" y="396414"/>
            <a:ext cx="1500943" cy="38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9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99457" y="2292795"/>
              <a:ext cx="2653178" cy="234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cars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five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cars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9" y="396414"/>
            <a:ext cx="1489628" cy="38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C8D43-E285-4DB7-B938-948C67D7B3C6}"/>
              </a:ext>
            </a:extLst>
          </p:cNvPr>
          <p:cNvSpPr txBox="1"/>
          <p:nvPr/>
        </p:nvSpPr>
        <p:spPr>
          <a:xfrm>
            <a:off x="4214191" y="567559"/>
            <a:ext cx="701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B0F0"/>
                </a:solidFill>
              </a:rPr>
              <a:t>Guess the toys by </a:t>
            </a:r>
            <a:r>
              <a:rPr lang="en-US" sz="3600" i="1" dirty="0">
                <a:solidFill>
                  <a:srgbClr val="00B0F0"/>
                </a:solidFill>
              </a:rPr>
              <a:t>asking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8E126-F885-C69F-0D54-9C4772EA865E}"/>
              </a:ext>
            </a:extLst>
          </p:cNvPr>
          <p:cNvSpPr txBox="1"/>
          <p:nvPr/>
        </p:nvSpPr>
        <p:spPr>
          <a:xfrm>
            <a:off x="1115070" y="1331966"/>
            <a:ext cx="10109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One student will stand in front of the class. The teacher gives the student a picture </a:t>
            </a:r>
            <a:r>
              <a:rPr lang="en-US" sz="3200" i="1"/>
              <a:t>of toys. </a:t>
            </a:r>
            <a:r>
              <a:rPr lang="en-US" sz="3200" i="1" dirty="0"/>
              <a:t>The other students will ask the questions to guess </a:t>
            </a:r>
            <a:r>
              <a:rPr lang="en-US" sz="3200" i="1"/>
              <a:t>the toys </a:t>
            </a:r>
            <a:r>
              <a:rPr lang="en-US" sz="3200" i="1" dirty="0"/>
              <a:t>in the picture.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DEB1B-F718-B9E5-2414-6E0074427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98" y="3019702"/>
            <a:ext cx="1659343" cy="173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7A61AD-883F-DAFB-E07C-FE53B5D68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586" y="4305506"/>
            <a:ext cx="1264602" cy="1538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1F31E-AF1E-AEFC-5588-F6A58E8EEF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58" y="4946773"/>
            <a:ext cx="1677761" cy="1158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7DCC6-D00B-5115-BAA0-F1C8665BAB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844" y="4956046"/>
            <a:ext cx="1683344" cy="11557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9DF8D0-1B68-0D0D-0EB3-2F1E44C737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414" y="3573344"/>
            <a:ext cx="1432099" cy="1359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D00116-D6E0-F48F-3664-B48B681010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83" y="5081471"/>
            <a:ext cx="1182636" cy="12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327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DFCA8-FFD1-F1D7-2688-5B8449294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586" y="1190625"/>
            <a:ext cx="10452037" cy="501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155C1-4DBF-CC90-A8B1-B40C09B2E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560"/>
            <a:ext cx="5382764" cy="7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>
            <a:extLst>
              <a:ext uri="{FF2B5EF4-FFF2-40B4-BE49-F238E27FC236}">
                <a16:creationId xmlns:a16="http://schemas.microsoft.com/office/drawing/2014/main" id="{7E3DB261-1CDB-4D91-803D-C79FB1F9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5716" y="879707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90745-750B-4A49-A512-1C31CF0A1A40}"/>
              </a:ext>
            </a:extLst>
          </p:cNvPr>
          <p:cNvSpPr/>
          <p:nvPr/>
        </p:nvSpPr>
        <p:spPr>
          <a:xfrm>
            <a:off x="9136063" y="5516563"/>
            <a:ext cx="992187" cy="7921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PLAY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708" name="10 Imagen">
            <a:extLst>
              <a:ext uri="{FF2B5EF4-FFF2-40B4-BE49-F238E27FC236}">
                <a16:creationId xmlns:a16="http://schemas.microsoft.com/office/drawing/2014/main" id="{17A4242B-2B90-492B-9E43-B8FEC99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3" y="4221163"/>
            <a:ext cx="72517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D08B670B-9B52-43F8-9E59-AC7D6D2E8A71}"/>
              </a:ext>
            </a:extLst>
          </p:cNvPr>
          <p:cNvSpPr txBox="1"/>
          <p:nvPr/>
        </p:nvSpPr>
        <p:spPr>
          <a:xfrm>
            <a:off x="3605213" y="5373688"/>
            <a:ext cx="39306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VOCABULARY REVIEW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22768619-32D4-4E1D-8B6D-C71EA6658F14}"/>
              </a:ext>
            </a:extLst>
          </p:cNvPr>
          <p:cNvSpPr txBox="1"/>
          <p:nvPr/>
        </p:nvSpPr>
        <p:spPr>
          <a:xfrm>
            <a:off x="2711450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33F587BE-B914-453F-986A-B1EA20DA171F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5435899" y="-1490662"/>
            <a:chExt cx="4071937" cy="6362700"/>
          </a:xfrm>
        </p:grpSpPr>
        <p:grpSp>
          <p:nvGrpSpPr>
            <p:cNvPr id="74771" name="34 Grupo">
              <a:extLst>
                <a:ext uri="{FF2B5EF4-FFF2-40B4-BE49-F238E27FC236}">
                  <a16:creationId xmlns:a16="http://schemas.microsoft.com/office/drawing/2014/main" id="{28567F7E-A4E9-4B0B-A983-D7577A8F6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4773" name="Picture 7">
                <a:extLst>
                  <a:ext uri="{FF2B5EF4-FFF2-40B4-BE49-F238E27FC236}">
                    <a16:creationId xmlns:a16="http://schemas.microsoft.com/office/drawing/2014/main" id="{9DF509DF-E462-44C1-9746-C9D5C9E8D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4774" name="Line 8">
                <a:extLst>
                  <a:ext uri="{FF2B5EF4-FFF2-40B4-BE49-F238E27FC236}">
                    <a16:creationId xmlns:a16="http://schemas.microsoft.com/office/drawing/2014/main" id="{B5FFC8DC-6F81-4C80-A385-15D9CD9CD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4772" name="Picture 63" descr="Mosca">
              <a:extLst>
                <a:ext uri="{FF2B5EF4-FFF2-40B4-BE49-F238E27FC236}">
                  <a16:creationId xmlns:a16="http://schemas.microsoft.com/office/drawing/2014/main" id="{D2931CA1-ADAF-4ECD-A185-240AD5137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08161998-1A3A-48C6-B681-78AAF2780A31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221097" y="81756"/>
            <a:chExt cx="4071938" cy="6362700"/>
          </a:xfrm>
        </p:grpSpPr>
        <p:pic>
          <p:nvPicPr>
            <p:cNvPr id="74769" name="Picture 7">
              <a:extLst>
                <a:ext uri="{FF2B5EF4-FFF2-40B4-BE49-F238E27FC236}">
                  <a16:creationId xmlns:a16="http://schemas.microsoft.com/office/drawing/2014/main" id="{37A18321-6BB3-4110-B79E-949B0D965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4770" name="Line 8">
              <a:extLst>
                <a:ext uri="{FF2B5EF4-FFF2-40B4-BE49-F238E27FC236}">
                  <a16:creationId xmlns:a16="http://schemas.microsoft.com/office/drawing/2014/main" id="{204F92C9-ACC4-4F3D-8879-91875599F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33CF014E-79A1-40A9-B4B6-29BDA9407E83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3452813"/>
            <a:ext cx="2238375" cy="1320800"/>
            <a:chOff x="571490" y="5099485"/>
            <a:chExt cx="2237995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2BFF8D68-EB3D-4C69-80C9-BF1CE5F8C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76" y="5099485"/>
              <a:ext cx="144120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C0ABC8E3-D18F-4E82-B1AC-F16D0A1F3A84}"/>
                </a:ext>
              </a:extLst>
            </p:cNvPr>
            <p:cNvSpPr txBox="1"/>
            <p:nvPr/>
          </p:nvSpPr>
          <p:spPr>
            <a:xfrm>
              <a:off x="571490" y="5528489"/>
              <a:ext cx="223799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4800" b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car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301CC6E9-1F3F-4CF7-B409-68DBE548F3B8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286125"/>
            <a:ext cx="1679575" cy="1320800"/>
            <a:chOff x="3203848" y="5100656"/>
            <a:chExt cx="1679987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EC3CCCE9-0725-4526-A5FC-2D70FE84D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4021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45DAE84E-B6C2-4F95-B724-DCFE263A4798}"/>
                </a:ext>
              </a:extLst>
            </p:cNvPr>
            <p:cNvSpPr txBox="1"/>
            <p:nvPr/>
          </p:nvSpPr>
          <p:spPr>
            <a:xfrm>
              <a:off x="3271919" y="5507999"/>
              <a:ext cx="161191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listen 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72 Grupo">
            <a:extLst>
              <a:ext uri="{FF2B5EF4-FFF2-40B4-BE49-F238E27FC236}">
                <a16:creationId xmlns:a16="http://schemas.microsoft.com/office/drawing/2014/main" id="{E173B27B-BB77-4D0D-B095-FDEB0FD067F4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2505075"/>
            <a:ext cx="2344737" cy="1354138"/>
            <a:chOff x="2751276" y="5100656"/>
            <a:chExt cx="2345007" cy="1353989"/>
          </a:xfrm>
        </p:grpSpPr>
        <p:pic>
          <p:nvPicPr>
            <p:cNvPr id="74" name="Picture 63" descr="Mosca">
              <a:extLst>
                <a:ext uri="{FF2B5EF4-FFF2-40B4-BE49-F238E27FC236}">
                  <a16:creationId xmlns:a16="http://schemas.microsoft.com/office/drawing/2014/main" id="{D944A8BD-41F4-41A3-AE6B-17E4F4233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65" y="5100656"/>
              <a:ext cx="1440029" cy="13206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74 CuadroTexto">
              <a:extLst>
                <a:ext uri="{FF2B5EF4-FFF2-40B4-BE49-F238E27FC236}">
                  <a16:creationId xmlns:a16="http://schemas.microsoft.com/office/drawing/2014/main" id="{3BB48E0F-72C9-4549-9A93-5D2BE099B126}"/>
                </a:ext>
              </a:extLst>
            </p:cNvPr>
            <p:cNvSpPr txBox="1"/>
            <p:nvPr/>
          </p:nvSpPr>
          <p:spPr>
            <a:xfrm>
              <a:off x="2751276" y="5685204"/>
              <a:ext cx="2345007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sit</a:t>
              </a:r>
              <a:r>
                <a:rPr kumimoji="0" lang="es-ES_tradnl" sz="4400" b="1" i="0" u="none" strike="noStrike" kern="120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down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877A3263-C608-462C-A675-BA2226A34FA1}"/>
              </a:ext>
            </a:extLst>
          </p:cNvPr>
          <p:cNvSpPr txBox="1"/>
          <p:nvPr/>
        </p:nvSpPr>
        <p:spPr>
          <a:xfrm>
            <a:off x="2205038" y="5575300"/>
            <a:ext cx="7146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kind of</a:t>
            </a:r>
            <a:r>
              <a:rPr kumimoji="0" lang="es-ES_tradnl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toy.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3221B0-ADD0-4E29-80A2-B361F9E25425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73AB11-F4B4-4F09-AD48-FBC28B58DF26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2D88E95D-C909-44E2-874D-1993F9F304A4}"/>
              </a:ext>
            </a:extLst>
          </p:cNvPr>
          <p:cNvSpPr txBox="1"/>
          <p:nvPr/>
        </p:nvSpPr>
        <p:spPr>
          <a:xfrm>
            <a:off x="4295775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8809689F-20AC-40C7-BC95-35516139AC80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5435899" y="-1490662"/>
            <a:chExt cx="4071937" cy="6362700"/>
          </a:xfrm>
        </p:grpSpPr>
        <p:grpSp>
          <p:nvGrpSpPr>
            <p:cNvPr id="76819" name="34 Grupo">
              <a:extLst>
                <a:ext uri="{FF2B5EF4-FFF2-40B4-BE49-F238E27FC236}">
                  <a16:creationId xmlns:a16="http://schemas.microsoft.com/office/drawing/2014/main" id="{AD400A30-620A-4E7F-8283-27D7C47F9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6821" name="Picture 7">
                <a:extLst>
                  <a:ext uri="{FF2B5EF4-FFF2-40B4-BE49-F238E27FC236}">
                    <a16:creationId xmlns:a16="http://schemas.microsoft.com/office/drawing/2014/main" id="{3F4D3D86-409E-42EB-B2B1-8059592C4E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6822" name="Line 8">
                <a:extLst>
                  <a:ext uri="{FF2B5EF4-FFF2-40B4-BE49-F238E27FC236}">
                    <a16:creationId xmlns:a16="http://schemas.microsoft.com/office/drawing/2014/main" id="{DD05A900-F30B-40AB-A268-B026EB4DB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6820" name="Picture 63" descr="Mosca">
              <a:extLst>
                <a:ext uri="{FF2B5EF4-FFF2-40B4-BE49-F238E27FC236}">
                  <a16:creationId xmlns:a16="http://schemas.microsoft.com/office/drawing/2014/main" id="{89131C23-1187-44BD-AE98-9EFD18630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98C059CF-D1AE-48D2-829A-75DC9AA0D23F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221097" y="81756"/>
            <a:chExt cx="4071938" cy="6362700"/>
          </a:xfrm>
        </p:grpSpPr>
        <p:pic>
          <p:nvPicPr>
            <p:cNvPr id="76817" name="Picture 7">
              <a:extLst>
                <a:ext uri="{FF2B5EF4-FFF2-40B4-BE49-F238E27FC236}">
                  <a16:creationId xmlns:a16="http://schemas.microsoft.com/office/drawing/2014/main" id="{BFC4F5F1-E25A-418A-8815-4B1AA9EA3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6818" name="Line 8">
              <a:extLst>
                <a:ext uri="{FF2B5EF4-FFF2-40B4-BE49-F238E27FC236}">
                  <a16:creationId xmlns:a16="http://schemas.microsoft.com/office/drawing/2014/main" id="{A5E8A280-F1D0-46FD-B0A6-9626DEDD4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54726E77-4B35-48EB-B09B-DF708B96D627}"/>
              </a:ext>
            </a:extLst>
          </p:cNvPr>
          <p:cNvGrpSpPr>
            <a:grpSpLocks/>
          </p:cNvGrpSpPr>
          <p:nvPr/>
        </p:nvGrpSpPr>
        <p:grpSpPr bwMode="auto">
          <a:xfrm>
            <a:off x="3914775" y="3429000"/>
            <a:ext cx="2087563" cy="1320800"/>
            <a:chOff x="791615" y="5122863"/>
            <a:chExt cx="2087863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10CD0259-7EFC-4673-8AF5-0BBE69379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12" y="5122863"/>
              <a:ext cx="1440070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ACFB71C1-4C27-40EB-82EA-B3B619AEF042}"/>
                </a:ext>
              </a:extLst>
            </p:cNvPr>
            <p:cNvSpPr txBox="1"/>
            <p:nvPr/>
          </p:nvSpPr>
          <p:spPr>
            <a:xfrm>
              <a:off x="791615" y="5575816"/>
              <a:ext cx="208786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8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father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0D619376-EF93-49F2-BBF4-FBCB9A10D7C7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2768600"/>
            <a:ext cx="1579562" cy="1320800"/>
            <a:chOff x="3203848" y="5100656"/>
            <a:chExt cx="1580364" cy="1320800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0C3C6AD0-836D-49D5-B345-8BB93D6F2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4059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20165C00-6B89-4A1A-A56A-0506D309A105}"/>
                </a:ext>
              </a:extLst>
            </p:cNvPr>
            <p:cNvSpPr txBox="1"/>
            <p:nvPr/>
          </p:nvSpPr>
          <p:spPr>
            <a:xfrm>
              <a:off x="3228616" y="5555493"/>
              <a:ext cx="155559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doll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72 Grupo">
            <a:extLst>
              <a:ext uri="{FF2B5EF4-FFF2-40B4-BE49-F238E27FC236}">
                <a16:creationId xmlns:a16="http://schemas.microsoft.com/office/drawing/2014/main" id="{917D322E-5D32-4F27-8665-20ABC28DD1D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971800"/>
            <a:ext cx="2654300" cy="1320800"/>
            <a:chOff x="2650893" y="5100656"/>
            <a:chExt cx="2654475" cy="1320800"/>
          </a:xfrm>
        </p:grpSpPr>
        <p:pic>
          <p:nvPicPr>
            <p:cNvPr id="74" name="Picture 63" descr="Mosca">
              <a:extLst>
                <a:ext uri="{FF2B5EF4-FFF2-40B4-BE49-F238E27FC236}">
                  <a16:creationId xmlns:a16="http://schemas.microsoft.com/office/drawing/2014/main" id="{C4246F01-9C33-450D-8B42-48045FB5C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379" y="5100656"/>
              <a:ext cx="1439957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74 CuadroTexto">
              <a:extLst>
                <a:ext uri="{FF2B5EF4-FFF2-40B4-BE49-F238E27FC236}">
                  <a16:creationId xmlns:a16="http://schemas.microsoft.com/office/drawing/2014/main" id="{1F0B756C-8F4E-4DDD-B82C-12F1407FE5D4}"/>
                </a:ext>
              </a:extLst>
            </p:cNvPr>
            <p:cNvSpPr txBox="1"/>
            <p:nvPr/>
          </p:nvSpPr>
          <p:spPr>
            <a:xfrm>
              <a:off x="2650893" y="5558499"/>
              <a:ext cx="2654475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robot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FCF4B8ED-9E1B-4AE3-ACC5-387421BB7460}"/>
              </a:ext>
            </a:extLst>
          </p:cNvPr>
          <p:cNvSpPr txBox="1"/>
          <p:nvPr/>
        </p:nvSpPr>
        <p:spPr>
          <a:xfrm>
            <a:off x="2378075" y="5653088"/>
            <a:ext cx="6489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toy.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12DABE-5039-403D-9240-C7A8193A4537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846D7D-9BAA-4532-B9C4-557474A4421B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33A37B46-8CC3-4329-8A9B-C182BF7995C5}"/>
              </a:ext>
            </a:extLst>
          </p:cNvPr>
          <p:cNvSpPr txBox="1"/>
          <p:nvPr/>
        </p:nvSpPr>
        <p:spPr>
          <a:xfrm>
            <a:off x="6024563" y="4005263"/>
            <a:ext cx="1325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BD753440-1F53-44E9-AFA9-AB2851EF3515}"/>
              </a:ext>
            </a:extLst>
          </p:cNvPr>
          <p:cNvGrpSpPr>
            <a:grpSpLocks/>
          </p:cNvGrpSpPr>
          <p:nvPr/>
        </p:nvGrpSpPr>
        <p:grpSpPr bwMode="auto">
          <a:xfrm>
            <a:off x="4903788" y="-1611313"/>
            <a:ext cx="4071937" cy="6362701"/>
            <a:chOff x="5435899" y="-1490662"/>
            <a:chExt cx="4071937" cy="6362700"/>
          </a:xfrm>
        </p:grpSpPr>
        <p:grpSp>
          <p:nvGrpSpPr>
            <p:cNvPr id="78867" name="34 Grupo">
              <a:extLst>
                <a:ext uri="{FF2B5EF4-FFF2-40B4-BE49-F238E27FC236}">
                  <a16:creationId xmlns:a16="http://schemas.microsoft.com/office/drawing/2014/main" id="{64EBAB71-5096-45C5-9921-29CBB93D1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8869" name="Picture 7">
                <a:extLst>
                  <a:ext uri="{FF2B5EF4-FFF2-40B4-BE49-F238E27FC236}">
                    <a16:creationId xmlns:a16="http://schemas.microsoft.com/office/drawing/2014/main" id="{E03B9DFF-4B96-410C-9755-A67AD308C0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8870" name="Line 8">
                <a:extLst>
                  <a:ext uri="{FF2B5EF4-FFF2-40B4-BE49-F238E27FC236}">
                    <a16:creationId xmlns:a16="http://schemas.microsoft.com/office/drawing/2014/main" id="{CBDEFF07-8603-44D3-8DC5-1C97F5845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8868" name="Picture 63" descr="Mosca">
              <a:extLst>
                <a:ext uri="{FF2B5EF4-FFF2-40B4-BE49-F238E27FC236}">
                  <a16:creationId xmlns:a16="http://schemas.microsoft.com/office/drawing/2014/main" id="{64542ACE-4C27-41CB-A8CF-455F5EEDA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12AFBD26-CC9E-4B7B-B70E-980E9D048D6F}"/>
              </a:ext>
            </a:extLst>
          </p:cNvPr>
          <p:cNvGrpSpPr>
            <a:grpSpLocks/>
          </p:cNvGrpSpPr>
          <p:nvPr/>
        </p:nvGrpSpPr>
        <p:grpSpPr bwMode="auto">
          <a:xfrm>
            <a:off x="4903788" y="-1611313"/>
            <a:ext cx="4071937" cy="6362701"/>
            <a:chOff x="221097" y="81756"/>
            <a:chExt cx="4071938" cy="6362700"/>
          </a:xfrm>
        </p:grpSpPr>
        <p:pic>
          <p:nvPicPr>
            <p:cNvPr id="78865" name="Picture 7">
              <a:extLst>
                <a:ext uri="{FF2B5EF4-FFF2-40B4-BE49-F238E27FC236}">
                  <a16:creationId xmlns:a16="http://schemas.microsoft.com/office/drawing/2014/main" id="{5D62EADD-F459-4206-AD90-2C422FFEB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8866" name="Line 8">
              <a:extLst>
                <a:ext uri="{FF2B5EF4-FFF2-40B4-BE49-F238E27FC236}">
                  <a16:creationId xmlns:a16="http://schemas.microsoft.com/office/drawing/2014/main" id="{3A6A3783-D896-4627-9CD8-12CAB8048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082827D6-AB97-455A-BADF-55DDB61DEAB3}"/>
              </a:ext>
            </a:extLst>
          </p:cNvPr>
          <p:cNvGrpSpPr>
            <a:grpSpLocks/>
          </p:cNvGrpSpPr>
          <p:nvPr/>
        </p:nvGrpSpPr>
        <p:grpSpPr bwMode="auto">
          <a:xfrm>
            <a:off x="5951538" y="3429000"/>
            <a:ext cx="1820862" cy="1320800"/>
            <a:chOff x="1101379" y="5122863"/>
            <a:chExt cx="1820353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3F33C205-858E-4E33-84CA-6B6CED47F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62" y="5122863"/>
              <a:ext cx="1439461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F600F60E-6B3D-406D-BBD0-3FC1AE0C90AE}"/>
                </a:ext>
              </a:extLst>
            </p:cNvPr>
            <p:cNvSpPr txBox="1"/>
            <p:nvPr/>
          </p:nvSpPr>
          <p:spPr>
            <a:xfrm>
              <a:off x="1101379" y="5554911"/>
              <a:ext cx="182035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8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dice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6B69C5EE-2D61-4B9C-86D5-43E4FDB7D083}"/>
              </a:ext>
            </a:extLst>
          </p:cNvPr>
          <p:cNvGrpSpPr>
            <a:grpSpLocks/>
          </p:cNvGrpSpPr>
          <p:nvPr/>
        </p:nvGrpSpPr>
        <p:grpSpPr bwMode="auto">
          <a:xfrm>
            <a:off x="1662113" y="3354388"/>
            <a:ext cx="2074862" cy="1320800"/>
            <a:chOff x="2828942" y="5100656"/>
            <a:chExt cx="2074136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0A477A7A-7EEB-418C-8DDD-8284C4C6D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461" y="5100656"/>
              <a:ext cx="1440946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9C6F72DC-36F0-4F94-AE0D-69D02D045E56}"/>
                </a:ext>
              </a:extLst>
            </p:cNvPr>
            <p:cNvSpPr txBox="1"/>
            <p:nvPr/>
          </p:nvSpPr>
          <p:spPr>
            <a:xfrm>
              <a:off x="2828942" y="5607464"/>
              <a:ext cx="207413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mother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B111B846-6BAD-4EB9-8D5C-AFB60324937B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2913063"/>
            <a:ext cx="1647825" cy="1320800"/>
            <a:chOff x="3139811" y="5100656"/>
            <a:chExt cx="1647916" cy="1320800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BE688D1B-B175-4765-8EAB-9589D6141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315" y="5100656"/>
              <a:ext cx="1439942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5883C4C0-3A47-4D12-9D4B-B0CC54E509B4}"/>
                </a:ext>
              </a:extLst>
            </p:cNvPr>
            <p:cNvSpPr txBox="1"/>
            <p:nvPr/>
          </p:nvSpPr>
          <p:spPr>
            <a:xfrm>
              <a:off x="3139811" y="5507999"/>
              <a:ext cx="164791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father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BEF40129-533F-4491-A82C-DFE76CDA8F9D}"/>
              </a:ext>
            </a:extLst>
          </p:cNvPr>
          <p:cNvSpPr txBox="1"/>
          <p:nvPr/>
        </p:nvSpPr>
        <p:spPr>
          <a:xfrm>
            <a:off x="2482850" y="5821363"/>
            <a:ext cx="6937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family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member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AD4598-9C60-428D-8B27-BDDDFB22DEF9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950919-6F35-49AB-A7C6-A0C4253D1BF3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B01826E1-E803-4EFE-BD5C-B4D3FA11C58B}"/>
              </a:ext>
            </a:extLst>
          </p:cNvPr>
          <p:cNvSpPr txBox="1"/>
          <p:nvPr/>
        </p:nvSpPr>
        <p:spPr>
          <a:xfrm>
            <a:off x="4295775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9B0B83F7-CB44-4DEF-9789-C5FDB3528737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5435899" y="-1490662"/>
            <a:chExt cx="4071937" cy="6362700"/>
          </a:xfrm>
        </p:grpSpPr>
        <p:grpSp>
          <p:nvGrpSpPr>
            <p:cNvPr id="80915" name="34 Grupo">
              <a:extLst>
                <a:ext uri="{FF2B5EF4-FFF2-40B4-BE49-F238E27FC236}">
                  <a16:creationId xmlns:a16="http://schemas.microsoft.com/office/drawing/2014/main" id="{344B5B64-1DB7-434E-8C54-1A9F9DFEB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80917" name="Picture 7">
                <a:extLst>
                  <a:ext uri="{FF2B5EF4-FFF2-40B4-BE49-F238E27FC236}">
                    <a16:creationId xmlns:a16="http://schemas.microsoft.com/office/drawing/2014/main" id="{0AE34A69-3417-4C48-A821-4C2865F51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80918" name="Line 8">
                <a:extLst>
                  <a:ext uri="{FF2B5EF4-FFF2-40B4-BE49-F238E27FC236}">
                    <a16:creationId xmlns:a16="http://schemas.microsoft.com/office/drawing/2014/main" id="{59D7F45F-F279-4A29-80E8-18C3BA05A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0916" name="Picture 63" descr="Mosca">
              <a:extLst>
                <a:ext uri="{FF2B5EF4-FFF2-40B4-BE49-F238E27FC236}">
                  <a16:creationId xmlns:a16="http://schemas.microsoft.com/office/drawing/2014/main" id="{3A4B658C-CFCC-4B09-A50C-8AFD82065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CC216F2B-F6FB-4315-B105-6CF97ECB8466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221097" y="81756"/>
            <a:chExt cx="4071938" cy="6362700"/>
          </a:xfrm>
        </p:grpSpPr>
        <p:pic>
          <p:nvPicPr>
            <p:cNvPr id="80913" name="Picture 7">
              <a:extLst>
                <a:ext uri="{FF2B5EF4-FFF2-40B4-BE49-F238E27FC236}">
                  <a16:creationId xmlns:a16="http://schemas.microsoft.com/office/drawing/2014/main" id="{E5E9F65D-C97D-425F-A8D2-4EC0FEE75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0914" name="Line 8">
              <a:extLst>
                <a:ext uri="{FF2B5EF4-FFF2-40B4-BE49-F238E27FC236}">
                  <a16:creationId xmlns:a16="http://schemas.microsoft.com/office/drawing/2014/main" id="{87251DA8-4965-4249-BF7E-877A3F9B2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D0F7A38B-2D3E-40C9-8293-B68258FA4501}"/>
              </a:ext>
            </a:extLst>
          </p:cNvPr>
          <p:cNvGrpSpPr>
            <a:grpSpLocks/>
          </p:cNvGrpSpPr>
          <p:nvPr/>
        </p:nvGrpSpPr>
        <p:grpSpPr bwMode="auto">
          <a:xfrm>
            <a:off x="3816350" y="3429000"/>
            <a:ext cx="2301875" cy="1320800"/>
            <a:chOff x="693425" y="5122863"/>
            <a:chExt cx="2302726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07CD7AB2-39FE-4F77-B2F9-7C68F9D50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56" y="5122863"/>
              <a:ext cx="144039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398E9DE3-A89B-40E2-BD50-7A66C977B7AE}"/>
                </a:ext>
              </a:extLst>
            </p:cNvPr>
            <p:cNvSpPr txBox="1"/>
            <p:nvPr/>
          </p:nvSpPr>
          <p:spPr>
            <a:xfrm>
              <a:off x="693425" y="5669891"/>
              <a:ext cx="230272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goodbye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6CFEBF32-F633-4A17-84C4-1A7B6D245323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3357563"/>
            <a:ext cx="2101850" cy="1320800"/>
            <a:chOff x="2924934" y="5100656"/>
            <a:chExt cx="2102470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82EDC4DA-73FF-49E6-9608-0276CD805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416" y="5100656"/>
              <a:ext cx="1438699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9AB0EDF1-4317-4D86-A3DD-70EE3505AFFD}"/>
                </a:ext>
              </a:extLst>
            </p:cNvPr>
            <p:cNvSpPr txBox="1"/>
            <p:nvPr/>
          </p:nvSpPr>
          <p:spPr>
            <a:xfrm>
              <a:off x="2924934" y="5573933"/>
              <a:ext cx="210247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4800" b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card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22C44A8A-45CF-4AFE-9F8B-22BF83DAF5E6}"/>
              </a:ext>
            </a:extLst>
          </p:cNvPr>
          <p:cNvGrpSpPr>
            <a:grpSpLocks/>
          </p:cNvGrpSpPr>
          <p:nvPr/>
        </p:nvGrpSpPr>
        <p:grpSpPr bwMode="auto">
          <a:xfrm>
            <a:off x="7612063" y="2763838"/>
            <a:ext cx="2019300" cy="1370012"/>
            <a:chOff x="3035878" y="5100656"/>
            <a:chExt cx="2019863" cy="1369702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E96527B8-383B-46CF-BA76-655F75962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200" y="5100656"/>
              <a:ext cx="1440263" cy="13205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CE058AFC-4036-4A02-B0AD-4C41EDFF8EF2}"/>
                </a:ext>
              </a:extLst>
            </p:cNvPr>
            <p:cNvSpPr txBox="1"/>
            <p:nvPr/>
          </p:nvSpPr>
          <p:spPr>
            <a:xfrm>
              <a:off x="3035878" y="5700917"/>
              <a:ext cx="201986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block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CB37BA0D-A0A6-422E-BDF9-E4A3915F58D1}"/>
              </a:ext>
            </a:extLst>
          </p:cNvPr>
          <p:cNvSpPr txBox="1"/>
          <p:nvPr/>
        </p:nvSpPr>
        <p:spPr>
          <a:xfrm>
            <a:off x="2378075" y="5675313"/>
            <a:ext cx="64897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toy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2C0A46-0AFC-4791-85C6-B00342C51F6D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851B9E9-8083-4307-AFC7-8122F8FCADC9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B2F45195-2B16-4C8B-8EF4-5F54F4640F5D}"/>
              </a:ext>
            </a:extLst>
          </p:cNvPr>
          <p:cNvSpPr txBox="1"/>
          <p:nvPr/>
        </p:nvSpPr>
        <p:spPr>
          <a:xfrm>
            <a:off x="2711450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35B5C2B9-59F7-486B-9685-B5CCCAF1F00B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5435899" y="-1490662"/>
            <a:chExt cx="4071937" cy="6362700"/>
          </a:xfrm>
        </p:grpSpPr>
        <p:grpSp>
          <p:nvGrpSpPr>
            <p:cNvPr id="82963" name="34 Grupo">
              <a:extLst>
                <a:ext uri="{FF2B5EF4-FFF2-40B4-BE49-F238E27FC236}">
                  <a16:creationId xmlns:a16="http://schemas.microsoft.com/office/drawing/2014/main" id="{9BE74A80-186F-4302-8119-663C67E91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82965" name="Picture 7">
                <a:extLst>
                  <a:ext uri="{FF2B5EF4-FFF2-40B4-BE49-F238E27FC236}">
                    <a16:creationId xmlns:a16="http://schemas.microsoft.com/office/drawing/2014/main" id="{533B87A5-E2BF-42C5-B78D-4C837B01F8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82966" name="Line 8">
                <a:extLst>
                  <a:ext uri="{FF2B5EF4-FFF2-40B4-BE49-F238E27FC236}">
                    <a16:creationId xmlns:a16="http://schemas.microsoft.com/office/drawing/2014/main" id="{4A0077FE-2817-4A19-BBFD-1BD1D32C2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2964" name="Picture 63" descr="Mosca">
              <a:extLst>
                <a:ext uri="{FF2B5EF4-FFF2-40B4-BE49-F238E27FC236}">
                  <a16:creationId xmlns:a16="http://schemas.microsoft.com/office/drawing/2014/main" id="{E4D8A9A9-A117-4565-9DF5-6563FDEA6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C4392AB6-098B-442A-A537-447633FF8BDE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221097" y="81756"/>
            <a:chExt cx="4071938" cy="6362700"/>
          </a:xfrm>
        </p:grpSpPr>
        <p:pic>
          <p:nvPicPr>
            <p:cNvPr id="82961" name="Picture 7">
              <a:extLst>
                <a:ext uri="{FF2B5EF4-FFF2-40B4-BE49-F238E27FC236}">
                  <a16:creationId xmlns:a16="http://schemas.microsoft.com/office/drawing/2014/main" id="{1642EBEA-D575-4837-947E-FFDF51F6B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962" name="Line 8">
              <a:extLst>
                <a:ext uri="{FF2B5EF4-FFF2-40B4-BE49-F238E27FC236}">
                  <a16:creationId xmlns:a16="http://schemas.microsoft.com/office/drawing/2014/main" id="{270BC6AA-03AF-4CB4-A018-6FBB71254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47564B0C-4FA4-4504-97AB-AF642A512410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3429001"/>
            <a:ext cx="1865313" cy="1320800"/>
            <a:chOff x="963777" y="5122863"/>
            <a:chExt cx="1865733" cy="1320583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BA4F70E6-F107-4711-8E78-2C5D1019A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211" y="5122863"/>
              <a:ext cx="1438599" cy="13205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C8317915-F016-4C9D-ADB2-C9F68CA3DECE}"/>
                </a:ext>
              </a:extLst>
            </p:cNvPr>
            <p:cNvSpPr txBox="1"/>
            <p:nvPr/>
          </p:nvSpPr>
          <p:spPr>
            <a:xfrm>
              <a:off x="963777" y="5554911"/>
              <a:ext cx="1865733" cy="707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0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sister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DBC5417A-B5ED-4653-81DE-4CCA04CB87EE}"/>
              </a:ext>
            </a:extLst>
          </p:cNvPr>
          <p:cNvGrpSpPr>
            <a:grpSpLocks/>
          </p:cNvGrpSpPr>
          <p:nvPr/>
        </p:nvGrpSpPr>
        <p:grpSpPr bwMode="auto">
          <a:xfrm>
            <a:off x="5426075" y="3429000"/>
            <a:ext cx="1841500" cy="1320800"/>
            <a:chOff x="3124857" y="5100656"/>
            <a:chExt cx="1841513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AEA5561F-6772-4875-8FFE-03A229095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233" y="5100656"/>
              <a:ext cx="143987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742C2A87-37F9-44E6-971C-27F4202DA719}"/>
                </a:ext>
              </a:extLst>
            </p:cNvPr>
            <p:cNvSpPr txBox="1"/>
            <p:nvPr/>
          </p:nvSpPr>
          <p:spPr>
            <a:xfrm>
              <a:off x="3124857" y="5496853"/>
              <a:ext cx="184151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marble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00767495-5968-4D75-8B6D-EE1CC1694BAB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2540000"/>
            <a:ext cx="1916112" cy="1320800"/>
            <a:chOff x="3130863" y="5100656"/>
            <a:chExt cx="1916482" cy="1320800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BDD21EC3-A6F8-48B1-949E-D1E6487B3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902" y="5100656"/>
              <a:ext cx="1440140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CBBFE647-F994-4C15-BAA7-6F71C77B57C0}"/>
                </a:ext>
              </a:extLst>
            </p:cNvPr>
            <p:cNvSpPr txBox="1"/>
            <p:nvPr/>
          </p:nvSpPr>
          <p:spPr>
            <a:xfrm>
              <a:off x="3130863" y="5575377"/>
              <a:ext cx="191648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car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65C490EF-BBDF-469F-9723-A58049666916}"/>
              </a:ext>
            </a:extLst>
          </p:cNvPr>
          <p:cNvSpPr txBox="1"/>
          <p:nvPr/>
        </p:nvSpPr>
        <p:spPr>
          <a:xfrm>
            <a:off x="2330450" y="5703888"/>
            <a:ext cx="71469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family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member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1005B9-AD54-4EE2-AE27-8FF609D36E45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88ED82-4FF5-496D-AD4F-6BB119870B6B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5324475" y="2302201"/>
            <a:ext cx="6719363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</a:rPr>
              <a:t>Model sentences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009900"/>
                </a:solidFill>
                <a:ea typeface="Times New Roman" panose="02020603050405020304" pitchFamily="18" charset="0"/>
              </a:rPr>
              <a:t>How many ...... do you have?</a:t>
            </a:r>
          </a:p>
          <a:p>
            <a:pPr algn="ctr"/>
            <a:r>
              <a:rPr lang="en-US" sz="3600" dirty="0">
                <a:solidFill>
                  <a:srgbClr val="009900"/>
                </a:solidFill>
                <a:ea typeface="Times New Roman" panose="02020603050405020304" pitchFamily="18" charset="0"/>
              </a:rPr>
              <a:t>I have ........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97D69E7B-5D60-B775-A49E-8850F7747E19}"/>
              </a:ext>
            </a:extLst>
          </p:cNvPr>
          <p:cNvSpPr/>
          <p:nvPr/>
        </p:nvSpPr>
        <p:spPr>
          <a:xfrm>
            <a:off x="148162" y="2035501"/>
            <a:ext cx="4991423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</a:rPr>
              <a:t>Vocabulary: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Review: </a:t>
            </a:r>
            <a:r>
              <a:rPr lang="en-US" sz="3600" dirty="0">
                <a:solidFill>
                  <a:srgbClr val="009900"/>
                </a:solidFill>
                <a:ea typeface="Times New Roman" panose="02020603050405020304" pitchFamily="18" charset="0"/>
              </a:rPr>
              <a:t>robot, car, doll, marble, dice, block, card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>
                <a:solidFill>
                  <a:srgbClr val="0070C0"/>
                </a:solidFill>
              </a:rPr>
              <a:t>the </a:t>
            </a:r>
            <a:r>
              <a:rPr lang="en-US" sz="3600" i="1" smtClean="0">
                <a:solidFill>
                  <a:srgbClr val="0070C0"/>
                </a:solidFill>
              </a:rPr>
              <a:t>vocabulary </a:t>
            </a:r>
            <a:r>
              <a:rPr lang="en-US" sz="3600" i="1" dirty="0">
                <a:solidFill>
                  <a:srgbClr val="0070C0"/>
                </a:solidFill>
              </a:rPr>
              <a:t>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102 SB)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9" y="3019425"/>
            <a:ext cx="60943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5448300" y="3333749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538" y="4060549"/>
            <a:ext cx="7792279" cy="27212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class into 2 teams: TOM and JERRY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has to choose the right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Tom’s answer is correct, the BOMB WILL MOVE TO JERRY AND EXPLODE.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Tom’s answer is incorrect, THE BOMB WILL MOVE TO TOM AND EXPLODE.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460A9-5978-0A4E-90CD-01BAF5477C0B}"/>
              </a:ext>
            </a:extLst>
          </p:cNvPr>
          <p:cNvSpPr txBox="1"/>
          <p:nvPr/>
        </p:nvSpPr>
        <p:spPr>
          <a:xfrm>
            <a:off x="3827065" y="764075"/>
            <a:ext cx="5431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JERRY’S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QUESTIONS</a:t>
            </a:r>
            <a:endParaRPr kumimoji="0" lang="ru-RU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969025" y="529152"/>
            <a:ext cx="2556632" cy="1694813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03413">
            <a:off x="5643230" y="677433"/>
            <a:ext cx="1320659" cy="13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756042" y="241993"/>
            <a:ext cx="2917642" cy="2301439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066" y="533463"/>
            <a:ext cx="1083995" cy="14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5104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9985327" y="1790650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88298" y="202911"/>
            <a:ext cx="5721115" cy="3001949"/>
          </a:xfrm>
          <a:prstGeom prst="sun">
            <a:avLst>
              <a:gd name="adj" fmla="val 1941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9985327" y="3021285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298" y="1925153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9195" y="1026266"/>
            <a:ext cx="1319320" cy="12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969025" y="529152"/>
            <a:ext cx="2556632" cy="1694813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03413">
            <a:off x="5643230" y="899105"/>
            <a:ext cx="1320659" cy="9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9" y="3019425"/>
            <a:ext cx="60943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m And Jerry Cartoon Logo PNG Image - PurePNG | Free transparent CC0 PNG  Image Library">
            <a:extLst>
              <a:ext uri="{FF2B5EF4-FFF2-40B4-BE49-F238E27FC236}">
                <a16:creationId xmlns:a16="http://schemas.microsoft.com/office/drawing/2014/main" id="{417F3F61-BDCB-48D6-843A-FB88A8FE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420" y="390524"/>
            <a:ext cx="470916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3969331" y="3333749"/>
            <a:ext cx="425333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Goodbye!!!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7255</TotalTime>
  <Words>526</Words>
  <Application>Microsoft Office PowerPoint</Application>
  <PresentationFormat>Widescreen</PresentationFormat>
  <Paragraphs>147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.VnVogue</vt:lpstr>
      <vt:lpstr>Arial</vt:lpstr>
      <vt:lpstr>Britannic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ADMIN</cp:lastModifiedBy>
  <cp:revision>171</cp:revision>
  <dcterms:created xsi:type="dcterms:W3CDTF">2020-12-08T03:17:05Z</dcterms:created>
  <dcterms:modified xsi:type="dcterms:W3CDTF">2026-03-16T06:19:10Z</dcterms:modified>
  <cp:category>9Slide.vn</cp:category>
</cp:coreProperties>
</file>