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3" r:id="rId2"/>
    <p:sldId id="305" r:id="rId3"/>
    <p:sldId id="306" r:id="rId4"/>
    <p:sldId id="317" r:id="rId5"/>
    <p:sldId id="318" r:id="rId6"/>
    <p:sldId id="319" r:id="rId7"/>
    <p:sldId id="320" r:id="rId8"/>
    <p:sldId id="327" r:id="rId9"/>
    <p:sldId id="328" r:id="rId10"/>
    <p:sldId id="382" r:id="rId11"/>
    <p:sldId id="378" r:id="rId12"/>
    <p:sldId id="377" r:id="rId13"/>
    <p:sldId id="379" r:id="rId14"/>
    <p:sldId id="380" r:id="rId15"/>
    <p:sldId id="381" r:id="rId16"/>
    <p:sldId id="384" r:id="rId17"/>
    <p:sldId id="336" r:id="rId18"/>
    <p:sldId id="337" r:id="rId19"/>
    <p:sldId id="338" r:id="rId20"/>
    <p:sldId id="339" r:id="rId21"/>
    <p:sldId id="350" r:id="rId22"/>
    <p:sldId id="351" r:id="rId23"/>
    <p:sldId id="352" r:id="rId24"/>
    <p:sldId id="353" r:id="rId25"/>
    <p:sldId id="344" r:id="rId26"/>
    <p:sldId id="354" r:id="rId27"/>
    <p:sldId id="345" r:id="rId28"/>
    <p:sldId id="387" r:id="rId29"/>
    <p:sldId id="346" r:id="rId30"/>
    <p:sldId id="347" r:id="rId31"/>
    <p:sldId id="348" r:id="rId32"/>
    <p:sldId id="349" r:id="rId33"/>
    <p:sldId id="30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0000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78" d="100"/>
          <a:sy n="78" d="100"/>
        </p:scale>
        <p:origin x="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B3DD933C-080E-4457-A346-43FF6EDADA2F}"/>
    <pc:docChg chg="modSld">
      <pc:chgData name="Phan Van Rieu (Hugo)" userId="032e726b-b6b7-45df-b0ca-e82fb010a48a" providerId="ADAL" clId="{B3DD933C-080E-4457-A346-43FF6EDADA2F}" dt="2024-04-30T15:03:01.245" v="0" actId="14861"/>
      <pc:docMkLst>
        <pc:docMk/>
      </pc:docMkLst>
      <pc:sldChg chg="modSp mod">
        <pc:chgData name="Phan Van Rieu (Hugo)" userId="032e726b-b6b7-45df-b0ca-e82fb010a48a" providerId="ADAL" clId="{B3DD933C-080E-4457-A346-43FF6EDADA2F}" dt="2024-04-30T15:03:01.245" v="0" actId="14861"/>
        <pc:sldMkLst>
          <pc:docMk/>
          <pc:sldMk cId="2984877134" sldId="304"/>
        </pc:sldMkLst>
        <pc:picChg chg="mod">
          <ac:chgData name="Phan Van Rieu (Hugo)" userId="032e726b-b6b7-45df-b0ca-e82fb010a48a" providerId="ADAL" clId="{B3DD933C-080E-4457-A346-43FF6EDADA2F}" dt="2024-04-30T15:03:01.245" v="0" actId="14861"/>
          <ac:picMkLst>
            <pc:docMk/>
            <pc:sldMk cId="2984877134" sldId="304"/>
            <ac:picMk id="5" creationId="{7ABDB1E4-35A8-D696-9B1D-2084568B2D33}"/>
          </ac:picMkLst>
        </pc:picChg>
      </pc:sldChg>
    </pc:docChg>
  </pc:docChgLst>
  <pc:docChgLst>
    <pc:chgData name="Phan Van Rieu (Hugo)" userId="S::rieupv@dtp-education.com::032e726b-b6b7-45df-b0ca-e82fb010a48a" providerId="AD" clId="Web-{9C3284B0-2DFC-597F-4775-CB1F60531FD8}"/>
    <pc:docChg chg="modSld">
      <pc:chgData name="Phan Van Rieu (Hugo)" userId="S::rieupv@dtp-education.com::032e726b-b6b7-45df-b0ca-e82fb010a48a" providerId="AD" clId="Web-{9C3284B0-2DFC-597F-4775-CB1F60531FD8}" dt="2024-04-22T05:21:24.217" v="65" actId="1076"/>
      <pc:docMkLst>
        <pc:docMk/>
      </pc:docMkLst>
      <pc:sldChg chg="addSp delSp modSp">
        <pc:chgData name="Phan Van Rieu (Hugo)" userId="S::rieupv@dtp-education.com::032e726b-b6b7-45df-b0ca-e82fb010a48a" providerId="AD" clId="Web-{9C3284B0-2DFC-597F-4775-CB1F60531FD8}" dt="2024-04-22T05:21:24.217" v="65" actId="1076"/>
        <pc:sldMkLst>
          <pc:docMk/>
          <pc:sldMk cId="1236541882" sldId="383"/>
        </pc:sldMkLst>
        <pc:spChg chg="del mod">
          <ac:chgData name="Phan Van Rieu (Hugo)" userId="S::rieupv@dtp-education.com::032e726b-b6b7-45df-b0ca-e82fb010a48a" providerId="AD" clId="Web-{9C3284B0-2DFC-597F-4775-CB1F60531FD8}" dt="2024-04-22T05:18:31.606" v="1"/>
          <ac:spMkLst>
            <pc:docMk/>
            <pc:sldMk cId="1236541882" sldId="383"/>
            <ac:spMk id="3" creationId="{4692476E-EB49-20E8-DF7F-85E538D58645}"/>
          </ac:spMkLst>
        </pc:spChg>
        <pc:spChg chg="add mod">
          <ac:chgData name="Phan Van Rieu (Hugo)" userId="S::rieupv@dtp-education.com::032e726b-b6b7-45df-b0ca-e82fb010a48a" providerId="AD" clId="Web-{9C3284B0-2DFC-597F-4775-CB1F60531FD8}" dt="2024-04-22T05:21:19.639" v="64" actId="1076"/>
          <ac:spMkLst>
            <pc:docMk/>
            <pc:sldMk cId="1236541882" sldId="383"/>
            <ac:spMk id="5" creationId="{8DBF234F-E5F5-4BB5-7DD7-636D2F9C767B}"/>
          </ac:spMkLst>
        </pc:spChg>
        <pc:picChg chg="add mod">
          <ac:chgData name="Phan Van Rieu (Hugo)" userId="S::rieupv@dtp-education.com::032e726b-b6b7-45df-b0ca-e82fb010a48a" providerId="AD" clId="Web-{9C3284B0-2DFC-597F-4775-CB1F60531FD8}" dt="2024-04-22T05:21:24.217" v="65" actId="1076"/>
          <ac:picMkLst>
            <pc:docMk/>
            <pc:sldMk cId="1236541882" sldId="383"/>
            <ac:picMk id="2" creationId="{790786A5-6C0F-12E8-D961-580AAE363FD4}"/>
          </ac:picMkLst>
        </pc:picChg>
      </pc:sldChg>
    </pc:docChg>
  </pc:docChgLst>
  <pc:docChgLst>
    <pc:chgData name="Phan Van Rieu (Hugo)" userId="032e726b-b6b7-45df-b0ca-e82fb010a48a" providerId="ADAL" clId="{1A57DE02-0535-41D3-9263-ABBE358405A2}"/>
    <pc:docChg chg="custSel modSld">
      <pc:chgData name="Phan Van Rieu (Hugo)" userId="032e726b-b6b7-45df-b0ca-e82fb010a48a" providerId="ADAL" clId="{1A57DE02-0535-41D3-9263-ABBE358405A2}" dt="2024-07-16T05:33:04.943" v="22" actId="1076"/>
      <pc:docMkLst>
        <pc:docMk/>
      </pc:docMkLst>
      <pc:sldChg chg="modSp mod">
        <pc:chgData name="Phan Van Rieu (Hugo)" userId="032e726b-b6b7-45df-b0ca-e82fb010a48a" providerId="ADAL" clId="{1A57DE02-0535-41D3-9263-ABBE358405A2}" dt="2024-06-21T20:20:50.974" v="1" actId="20577"/>
        <pc:sldMkLst>
          <pc:docMk/>
          <pc:sldMk cId="3553067512" sldId="306"/>
        </pc:sldMkLst>
        <pc:spChg chg="mod">
          <ac:chgData name="Phan Van Rieu (Hugo)" userId="032e726b-b6b7-45df-b0ca-e82fb010a48a" providerId="ADAL" clId="{1A57DE02-0535-41D3-9263-ABBE358405A2}" dt="2024-06-21T20:20:50.974" v="1" actId="20577"/>
          <ac:spMkLst>
            <pc:docMk/>
            <pc:sldMk cId="3553067512" sldId="306"/>
            <ac:spMk id="7" creationId="{BA386DE9-345A-400C-B2BB-B32B155C2C38}"/>
          </ac:spMkLst>
        </pc:spChg>
      </pc:sldChg>
      <pc:sldChg chg="modSp mod">
        <pc:chgData name="Phan Van Rieu (Hugo)" userId="032e726b-b6b7-45df-b0ca-e82fb010a48a" providerId="ADAL" clId="{1A57DE02-0535-41D3-9263-ABBE358405A2}" dt="2024-07-16T05:31:28.166" v="5" actId="1076"/>
        <pc:sldMkLst>
          <pc:docMk/>
          <pc:sldMk cId="1770940671" sldId="320"/>
        </pc:sldMkLst>
        <pc:picChg chg="mod">
          <ac:chgData name="Phan Van Rieu (Hugo)" userId="032e726b-b6b7-45df-b0ca-e82fb010a48a" providerId="ADAL" clId="{1A57DE02-0535-41D3-9263-ABBE358405A2}" dt="2024-07-16T05:31:28.166" v="5" actId="1076"/>
          <ac:picMkLst>
            <pc:docMk/>
            <pc:sldMk cId="1770940671" sldId="320"/>
            <ac:picMk id="3" creationId="{14E1E56A-A2D2-1D7B-D683-E4077E3A248A}"/>
          </ac:picMkLst>
        </pc:picChg>
        <pc:picChg chg="mod">
          <ac:chgData name="Phan Van Rieu (Hugo)" userId="032e726b-b6b7-45df-b0ca-e82fb010a48a" providerId="ADAL" clId="{1A57DE02-0535-41D3-9263-ABBE358405A2}" dt="2024-07-16T05:31:25.445" v="4" actId="1076"/>
          <ac:picMkLst>
            <pc:docMk/>
            <pc:sldMk cId="1770940671" sldId="320"/>
            <ac:picMk id="5" creationId="{2A64E24E-B135-4C79-B7B8-22EF92C4ABC2}"/>
          </ac:picMkLst>
        </pc:picChg>
        <pc:picChg chg="mod">
          <ac:chgData name="Phan Van Rieu (Hugo)" userId="032e726b-b6b7-45df-b0ca-e82fb010a48a" providerId="ADAL" clId="{1A57DE02-0535-41D3-9263-ABBE358405A2}" dt="2024-07-16T05:31:22.255" v="2" actId="1076"/>
          <ac:picMkLst>
            <pc:docMk/>
            <pc:sldMk cId="1770940671" sldId="320"/>
            <ac:picMk id="8" creationId="{0BFEB8C5-1E33-191B-480A-F0E1494F0116}"/>
          </ac:picMkLst>
        </pc:picChg>
      </pc:sldChg>
      <pc:sldChg chg="addSp modSp mod modAnim">
        <pc:chgData name="Phan Van Rieu (Hugo)" userId="032e726b-b6b7-45df-b0ca-e82fb010a48a" providerId="ADAL" clId="{1A57DE02-0535-41D3-9263-ABBE358405A2}" dt="2024-07-16T05:32:47.045" v="20"/>
        <pc:sldMkLst>
          <pc:docMk/>
          <pc:sldMk cId="924732891" sldId="338"/>
        </pc:sldMkLst>
        <pc:picChg chg="mod">
          <ac:chgData name="Phan Van Rieu (Hugo)" userId="032e726b-b6b7-45df-b0ca-e82fb010a48a" providerId="ADAL" clId="{1A57DE02-0535-41D3-9263-ABBE358405A2}" dt="2024-07-16T05:31:43.092" v="8" actId="1076"/>
          <ac:picMkLst>
            <pc:docMk/>
            <pc:sldMk cId="924732891" sldId="338"/>
            <ac:picMk id="6" creationId="{797D1E52-947F-B637-6112-3CD8CB9DB55D}"/>
          </ac:picMkLst>
        </pc:picChg>
        <pc:picChg chg="add mod">
          <ac:chgData name="Phan Van Rieu (Hugo)" userId="032e726b-b6b7-45df-b0ca-e82fb010a48a" providerId="ADAL" clId="{1A57DE02-0535-41D3-9263-ABBE358405A2}" dt="2024-07-16T05:31:54.643" v="11" actId="1076"/>
          <ac:picMkLst>
            <pc:docMk/>
            <pc:sldMk cId="924732891" sldId="338"/>
            <ac:picMk id="10" creationId="{5F4CF385-A3E6-4A58-8A49-C9F213EAE5BB}"/>
          </ac:picMkLst>
        </pc:picChg>
        <pc:picChg chg="mod">
          <ac:chgData name="Phan Van Rieu (Hugo)" userId="032e726b-b6b7-45df-b0ca-e82fb010a48a" providerId="ADAL" clId="{1A57DE02-0535-41D3-9263-ABBE358405A2}" dt="2024-07-16T05:31:51.298" v="9" actId="1076"/>
          <ac:picMkLst>
            <pc:docMk/>
            <pc:sldMk cId="924732891" sldId="338"/>
            <ac:picMk id="11" creationId="{FAE6E4FF-F59B-3200-7806-4D1E959D0E11}"/>
          </ac:picMkLst>
        </pc:picChg>
      </pc:sldChg>
      <pc:sldChg chg="addSp delSp modSp mod delAnim modAnim">
        <pc:chgData name="Phan Van Rieu (Hugo)" userId="032e726b-b6b7-45df-b0ca-e82fb010a48a" providerId="ADAL" clId="{1A57DE02-0535-41D3-9263-ABBE358405A2}" dt="2024-07-16T05:32:43.658" v="19"/>
        <pc:sldMkLst>
          <pc:docMk/>
          <pc:sldMk cId="3421192610" sldId="350"/>
        </pc:sldMkLst>
        <pc:picChg chg="del mod">
          <ac:chgData name="Phan Van Rieu (Hugo)" userId="032e726b-b6b7-45df-b0ca-e82fb010a48a" providerId="ADAL" clId="{1A57DE02-0535-41D3-9263-ABBE358405A2}" dt="2024-07-16T05:32:30.630" v="16" actId="478"/>
          <ac:picMkLst>
            <pc:docMk/>
            <pc:sldMk cId="3421192610" sldId="350"/>
            <ac:picMk id="4" creationId="{1086E801-D4D9-D90B-F1E2-1943C43A8847}"/>
          </ac:picMkLst>
        </pc:picChg>
        <pc:picChg chg="mod">
          <ac:chgData name="Phan Van Rieu (Hugo)" userId="032e726b-b6b7-45df-b0ca-e82fb010a48a" providerId="ADAL" clId="{1A57DE02-0535-41D3-9263-ABBE358405A2}" dt="2024-07-16T05:32:25.694" v="14" actId="1076"/>
          <ac:picMkLst>
            <pc:docMk/>
            <pc:sldMk cId="3421192610" sldId="350"/>
            <ac:picMk id="6" creationId="{C924F395-7449-B6D9-C384-E6CE21701436}"/>
          </ac:picMkLst>
        </pc:picChg>
        <pc:picChg chg="add mod">
          <ac:chgData name="Phan Van Rieu (Hugo)" userId="032e726b-b6b7-45df-b0ca-e82fb010a48a" providerId="ADAL" clId="{1A57DE02-0535-41D3-9263-ABBE358405A2}" dt="2024-07-16T05:32:38.167" v="17"/>
          <ac:picMkLst>
            <pc:docMk/>
            <pc:sldMk cId="3421192610" sldId="350"/>
            <ac:picMk id="8" creationId="{28AFBB4D-5B94-4238-B1AC-A12605A8EA5F}"/>
          </ac:picMkLst>
        </pc:picChg>
        <pc:picChg chg="add mod">
          <ac:chgData name="Phan Van Rieu (Hugo)" userId="032e726b-b6b7-45df-b0ca-e82fb010a48a" providerId="ADAL" clId="{1A57DE02-0535-41D3-9263-ABBE358405A2}" dt="2024-07-16T05:32:38.167" v="17"/>
          <ac:picMkLst>
            <pc:docMk/>
            <pc:sldMk cId="3421192610" sldId="350"/>
            <ac:picMk id="9" creationId="{5CF71C3E-A774-40B4-A30B-954CB37A1E80}"/>
          </ac:picMkLst>
        </pc:picChg>
      </pc:sldChg>
      <pc:sldChg chg="delSp modSp mod">
        <pc:chgData name="Phan Van Rieu (Hugo)" userId="032e726b-b6b7-45df-b0ca-e82fb010a48a" providerId="ADAL" clId="{1A57DE02-0535-41D3-9263-ABBE358405A2}" dt="2024-07-16T05:33:04.943" v="22" actId="1076"/>
        <pc:sldMkLst>
          <pc:docMk/>
          <pc:sldMk cId="307544217" sldId="352"/>
        </pc:sldMkLst>
        <pc:spChg chg="del">
          <ac:chgData name="Phan Van Rieu (Hugo)" userId="032e726b-b6b7-45df-b0ca-e82fb010a48a" providerId="ADAL" clId="{1A57DE02-0535-41D3-9263-ABBE358405A2}" dt="2024-07-16T05:33:03.090" v="21" actId="478"/>
          <ac:spMkLst>
            <pc:docMk/>
            <pc:sldMk cId="307544217" sldId="352"/>
            <ac:spMk id="2" creationId="{047404A7-2849-40C3-8B4C-2DD863E578D2}"/>
          </ac:spMkLst>
        </pc:spChg>
        <pc:picChg chg="mod">
          <ac:chgData name="Phan Van Rieu (Hugo)" userId="032e726b-b6b7-45df-b0ca-e82fb010a48a" providerId="ADAL" clId="{1A57DE02-0535-41D3-9263-ABBE358405A2}" dt="2024-07-16T05:33:04.943" v="22" actId="1076"/>
          <ac:picMkLst>
            <pc:docMk/>
            <pc:sldMk cId="307544217" sldId="352"/>
            <ac:picMk id="10" creationId="{D494D2D7-F5F7-8E60-7B26-4520D50A15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87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63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1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97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51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5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1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7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72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03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1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1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78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36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56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19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8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7:</a:t>
            </a:r>
            <a:r>
              <a:rPr lang="en-US" baseline="0" dirty="0">
                <a:solidFill>
                  <a:schemeClr val="bg1"/>
                </a:solidFill>
              </a:rPr>
              <a:t> Jobs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316109" y="3089108"/>
            <a:ext cx="2776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7</a:t>
            </a:r>
            <a:r>
              <a:rPr lang="en-VN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>
                <a:solidFill>
                  <a:srgbClr val="FF0000"/>
                </a:solidFill>
              </a:rPr>
              <a:t>JOBS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67" y="3741327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788737" y="4393545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92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C83FD7-0C9A-87DB-7E34-B8B70BB7203E}"/>
              </a:ext>
            </a:extLst>
          </p:cNvPr>
          <p:cNvSpPr/>
          <p:nvPr/>
        </p:nvSpPr>
        <p:spPr>
          <a:xfrm>
            <a:off x="1100136" y="428625"/>
            <a:ext cx="9972275" cy="603717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nswer">
            <a:extLst>
              <a:ext uri="{FF2B5EF4-FFF2-40B4-BE49-F238E27FC236}">
                <a16:creationId xmlns:a16="http://schemas.microsoft.com/office/drawing/2014/main" id="{6CA45055-6F6A-F6FC-F4D0-03C384D97F2A}"/>
              </a:ext>
            </a:extLst>
          </p:cNvPr>
          <p:cNvSpPr/>
          <p:nvPr/>
        </p:nvSpPr>
        <p:spPr>
          <a:xfrm>
            <a:off x="4060031" y="700087"/>
            <a:ext cx="4071937" cy="1042987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pilot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1415712" y="5776739"/>
            <a:ext cx="776287" cy="703352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E4CB13-2775-C79C-56BB-D629EC113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694" y="1894734"/>
            <a:ext cx="5477639" cy="4413381"/>
          </a:xfrm>
          <a:prstGeom prst="rect">
            <a:avLst/>
          </a:prstGeom>
        </p:spPr>
      </p:pic>
      <p:sp>
        <p:nvSpPr>
          <p:cNvPr id="7" name="2 red">
            <a:extLst>
              <a:ext uri="{FF2B5EF4-FFF2-40B4-BE49-F238E27FC236}">
                <a16:creationId xmlns:a16="http://schemas.microsoft.com/office/drawing/2014/main" id="{E53360A7-F95B-2CC2-FA73-A9C7413190BE}"/>
              </a:ext>
            </a:extLst>
          </p:cNvPr>
          <p:cNvSpPr/>
          <p:nvPr/>
        </p:nvSpPr>
        <p:spPr>
          <a:xfrm>
            <a:off x="1119589" y="1965960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1 red">
            <a:extLst>
              <a:ext uri="{FF2B5EF4-FFF2-40B4-BE49-F238E27FC236}">
                <a16:creationId xmlns:a16="http://schemas.microsoft.com/office/drawing/2014/main" id="{54944840-2DDD-CD73-C628-52B349ED0205}"/>
              </a:ext>
            </a:extLst>
          </p:cNvPr>
          <p:cNvSpPr/>
          <p:nvPr/>
        </p:nvSpPr>
        <p:spPr>
          <a:xfrm>
            <a:off x="1119589" y="470605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 red">
            <a:extLst>
              <a:ext uri="{FF2B5EF4-FFF2-40B4-BE49-F238E27FC236}">
                <a16:creationId xmlns:a16="http://schemas.microsoft.com/office/drawing/2014/main" id="{AAB0CA13-66AA-5F2F-1111-E40C575026CB}"/>
              </a:ext>
            </a:extLst>
          </p:cNvPr>
          <p:cNvSpPr/>
          <p:nvPr/>
        </p:nvSpPr>
        <p:spPr>
          <a:xfrm>
            <a:off x="1119589" y="4963265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 red">
            <a:extLst>
              <a:ext uri="{FF2B5EF4-FFF2-40B4-BE49-F238E27FC236}">
                <a16:creationId xmlns:a16="http://schemas.microsoft.com/office/drawing/2014/main" id="{4D236CCF-A798-0754-C6E3-9B6485ED3B22}"/>
              </a:ext>
            </a:extLst>
          </p:cNvPr>
          <p:cNvSpPr/>
          <p:nvPr/>
        </p:nvSpPr>
        <p:spPr>
          <a:xfrm>
            <a:off x="1119589" y="3467910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1 yellow">
            <a:extLst>
              <a:ext uri="{FF2B5EF4-FFF2-40B4-BE49-F238E27FC236}">
                <a16:creationId xmlns:a16="http://schemas.microsoft.com/office/drawing/2014/main" id="{2B6640F1-2F2A-4343-1FA1-6A5A40AA485A}"/>
              </a:ext>
            </a:extLst>
          </p:cNvPr>
          <p:cNvSpPr/>
          <p:nvPr/>
        </p:nvSpPr>
        <p:spPr>
          <a:xfrm>
            <a:off x="3606020" y="466676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2 yellow">
            <a:extLst>
              <a:ext uri="{FF2B5EF4-FFF2-40B4-BE49-F238E27FC236}">
                <a16:creationId xmlns:a16="http://schemas.microsoft.com/office/drawing/2014/main" id="{A696DE17-5AE0-ACF8-BDA3-E75384BBAEF8}"/>
              </a:ext>
            </a:extLst>
          </p:cNvPr>
          <p:cNvSpPr/>
          <p:nvPr/>
        </p:nvSpPr>
        <p:spPr>
          <a:xfrm>
            <a:off x="3606020" y="1958895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 yellow">
            <a:extLst>
              <a:ext uri="{FF2B5EF4-FFF2-40B4-BE49-F238E27FC236}">
                <a16:creationId xmlns:a16="http://schemas.microsoft.com/office/drawing/2014/main" id="{2831600A-9A00-A666-D080-D4FC70BC271A}"/>
              </a:ext>
            </a:extLst>
          </p:cNvPr>
          <p:cNvSpPr/>
          <p:nvPr/>
        </p:nvSpPr>
        <p:spPr>
          <a:xfrm>
            <a:off x="3606020" y="3458186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4 yellow">
            <a:extLst>
              <a:ext uri="{FF2B5EF4-FFF2-40B4-BE49-F238E27FC236}">
                <a16:creationId xmlns:a16="http://schemas.microsoft.com/office/drawing/2014/main" id="{E255E3D4-F080-4421-09CB-E3EBD7F91CA2}"/>
              </a:ext>
            </a:extLst>
          </p:cNvPr>
          <p:cNvSpPr/>
          <p:nvPr/>
        </p:nvSpPr>
        <p:spPr>
          <a:xfrm>
            <a:off x="3606020" y="4969860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2 green">
            <a:extLst>
              <a:ext uri="{FF2B5EF4-FFF2-40B4-BE49-F238E27FC236}">
                <a16:creationId xmlns:a16="http://schemas.microsoft.com/office/drawing/2014/main" id="{BEE4E4D9-E70A-3C95-5DA1-44DE54FD560F}"/>
              </a:ext>
            </a:extLst>
          </p:cNvPr>
          <p:cNvSpPr/>
          <p:nvPr/>
        </p:nvSpPr>
        <p:spPr>
          <a:xfrm>
            <a:off x="6074900" y="1965960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1 green">
            <a:extLst>
              <a:ext uri="{FF2B5EF4-FFF2-40B4-BE49-F238E27FC236}">
                <a16:creationId xmlns:a16="http://schemas.microsoft.com/office/drawing/2014/main" id="{83BEE8D2-AFD8-3C68-F995-A04A958461A9}"/>
              </a:ext>
            </a:extLst>
          </p:cNvPr>
          <p:cNvSpPr/>
          <p:nvPr/>
        </p:nvSpPr>
        <p:spPr>
          <a:xfrm>
            <a:off x="6074900" y="470605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4 green">
            <a:extLst>
              <a:ext uri="{FF2B5EF4-FFF2-40B4-BE49-F238E27FC236}">
                <a16:creationId xmlns:a16="http://schemas.microsoft.com/office/drawing/2014/main" id="{B19376D7-21B0-F76B-14D0-2810480F5A0F}"/>
              </a:ext>
            </a:extLst>
          </p:cNvPr>
          <p:cNvSpPr/>
          <p:nvPr/>
        </p:nvSpPr>
        <p:spPr>
          <a:xfrm>
            <a:off x="6074900" y="4963265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3 green">
            <a:extLst>
              <a:ext uri="{FF2B5EF4-FFF2-40B4-BE49-F238E27FC236}">
                <a16:creationId xmlns:a16="http://schemas.microsoft.com/office/drawing/2014/main" id="{1250F247-A1A2-9F14-8599-189D9BE88F24}"/>
              </a:ext>
            </a:extLst>
          </p:cNvPr>
          <p:cNvSpPr/>
          <p:nvPr/>
        </p:nvSpPr>
        <p:spPr>
          <a:xfrm>
            <a:off x="6074900" y="3467910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1 blue">
            <a:extLst>
              <a:ext uri="{FF2B5EF4-FFF2-40B4-BE49-F238E27FC236}">
                <a16:creationId xmlns:a16="http://schemas.microsoft.com/office/drawing/2014/main" id="{16563199-530C-46A5-48D5-7A6A8F944E3A}"/>
              </a:ext>
            </a:extLst>
          </p:cNvPr>
          <p:cNvSpPr/>
          <p:nvPr/>
        </p:nvSpPr>
        <p:spPr>
          <a:xfrm>
            <a:off x="8561331" y="466676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2 blue">
            <a:extLst>
              <a:ext uri="{FF2B5EF4-FFF2-40B4-BE49-F238E27FC236}">
                <a16:creationId xmlns:a16="http://schemas.microsoft.com/office/drawing/2014/main" id="{8CB38190-D838-C9CC-7139-5A9B2D9772BC}"/>
              </a:ext>
            </a:extLst>
          </p:cNvPr>
          <p:cNvSpPr/>
          <p:nvPr/>
        </p:nvSpPr>
        <p:spPr>
          <a:xfrm>
            <a:off x="8561331" y="1973183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3 blue">
            <a:extLst>
              <a:ext uri="{FF2B5EF4-FFF2-40B4-BE49-F238E27FC236}">
                <a16:creationId xmlns:a16="http://schemas.microsoft.com/office/drawing/2014/main" id="{1155E90C-21B3-7AD7-7649-6E02387F31C7}"/>
              </a:ext>
            </a:extLst>
          </p:cNvPr>
          <p:cNvSpPr/>
          <p:nvPr/>
        </p:nvSpPr>
        <p:spPr>
          <a:xfrm>
            <a:off x="8561331" y="3458186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4 blue">
            <a:extLst>
              <a:ext uri="{FF2B5EF4-FFF2-40B4-BE49-F238E27FC236}">
                <a16:creationId xmlns:a16="http://schemas.microsoft.com/office/drawing/2014/main" id="{20EDFEC1-FB6A-62E6-5212-F0D9E828EFB5}"/>
              </a:ext>
            </a:extLst>
          </p:cNvPr>
          <p:cNvSpPr/>
          <p:nvPr/>
        </p:nvSpPr>
        <p:spPr>
          <a:xfrm>
            <a:off x="8561331" y="4969860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348CF453-6809-056C-F642-60DF140D3753}"/>
              </a:ext>
            </a:extLst>
          </p:cNvPr>
          <p:cNvSpPr/>
          <p:nvPr/>
        </p:nvSpPr>
        <p:spPr>
          <a:xfrm>
            <a:off x="185738" y="971550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BFCAD589-E09B-AF5A-B5D4-2D04BFA41359}"/>
              </a:ext>
            </a:extLst>
          </p:cNvPr>
          <p:cNvSpPr/>
          <p:nvPr/>
        </p:nvSpPr>
        <p:spPr>
          <a:xfrm>
            <a:off x="185738" y="2327513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2A5D501-F445-95A4-B52A-790974F0AAF0}"/>
              </a:ext>
            </a:extLst>
          </p:cNvPr>
          <p:cNvSpPr/>
          <p:nvPr/>
        </p:nvSpPr>
        <p:spPr>
          <a:xfrm>
            <a:off x="185738" y="3836528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CA19E558-9C13-F17D-B891-9F35F6D51C4B}"/>
              </a:ext>
            </a:extLst>
          </p:cNvPr>
          <p:cNvSpPr/>
          <p:nvPr/>
        </p:nvSpPr>
        <p:spPr>
          <a:xfrm>
            <a:off x="185998" y="5331883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9" name="show">
            <a:extLst>
              <a:ext uri="{FF2B5EF4-FFF2-40B4-BE49-F238E27FC236}">
                <a16:creationId xmlns:a16="http://schemas.microsoft.com/office/drawing/2014/main" id="{7ED6C378-BF22-0D0A-2505-242357560156}"/>
              </a:ext>
            </a:extLst>
          </p:cNvPr>
          <p:cNvSpPr/>
          <p:nvPr/>
        </p:nvSpPr>
        <p:spPr>
          <a:xfrm>
            <a:off x="9167811" y="5714731"/>
            <a:ext cx="1704977" cy="751072"/>
          </a:xfrm>
          <a:prstGeom prst="wav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show</a:t>
            </a:r>
          </a:p>
        </p:txBody>
      </p:sp>
    </p:spTree>
    <p:extLst>
      <p:ext uri="{BB962C8B-B14F-4D97-AF65-F5344CB8AC3E}">
        <p14:creationId xmlns:p14="http://schemas.microsoft.com/office/powerpoint/2010/main" val="29539913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5" grpId="0" animBg="1"/>
      <p:bldP spid="55" grpId="1" animBg="1"/>
      <p:bldP spid="56" grpId="0" animBg="1"/>
      <p:bldP spid="56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C83FD7-0C9A-87DB-7E34-B8B70BB7203E}"/>
              </a:ext>
            </a:extLst>
          </p:cNvPr>
          <p:cNvSpPr/>
          <p:nvPr/>
        </p:nvSpPr>
        <p:spPr>
          <a:xfrm>
            <a:off x="1100136" y="428625"/>
            <a:ext cx="9972275" cy="603717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nswer">
            <a:extLst>
              <a:ext uri="{FF2B5EF4-FFF2-40B4-BE49-F238E27FC236}">
                <a16:creationId xmlns:a16="http://schemas.microsoft.com/office/drawing/2014/main" id="{6CA45055-6F6A-F6FC-F4D0-03C384D97F2A}"/>
              </a:ext>
            </a:extLst>
          </p:cNvPr>
          <p:cNvSpPr/>
          <p:nvPr/>
        </p:nvSpPr>
        <p:spPr>
          <a:xfrm>
            <a:off x="4060031" y="700087"/>
            <a:ext cx="4071937" cy="1042987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designer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1415712" y="5776739"/>
            <a:ext cx="776287" cy="703352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A70DE9-E2B2-7A87-2C8B-AE17B2F99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713" y="2017946"/>
            <a:ext cx="5534797" cy="4389239"/>
          </a:xfrm>
          <a:prstGeom prst="rect">
            <a:avLst/>
          </a:prstGeom>
        </p:spPr>
      </p:pic>
      <p:sp>
        <p:nvSpPr>
          <p:cNvPr id="7" name="2 red">
            <a:extLst>
              <a:ext uri="{FF2B5EF4-FFF2-40B4-BE49-F238E27FC236}">
                <a16:creationId xmlns:a16="http://schemas.microsoft.com/office/drawing/2014/main" id="{E53360A7-F95B-2CC2-FA73-A9C7413190BE}"/>
              </a:ext>
            </a:extLst>
          </p:cNvPr>
          <p:cNvSpPr/>
          <p:nvPr/>
        </p:nvSpPr>
        <p:spPr>
          <a:xfrm>
            <a:off x="1119589" y="1965960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1 red">
            <a:extLst>
              <a:ext uri="{FF2B5EF4-FFF2-40B4-BE49-F238E27FC236}">
                <a16:creationId xmlns:a16="http://schemas.microsoft.com/office/drawing/2014/main" id="{54944840-2DDD-CD73-C628-52B349ED0205}"/>
              </a:ext>
            </a:extLst>
          </p:cNvPr>
          <p:cNvSpPr/>
          <p:nvPr/>
        </p:nvSpPr>
        <p:spPr>
          <a:xfrm>
            <a:off x="1119589" y="470605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 red">
            <a:extLst>
              <a:ext uri="{FF2B5EF4-FFF2-40B4-BE49-F238E27FC236}">
                <a16:creationId xmlns:a16="http://schemas.microsoft.com/office/drawing/2014/main" id="{AAB0CA13-66AA-5F2F-1111-E40C575026CB}"/>
              </a:ext>
            </a:extLst>
          </p:cNvPr>
          <p:cNvSpPr/>
          <p:nvPr/>
        </p:nvSpPr>
        <p:spPr>
          <a:xfrm>
            <a:off x="1119589" y="4963265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 red">
            <a:extLst>
              <a:ext uri="{FF2B5EF4-FFF2-40B4-BE49-F238E27FC236}">
                <a16:creationId xmlns:a16="http://schemas.microsoft.com/office/drawing/2014/main" id="{4D236CCF-A798-0754-C6E3-9B6485ED3B22}"/>
              </a:ext>
            </a:extLst>
          </p:cNvPr>
          <p:cNvSpPr/>
          <p:nvPr/>
        </p:nvSpPr>
        <p:spPr>
          <a:xfrm>
            <a:off x="1119589" y="3467910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1 yellow">
            <a:extLst>
              <a:ext uri="{FF2B5EF4-FFF2-40B4-BE49-F238E27FC236}">
                <a16:creationId xmlns:a16="http://schemas.microsoft.com/office/drawing/2014/main" id="{2B6640F1-2F2A-4343-1FA1-6A5A40AA485A}"/>
              </a:ext>
            </a:extLst>
          </p:cNvPr>
          <p:cNvSpPr/>
          <p:nvPr/>
        </p:nvSpPr>
        <p:spPr>
          <a:xfrm>
            <a:off x="3606020" y="466676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2 yellow">
            <a:extLst>
              <a:ext uri="{FF2B5EF4-FFF2-40B4-BE49-F238E27FC236}">
                <a16:creationId xmlns:a16="http://schemas.microsoft.com/office/drawing/2014/main" id="{A696DE17-5AE0-ACF8-BDA3-E75384BBAEF8}"/>
              </a:ext>
            </a:extLst>
          </p:cNvPr>
          <p:cNvSpPr/>
          <p:nvPr/>
        </p:nvSpPr>
        <p:spPr>
          <a:xfrm>
            <a:off x="3606020" y="1958895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 yellow">
            <a:extLst>
              <a:ext uri="{FF2B5EF4-FFF2-40B4-BE49-F238E27FC236}">
                <a16:creationId xmlns:a16="http://schemas.microsoft.com/office/drawing/2014/main" id="{2831600A-9A00-A666-D080-D4FC70BC271A}"/>
              </a:ext>
            </a:extLst>
          </p:cNvPr>
          <p:cNvSpPr/>
          <p:nvPr/>
        </p:nvSpPr>
        <p:spPr>
          <a:xfrm>
            <a:off x="3606020" y="3458186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4 yellow">
            <a:extLst>
              <a:ext uri="{FF2B5EF4-FFF2-40B4-BE49-F238E27FC236}">
                <a16:creationId xmlns:a16="http://schemas.microsoft.com/office/drawing/2014/main" id="{E255E3D4-F080-4421-09CB-E3EBD7F91CA2}"/>
              </a:ext>
            </a:extLst>
          </p:cNvPr>
          <p:cNvSpPr/>
          <p:nvPr/>
        </p:nvSpPr>
        <p:spPr>
          <a:xfrm>
            <a:off x="3606020" y="4969860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2 green">
            <a:extLst>
              <a:ext uri="{FF2B5EF4-FFF2-40B4-BE49-F238E27FC236}">
                <a16:creationId xmlns:a16="http://schemas.microsoft.com/office/drawing/2014/main" id="{BEE4E4D9-E70A-3C95-5DA1-44DE54FD560F}"/>
              </a:ext>
            </a:extLst>
          </p:cNvPr>
          <p:cNvSpPr/>
          <p:nvPr/>
        </p:nvSpPr>
        <p:spPr>
          <a:xfrm>
            <a:off x="6074900" y="1965960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1 green">
            <a:extLst>
              <a:ext uri="{FF2B5EF4-FFF2-40B4-BE49-F238E27FC236}">
                <a16:creationId xmlns:a16="http://schemas.microsoft.com/office/drawing/2014/main" id="{83BEE8D2-AFD8-3C68-F995-A04A958461A9}"/>
              </a:ext>
            </a:extLst>
          </p:cNvPr>
          <p:cNvSpPr/>
          <p:nvPr/>
        </p:nvSpPr>
        <p:spPr>
          <a:xfrm>
            <a:off x="6074900" y="470605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4 green">
            <a:extLst>
              <a:ext uri="{FF2B5EF4-FFF2-40B4-BE49-F238E27FC236}">
                <a16:creationId xmlns:a16="http://schemas.microsoft.com/office/drawing/2014/main" id="{B19376D7-21B0-F76B-14D0-2810480F5A0F}"/>
              </a:ext>
            </a:extLst>
          </p:cNvPr>
          <p:cNvSpPr/>
          <p:nvPr/>
        </p:nvSpPr>
        <p:spPr>
          <a:xfrm>
            <a:off x="6074900" y="4963265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3 green">
            <a:extLst>
              <a:ext uri="{FF2B5EF4-FFF2-40B4-BE49-F238E27FC236}">
                <a16:creationId xmlns:a16="http://schemas.microsoft.com/office/drawing/2014/main" id="{1250F247-A1A2-9F14-8599-189D9BE88F24}"/>
              </a:ext>
            </a:extLst>
          </p:cNvPr>
          <p:cNvSpPr/>
          <p:nvPr/>
        </p:nvSpPr>
        <p:spPr>
          <a:xfrm>
            <a:off x="6074900" y="3467910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1 blue">
            <a:extLst>
              <a:ext uri="{FF2B5EF4-FFF2-40B4-BE49-F238E27FC236}">
                <a16:creationId xmlns:a16="http://schemas.microsoft.com/office/drawing/2014/main" id="{16563199-530C-46A5-48D5-7A6A8F944E3A}"/>
              </a:ext>
            </a:extLst>
          </p:cNvPr>
          <p:cNvSpPr/>
          <p:nvPr/>
        </p:nvSpPr>
        <p:spPr>
          <a:xfrm>
            <a:off x="8561331" y="466676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2 blue">
            <a:extLst>
              <a:ext uri="{FF2B5EF4-FFF2-40B4-BE49-F238E27FC236}">
                <a16:creationId xmlns:a16="http://schemas.microsoft.com/office/drawing/2014/main" id="{8CB38190-D838-C9CC-7139-5A9B2D9772BC}"/>
              </a:ext>
            </a:extLst>
          </p:cNvPr>
          <p:cNvSpPr/>
          <p:nvPr/>
        </p:nvSpPr>
        <p:spPr>
          <a:xfrm>
            <a:off x="8561331" y="1973183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3 blue">
            <a:extLst>
              <a:ext uri="{FF2B5EF4-FFF2-40B4-BE49-F238E27FC236}">
                <a16:creationId xmlns:a16="http://schemas.microsoft.com/office/drawing/2014/main" id="{1155E90C-21B3-7AD7-7649-6E02387F31C7}"/>
              </a:ext>
            </a:extLst>
          </p:cNvPr>
          <p:cNvSpPr/>
          <p:nvPr/>
        </p:nvSpPr>
        <p:spPr>
          <a:xfrm>
            <a:off x="8561331" y="3458186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4 blue">
            <a:extLst>
              <a:ext uri="{FF2B5EF4-FFF2-40B4-BE49-F238E27FC236}">
                <a16:creationId xmlns:a16="http://schemas.microsoft.com/office/drawing/2014/main" id="{20EDFEC1-FB6A-62E6-5212-F0D9E828EFB5}"/>
              </a:ext>
            </a:extLst>
          </p:cNvPr>
          <p:cNvSpPr/>
          <p:nvPr/>
        </p:nvSpPr>
        <p:spPr>
          <a:xfrm>
            <a:off x="8561331" y="4969860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348CF453-6809-056C-F642-60DF140D3753}"/>
              </a:ext>
            </a:extLst>
          </p:cNvPr>
          <p:cNvSpPr/>
          <p:nvPr/>
        </p:nvSpPr>
        <p:spPr>
          <a:xfrm>
            <a:off x="185738" y="971550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BFCAD589-E09B-AF5A-B5D4-2D04BFA41359}"/>
              </a:ext>
            </a:extLst>
          </p:cNvPr>
          <p:cNvSpPr/>
          <p:nvPr/>
        </p:nvSpPr>
        <p:spPr>
          <a:xfrm>
            <a:off x="185738" y="2327513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2A5D501-F445-95A4-B52A-790974F0AAF0}"/>
              </a:ext>
            </a:extLst>
          </p:cNvPr>
          <p:cNvSpPr/>
          <p:nvPr/>
        </p:nvSpPr>
        <p:spPr>
          <a:xfrm>
            <a:off x="185738" y="3836528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CA19E558-9C13-F17D-B891-9F35F6D51C4B}"/>
              </a:ext>
            </a:extLst>
          </p:cNvPr>
          <p:cNvSpPr/>
          <p:nvPr/>
        </p:nvSpPr>
        <p:spPr>
          <a:xfrm>
            <a:off x="185998" y="5331883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9" name="show">
            <a:extLst>
              <a:ext uri="{FF2B5EF4-FFF2-40B4-BE49-F238E27FC236}">
                <a16:creationId xmlns:a16="http://schemas.microsoft.com/office/drawing/2014/main" id="{7ED6C378-BF22-0D0A-2505-242357560156}"/>
              </a:ext>
            </a:extLst>
          </p:cNvPr>
          <p:cNvSpPr/>
          <p:nvPr/>
        </p:nvSpPr>
        <p:spPr>
          <a:xfrm>
            <a:off x="9167811" y="5714731"/>
            <a:ext cx="1704977" cy="751072"/>
          </a:xfrm>
          <a:prstGeom prst="wav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show</a:t>
            </a:r>
          </a:p>
        </p:txBody>
      </p:sp>
    </p:spTree>
    <p:extLst>
      <p:ext uri="{BB962C8B-B14F-4D97-AF65-F5344CB8AC3E}">
        <p14:creationId xmlns:p14="http://schemas.microsoft.com/office/powerpoint/2010/main" val="4251970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5" grpId="0" animBg="1"/>
      <p:bldP spid="55" grpId="1" animBg="1"/>
      <p:bldP spid="56" grpId="0" animBg="1"/>
      <p:bldP spid="56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C83FD7-0C9A-87DB-7E34-B8B70BB7203E}"/>
              </a:ext>
            </a:extLst>
          </p:cNvPr>
          <p:cNvSpPr/>
          <p:nvPr/>
        </p:nvSpPr>
        <p:spPr>
          <a:xfrm>
            <a:off x="1100136" y="428625"/>
            <a:ext cx="9972275" cy="603717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C0FC0-FD75-7F10-8454-A83AA001A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075" y="1946078"/>
            <a:ext cx="5553850" cy="4483297"/>
          </a:xfrm>
          <a:prstGeom prst="rect">
            <a:avLst/>
          </a:prstGeom>
        </p:spPr>
      </p:pic>
      <p:sp>
        <p:nvSpPr>
          <p:cNvPr id="3" name="answer">
            <a:extLst>
              <a:ext uri="{FF2B5EF4-FFF2-40B4-BE49-F238E27FC236}">
                <a16:creationId xmlns:a16="http://schemas.microsoft.com/office/drawing/2014/main" id="{6CA45055-6F6A-F6FC-F4D0-03C384D97F2A}"/>
              </a:ext>
            </a:extLst>
          </p:cNvPr>
          <p:cNvSpPr/>
          <p:nvPr/>
        </p:nvSpPr>
        <p:spPr>
          <a:xfrm>
            <a:off x="4060031" y="700087"/>
            <a:ext cx="4071937" cy="1042987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hairdresser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1415712" y="5776739"/>
            <a:ext cx="776287" cy="703352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" name="2 red">
            <a:extLst>
              <a:ext uri="{FF2B5EF4-FFF2-40B4-BE49-F238E27FC236}">
                <a16:creationId xmlns:a16="http://schemas.microsoft.com/office/drawing/2014/main" id="{E53360A7-F95B-2CC2-FA73-A9C7413190BE}"/>
              </a:ext>
            </a:extLst>
          </p:cNvPr>
          <p:cNvSpPr/>
          <p:nvPr/>
        </p:nvSpPr>
        <p:spPr>
          <a:xfrm>
            <a:off x="1119589" y="1965960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1 red">
            <a:extLst>
              <a:ext uri="{FF2B5EF4-FFF2-40B4-BE49-F238E27FC236}">
                <a16:creationId xmlns:a16="http://schemas.microsoft.com/office/drawing/2014/main" id="{54944840-2DDD-CD73-C628-52B349ED0205}"/>
              </a:ext>
            </a:extLst>
          </p:cNvPr>
          <p:cNvSpPr/>
          <p:nvPr/>
        </p:nvSpPr>
        <p:spPr>
          <a:xfrm>
            <a:off x="1119589" y="470605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 red">
            <a:extLst>
              <a:ext uri="{FF2B5EF4-FFF2-40B4-BE49-F238E27FC236}">
                <a16:creationId xmlns:a16="http://schemas.microsoft.com/office/drawing/2014/main" id="{AAB0CA13-66AA-5F2F-1111-E40C575026CB}"/>
              </a:ext>
            </a:extLst>
          </p:cNvPr>
          <p:cNvSpPr/>
          <p:nvPr/>
        </p:nvSpPr>
        <p:spPr>
          <a:xfrm>
            <a:off x="1119589" y="4963265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 red">
            <a:extLst>
              <a:ext uri="{FF2B5EF4-FFF2-40B4-BE49-F238E27FC236}">
                <a16:creationId xmlns:a16="http://schemas.microsoft.com/office/drawing/2014/main" id="{4D236CCF-A798-0754-C6E3-9B6485ED3B22}"/>
              </a:ext>
            </a:extLst>
          </p:cNvPr>
          <p:cNvSpPr/>
          <p:nvPr/>
        </p:nvSpPr>
        <p:spPr>
          <a:xfrm>
            <a:off x="1119589" y="3467910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1 yellow">
            <a:extLst>
              <a:ext uri="{FF2B5EF4-FFF2-40B4-BE49-F238E27FC236}">
                <a16:creationId xmlns:a16="http://schemas.microsoft.com/office/drawing/2014/main" id="{2B6640F1-2F2A-4343-1FA1-6A5A40AA485A}"/>
              </a:ext>
            </a:extLst>
          </p:cNvPr>
          <p:cNvSpPr/>
          <p:nvPr/>
        </p:nvSpPr>
        <p:spPr>
          <a:xfrm>
            <a:off x="3606020" y="466676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2 yellow">
            <a:extLst>
              <a:ext uri="{FF2B5EF4-FFF2-40B4-BE49-F238E27FC236}">
                <a16:creationId xmlns:a16="http://schemas.microsoft.com/office/drawing/2014/main" id="{A696DE17-5AE0-ACF8-BDA3-E75384BBAEF8}"/>
              </a:ext>
            </a:extLst>
          </p:cNvPr>
          <p:cNvSpPr/>
          <p:nvPr/>
        </p:nvSpPr>
        <p:spPr>
          <a:xfrm>
            <a:off x="3606020" y="1958895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 yellow">
            <a:extLst>
              <a:ext uri="{FF2B5EF4-FFF2-40B4-BE49-F238E27FC236}">
                <a16:creationId xmlns:a16="http://schemas.microsoft.com/office/drawing/2014/main" id="{2831600A-9A00-A666-D080-D4FC70BC271A}"/>
              </a:ext>
            </a:extLst>
          </p:cNvPr>
          <p:cNvSpPr/>
          <p:nvPr/>
        </p:nvSpPr>
        <p:spPr>
          <a:xfrm>
            <a:off x="3606020" y="3458186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4 yellow">
            <a:extLst>
              <a:ext uri="{FF2B5EF4-FFF2-40B4-BE49-F238E27FC236}">
                <a16:creationId xmlns:a16="http://schemas.microsoft.com/office/drawing/2014/main" id="{E255E3D4-F080-4421-09CB-E3EBD7F91CA2}"/>
              </a:ext>
            </a:extLst>
          </p:cNvPr>
          <p:cNvSpPr/>
          <p:nvPr/>
        </p:nvSpPr>
        <p:spPr>
          <a:xfrm>
            <a:off x="3606020" y="4969860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2 green">
            <a:extLst>
              <a:ext uri="{FF2B5EF4-FFF2-40B4-BE49-F238E27FC236}">
                <a16:creationId xmlns:a16="http://schemas.microsoft.com/office/drawing/2014/main" id="{BEE4E4D9-E70A-3C95-5DA1-44DE54FD560F}"/>
              </a:ext>
            </a:extLst>
          </p:cNvPr>
          <p:cNvSpPr/>
          <p:nvPr/>
        </p:nvSpPr>
        <p:spPr>
          <a:xfrm>
            <a:off x="6074900" y="1965960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1 green">
            <a:extLst>
              <a:ext uri="{FF2B5EF4-FFF2-40B4-BE49-F238E27FC236}">
                <a16:creationId xmlns:a16="http://schemas.microsoft.com/office/drawing/2014/main" id="{83BEE8D2-AFD8-3C68-F995-A04A958461A9}"/>
              </a:ext>
            </a:extLst>
          </p:cNvPr>
          <p:cNvSpPr/>
          <p:nvPr/>
        </p:nvSpPr>
        <p:spPr>
          <a:xfrm>
            <a:off x="6074900" y="470605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4 green">
            <a:extLst>
              <a:ext uri="{FF2B5EF4-FFF2-40B4-BE49-F238E27FC236}">
                <a16:creationId xmlns:a16="http://schemas.microsoft.com/office/drawing/2014/main" id="{B19376D7-21B0-F76B-14D0-2810480F5A0F}"/>
              </a:ext>
            </a:extLst>
          </p:cNvPr>
          <p:cNvSpPr/>
          <p:nvPr/>
        </p:nvSpPr>
        <p:spPr>
          <a:xfrm>
            <a:off x="6074900" y="4963265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3 green">
            <a:extLst>
              <a:ext uri="{FF2B5EF4-FFF2-40B4-BE49-F238E27FC236}">
                <a16:creationId xmlns:a16="http://schemas.microsoft.com/office/drawing/2014/main" id="{1250F247-A1A2-9F14-8599-189D9BE88F24}"/>
              </a:ext>
            </a:extLst>
          </p:cNvPr>
          <p:cNvSpPr/>
          <p:nvPr/>
        </p:nvSpPr>
        <p:spPr>
          <a:xfrm>
            <a:off x="6074900" y="3467910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1 blue">
            <a:extLst>
              <a:ext uri="{FF2B5EF4-FFF2-40B4-BE49-F238E27FC236}">
                <a16:creationId xmlns:a16="http://schemas.microsoft.com/office/drawing/2014/main" id="{16563199-530C-46A5-48D5-7A6A8F944E3A}"/>
              </a:ext>
            </a:extLst>
          </p:cNvPr>
          <p:cNvSpPr/>
          <p:nvPr/>
        </p:nvSpPr>
        <p:spPr>
          <a:xfrm>
            <a:off x="8561331" y="466676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2 blue">
            <a:extLst>
              <a:ext uri="{FF2B5EF4-FFF2-40B4-BE49-F238E27FC236}">
                <a16:creationId xmlns:a16="http://schemas.microsoft.com/office/drawing/2014/main" id="{8CB38190-D838-C9CC-7139-5A9B2D9772BC}"/>
              </a:ext>
            </a:extLst>
          </p:cNvPr>
          <p:cNvSpPr/>
          <p:nvPr/>
        </p:nvSpPr>
        <p:spPr>
          <a:xfrm>
            <a:off x="8561331" y="1973183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3 blue">
            <a:extLst>
              <a:ext uri="{FF2B5EF4-FFF2-40B4-BE49-F238E27FC236}">
                <a16:creationId xmlns:a16="http://schemas.microsoft.com/office/drawing/2014/main" id="{1155E90C-21B3-7AD7-7649-6E02387F31C7}"/>
              </a:ext>
            </a:extLst>
          </p:cNvPr>
          <p:cNvSpPr/>
          <p:nvPr/>
        </p:nvSpPr>
        <p:spPr>
          <a:xfrm>
            <a:off x="8561331" y="3458186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4 blue">
            <a:extLst>
              <a:ext uri="{FF2B5EF4-FFF2-40B4-BE49-F238E27FC236}">
                <a16:creationId xmlns:a16="http://schemas.microsoft.com/office/drawing/2014/main" id="{20EDFEC1-FB6A-62E6-5212-F0D9E828EFB5}"/>
              </a:ext>
            </a:extLst>
          </p:cNvPr>
          <p:cNvSpPr/>
          <p:nvPr/>
        </p:nvSpPr>
        <p:spPr>
          <a:xfrm>
            <a:off x="8561331" y="4969860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348CF453-6809-056C-F642-60DF140D3753}"/>
              </a:ext>
            </a:extLst>
          </p:cNvPr>
          <p:cNvSpPr/>
          <p:nvPr/>
        </p:nvSpPr>
        <p:spPr>
          <a:xfrm>
            <a:off x="185738" y="971550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BFCAD589-E09B-AF5A-B5D4-2D04BFA41359}"/>
              </a:ext>
            </a:extLst>
          </p:cNvPr>
          <p:cNvSpPr/>
          <p:nvPr/>
        </p:nvSpPr>
        <p:spPr>
          <a:xfrm>
            <a:off x="185738" y="2327513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2A5D501-F445-95A4-B52A-790974F0AAF0}"/>
              </a:ext>
            </a:extLst>
          </p:cNvPr>
          <p:cNvSpPr/>
          <p:nvPr/>
        </p:nvSpPr>
        <p:spPr>
          <a:xfrm>
            <a:off x="185738" y="3836528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CA19E558-9C13-F17D-B891-9F35F6D51C4B}"/>
              </a:ext>
            </a:extLst>
          </p:cNvPr>
          <p:cNvSpPr/>
          <p:nvPr/>
        </p:nvSpPr>
        <p:spPr>
          <a:xfrm>
            <a:off x="185998" y="5331883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9" name="show">
            <a:extLst>
              <a:ext uri="{FF2B5EF4-FFF2-40B4-BE49-F238E27FC236}">
                <a16:creationId xmlns:a16="http://schemas.microsoft.com/office/drawing/2014/main" id="{7ED6C378-BF22-0D0A-2505-242357560156}"/>
              </a:ext>
            </a:extLst>
          </p:cNvPr>
          <p:cNvSpPr/>
          <p:nvPr/>
        </p:nvSpPr>
        <p:spPr>
          <a:xfrm>
            <a:off x="9167811" y="5714731"/>
            <a:ext cx="1704977" cy="751072"/>
          </a:xfrm>
          <a:prstGeom prst="wav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show</a:t>
            </a:r>
          </a:p>
        </p:txBody>
      </p:sp>
    </p:spTree>
    <p:extLst>
      <p:ext uri="{BB962C8B-B14F-4D97-AF65-F5344CB8AC3E}">
        <p14:creationId xmlns:p14="http://schemas.microsoft.com/office/powerpoint/2010/main" val="14928312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5" grpId="0" animBg="1"/>
      <p:bldP spid="55" grpId="1" animBg="1"/>
      <p:bldP spid="56" grpId="0" animBg="1"/>
      <p:bldP spid="56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C83FD7-0C9A-87DB-7E34-B8B70BB7203E}"/>
              </a:ext>
            </a:extLst>
          </p:cNvPr>
          <p:cNvSpPr/>
          <p:nvPr/>
        </p:nvSpPr>
        <p:spPr>
          <a:xfrm>
            <a:off x="1100136" y="428625"/>
            <a:ext cx="9972275" cy="603717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571CCE-7C47-50F6-015D-60DBD04F8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417" y="1958895"/>
            <a:ext cx="5487166" cy="4459468"/>
          </a:xfrm>
          <a:prstGeom prst="rect">
            <a:avLst/>
          </a:prstGeom>
        </p:spPr>
      </p:pic>
      <p:sp>
        <p:nvSpPr>
          <p:cNvPr id="3" name="answer">
            <a:extLst>
              <a:ext uri="{FF2B5EF4-FFF2-40B4-BE49-F238E27FC236}">
                <a16:creationId xmlns:a16="http://schemas.microsoft.com/office/drawing/2014/main" id="{6CA45055-6F6A-F6FC-F4D0-03C384D97F2A}"/>
              </a:ext>
            </a:extLst>
          </p:cNvPr>
          <p:cNvSpPr/>
          <p:nvPr/>
        </p:nvSpPr>
        <p:spPr>
          <a:xfrm>
            <a:off x="4060031" y="700087"/>
            <a:ext cx="4071937" cy="1042987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scientist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1415712" y="5776739"/>
            <a:ext cx="776287" cy="703352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" name="2 red">
            <a:extLst>
              <a:ext uri="{FF2B5EF4-FFF2-40B4-BE49-F238E27FC236}">
                <a16:creationId xmlns:a16="http://schemas.microsoft.com/office/drawing/2014/main" id="{E53360A7-F95B-2CC2-FA73-A9C7413190BE}"/>
              </a:ext>
            </a:extLst>
          </p:cNvPr>
          <p:cNvSpPr/>
          <p:nvPr/>
        </p:nvSpPr>
        <p:spPr>
          <a:xfrm>
            <a:off x="1119589" y="1965960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1 red">
            <a:extLst>
              <a:ext uri="{FF2B5EF4-FFF2-40B4-BE49-F238E27FC236}">
                <a16:creationId xmlns:a16="http://schemas.microsoft.com/office/drawing/2014/main" id="{54944840-2DDD-CD73-C628-52B349ED0205}"/>
              </a:ext>
            </a:extLst>
          </p:cNvPr>
          <p:cNvSpPr/>
          <p:nvPr/>
        </p:nvSpPr>
        <p:spPr>
          <a:xfrm>
            <a:off x="1119589" y="470605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 red">
            <a:extLst>
              <a:ext uri="{FF2B5EF4-FFF2-40B4-BE49-F238E27FC236}">
                <a16:creationId xmlns:a16="http://schemas.microsoft.com/office/drawing/2014/main" id="{AAB0CA13-66AA-5F2F-1111-E40C575026CB}"/>
              </a:ext>
            </a:extLst>
          </p:cNvPr>
          <p:cNvSpPr/>
          <p:nvPr/>
        </p:nvSpPr>
        <p:spPr>
          <a:xfrm>
            <a:off x="1119589" y="4963265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 red">
            <a:extLst>
              <a:ext uri="{FF2B5EF4-FFF2-40B4-BE49-F238E27FC236}">
                <a16:creationId xmlns:a16="http://schemas.microsoft.com/office/drawing/2014/main" id="{4D236CCF-A798-0754-C6E3-9B6485ED3B22}"/>
              </a:ext>
            </a:extLst>
          </p:cNvPr>
          <p:cNvSpPr/>
          <p:nvPr/>
        </p:nvSpPr>
        <p:spPr>
          <a:xfrm>
            <a:off x="1119589" y="3467910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1 yellow">
            <a:extLst>
              <a:ext uri="{FF2B5EF4-FFF2-40B4-BE49-F238E27FC236}">
                <a16:creationId xmlns:a16="http://schemas.microsoft.com/office/drawing/2014/main" id="{2B6640F1-2F2A-4343-1FA1-6A5A40AA485A}"/>
              </a:ext>
            </a:extLst>
          </p:cNvPr>
          <p:cNvSpPr/>
          <p:nvPr/>
        </p:nvSpPr>
        <p:spPr>
          <a:xfrm>
            <a:off x="3606020" y="466676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2 yellow">
            <a:extLst>
              <a:ext uri="{FF2B5EF4-FFF2-40B4-BE49-F238E27FC236}">
                <a16:creationId xmlns:a16="http://schemas.microsoft.com/office/drawing/2014/main" id="{A696DE17-5AE0-ACF8-BDA3-E75384BBAEF8}"/>
              </a:ext>
            </a:extLst>
          </p:cNvPr>
          <p:cNvSpPr/>
          <p:nvPr/>
        </p:nvSpPr>
        <p:spPr>
          <a:xfrm>
            <a:off x="3606020" y="1958895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 yellow">
            <a:extLst>
              <a:ext uri="{FF2B5EF4-FFF2-40B4-BE49-F238E27FC236}">
                <a16:creationId xmlns:a16="http://schemas.microsoft.com/office/drawing/2014/main" id="{2831600A-9A00-A666-D080-D4FC70BC271A}"/>
              </a:ext>
            </a:extLst>
          </p:cNvPr>
          <p:cNvSpPr/>
          <p:nvPr/>
        </p:nvSpPr>
        <p:spPr>
          <a:xfrm>
            <a:off x="3606020" y="3458186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4 yellow">
            <a:extLst>
              <a:ext uri="{FF2B5EF4-FFF2-40B4-BE49-F238E27FC236}">
                <a16:creationId xmlns:a16="http://schemas.microsoft.com/office/drawing/2014/main" id="{E255E3D4-F080-4421-09CB-E3EBD7F91CA2}"/>
              </a:ext>
            </a:extLst>
          </p:cNvPr>
          <p:cNvSpPr/>
          <p:nvPr/>
        </p:nvSpPr>
        <p:spPr>
          <a:xfrm>
            <a:off x="3606020" y="4969860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2 green">
            <a:extLst>
              <a:ext uri="{FF2B5EF4-FFF2-40B4-BE49-F238E27FC236}">
                <a16:creationId xmlns:a16="http://schemas.microsoft.com/office/drawing/2014/main" id="{BEE4E4D9-E70A-3C95-5DA1-44DE54FD560F}"/>
              </a:ext>
            </a:extLst>
          </p:cNvPr>
          <p:cNvSpPr/>
          <p:nvPr/>
        </p:nvSpPr>
        <p:spPr>
          <a:xfrm>
            <a:off x="6074900" y="1965960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1 green">
            <a:extLst>
              <a:ext uri="{FF2B5EF4-FFF2-40B4-BE49-F238E27FC236}">
                <a16:creationId xmlns:a16="http://schemas.microsoft.com/office/drawing/2014/main" id="{83BEE8D2-AFD8-3C68-F995-A04A958461A9}"/>
              </a:ext>
            </a:extLst>
          </p:cNvPr>
          <p:cNvSpPr/>
          <p:nvPr/>
        </p:nvSpPr>
        <p:spPr>
          <a:xfrm>
            <a:off x="6074900" y="470605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4 green">
            <a:extLst>
              <a:ext uri="{FF2B5EF4-FFF2-40B4-BE49-F238E27FC236}">
                <a16:creationId xmlns:a16="http://schemas.microsoft.com/office/drawing/2014/main" id="{B19376D7-21B0-F76B-14D0-2810480F5A0F}"/>
              </a:ext>
            </a:extLst>
          </p:cNvPr>
          <p:cNvSpPr/>
          <p:nvPr/>
        </p:nvSpPr>
        <p:spPr>
          <a:xfrm>
            <a:off x="6074900" y="4963265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3 green">
            <a:extLst>
              <a:ext uri="{FF2B5EF4-FFF2-40B4-BE49-F238E27FC236}">
                <a16:creationId xmlns:a16="http://schemas.microsoft.com/office/drawing/2014/main" id="{1250F247-A1A2-9F14-8599-189D9BE88F24}"/>
              </a:ext>
            </a:extLst>
          </p:cNvPr>
          <p:cNvSpPr/>
          <p:nvPr/>
        </p:nvSpPr>
        <p:spPr>
          <a:xfrm>
            <a:off x="6074900" y="3467910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1 blue">
            <a:extLst>
              <a:ext uri="{FF2B5EF4-FFF2-40B4-BE49-F238E27FC236}">
                <a16:creationId xmlns:a16="http://schemas.microsoft.com/office/drawing/2014/main" id="{16563199-530C-46A5-48D5-7A6A8F944E3A}"/>
              </a:ext>
            </a:extLst>
          </p:cNvPr>
          <p:cNvSpPr/>
          <p:nvPr/>
        </p:nvSpPr>
        <p:spPr>
          <a:xfrm>
            <a:off x="8561331" y="466676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2 blue">
            <a:extLst>
              <a:ext uri="{FF2B5EF4-FFF2-40B4-BE49-F238E27FC236}">
                <a16:creationId xmlns:a16="http://schemas.microsoft.com/office/drawing/2014/main" id="{8CB38190-D838-C9CC-7139-5A9B2D9772BC}"/>
              </a:ext>
            </a:extLst>
          </p:cNvPr>
          <p:cNvSpPr/>
          <p:nvPr/>
        </p:nvSpPr>
        <p:spPr>
          <a:xfrm>
            <a:off x="8561331" y="1973183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3 blue">
            <a:extLst>
              <a:ext uri="{FF2B5EF4-FFF2-40B4-BE49-F238E27FC236}">
                <a16:creationId xmlns:a16="http://schemas.microsoft.com/office/drawing/2014/main" id="{1155E90C-21B3-7AD7-7649-6E02387F31C7}"/>
              </a:ext>
            </a:extLst>
          </p:cNvPr>
          <p:cNvSpPr/>
          <p:nvPr/>
        </p:nvSpPr>
        <p:spPr>
          <a:xfrm>
            <a:off x="8561331" y="3458186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4 blue">
            <a:extLst>
              <a:ext uri="{FF2B5EF4-FFF2-40B4-BE49-F238E27FC236}">
                <a16:creationId xmlns:a16="http://schemas.microsoft.com/office/drawing/2014/main" id="{20EDFEC1-FB6A-62E6-5212-F0D9E828EFB5}"/>
              </a:ext>
            </a:extLst>
          </p:cNvPr>
          <p:cNvSpPr/>
          <p:nvPr/>
        </p:nvSpPr>
        <p:spPr>
          <a:xfrm>
            <a:off x="8561331" y="4969860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348CF453-6809-056C-F642-60DF140D3753}"/>
              </a:ext>
            </a:extLst>
          </p:cNvPr>
          <p:cNvSpPr/>
          <p:nvPr/>
        </p:nvSpPr>
        <p:spPr>
          <a:xfrm>
            <a:off x="185738" y="971550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BFCAD589-E09B-AF5A-B5D4-2D04BFA41359}"/>
              </a:ext>
            </a:extLst>
          </p:cNvPr>
          <p:cNvSpPr/>
          <p:nvPr/>
        </p:nvSpPr>
        <p:spPr>
          <a:xfrm>
            <a:off x="185738" y="2327513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2A5D501-F445-95A4-B52A-790974F0AAF0}"/>
              </a:ext>
            </a:extLst>
          </p:cNvPr>
          <p:cNvSpPr/>
          <p:nvPr/>
        </p:nvSpPr>
        <p:spPr>
          <a:xfrm>
            <a:off x="185738" y="3836528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CA19E558-9C13-F17D-B891-9F35F6D51C4B}"/>
              </a:ext>
            </a:extLst>
          </p:cNvPr>
          <p:cNvSpPr/>
          <p:nvPr/>
        </p:nvSpPr>
        <p:spPr>
          <a:xfrm>
            <a:off x="185998" y="5331883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9" name="show">
            <a:extLst>
              <a:ext uri="{FF2B5EF4-FFF2-40B4-BE49-F238E27FC236}">
                <a16:creationId xmlns:a16="http://schemas.microsoft.com/office/drawing/2014/main" id="{7ED6C378-BF22-0D0A-2505-242357560156}"/>
              </a:ext>
            </a:extLst>
          </p:cNvPr>
          <p:cNvSpPr/>
          <p:nvPr/>
        </p:nvSpPr>
        <p:spPr>
          <a:xfrm>
            <a:off x="9167811" y="5714731"/>
            <a:ext cx="1704977" cy="751072"/>
          </a:xfrm>
          <a:prstGeom prst="wav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show</a:t>
            </a:r>
          </a:p>
        </p:txBody>
      </p:sp>
    </p:spTree>
    <p:extLst>
      <p:ext uri="{BB962C8B-B14F-4D97-AF65-F5344CB8AC3E}">
        <p14:creationId xmlns:p14="http://schemas.microsoft.com/office/powerpoint/2010/main" val="18080914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5" grpId="0" animBg="1"/>
      <p:bldP spid="55" grpId="1" animBg="1"/>
      <p:bldP spid="56" grpId="0" animBg="1"/>
      <p:bldP spid="56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C83FD7-0C9A-87DB-7E34-B8B70BB7203E}"/>
              </a:ext>
            </a:extLst>
          </p:cNvPr>
          <p:cNvSpPr/>
          <p:nvPr/>
        </p:nvSpPr>
        <p:spPr>
          <a:xfrm>
            <a:off x="1100136" y="428625"/>
            <a:ext cx="9972275" cy="603717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nswer">
            <a:extLst>
              <a:ext uri="{FF2B5EF4-FFF2-40B4-BE49-F238E27FC236}">
                <a16:creationId xmlns:a16="http://schemas.microsoft.com/office/drawing/2014/main" id="{6CA45055-6F6A-F6FC-F4D0-03C384D97F2A}"/>
              </a:ext>
            </a:extLst>
          </p:cNvPr>
          <p:cNvSpPr/>
          <p:nvPr/>
        </p:nvSpPr>
        <p:spPr>
          <a:xfrm>
            <a:off x="3956795" y="700087"/>
            <a:ext cx="4272808" cy="1042987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business person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0EA872-4110-BCD9-9573-EFB743ED4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506" y="1958895"/>
            <a:ext cx="5439534" cy="4470480"/>
          </a:xfrm>
          <a:prstGeom prst="rect">
            <a:avLst/>
          </a:prstGeom>
        </p:spPr>
      </p:pic>
      <p:sp>
        <p:nvSpPr>
          <p:cNvPr id="11" name="Rectangle: Diagonal Corners Rounded 10"/>
          <p:cNvSpPr/>
          <p:nvPr/>
        </p:nvSpPr>
        <p:spPr>
          <a:xfrm>
            <a:off x="11415712" y="5776739"/>
            <a:ext cx="776287" cy="703352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" name="2 red">
            <a:extLst>
              <a:ext uri="{FF2B5EF4-FFF2-40B4-BE49-F238E27FC236}">
                <a16:creationId xmlns:a16="http://schemas.microsoft.com/office/drawing/2014/main" id="{E53360A7-F95B-2CC2-FA73-A9C7413190BE}"/>
              </a:ext>
            </a:extLst>
          </p:cNvPr>
          <p:cNvSpPr/>
          <p:nvPr/>
        </p:nvSpPr>
        <p:spPr>
          <a:xfrm>
            <a:off x="1119589" y="1965960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1 red">
            <a:extLst>
              <a:ext uri="{FF2B5EF4-FFF2-40B4-BE49-F238E27FC236}">
                <a16:creationId xmlns:a16="http://schemas.microsoft.com/office/drawing/2014/main" id="{54944840-2DDD-CD73-C628-52B349ED0205}"/>
              </a:ext>
            </a:extLst>
          </p:cNvPr>
          <p:cNvSpPr/>
          <p:nvPr/>
        </p:nvSpPr>
        <p:spPr>
          <a:xfrm>
            <a:off x="1119589" y="470605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 red">
            <a:extLst>
              <a:ext uri="{FF2B5EF4-FFF2-40B4-BE49-F238E27FC236}">
                <a16:creationId xmlns:a16="http://schemas.microsoft.com/office/drawing/2014/main" id="{AAB0CA13-66AA-5F2F-1111-E40C575026CB}"/>
              </a:ext>
            </a:extLst>
          </p:cNvPr>
          <p:cNvSpPr/>
          <p:nvPr/>
        </p:nvSpPr>
        <p:spPr>
          <a:xfrm>
            <a:off x="1119589" y="4963265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 red">
            <a:extLst>
              <a:ext uri="{FF2B5EF4-FFF2-40B4-BE49-F238E27FC236}">
                <a16:creationId xmlns:a16="http://schemas.microsoft.com/office/drawing/2014/main" id="{4D236CCF-A798-0754-C6E3-9B6485ED3B22}"/>
              </a:ext>
            </a:extLst>
          </p:cNvPr>
          <p:cNvSpPr/>
          <p:nvPr/>
        </p:nvSpPr>
        <p:spPr>
          <a:xfrm>
            <a:off x="1119589" y="3467910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1 yellow">
            <a:extLst>
              <a:ext uri="{FF2B5EF4-FFF2-40B4-BE49-F238E27FC236}">
                <a16:creationId xmlns:a16="http://schemas.microsoft.com/office/drawing/2014/main" id="{2B6640F1-2F2A-4343-1FA1-6A5A40AA485A}"/>
              </a:ext>
            </a:extLst>
          </p:cNvPr>
          <p:cNvSpPr/>
          <p:nvPr/>
        </p:nvSpPr>
        <p:spPr>
          <a:xfrm>
            <a:off x="3606020" y="466676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2 yellow">
            <a:extLst>
              <a:ext uri="{FF2B5EF4-FFF2-40B4-BE49-F238E27FC236}">
                <a16:creationId xmlns:a16="http://schemas.microsoft.com/office/drawing/2014/main" id="{A696DE17-5AE0-ACF8-BDA3-E75384BBAEF8}"/>
              </a:ext>
            </a:extLst>
          </p:cNvPr>
          <p:cNvSpPr/>
          <p:nvPr/>
        </p:nvSpPr>
        <p:spPr>
          <a:xfrm>
            <a:off x="3606020" y="1958895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 yellow">
            <a:extLst>
              <a:ext uri="{FF2B5EF4-FFF2-40B4-BE49-F238E27FC236}">
                <a16:creationId xmlns:a16="http://schemas.microsoft.com/office/drawing/2014/main" id="{2831600A-9A00-A666-D080-D4FC70BC271A}"/>
              </a:ext>
            </a:extLst>
          </p:cNvPr>
          <p:cNvSpPr/>
          <p:nvPr/>
        </p:nvSpPr>
        <p:spPr>
          <a:xfrm>
            <a:off x="3606020" y="3458186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4 yellow">
            <a:extLst>
              <a:ext uri="{FF2B5EF4-FFF2-40B4-BE49-F238E27FC236}">
                <a16:creationId xmlns:a16="http://schemas.microsoft.com/office/drawing/2014/main" id="{E255E3D4-F080-4421-09CB-E3EBD7F91CA2}"/>
              </a:ext>
            </a:extLst>
          </p:cNvPr>
          <p:cNvSpPr/>
          <p:nvPr/>
        </p:nvSpPr>
        <p:spPr>
          <a:xfrm>
            <a:off x="3606020" y="4969860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2 green">
            <a:extLst>
              <a:ext uri="{FF2B5EF4-FFF2-40B4-BE49-F238E27FC236}">
                <a16:creationId xmlns:a16="http://schemas.microsoft.com/office/drawing/2014/main" id="{BEE4E4D9-E70A-3C95-5DA1-44DE54FD560F}"/>
              </a:ext>
            </a:extLst>
          </p:cNvPr>
          <p:cNvSpPr/>
          <p:nvPr/>
        </p:nvSpPr>
        <p:spPr>
          <a:xfrm>
            <a:off x="6074900" y="1965960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1 green">
            <a:extLst>
              <a:ext uri="{FF2B5EF4-FFF2-40B4-BE49-F238E27FC236}">
                <a16:creationId xmlns:a16="http://schemas.microsoft.com/office/drawing/2014/main" id="{83BEE8D2-AFD8-3C68-F995-A04A958461A9}"/>
              </a:ext>
            </a:extLst>
          </p:cNvPr>
          <p:cNvSpPr/>
          <p:nvPr/>
        </p:nvSpPr>
        <p:spPr>
          <a:xfrm>
            <a:off x="6074900" y="470605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4 green">
            <a:extLst>
              <a:ext uri="{FF2B5EF4-FFF2-40B4-BE49-F238E27FC236}">
                <a16:creationId xmlns:a16="http://schemas.microsoft.com/office/drawing/2014/main" id="{B19376D7-21B0-F76B-14D0-2810480F5A0F}"/>
              </a:ext>
            </a:extLst>
          </p:cNvPr>
          <p:cNvSpPr/>
          <p:nvPr/>
        </p:nvSpPr>
        <p:spPr>
          <a:xfrm>
            <a:off x="6074900" y="4963265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3 green">
            <a:extLst>
              <a:ext uri="{FF2B5EF4-FFF2-40B4-BE49-F238E27FC236}">
                <a16:creationId xmlns:a16="http://schemas.microsoft.com/office/drawing/2014/main" id="{1250F247-A1A2-9F14-8599-189D9BE88F24}"/>
              </a:ext>
            </a:extLst>
          </p:cNvPr>
          <p:cNvSpPr/>
          <p:nvPr/>
        </p:nvSpPr>
        <p:spPr>
          <a:xfrm>
            <a:off x="6074900" y="3467910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1 blue">
            <a:extLst>
              <a:ext uri="{FF2B5EF4-FFF2-40B4-BE49-F238E27FC236}">
                <a16:creationId xmlns:a16="http://schemas.microsoft.com/office/drawing/2014/main" id="{16563199-530C-46A5-48D5-7A6A8F944E3A}"/>
              </a:ext>
            </a:extLst>
          </p:cNvPr>
          <p:cNvSpPr/>
          <p:nvPr/>
        </p:nvSpPr>
        <p:spPr>
          <a:xfrm>
            <a:off x="8561331" y="466676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2 blue">
            <a:extLst>
              <a:ext uri="{FF2B5EF4-FFF2-40B4-BE49-F238E27FC236}">
                <a16:creationId xmlns:a16="http://schemas.microsoft.com/office/drawing/2014/main" id="{8CB38190-D838-C9CC-7139-5A9B2D9772BC}"/>
              </a:ext>
            </a:extLst>
          </p:cNvPr>
          <p:cNvSpPr/>
          <p:nvPr/>
        </p:nvSpPr>
        <p:spPr>
          <a:xfrm>
            <a:off x="8561331" y="1973183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3 blue">
            <a:extLst>
              <a:ext uri="{FF2B5EF4-FFF2-40B4-BE49-F238E27FC236}">
                <a16:creationId xmlns:a16="http://schemas.microsoft.com/office/drawing/2014/main" id="{1155E90C-21B3-7AD7-7649-6E02387F31C7}"/>
              </a:ext>
            </a:extLst>
          </p:cNvPr>
          <p:cNvSpPr/>
          <p:nvPr/>
        </p:nvSpPr>
        <p:spPr>
          <a:xfrm>
            <a:off x="8561331" y="3458186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4 blue">
            <a:extLst>
              <a:ext uri="{FF2B5EF4-FFF2-40B4-BE49-F238E27FC236}">
                <a16:creationId xmlns:a16="http://schemas.microsoft.com/office/drawing/2014/main" id="{20EDFEC1-FB6A-62E6-5212-F0D9E828EFB5}"/>
              </a:ext>
            </a:extLst>
          </p:cNvPr>
          <p:cNvSpPr/>
          <p:nvPr/>
        </p:nvSpPr>
        <p:spPr>
          <a:xfrm>
            <a:off x="8561331" y="4969860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348CF453-6809-056C-F642-60DF140D3753}"/>
              </a:ext>
            </a:extLst>
          </p:cNvPr>
          <p:cNvSpPr/>
          <p:nvPr/>
        </p:nvSpPr>
        <p:spPr>
          <a:xfrm>
            <a:off x="185738" y="971550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BFCAD589-E09B-AF5A-B5D4-2D04BFA41359}"/>
              </a:ext>
            </a:extLst>
          </p:cNvPr>
          <p:cNvSpPr/>
          <p:nvPr/>
        </p:nvSpPr>
        <p:spPr>
          <a:xfrm>
            <a:off x="185738" y="2327513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2A5D501-F445-95A4-B52A-790974F0AAF0}"/>
              </a:ext>
            </a:extLst>
          </p:cNvPr>
          <p:cNvSpPr/>
          <p:nvPr/>
        </p:nvSpPr>
        <p:spPr>
          <a:xfrm>
            <a:off x="185738" y="3836528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CA19E558-9C13-F17D-B891-9F35F6D51C4B}"/>
              </a:ext>
            </a:extLst>
          </p:cNvPr>
          <p:cNvSpPr/>
          <p:nvPr/>
        </p:nvSpPr>
        <p:spPr>
          <a:xfrm>
            <a:off x="185998" y="5331883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9" name="show">
            <a:extLst>
              <a:ext uri="{FF2B5EF4-FFF2-40B4-BE49-F238E27FC236}">
                <a16:creationId xmlns:a16="http://schemas.microsoft.com/office/drawing/2014/main" id="{7ED6C378-BF22-0D0A-2505-242357560156}"/>
              </a:ext>
            </a:extLst>
          </p:cNvPr>
          <p:cNvSpPr/>
          <p:nvPr/>
        </p:nvSpPr>
        <p:spPr>
          <a:xfrm>
            <a:off x="9167811" y="5714731"/>
            <a:ext cx="1704977" cy="751072"/>
          </a:xfrm>
          <a:prstGeom prst="wav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show</a:t>
            </a:r>
          </a:p>
        </p:txBody>
      </p:sp>
    </p:spTree>
    <p:extLst>
      <p:ext uri="{BB962C8B-B14F-4D97-AF65-F5344CB8AC3E}">
        <p14:creationId xmlns:p14="http://schemas.microsoft.com/office/powerpoint/2010/main" val="8849538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5" grpId="0" animBg="1"/>
      <p:bldP spid="55" grpId="1" animBg="1"/>
      <p:bldP spid="56" grpId="0" animBg="1"/>
      <p:bldP spid="56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C83FD7-0C9A-87DB-7E34-B8B70BB7203E}"/>
              </a:ext>
            </a:extLst>
          </p:cNvPr>
          <p:cNvSpPr/>
          <p:nvPr/>
        </p:nvSpPr>
        <p:spPr>
          <a:xfrm>
            <a:off x="1100136" y="428625"/>
            <a:ext cx="9972275" cy="603717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87605A-B14D-2D36-5649-0EABAD1FF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694" y="1894734"/>
            <a:ext cx="5477639" cy="4413381"/>
          </a:xfrm>
          <a:prstGeom prst="rect">
            <a:avLst/>
          </a:prstGeom>
        </p:spPr>
      </p:pic>
      <p:sp>
        <p:nvSpPr>
          <p:cNvPr id="3" name="answer">
            <a:extLst>
              <a:ext uri="{FF2B5EF4-FFF2-40B4-BE49-F238E27FC236}">
                <a16:creationId xmlns:a16="http://schemas.microsoft.com/office/drawing/2014/main" id="{6CA45055-6F6A-F6FC-F4D0-03C384D97F2A}"/>
              </a:ext>
            </a:extLst>
          </p:cNvPr>
          <p:cNvSpPr/>
          <p:nvPr/>
        </p:nvSpPr>
        <p:spPr>
          <a:xfrm>
            <a:off x="4060031" y="700087"/>
            <a:ext cx="4071937" cy="1042987"/>
          </a:xfrm>
          <a:prstGeom prst="round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pilot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11415712" y="5776739"/>
            <a:ext cx="776287" cy="703352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7030A0"/>
                </a:solidFill>
                <a:latin typeface="Calibri" panose="020F0502020204030204"/>
              </a:rPr>
              <a:t>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2 red">
            <a:extLst>
              <a:ext uri="{FF2B5EF4-FFF2-40B4-BE49-F238E27FC236}">
                <a16:creationId xmlns:a16="http://schemas.microsoft.com/office/drawing/2014/main" id="{E53360A7-F95B-2CC2-FA73-A9C7413190BE}"/>
              </a:ext>
            </a:extLst>
          </p:cNvPr>
          <p:cNvSpPr/>
          <p:nvPr/>
        </p:nvSpPr>
        <p:spPr>
          <a:xfrm>
            <a:off x="1119589" y="1965960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1 red">
            <a:extLst>
              <a:ext uri="{FF2B5EF4-FFF2-40B4-BE49-F238E27FC236}">
                <a16:creationId xmlns:a16="http://schemas.microsoft.com/office/drawing/2014/main" id="{54944840-2DDD-CD73-C628-52B349ED0205}"/>
              </a:ext>
            </a:extLst>
          </p:cNvPr>
          <p:cNvSpPr/>
          <p:nvPr/>
        </p:nvSpPr>
        <p:spPr>
          <a:xfrm>
            <a:off x="1119589" y="470605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 red">
            <a:extLst>
              <a:ext uri="{FF2B5EF4-FFF2-40B4-BE49-F238E27FC236}">
                <a16:creationId xmlns:a16="http://schemas.microsoft.com/office/drawing/2014/main" id="{AAB0CA13-66AA-5F2F-1111-E40C575026CB}"/>
              </a:ext>
            </a:extLst>
          </p:cNvPr>
          <p:cNvSpPr/>
          <p:nvPr/>
        </p:nvSpPr>
        <p:spPr>
          <a:xfrm>
            <a:off x="1119589" y="4963265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 red">
            <a:extLst>
              <a:ext uri="{FF2B5EF4-FFF2-40B4-BE49-F238E27FC236}">
                <a16:creationId xmlns:a16="http://schemas.microsoft.com/office/drawing/2014/main" id="{4D236CCF-A798-0754-C6E3-9B6485ED3B22}"/>
              </a:ext>
            </a:extLst>
          </p:cNvPr>
          <p:cNvSpPr/>
          <p:nvPr/>
        </p:nvSpPr>
        <p:spPr>
          <a:xfrm>
            <a:off x="1119589" y="3467910"/>
            <a:ext cx="2468880" cy="15087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1 yellow">
            <a:extLst>
              <a:ext uri="{FF2B5EF4-FFF2-40B4-BE49-F238E27FC236}">
                <a16:creationId xmlns:a16="http://schemas.microsoft.com/office/drawing/2014/main" id="{2B6640F1-2F2A-4343-1FA1-6A5A40AA485A}"/>
              </a:ext>
            </a:extLst>
          </p:cNvPr>
          <p:cNvSpPr/>
          <p:nvPr/>
        </p:nvSpPr>
        <p:spPr>
          <a:xfrm>
            <a:off x="3606020" y="466676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2 yellow">
            <a:extLst>
              <a:ext uri="{FF2B5EF4-FFF2-40B4-BE49-F238E27FC236}">
                <a16:creationId xmlns:a16="http://schemas.microsoft.com/office/drawing/2014/main" id="{A696DE17-5AE0-ACF8-BDA3-E75384BBAEF8}"/>
              </a:ext>
            </a:extLst>
          </p:cNvPr>
          <p:cNvSpPr/>
          <p:nvPr/>
        </p:nvSpPr>
        <p:spPr>
          <a:xfrm>
            <a:off x="3606020" y="1958895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 yellow">
            <a:extLst>
              <a:ext uri="{FF2B5EF4-FFF2-40B4-BE49-F238E27FC236}">
                <a16:creationId xmlns:a16="http://schemas.microsoft.com/office/drawing/2014/main" id="{2831600A-9A00-A666-D080-D4FC70BC271A}"/>
              </a:ext>
            </a:extLst>
          </p:cNvPr>
          <p:cNvSpPr/>
          <p:nvPr/>
        </p:nvSpPr>
        <p:spPr>
          <a:xfrm>
            <a:off x="3606020" y="3458186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4 yellow">
            <a:extLst>
              <a:ext uri="{FF2B5EF4-FFF2-40B4-BE49-F238E27FC236}">
                <a16:creationId xmlns:a16="http://schemas.microsoft.com/office/drawing/2014/main" id="{E255E3D4-F080-4421-09CB-E3EBD7F91CA2}"/>
              </a:ext>
            </a:extLst>
          </p:cNvPr>
          <p:cNvSpPr/>
          <p:nvPr/>
        </p:nvSpPr>
        <p:spPr>
          <a:xfrm>
            <a:off x="3606020" y="4969860"/>
            <a:ext cx="2468880" cy="150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2 green">
            <a:extLst>
              <a:ext uri="{FF2B5EF4-FFF2-40B4-BE49-F238E27FC236}">
                <a16:creationId xmlns:a16="http://schemas.microsoft.com/office/drawing/2014/main" id="{BEE4E4D9-E70A-3C95-5DA1-44DE54FD560F}"/>
              </a:ext>
            </a:extLst>
          </p:cNvPr>
          <p:cNvSpPr/>
          <p:nvPr/>
        </p:nvSpPr>
        <p:spPr>
          <a:xfrm>
            <a:off x="6074900" y="1965960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1 green">
            <a:extLst>
              <a:ext uri="{FF2B5EF4-FFF2-40B4-BE49-F238E27FC236}">
                <a16:creationId xmlns:a16="http://schemas.microsoft.com/office/drawing/2014/main" id="{83BEE8D2-AFD8-3C68-F995-A04A958461A9}"/>
              </a:ext>
            </a:extLst>
          </p:cNvPr>
          <p:cNvSpPr/>
          <p:nvPr/>
        </p:nvSpPr>
        <p:spPr>
          <a:xfrm>
            <a:off x="6074900" y="470605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4 green">
            <a:extLst>
              <a:ext uri="{FF2B5EF4-FFF2-40B4-BE49-F238E27FC236}">
                <a16:creationId xmlns:a16="http://schemas.microsoft.com/office/drawing/2014/main" id="{B19376D7-21B0-F76B-14D0-2810480F5A0F}"/>
              </a:ext>
            </a:extLst>
          </p:cNvPr>
          <p:cNvSpPr/>
          <p:nvPr/>
        </p:nvSpPr>
        <p:spPr>
          <a:xfrm>
            <a:off x="6074900" y="4963265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3 green">
            <a:extLst>
              <a:ext uri="{FF2B5EF4-FFF2-40B4-BE49-F238E27FC236}">
                <a16:creationId xmlns:a16="http://schemas.microsoft.com/office/drawing/2014/main" id="{1250F247-A1A2-9F14-8599-189D9BE88F24}"/>
              </a:ext>
            </a:extLst>
          </p:cNvPr>
          <p:cNvSpPr/>
          <p:nvPr/>
        </p:nvSpPr>
        <p:spPr>
          <a:xfrm>
            <a:off x="6074900" y="3467910"/>
            <a:ext cx="2468880" cy="1508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1 blue">
            <a:extLst>
              <a:ext uri="{FF2B5EF4-FFF2-40B4-BE49-F238E27FC236}">
                <a16:creationId xmlns:a16="http://schemas.microsoft.com/office/drawing/2014/main" id="{16563199-530C-46A5-48D5-7A6A8F944E3A}"/>
              </a:ext>
            </a:extLst>
          </p:cNvPr>
          <p:cNvSpPr/>
          <p:nvPr/>
        </p:nvSpPr>
        <p:spPr>
          <a:xfrm>
            <a:off x="8561331" y="466676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2 blue">
            <a:extLst>
              <a:ext uri="{FF2B5EF4-FFF2-40B4-BE49-F238E27FC236}">
                <a16:creationId xmlns:a16="http://schemas.microsoft.com/office/drawing/2014/main" id="{8CB38190-D838-C9CC-7139-5A9B2D9772BC}"/>
              </a:ext>
            </a:extLst>
          </p:cNvPr>
          <p:cNvSpPr/>
          <p:nvPr/>
        </p:nvSpPr>
        <p:spPr>
          <a:xfrm>
            <a:off x="8561331" y="1973183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3 blue">
            <a:extLst>
              <a:ext uri="{FF2B5EF4-FFF2-40B4-BE49-F238E27FC236}">
                <a16:creationId xmlns:a16="http://schemas.microsoft.com/office/drawing/2014/main" id="{1155E90C-21B3-7AD7-7649-6E02387F31C7}"/>
              </a:ext>
            </a:extLst>
          </p:cNvPr>
          <p:cNvSpPr/>
          <p:nvPr/>
        </p:nvSpPr>
        <p:spPr>
          <a:xfrm>
            <a:off x="8561331" y="3458186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4 blue">
            <a:extLst>
              <a:ext uri="{FF2B5EF4-FFF2-40B4-BE49-F238E27FC236}">
                <a16:creationId xmlns:a16="http://schemas.microsoft.com/office/drawing/2014/main" id="{20EDFEC1-FB6A-62E6-5212-F0D9E828EFB5}"/>
              </a:ext>
            </a:extLst>
          </p:cNvPr>
          <p:cNvSpPr/>
          <p:nvPr/>
        </p:nvSpPr>
        <p:spPr>
          <a:xfrm>
            <a:off x="8561331" y="4969860"/>
            <a:ext cx="2468880" cy="1508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348CF453-6809-056C-F642-60DF140D3753}"/>
              </a:ext>
            </a:extLst>
          </p:cNvPr>
          <p:cNvSpPr/>
          <p:nvPr/>
        </p:nvSpPr>
        <p:spPr>
          <a:xfrm>
            <a:off x="185738" y="971550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BFCAD589-E09B-AF5A-B5D4-2D04BFA41359}"/>
              </a:ext>
            </a:extLst>
          </p:cNvPr>
          <p:cNvSpPr/>
          <p:nvPr/>
        </p:nvSpPr>
        <p:spPr>
          <a:xfrm>
            <a:off x="185738" y="2327513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2A5D501-F445-95A4-B52A-790974F0AAF0}"/>
              </a:ext>
            </a:extLst>
          </p:cNvPr>
          <p:cNvSpPr/>
          <p:nvPr/>
        </p:nvSpPr>
        <p:spPr>
          <a:xfrm>
            <a:off x="185738" y="3836528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CA19E558-9C13-F17D-B891-9F35F6D51C4B}"/>
              </a:ext>
            </a:extLst>
          </p:cNvPr>
          <p:cNvSpPr/>
          <p:nvPr/>
        </p:nvSpPr>
        <p:spPr>
          <a:xfrm>
            <a:off x="185998" y="5331883"/>
            <a:ext cx="771525" cy="77152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9" name="show">
            <a:extLst>
              <a:ext uri="{FF2B5EF4-FFF2-40B4-BE49-F238E27FC236}">
                <a16:creationId xmlns:a16="http://schemas.microsoft.com/office/drawing/2014/main" id="{7ED6C378-BF22-0D0A-2505-242357560156}"/>
              </a:ext>
            </a:extLst>
          </p:cNvPr>
          <p:cNvSpPr/>
          <p:nvPr/>
        </p:nvSpPr>
        <p:spPr>
          <a:xfrm>
            <a:off x="9167811" y="5714731"/>
            <a:ext cx="1704977" cy="751072"/>
          </a:xfrm>
          <a:prstGeom prst="wav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</a:rPr>
              <a:t>show</a:t>
            </a:r>
          </a:p>
        </p:txBody>
      </p:sp>
    </p:spTree>
    <p:extLst>
      <p:ext uri="{BB962C8B-B14F-4D97-AF65-F5344CB8AC3E}">
        <p14:creationId xmlns:p14="http://schemas.microsoft.com/office/powerpoint/2010/main" val="27116851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5" grpId="0" animBg="1"/>
      <p:bldP spid="55" grpId="1" animBg="1"/>
      <p:bldP spid="56" grpId="0" animBg="1"/>
      <p:bldP spid="56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0A0036-E226-43E3-C58C-EEECA99D8F4C}"/>
              </a:ext>
            </a:extLst>
          </p:cNvPr>
          <p:cNvSpPr/>
          <p:nvPr/>
        </p:nvSpPr>
        <p:spPr>
          <a:xfrm>
            <a:off x="0" y="401118"/>
            <a:ext cx="9384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Let’s play – “</a:t>
            </a:r>
            <a:r>
              <a:rPr lang="en-US" sz="54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Slow motion” 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game.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FD7173-87BA-7673-F54E-9CF1AEF93C44}"/>
              </a:ext>
            </a:extLst>
          </p:cNvPr>
          <p:cNvSpPr/>
          <p:nvPr/>
        </p:nvSpPr>
        <p:spPr>
          <a:xfrm>
            <a:off x="2807443" y="1504335"/>
            <a:ext cx="6685602" cy="454250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8C2679-A95B-6F6F-E98B-0DB137963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811" y="1563328"/>
            <a:ext cx="5036378" cy="4350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91D892-DB35-20D2-B368-56E81A3C3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811" y="1563329"/>
            <a:ext cx="5036378" cy="43507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131611-C952-969F-E5A9-A65A13309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811" y="1563328"/>
            <a:ext cx="5036378" cy="4399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EB4079-273C-79C2-209B-9CE83A21A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812" y="1593191"/>
            <a:ext cx="5036378" cy="43507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7CC29E-CEE0-0FC4-20DC-5D58CF58D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950" y="1574141"/>
            <a:ext cx="5204239" cy="43555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BDE7AA-FDFB-91D7-CD5B-120A04E87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7811" y="1574141"/>
            <a:ext cx="5036378" cy="436506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671DE6-7B1F-8132-F208-C472456F6980}"/>
              </a:ext>
            </a:extLst>
          </p:cNvPr>
          <p:cNvSpPr/>
          <p:nvPr/>
        </p:nvSpPr>
        <p:spPr>
          <a:xfrm>
            <a:off x="3156158" y="1651821"/>
            <a:ext cx="5855110" cy="42032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5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575715" y="931849"/>
              <a:ext cx="4981235" cy="3236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  <a:p>
              <a:pPr marL="228600"/>
              <a:endParaRPr lang="en-US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  <a:p>
              <a:pPr marL="228600" algn="ctr"/>
              <a:r>
                <a:rPr lang="en-US" sz="3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What would you like to be </a:t>
              </a:r>
            </a:p>
            <a:p>
              <a:pPr marL="228600" algn="ctr"/>
              <a:r>
                <a:rPr lang="en-US" sz="3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when you grow up?</a:t>
              </a:r>
            </a:p>
            <a:p>
              <a:pPr marL="228600"/>
              <a:r>
                <a:rPr lang="en-US" sz="32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- I’d like to be </a:t>
              </a:r>
              <a:r>
                <a:rPr lang="en-US" sz="3200" b="1" i="1" u="sng" dirty="0">
                  <a:solidFill>
                    <a:srgbClr val="FFFF00"/>
                  </a:solidFill>
                  <a:ea typeface="Times New Roman" panose="02020603050405020304" pitchFamily="18" charset="0"/>
                </a:rPr>
                <a:t>a scientist</a:t>
              </a:r>
              <a:r>
                <a:rPr lang="en-US" sz="32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.</a:t>
              </a:r>
              <a:endParaRPr lang="en-VN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608924"/>
      </p:ext>
    </p:extLst>
  </p:cSld>
  <p:clrMapOvr>
    <a:masterClrMapping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389988136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D3 TRACK 02">
            <a:hlinkClick r:id="" action="ppaction://media"/>
            <a:extLst>
              <a:ext uri="{FF2B5EF4-FFF2-40B4-BE49-F238E27FC236}">
                <a16:creationId xmlns:a16="http://schemas.microsoft.com/office/drawing/2014/main" id="{FAE6E4FF-F59B-3200-7806-4D1E959D0E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25" end="5850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6735" y="1640628"/>
            <a:ext cx="609600" cy="609600"/>
          </a:xfrm>
          <a:prstGeom prst="rect">
            <a:avLst/>
          </a:prstGeom>
        </p:spPr>
      </p:pic>
      <p:pic>
        <p:nvPicPr>
          <p:cNvPr id="12" name="CD3 TRACK 02">
            <a:hlinkClick r:id="" action="ppaction://media"/>
            <a:extLst>
              <a:ext uri="{FF2B5EF4-FFF2-40B4-BE49-F238E27FC236}">
                <a16:creationId xmlns:a16="http://schemas.microsoft.com/office/drawing/2014/main" id="{0AE97E2C-03B7-08E7-B39B-954CB35EF4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38" end="2615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37010" y="4396340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67778" y="615950"/>
            <a:ext cx="2223572" cy="691760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</a:p>
        </p:txBody>
      </p:sp>
      <p:pic>
        <p:nvPicPr>
          <p:cNvPr id="6" name="1">
            <a:extLst>
              <a:ext uri="{FF2B5EF4-FFF2-40B4-BE49-F238E27FC236}">
                <a16:creationId xmlns:a16="http://schemas.microsoft.com/office/drawing/2014/main" id="{797D1E52-947F-B637-6112-3CD8CB9DB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00" y="1483758"/>
            <a:ext cx="7340510" cy="1988415"/>
          </a:xfrm>
          <a:prstGeom prst="rect">
            <a:avLst/>
          </a:prstGeom>
        </p:spPr>
      </p:pic>
      <p:pic>
        <p:nvPicPr>
          <p:cNvPr id="8" name="2">
            <a:extLst>
              <a:ext uri="{FF2B5EF4-FFF2-40B4-BE49-F238E27FC236}">
                <a16:creationId xmlns:a16="http://schemas.microsoft.com/office/drawing/2014/main" id="{A3CB1C31-28C5-CBA4-F2BC-F369B4E0FA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4714" y="3038623"/>
            <a:ext cx="7785986" cy="2762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326B8E-75AD-3D50-AED1-31F14040A9CB}"/>
              </a:ext>
            </a:extLst>
          </p:cNvPr>
          <p:cNvSpPr txBox="1"/>
          <p:nvPr/>
        </p:nvSpPr>
        <p:spPr>
          <a:xfrm>
            <a:off x="7167315" y="499950"/>
            <a:ext cx="412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10" name="CD3 TRACK 02">
            <a:hlinkClick r:id="" action="ppaction://media"/>
            <a:extLst>
              <a:ext uri="{FF2B5EF4-FFF2-40B4-BE49-F238E27FC236}">
                <a16:creationId xmlns:a16="http://schemas.microsoft.com/office/drawing/2014/main" id="{5F4CF385-A3E6-4A58-8A49-C9F213EAE5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41" end="1411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25521" y="4419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582" y="1305341"/>
            <a:ext cx="10832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point out and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name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different jobs</a:t>
            </a:r>
            <a:r>
              <a:rPr lang="en-VN" sz="3600" dirty="0">
                <a:solidFill>
                  <a:srgbClr val="FF0000"/>
                </a:solidFill>
                <a:effectLst/>
              </a:rPr>
              <a:t>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scientist, pilot, tour guide, business person, hairdresser, designer.</a:t>
            </a:r>
            <a:endParaRPr lang="en-US" sz="3600" i="1" dirty="0">
              <a:solidFill>
                <a:schemeClr val="accent5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What would you like to be when you grow up?</a:t>
            </a:r>
          </a:p>
          <a:p>
            <a:r>
              <a:rPr lang="en-US" sz="3600" i="1" dirty="0">
                <a:solidFill>
                  <a:schemeClr val="accent5"/>
                </a:solidFill>
                <a:ea typeface="Times New Roman" panose="02020603050405020304" pitchFamily="18" charset="0"/>
              </a:rPr>
              <a:t>		 - I’d like to be a scientist.</a:t>
            </a:r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5833" b="7083"/>
          <a:stretch/>
        </p:blipFill>
        <p:spPr>
          <a:xfrm>
            <a:off x="2847974" y="400050"/>
            <a:ext cx="7439025" cy="597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88525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D3 TRACK 02">
            <a:hlinkClick r:id="" action="ppaction://media"/>
            <a:extLst>
              <a:ext uri="{FF2B5EF4-FFF2-40B4-BE49-F238E27FC236}">
                <a16:creationId xmlns:a16="http://schemas.microsoft.com/office/drawing/2014/main" id="{F05CC087-5615-BC32-40A6-F3B8CA0CD1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38" end="2615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37010" y="4396340"/>
            <a:ext cx="609600" cy="609600"/>
          </a:xfrm>
          <a:prstGeom prst="rect">
            <a:avLst/>
          </a:prstGeom>
        </p:spPr>
      </p:pic>
      <p:pic>
        <p:nvPicPr>
          <p:cNvPr id="6" name="1">
            <a:extLst>
              <a:ext uri="{FF2B5EF4-FFF2-40B4-BE49-F238E27FC236}">
                <a16:creationId xmlns:a16="http://schemas.microsoft.com/office/drawing/2014/main" id="{C924F395-7449-B6D9-C384-E6CE21701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781" y="1397592"/>
            <a:ext cx="7340510" cy="1988415"/>
          </a:xfrm>
          <a:prstGeom prst="rect">
            <a:avLst/>
          </a:prstGeom>
        </p:spPr>
      </p:pic>
      <p:pic>
        <p:nvPicPr>
          <p:cNvPr id="7" name="2">
            <a:extLst>
              <a:ext uri="{FF2B5EF4-FFF2-40B4-BE49-F238E27FC236}">
                <a16:creationId xmlns:a16="http://schemas.microsoft.com/office/drawing/2014/main" id="{3F82947B-5976-A2EE-A4A6-57D5CD4B9E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4714" y="3038623"/>
            <a:ext cx="7785986" cy="2762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60E150-C31F-D393-3B9C-D9351BE87F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781" y="474955"/>
            <a:ext cx="5868219" cy="6858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8D2DFC-E29A-F5EE-08D2-609464AED552}"/>
              </a:ext>
            </a:extLst>
          </p:cNvPr>
          <p:cNvSpPr txBox="1"/>
          <p:nvPr/>
        </p:nvSpPr>
        <p:spPr>
          <a:xfrm>
            <a:off x="6135638" y="617848"/>
            <a:ext cx="412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8" name="CD3 TRACK 02">
            <a:hlinkClick r:id="" action="ppaction://media"/>
            <a:extLst>
              <a:ext uri="{FF2B5EF4-FFF2-40B4-BE49-F238E27FC236}">
                <a16:creationId xmlns:a16="http://schemas.microsoft.com/office/drawing/2014/main" id="{28AFBB4D-5B94-4238-B1AC-A12605A8EA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25" end="5850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6735" y="1640628"/>
            <a:ext cx="609600" cy="609600"/>
          </a:xfrm>
          <a:prstGeom prst="rect">
            <a:avLst/>
          </a:prstGeom>
        </p:spPr>
      </p:pic>
      <p:pic>
        <p:nvPicPr>
          <p:cNvPr id="9" name="CD3 TRACK 02">
            <a:hlinkClick r:id="" action="ppaction://media"/>
            <a:extLst>
              <a:ext uri="{FF2B5EF4-FFF2-40B4-BE49-F238E27FC236}">
                <a16:creationId xmlns:a16="http://schemas.microsoft.com/office/drawing/2014/main" id="{5CF71C3E-A774-40B4-A30B-954CB37A1E8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41" end="1411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25521" y="4419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926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099618-AAF4-4E0D-75DF-0BC76D9BA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9" y="504092"/>
            <a:ext cx="49784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E6A708-B2C5-31DE-B526-9A8C5BEA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69" y="1363848"/>
            <a:ext cx="8583223" cy="2411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B2F9D0-CB2C-A150-55C6-081C5057F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343" y="3692395"/>
            <a:ext cx="8583223" cy="2629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D65BB6-4613-F316-9B31-F9ADF77B9C67}"/>
              </a:ext>
            </a:extLst>
          </p:cNvPr>
          <p:cNvSpPr txBox="1"/>
          <p:nvPr/>
        </p:nvSpPr>
        <p:spPr>
          <a:xfrm>
            <a:off x="6446073" y="5547788"/>
            <a:ext cx="2578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hairdresser</a:t>
            </a:r>
            <a:endParaRPr lang="en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099618-AAF4-4E0D-75DF-0BC76D9BA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9" y="504092"/>
            <a:ext cx="49784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69952D-F7DB-D3F1-85B5-F4BEDAE00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93" y="1245432"/>
            <a:ext cx="8430802" cy="2648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94D2D7-F5F7-8E60-7B26-4520D50A1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301" y="3822643"/>
            <a:ext cx="8592749" cy="2638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AC7372-9150-F215-D4A7-6CE203705829}"/>
              </a:ext>
            </a:extLst>
          </p:cNvPr>
          <p:cNvSpPr txBox="1"/>
          <p:nvPr/>
        </p:nvSpPr>
        <p:spPr>
          <a:xfrm>
            <a:off x="5178525" y="2665357"/>
            <a:ext cx="1397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to be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2DBAE2-C8E0-DDAD-89B7-D009C24220E2}"/>
              </a:ext>
            </a:extLst>
          </p:cNvPr>
          <p:cNvSpPr txBox="1"/>
          <p:nvPr/>
        </p:nvSpPr>
        <p:spPr>
          <a:xfrm>
            <a:off x="8385306" y="4121691"/>
            <a:ext cx="3280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would you like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61434-BE3B-B869-D333-EEC8A8926B9E}"/>
              </a:ext>
            </a:extLst>
          </p:cNvPr>
          <p:cNvSpPr txBox="1"/>
          <p:nvPr/>
        </p:nvSpPr>
        <p:spPr>
          <a:xfrm>
            <a:off x="4024939" y="3208550"/>
            <a:ext cx="3963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 business person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91AD52-90FD-0E2E-6EEF-5C6D709D0C97}"/>
              </a:ext>
            </a:extLst>
          </p:cNvPr>
          <p:cNvSpPr txBox="1"/>
          <p:nvPr/>
        </p:nvSpPr>
        <p:spPr>
          <a:xfrm>
            <a:off x="8541595" y="5160836"/>
            <a:ext cx="1282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to be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9C578-F968-889B-CD4E-9B690E123CE0}"/>
              </a:ext>
            </a:extLst>
          </p:cNvPr>
          <p:cNvSpPr txBox="1"/>
          <p:nvPr/>
        </p:nvSpPr>
        <p:spPr>
          <a:xfrm>
            <a:off x="7744040" y="5753550"/>
            <a:ext cx="2310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 scientist</a:t>
            </a:r>
            <a:endParaRPr lang="en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099618-AAF4-4E0D-75DF-0BC76D9BA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9" y="504092"/>
            <a:ext cx="49784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70E10A-E6AA-B1D8-93E8-675016F62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49" y="3651126"/>
            <a:ext cx="8507012" cy="2505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2FD4B3-B747-24BF-85A4-10BA8D53F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69" y="1021275"/>
            <a:ext cx="8392696" cy="25625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EBAB37-6056-9D9A-B381-DCADDA468E4E}"/>
              </a:ext>
            </a:extLst>
          </p:cNvPr>
          <p:cNvSpPr txBox="1"/>
          <p:nvPr/>
        </p:nvSpPr>
        <p:spPr>
          <a:xfrm>
            <a:off x="3820959" y="1247004"/>
            <a:ext cx="5776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What would you like to be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6A9BF-01AD-6414-0D08-1D9C9953C35C}"/>
              </a:ext>
            </a:extLst>
          </p:cNvPr>
          <p:cNvSpPr txBox="1"/>
          <p:nvPr/>
        </p:nvSpPr>
        <p:spPr>
          <a:xfrm>
            <a:off x="5281049" y="2357641"/>
            <a:ext cx="1282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to be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C5E88-683B-9F15-9F04-6B89DA877C79}"/>
              </a:ext>
            </a:extLst>
          </p:cNvPr>
          <p:cNvSpPr txBox="1"/>
          <p:nvPr/>
        </p:nvSpPr>
        <p:spPr>
          <a:xfrm>
            <a:off x="4504086" y="2909606"/>
            <a:ext cx="2755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 tour guide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A57854-2299-5E9F-3F14-8A3213D140C9}"/>
              </a:ext>
            </a:extLst>
          </p:cNvPr>
          <p:cNvSpPr txBox="1"/>
          <p:nvPr/>
        </p:nvSpPr>
        <p:spPr>
          <a:xfrm>
            <a:off x="6415932" y="3864322"/>
            <a:ext cx="5776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What would you like to be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254811-FBDB-60BB-4516-198064FD7F33}"/>
              </a:ext>
            </a:extLst>
          </p:cNvPr>
          <p:cNvSpPr txBox="1"/>
          <p:nvPr/>
        </p:nvSpPr>
        <p:spPr>
          <a:xfrm>
            <a:off x="6910531" y="4431461"/>
            <a:ext cx="4139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when you grow up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935970-4126-A422-F0E9-E58F2AC3E39E}"/>
              </a:ext>
            </a:extLst>
          </p:cNvPr>
          <p:cNvSpPr txBox="1"/>
          <p:nvPr/>
        </p:nvSpPr>
        <p:spPr>
          <a:xfrm>
            <a:off x="6563580" y="4959785"/>
            <a:ext cx="4371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I’d like to be a pilot.</a:t>
            </a:r>
            <a:endParaRPr lang="en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9" y="510164"/>
            <a:ext cx="8303171" cy="5889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0772" y="279199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56839"/>
      </p:ext>
    </p:extLst>
  </p:cSld>
  <p:clrMapOvr>
    <a:masterClrMapping/>
  </p:clrMapOvr>
  <p:transition spd="slow"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5EBF98-CC0B-C756-A734-D8AA2063A808}"/>
              </a:ext>
            </a:extLst>
          </p:cNvPr>
          <p:cNvSpPr/>
          <p:nvPr/>
        </p:nvSpPr>
        <p:spPr>
          <a:xfrm>
            <a:off x="0" y="421083"/>
            <a:ext cx="423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 survey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57FCD27-7090-FAA2-6330-3A6210754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08770"/>
              </p:ext>
            </p:extLst>
          </p:nvPr>
        </p:nvGraphicFramePr>
        <p:xfrm>
          <a:off x="-1" y="1732539"/>
          <a:ext cx="12192001" cy="4091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9670">
                  <a:extLst>
                    <a:ext uri="{9D8B030D-6E8A-4147-A177-3AD203B41FA5}">
                      <a16:colId xmlns:a16="http://schemas.microsoft.com/office/drawing/2014/main" val="1668527506"/>
                    </a:ext>
                  </a:extLst>
                </a:gridCol>
                <a:gridCol w="10062331">
                  <a:extLst>
                    <a:ext uri="{9D8B030D-6E8A-4147-A177-3AD203B41FA5}">
                      <a16:colId xmlns:a16="http://schemas.microsoft.com/office/drawing/2014/main" val="3380029074"/>
                    </a:ext>
                  </a:extLst>
                </a:gridCol>
              </a:tblGrid>
              <a:tr h="102287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What would you like to be when you grow up?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66171"/>
                  </a:ext>
                </a:extLst>
              </a:tr>
              <a:tr h="1022871">
                <a:tc>
                  <a:txBody>
                    <a:bodyPr/>
                    <a:lstStyle/>
                    <a:p>
                      <a:r>
                        <a:rPr lang="en-US" sz="3200" dirty="0"/>
                        <a:t>1,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699405"/>
                  </a:ext>
                </a:extLst>
              </a:tr>
              <a:tr h="1022871">
                <a:tc>
                  <a:txBody>
                    <a:bodyPr/>
                    <a:lstStyle/>
                    <a:p>
                      <a:r>
                        <a:rPr lang="en-US" sz="3200" dirty="0"/>
                        <a:t>2,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797530"/>
                  </a:ext>
                </a:extLst>
              </a:tr>
              <a:tr h="1022871">
                <a:tc>
                  <a:txBody>
                    <a:bodyPr/>
                    <a:lstStyle/>
                    <a:p>
                      <a:r>
                        <a:rPr lang="en-US" sz="3200" dirty="0"/>
                        <a:t>3,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068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940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2"/>
            <a:ext cx="9095923" cy="606341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462168173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4AE2E2-132E-4251-8CBE-32017E309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59" y="1085229"/>
            <a:ext cx="7543830" cy="2633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058343-9BFD-4C55-A98F-FCB5426F3EB6}"/>
              </a:ext>
            </a:extLst>
          </p:cNvPr>
          <p:cNvSpPr txBox="1"/>
          <p:nvPr/>
        </p:nvSpPr>
        <p:spPr>
          <a:xfrm>
            <a:off x="1105699" y="1634946"/>
            <a:ext cx="6280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What would you like to be when you grow up?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A1C3B-C3C7-4C03-9F0E-66D0AD01B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2021" y="3839825"/>
            <a:ext cx="6787329" cy="2369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7508E2-2611-47E5-8DAD-79D4C16E018E}"/>
              </a:ext>
            </a:extLst>
          </p:cNvPr>
          <p:cNvSpPr txBox="1"/>
          <p:nvPr/>
        </p:nvSpPr>
        <p:spPr>
          <a:xfrm>
            <a:off x="2534457" y="4576723"/>
            <a:ext cx="5091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40FF"/>
                </a:solidFill>
              </a:rPr>
              <a:t>I’d like to be a ……………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2F99E7-C7A6-4E1E-BF5D-4CAA4E036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489" y="963857"/>
            <a:ext cx="4316665" cy="4067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74E66D-5CAC-42BA-A303-F44C73655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628" y="963857"/>
            <a:ext cx="4154655" cy="4067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745505-6738-4D0A-BE05-AD086993B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489" y="1042744"/>
            <a:ext cx="3989043" cy="3909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3D1396-68A8-4F50-969F-F1360B5AB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3682" y="963856"/>
            <a:ext cx="4181601" cy="39597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7D0E61-251B-4181-8620-27DF4FCF6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628" y="963857"/>
            <a:ext cx="4316665" cy="4067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0F1859-738B-4F31-8849-36D580089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8156" y="994145"/>
            <a:ext cx="4207127" cy="3899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69ABE9-406C-42D6-9D47-D14FEEFDC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489" y="963857"/>
            <a:ext cx="4316665" cy="40674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A4F0DE-B299-43B6-BB78-B86464EE6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628" y="963857"/>
            <a:ext cx="4154655" cy="40674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EC20F0-2927-40B0-B066-F9A5C1C1F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489" y="1042744"/>
            <a:ext cx="3989043" cy="39096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70D3BA-2A5E-4D8C-A00A-7F1DE55D4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3682" y="963856"/>
            <a:ext cx="4181601" cy="39597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8AE991-ED47-4CC4-8F7F-BE559A239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628" y="963857"/>
            <a:ext cx="4316665" cy="40674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89E5FD-86EC-4D28-AFDB-4A1936222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8156" y="994145"/>
            <a:ext cx="4207127" cy="38991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719E96-3CE3-4E49-ADEF-33024BB416E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9018"/>
          <a:stretch/>
        </p:blipFill>
        <p:spPr>
          <a:xfrm>
            <a:off x="7803682" y="1042744"/>
            <a:ext cx="4033931" cy="42465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64B1EB-51FD-A102-0AE2-58CEED1D81A8}"/>
              </a:ext>
            </a:extLst>
          </p:cNvPr>
          <p:cNvSpPr txBox="1"/>
          <p:nvPr/>
        </p:nvSpPr>
        <p:spPr>
          <a:xfrm>
            <a:off x="104057" y="462340"/>
            <a:ext cx="4954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Ask and answer.</a:t>
            </a:r>
          </a:p>
        </p:txBody>
      </p:sp>
    </p:spTree>
    <p:extLst>
      <p:ext uri="{BB962C8B-B14F-4D97-AF65-F5344CB8AC3E}">
        <p14:creationId xmlns:p14="http://schemas.microsoft.com/office/powerpoint/2010/main" val="58389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500"/>
            <a:ext cx="8881004" cy="605523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981077926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" y="468349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Vocabulary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scientist, pilot, </a:t>
            </a:r>
          </a:p>
          <a:p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tour guide, business person, hairdresser, designer.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marL="228600"/>
            <a:r>
              <a:rPr lang="en-US" sz="3600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What would you like to do when you grow up?</a:t>
            </a:r>
          </a:p>
          <a:p>
            <a:pPr marL="228600"/>
            <a:r>
              <a:rPr lang="en-US" sz="3600" dirty="0">
                <a:solidFill>
                  <a:schemeClr val="accent5"/>
                </a:solidFill>
                <a:ea typeface="Times New Roman" panose="02020603050405020304" pitchFamily="18" charset="0"/>
              </a:rPr>
              <a:t>- I’d like to be a scientist.</a:t>
            </a:r>
            <a:endParaRPr lang="en-VN" sz="3600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for the next lesson (page 93 SB</a:t>
            </a:r>
            <a:r>
              <a:rPr lang="en-US" sz="3600" i="1" dirty="0" smtClean="0">
                <a:solidFill>
                  <a:srgbClr val="0070C0"/>
                </a:solidFill>
              </a:rPr>
              <a:t>).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8" y="649032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649289" y="1339510"/>
              <a:ext cx="4835362" cy="4745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scientist,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cs"/>
                </a:rPr>
                <a:t>pilot,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dirty="0">
                  <a:solidFill>
                    <a:schemeClr val="bg1"/>
                  </a:solidFill>
                  <a:effectLst/>
                  <a:ea typeface="+mn-ea"/>
                </a:rPr>
                <a:t>tour guide,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cs"/>
                </a:rPr>
                <a:t>business person,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dirty="0">
                  <a:solidFill>
                    <a:schemeClr val="bg1"/>
                  </a:solidFill>
                  <a:effectLst/>
                  <a:ea typeface="+mn-ea"/>
                </a:rPr>
                <a:t>hairdresser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cs typeface="+mn-cs"/>
                </a:rPr>
                <a:t>designer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78884" y="577773"/>
            <a:ext cx="504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below to hear the sound.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5849093" y="4607927"/>
            <a:ext cx="23041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Calibri (Body)"/>
              </a:rPr>
              <a:t>/</a:t>
            </a:r>
            <a:r>
              <a:rPr lang="en-US" sz="3200" dirty="0">
                <a:solidFill>
                  <a:srgbClr val="221E1F"/>
                </a:solidFill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ˈ</a:t>
            </a:r>
            <a:r>
              <a:rPr lang="en-US" sz="3200" dirty="0" err="1">
                <a:solidFill>
                  <a:srgbClr val="FF0000"/>
                </a:solidFill>
              </a:rPr>
              <a:t>bɪznəs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pɜːrsən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alibri (Body)"/>
              </a:rPr>
              <a:t>/</a:t>
            </a:r>
          </a:p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Calibri (Body)"/>
              </a:rPr>
              <a:t>doanh</a:t>
            </a:r>
            <a:r>
              <a:rPr lang="en-US" sz="3200" dirty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 (Body)"/>
              </a:rPr>
              <a:t>nhân</a:t>
            </a:r>
            <a:endParaRPr lang="en-US" sz="3200" dirty="0">
              <a:solidFill>
                <a:srgbClr val="FF0000"/>
              </a:solidFill>
              <a:latin typeface="Calibri (Body)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3747046" y="4915704"/>
            <a:ext cx="24166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tʊr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ɡaɪd</a:t>
            </a:r>
            <a:r>
              <a:rPr lang="en-US" dirty="0">
                <a:latin typeface="+mn-lt"/>
              </a:rPr>
              <a:t>/</a:t>
            </a:r>
          </a:p>
          <a:p>
            <a:pPr algn="ctr"/>
            <a:r>
              <a:rPr lang="en-US" dirty="0" err="1">
                <a:latin typeface="+mn-lt"/>
              </a:rPr>
              <a:t>hướng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dẫn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viên</a:t>
            </a:r>
            <a:r>
              <a:rPr lang="en-US" dirty="0">
                <a:latin typeface="+mn-lt"/>
              </a:rPr>
              <a:t> du lich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67265C-9D8B-0CDB-7559-F627C674CA6E}"/>
              </a:ext>
            </a:extLst>
          </p:cNvPr>
          <p:cNvSpPr txBox="1"/>
          <p:nvPr/>
        </p:nvSpPr>
        <p:spPr>
          <a:xfrm>
            <a:off x="1756297" y="4574928"/>
            <a:ext cx="25062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+mn-lt"/>
              </a:rPr>
              <a:t>/ˈ</a:t>
            </a:r>
            <a:r>
              <a:rPr lang="en-US" dirty="0" err="1">
                <a:latin typeface="+mn-lt"/>
              </a:rPr>
              <a:t>paɪlət</a:t>
            </a:r>
            <a:r>
              <a:rPr lang="en-US" dirty="0">
                <a:latin typeface="+mn-lt"/>
              </a:rPr>
              <a:t>/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phi </a:t>
            </a:r>
            <a:r>
              <a:rPr lang="en-US" dirty="0" err="1">
                <a:latin typeface="+mn-lt"/>
              </a:rPr>
              <a:t>công</a:t>
            </a:r>
            <a:endParaRPr lang="en-US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7921781" y="4915704"/>
            <a:ext cx="24166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herˌdres.ɚ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</a:rPr>
              <a:t>thợ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cắt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tóc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-87246" y="4915704"/>
            <a:ext cx="24166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saɪəntɪst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</a:rPr>
              <a:t>nhà</a:t>
            </a:r>
            <a:r>
              <a:rPr lang="en-US" sz="3200" dirty="0">
                <a:solidFill>
                  <a:srgbClr val="FF0000"/>
                </a:solidFill>
              </a:rPr>
              <a:t> khoa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10170942" y="4669483"/>
            <a:ext cx="2021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Calibri (Body)"/>
              </a:rPr>
              <a:t> /</a:t>
            </a:r>
            <a:r>
              <a:rPr lang="en-US" sz="3000" dirty="0" err="1">
                <a:solidFill>
                  <a:srgbClr val="FF0000"/>
                </a:solidFill>
                <a:latin typeface="Calibri (Body)"/>
              </a:rPr>
              <a:t>dɪˈzaɪ.nɚ</a:t>
            </a:r>
            <a:r>
              <a:rPr lang="en-US" sz="3000" dirty="0">
                <a:solidFill>
                  <a:srgbClr val="FF0000"/>
                </a:solidFill>
                <a:latin typeface="Calibri (Body)"/>
              </a:rPr>
              <a:t>/</a:t>
            </a:r>
          </a:p>
          <a:p>
            <a:pPr algn="ctr">
              <a:defRPr/>
            </a:pPr>
            <a:r>
              <a:rPr lang="en-US" sz="3000" dirty="0" err="1">
                <a:solidFill>
                  <a:srgbClr val="FF0000"/>
                </a:solidFill>
                <a:latin typeface="Calibri (Body)"/>
              </a:rPr>
              <a:t>nhà</a:t>
            </a:r>
            <a:r>
              <a:rPr lang="en-US" sz="3000" dirty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 (Body)"/>
              </a:rPr>
              <a:t>thiết</a:t>
            </a:r>
            <a:r>
              <a:rPr lang="en-US" sz="3000" dirty="0">
                <a:solidFill>
                  <a:srgbClr val="FF0000"/>
                </a:solidFill>
                <a:latin typeface="Calibri (Body)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Calibri (Body)"/>
              </a:rPr>
              <a:t>kế</a:t>
            </a:r>
            <a:endParaRPr lang="en-US" sz="3000" dirty="0">
              <a:solidFill>
                <a:srgbClr val="FF0000"/>
              </a:solidFill>
              <a:latin typeface="Calibri (Body)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1E56A-A2D2-1D7B-D683-E4077E3A2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246" y="1058940"/>
            <a:ext cx="12192000" cy="3335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FEB8C5-1E33-191B-480A-F0E1494F0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1" y="648999"/>
            <a:ext cx="5936272" cy="596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A6C66B-2D70-4AFC-9A51-94374E5A6F0C}"/>
              </a:ext>
            </a:extLst>
          </p:cNvPr>
          <p:cNvSpPr txBox="1"/>
          <p:nvPr/>
        </p:nvSpPr>
        <p:spPr>
          <a:xfrm>
            <a:off x="6166045" y="6131421"/>
            <a:ext cx="26485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49317174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58098B-7FD3-9610-6E40-A51B2188FD55}"/>
              </a:ext>
            </a:extLst>
          </p:cNvPr>
          <p:cNvSpPr/>
          <p:nvPr/>
        </p:nvSpPr>
        <p:spPr>
          <a:xfrm>
            <a:off x="3522635" y="371762"/>
            <a:ext cx="51467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Let’s play!</a:t>
            </a:r>
            <a:endParaRPr 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65A1-2FC9-3AFB-C391-51C757A3C286}"/>
              </a:ext>
            </a:extLst>
          </p:cNvPr>
          <p:cNvSpPr txBox="1"/>
          <p:nvPr/>
        </p:nvSpPr>
        <p:spPr>
          <a:xfrm>
            <a:off x="-458001" y="2792921"/>
            <a:ext cx="43828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/>
              </a:rPr>
              <a:t>What’s hidden?</a:t>
            </a:r>
            <a:endParaRPr kumimoji="0" lang="en-US" sz="6600" b="1" i="0" u="none" strike="noStrike" kern="120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9DEFF0-0FC7-2278-9483-6D1CBB314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661" y="1941422"/>
            <a:ext cx="8223248" cy="44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29242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435</Words>
  <Application>Microsoft Office PowerPoint</Application>
  <PresentationFormat>Widescreen</PresentationFormat>
  <Paragraphs>155</Paragraphs>
  <Slides>33</Slides>
  <Notes>26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(Body)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63</cp:revision>
  <dcterms:created xsi:type="dcterms:W3CDTF">2023-01-31T08:21:18Z</dcterms:created>
  <dcterms:modified xsi:type="dcterms:W3CDTF">2026-03-13T01:49:53Z</dcterms:modified>
</cp:coreProperties>
</file>