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7" r:id="rId3"/>
    <p:sldMasterId id="2147483690" r:id="rId4"/>
  </p:sldMasterIdLst>
  <p:notesMasterIdLst>
    <p:notesMasterId r:id="rId20"/>
  </p:notesMasterIdLst>
  <p:sldIdLst>
    <p:sldId id="826" r:id="rId5"/>
    <p:sldId id="827" r:id="rId6"/>
    <p:sldId id="297" r:id="rId7"/>
    <p:sldId id="260" r:id="rId8"/>
    <p:sldId id="275" r:id="rId9"/>
    <p:sldId id="812" r:id="rId10"/>
    <p:sldId id="813" r:id="rId11"/>
    <p:sldId id="828" r:id="rId12"/>
    <p:sldId id="829" r:id="rId13"/>
    <p:sldId id="822" r:id="rId14"/>
    <p:sldId id="815" r:id="rId15"/>
    <p:sldId id="819" r:id="rId16"/>
    <p:sldId id="830" r:id="rId17"/>
    <p:sldId id="831" r:id="rId18"/>
    <p:sldId id="8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2FF1D10-B332-443C-9AB8-11E91913A518}"/>
    <pc:docChg chg="delSld delMainMaster">
      <pc:chgData name="nguyenthithu nguyenthithu" userId="d2b08f955c77d556" providerId="LiveId" clId="{D2FF1D10-B332-443C-9AB8-11E91913A518}" dt="2026-03-14T08:36:31.219" v="7" actId="2696"/>
      <pc:docMkLst>
        <pc:docMk/>
      </pc:docMkLst>
      <pc:sldChg chg="del">
        <pc:chgData name="nguyenthithu nguyenthithu" userId="d2b08f955c77d556" providerId="LiveId" clId="{D2FF1D10-B332-443C-9AB8-11E91913A518}" dt="2026-03-14T08:36:31.219" v="7" actId="2696"/>
        <pc:sldMkLst>
          <pc:docMk/>
          <pc:sldMk cId="3324071702" sldId="262"/>
        </pc:sldMkLst>
      </pc:sldChg>
      <pc:sldChg chg="del">
        <pc:chgData name="nguyenthithu nguyenthithu" userId="d2b08f955c77d556" providerId="LiveId" clId="{D2FF1D10-B332-443C-9AB8-11E91913A518}" dt="2026-03-14T08:35:44.432" v="0" actId="2696"/>
        <pc:sldMkLst>
          <pc:docMk/>
          <pc:sldMk cId="3763881992" sldId="777"/>
        </pc:sldMkLst>
      </pc:sldChg>
      <pc:sldChg chg="del">
        <pc:chgData name="nguyenthithu nguyenthithu" userId="d2b08f955c77d556" providerId="LiveId" clId="{D2FF1D10-B332-443C-9AB8-11E91913A518}" dt="2026-03-14T08:36:17.928" v="4" actId="2696"/>
        <pc:sldMkLst>
          <pc:docMk/>
          <pc:sldMk cId="1494529362" sldId="808"/>
        </pc:sldMkLst>
      </pc:sldChg>
      <pc:sldChg chg="del">
        <pc:chgData name="nguyenthithu nguyenthithu" userId="d2b08f955c77d556" providerId="LiveId" clId="{D2FF1D10-B332-443C-9AB8-11E91913A518}" dt="2026-03-14T08:35:46.306" v="1" actId="2696"/>
        <pc:sldMkLst>
          <pc:docMk/>
          <pc:sldMk cId="694000226" sldId="823"/>
        </pc:sldMkLst>
      </pc:sldChg>
      <pc:sldChg chg="del">
        <pc:chgData name="nguyenthithu nguyenthithu" userId="d2b08f955c77d556" providerId="LiveId" clId="{D2FF1D10-B332-443C-9AB8-11E91913A518}" dt="2026-03-14T08:35:47.927" v="2" actId="2696"/>
        <pc:sldMkLst>
          <pc:docMk/>
          <pc:sldMk cId="1939063064" sldId="824"/>
        </pc:sldMkLst>
      </pc:sldChg>
      <pc:sldChg chg="del">
        <pc:chgData name="nguyenthithu nguyenthithu" userId="d2b08f955c77d556" providerId="LiveId" clId="{D2FF1D10-B332-443C-9AB8-11E91913A518}" dt="2026-03-14T08:35:49.733" v="3" actId="2696"/>
        <pc:sldMkLst>
          <pc:docMk/>
          <pc:sldMk cId="3056961077" sldId="825"/>
        </pc:sldMkLst>
      </pc:sldChg>
      <pc:sldChg chg="del">
        <pc:chgData name="nguyenthithu nguyenthithu" userId="d2b08f955c77d556" providerId="LiveId" clId="{D2FF1D10-B332-443C-9AB8-11E91913A518}" dt="2026-03-14T08:36:25.972" v="5" actId="2696"/>
        <pc:sldMkLst>
          <pc:docMk/>
          <pc:sldMk cId="3222255519" sldId="832"/>
        </pc:sldMkLst>
      </pc:sldChg>
      <pc:sldChg chg="del">
        <pc:chgData name="nguyenthithu nguyenthithu" userId="d2b08f955c77d556" providerId="LiveId" clId="{D2FF1D10-B332-443C-9AB8-11E91913A518}" dt="2026-03-14T08:36:28.421" v="6" actId="2696"/>
        <pc:sldMkLst>
          <pc:docMk/>
          <pc:sldMk cId="3201175384" sldId="833"/>
        </pc:sldMkLst>
      </pc:sldChg>
      <pc:sldMasterChg chg="del delSldLayout">
        <pc:chgData name="nguyenthithu nguyenthithu" userId="d2b08f955c77d556" providerId="LiveId" clId="{D2FF1D10-B332-443C-9AB8-11E91913A518}" dt="2026-03-14T08:36:17.928" v="4" actId="2696"/>
        <pc:sldMasterMkLst>
          <pc:docMk/>
          <pc:sldMasterMk cId="1265578511" sldId="2147483672"/>
        </pc:sldMasterMkLst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357319938" sldId="2147483673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4134056932" sldId="2147483674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771605714" sldId="2147483675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898610557" sldId="2147483676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480614433" sldId="2147483677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1003469328" sldId="2147483678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1586425624" sldId="2147483679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4214436187" sldId="2147483680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2289769233" sldId="2147483681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117384615" sldId="2147483682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3623713752" sldId="2147483683"/>
          </pc:sldLayoutMkLst>
        </pc:sldLayoutChg>
        <pc:sldLayoutChg chg="del">
          <pc:chgData name="nguyenthithu nguyenthithu" userId="d2b08f955c77d556" providerId="LiveId" clId="{D2FF1D10-B332-443C-9AB8-11E91913A518}" dt="2026-03-14T08:36:17.928" v="4" actId="2696"/>
          <pc:sldLayoutMkLst>
            <pc:docMk/>
            <pc:sldMasterMk cId="1265578511" sldId="2147483672"/>
            <pc:sldLayoutMk cId="3693692875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85C64F5-FE34-47FF-96C6-16115D3DC85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238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sX0" fmla="*/ 0 w 2888541"/>
                <a:gd name="csY0" fmla="*/ 276268 h 1657573"/>
                <a:gd name="csX1" fmla="*/ 276268 w 2888541"/>
                <a:gd name="csY1" fmla="*/ 0 h 1657573"/>
                <a:gd name="csX2" fmla="*/ 2612273 w 2888541"/>
                <a:gd name="csY2" fmla="*/ 0 h 1657573"/>
                <a:gd name="csX3" fmla="*/ 2888541 w 2888541"/>
                <a:gd name="csY3" fmla="*/ 276268 h 1657573"/>
                <a:gd name="csX4" fmla="*/ 2888541 w 2888541"/>
                <a:gd name="csY4" fmla="*/ 1381305 h 1657573"/>
                <a:gd name="csX5" fmla="*/ 2612273 w 2888541"/>
                <a:gd name="csY5" fmla="*/ 1657573 h 1657573"/>
                <a:gd name="csX6" fmla="*/ 276268 w 2888541"/>
                <a:gd name="csY6" fmla="*/ 1657573 h 1657573"/>
                <a:gd name="csX7" fmla="*/ 0 w 2888541"/>
                <a:gd name="csY7" fmla="*/ 1381305 h 1657573"/>
                <a:gd name="csX8" fmla="*/ 0 w 2888541"/>
                <a:gd name="csY8" fmla="*/ 276268 h 1657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gạch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ngang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Học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nghề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nói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trực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tiếp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495</Words>
  <Application>Microsoft Office PowerPoint</Application>
  <PresentationFormat>Widescreen</PresentationFormat>
  <Paragraphs>44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Cambria</vt:lpstr>
      <vt:lpstr>方正姚体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26</cp:revision>
  <dcterms:created xsi:type="dcterms:W3CDTF">2022-11-26T06:23:00Z</dcterms:created>
  <dcterms:modified xsi:type="dcterms:W3CDTF">2026-03-14T08:36:32Z</dcterms:modified>
</cp:coreProperties>
</file>