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2"/>
  </p:notesMasterIdLst>
  <p:sldIdLst>
    <p:sldId id="314" r:id="rId4"/>
    <p:sldId id="259" r:id="rId5"/>
    <p:sldId id="288" r:id="rId6"/>
    <p:sldId id="279" r:id="rId7"/>
    <p:sldId id="291" r:id="rId8"/>
    <p:sldId id="315" r:id="rId9"/>
    <p:sldId id="281" r:id="rId10"/>
    <p:sldId id="316" r:id="rId11"/>
    <p:sldId id="317" r:id="rId12"/>
    <p:sldId id="319" r:id="rId13"/>
    <p:sldId id="286" r:id="rId14"/>
    <p:sldId id="320" r:id="rId15"/>
    <p:sldId id="287" r:id="rId16"/>
    <p:sldId id="321" r:id="rId17"/>
    <p:sldId id="266" r:id="rId18"/>
    <p:sldId id="323" r:id="rId19"/>
    <p:sldId id="256" r:id="rId20"/>
    <p:sldId id="322" r:id="rId21"/>
    <p:sldId id="324" r:id="rId22"/>
    <p:sldId id="325" r:id="rId23"/>
    <p:sldId id="327" r:id="rId24"/>
    <p:sldId id="328" r:id="rId25"/>
    <p:sldId id="310" r:id="rId26"/>
    <p:sldId id="329" r:id="rId27"/>
    <p:sldId id="330" r:id="rId28"/>
    <p:sldId id="331" r:id="rId29"/>
    <p:sldId id="295" r:id="rId30"/>
    <p:sldId id="29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2" autoAdjust="0"/>
    <p:restoredTop sz="86235" autoAdjust="0"/>
  </p:normalViewPr>
  <p:slideViewPr>
    <p:cSldViewPr snapToGrid="0">
      <p:cViewPr varScale="1">
        <p:scale>
          <a:sx n="59" d="100"/>
          <a:sy n="59" d="100"/>
        </p:scale>
        <p:origin x="177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thithu nguyenthithu" userId="d2b08f955c77d556" providerId="LiveId" clId="{D2FF1D10-B332-443C-9AB8-11E91913A518}"/>
    <pc:docChg chg="delSld">
      <pc:chgData name="nguyenthithu nguyenthithu" userId="d2b08f955c77d556" providerId="LiveId" clId="{D2FF1D10-B332-443C-9AB8-11E91913A518}" dt="2026-03-14T08:34:18.741" v="8" actId="2696"/>
      <pc:docMkLst>
        <pc:docMk/>
      </pc:docMkLst>
      <pc:sldChg chg="del">
        <pc:chgData name="nguyenthithu nguyenthithu" userId="d2b08f955c77d556" providerId="LiveId" clId="{D2FF1D10-B332-443C-9AB8-11E91913A518}" dt="2026-03-14T08:33:45.221" v="0" actId="2696"/>
        <pc:sldMkLst>
          <pc:docMk/>
          <pc:sldMk cId="1975241352" sldId="260"/>
        </pc:sldMkLst>
      </pc:sldChg>
      <pc:sldChg chg="del">
        <pc:chgData name="nguyenthithu nguyenthithu" userId="d2b08f955c77d556" providerId="LiveId" clId="{D2FF1D10-B332-443C-9AB8-11E91913A518}" dt="2026-03-14T08:33:47.070" v="1" actId="2696"/>
        <pc:sldMkLst>
          <pc:docMk/>
          <pc:sldMk cId="4077385193" sldId="261"/>
        </pc:sldMkLst>
      </pc:sldChg>
      <pc:sldChg chg="del">
        <pc:chgData name="nguyenthithu nguyenthithu" userId="d2b08f955c77d556" providerId="LiveId" clId="{D2FF1D10-B332-443C-9AB8-11E91913A518}" dt="2026-03-14T08:33:52.002" v="2" actId="2696"/>
        <pc:sldMkLst>
          <pc:docMk/>
          <pc:sldMk cId="2110879668" sldId="265"/>
        </pc:sldMkLst>
      </pc:sldChg>
      <pc:sldChg chg="del">
        <pc:chgData name="nguyenthithu nguyenthithu" userId="d2b08f955c77d556" providerId="LiveId" clId="{D2FF1D10-B332-443C-9AB8-11E91913A518}" dt="2026-03-14T08:34:07.199" v="4" actId="2696"/>
        <pc:sldMkLst>
          <pc:docMk/>
          <pc:sldMk cId="2649059776" sldId="267"/>
        </pc:sldMkLst>
      </pc:sldChg>
      <pc:sldChg chg="del">
        <pc:chgData name="nguyenthithu nguyenthithu" userId="d2b08f955c77d556" providerId="LiveId" clId="{D2FF1D10-B332-443C-9AB8-11E91913A518}" dt="2026-03-14T08:33:55.447" v="3" actId="2696"/>
        <pc:sldMkLst>
          <pc:docMk/>
          <pc:sldMk cId="1288690748" sldId="278"/>
        </pc:sldMkLst>
      </pc:sldChg>
      <pc:sldChg chg="del">
        <pc:chgData name="nguyenthithu nguyenthithu" userId="d2b08f955c77d556" providerId="LiveId" clId="{D2FF1D10-B332-443C-9AB8-11E91913A518}" dt="2026-03-14T08:34:18.741" v="8" actId="2696"/>
        <pc:sldMkLst>
          <pc:docMk/>
          <pc:sldMk cId="701089923" sldId="301"/>
        </pc:sldMkLst>
      </pc:sldChg>
      <pc:sldChg chg="del">
        <pc:chgData name="nguyenthithu nguyenthithu" userId="d2b08f955c77d556" providerId="LiveId" clId="{D2FF1D10-B332-443C-9AB8-11E91913A518}" dt="2026-03-14T08:34:12.704" v="6" actId="2696"/>
        <pc:sldMkLst>
          <pc:docMk/>
          <pc:sldMk cId="1597310688" sldId="303"/>
        </pc:sldMkLst>
      </pc:sldChg>
      <pc:sldChg chg="del">
        <pc:chgData name="nguyenthithu nguyenthithu" userId="d2b08f955c77d556" providerId="LiveId" clId="{D2FF1D10-B332-443C-9AB8-11E91913A518}" dt="2026-03-14T08:34:10.229" v="5" actId="2696"/>
        <pc:sldMkLst>
          <pc:docMk/>
          <pc:sldMk cId="2957660824" sldId="304"/>
        </pc:sldMkLst>
      </pc:sldChg>
      <pc:sldChg chg="del">
        <pc:chgData name="nguyenthithu nguyenthithu" userId="d2b08f955c77d556" providerId="LiveId" clId="{D2FF1D10-B332-443C-9AB8-11E91913A518}" dt="2026-03-14T08:34:15.400" v="7" actId="2696"/>
        <pc:sldMkLst>
          <pc:docMk/>
          <pc:sldMk cId="2174934860" sldId="33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59E2B-6545-4E74-B05A-2494D3A743A2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8CEC8-9F94-487D-BCF0-7F36EFD17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32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24CF5-9BD8-460E-AD21-E91DC9144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180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“</a:t>
            </a: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mỗi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thống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nhất</a:t>
            </a:r>
            <a:r>
              <a:rPr lang="en-US" sz="1200" b="1" dirty="0">
                <a:solidFill>
                  <a:schemeClr val="tx1"/>
                </a:solidFill>
              </a:rPr>
              <a:t> 1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ý </a:t>
            </a:r>
            <a:r>
              <a:rPr lang="en-US" sz="1200" b="1" dirty="0" err="1">
                <a:solidFill>
                  <a:schemeClr val="tx1"/>
                </a:solidFill>
              </a:rPr>
              <a:t>tưởng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dạy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sau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giúp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!)”</a:t>
            </a:r>
            <a:endParaRPr lang="en-US" sz="10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24CF5-9BD8-460E-AD21-E91DC9144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2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HS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nêu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xong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GV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gõ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ngay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đó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trên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BÀI GIẢNG ĐANG TRÌNH CHIẾU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luôn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mà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không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cần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phải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thoát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ra.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(CLICK CHUỘT VÀO KHUNG TỪ KHÓ ĐỌC VÀ GÕ)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24CF5-9BD8-460E-AD21-E91DC9144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692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HS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nêu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xong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GV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gõ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ngay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đó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trên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BÀI GIẢNG ĐANG TRÌNH CHIẾU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luôn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mà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không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cần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phải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thoát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ra.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(CLICK CHUỘT VÀO KHUNG TỪ KHÓ ĐỌC VÀ GÕ)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24CF5-9BD8-460E-AD21-E91DC9144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031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HS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nêu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xong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GV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gõ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ngay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đó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trên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BÀI GIẢNG ĐANG TRÌNH CHIẾU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luôn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mà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không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cần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phải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thoát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ra.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(CLICK CHUỘT VÀO KHUNG TỪ KHÓ ĐỌC VÀ GÕ)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24CF5-9BD8-460E-AD21-E91DC9144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094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HS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nêu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xong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GV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gõ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ngay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đó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trên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BÀI GIẢNG ĐANG TRÌNH CHIẾU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luôn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mà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không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cần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phải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thoát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ra.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(CLICK CHUỘT VÀO KHUNG TỪ KHÓ ĐỌC VÀ GÕ)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24CF5-9BD8-460E-AD21-E91DC9144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761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tx1"/>
                </a:solidFill>
              </a:rPr>
              <a:t>“</a:t>
            </a: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mỗi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thống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nhất</a:t>
            </a:r>
            <a:r>
              <a:rPr lang="en-US" sz="1200" b="1" dirty="0">
                <a:solidFill>
                  <a:schemeClr val="tx1"/>
                </a:solidFill>
              </a:rPr>
              <a:t> 1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ý </a:t>
            </a:r>
            <a:r>
              <a:rPr lang="en-US" sz="1200" b="1" dirty="0" err="1">
                <a:solidFill>
                  <a:schemeClr val="tx1"/>
                </a:solidFill>
              </a:rPr>
              <a:t>tưởng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dạy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sau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24CF5-9BD8-460E-AD21-E91DC9144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2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24CF5-9BD8-460E-AD21-E91DC9144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30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29F0F-3350-A4D9-21C3-9FBA4B5EA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E5A37B-7A76-A8C1-7FC5-ADF4BE2E5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10DC2-5536-08C2-29D1-9686EEE3E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025CE-7B72-02CA-C5D8-2F446319B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9819F-257C-BEE3-5575-A6E53B78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53276-002A-7A72-67EF-9D346A32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710A31-8CC2-68B5-B9AA-6BA79CFBF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2D391-06DE-3DAB-B85F-CFACCB0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D811C-C695-491B-9A1A-02F127129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DBDE2-8DF4-9F7D-ADC7-9505B74D5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ED139E-BED3-3997-0FAB-F1E54BD8D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82B72-21C3-0EEA-A0FC-C431DCAF7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E4634-B7EF-17A4-4945-C0BE6869E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25A28-F1A7-B9AC-7299-206F5B63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886E6-0B50-855C-4402-FD609A3F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B9D82-D17C-4086-93FF-1C87D3C6F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C6E88-A2A3-4176-B86D-4390FC6B0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6B55B-6C05-4B79-BD04-9ECC11F0C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D297A-8ABC-4979-A3DF-23A812E0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E6E33-38F3-4B71-8CD7-173057641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3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769B0-EB45-4DDB-BCD4-D2417FFF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3C43A-920C-43D1-BFA8-7B8A42B8E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196E5-E070-490A-AF2F-3B69B8F54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05FD8-3776-46AF-8178-D301F704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8D476-3848-4D64-A882-FE8B1407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8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38D5C-7770-467A-9734-59F91AE36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83B8D-E30E-4121-A9B4-F216260CD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E0F46-6485-4D64-A5C6-38DB08884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305C9-1584-45E5-943E-17507598A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C114B-4E63-41B1-BFE5-AD78B866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5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0E816-64DE-4A37-AD69-A5F1E1F0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E0017-4568-4D0C-B535-6C3A06F579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43180-6478-4296-B93C-36A73867B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F18B4-79E0-4543-808C-AED9A2F30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9574F-8023-465F-AF28-922D2A0C9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24F91-C34D-47B9-B8B8-EA482CDD3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6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17396-93D1-41E3-80B6-D63E8A6F9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12BA4-0AB2-48D2-B2E5-AE62AF15C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2AB50-8F53-4EC9-913E-E0E442A73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1503E9-34CB-476D-99B0-5701B17F9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2DDA6-6E1E-4613-B512-01886850B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C507E8-7136-4F5F-B1B2-1C0D8E907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6248F3-4A5D-4D88-B456-253F89293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5C59CD-539D-4705-9CFB-34D82A7B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6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50D29-528D-4DA2-9655-7746A82B1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DA469E-B11F-4F63-BCDD-D8A9CF08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29559E-F4FE-443A-BCF8-3681ED503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C7813-114E-43DE-BB25-98B9E17EE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0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A15985-CDBA-465B-BE93-2BF00BA3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E6F23-1462-4317-9F1E-09E1920CA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E5E8F-AB0B-4558-A10B-15C9ABBEC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99155-1BB6-4D57-AD0E-7467D92E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7FD5F-254E-4F56-A7FE-D8C908AF8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A3F3D-02D7-4AC3-A452-D503F395F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D7CDE-D069-48DC-A879-C2AA1103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BC1A6-A748-45C4-B534-0E0E7EF6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048D5-FB00-4ECE-9E09-511D8530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8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6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B33FC-918A-4788-9739-DA95A448F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D40701-FD2F-4FA3-BF58-F5954C4E7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446F6-769A-4378-8C08-22194229F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CA7E2-CFF5-400D-8A79-29815FE40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49CDA-3C63-46B0-B69C-3A09F2DF1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58EDF-3C19-4B71-A43C-0766472B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3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F9FB7-D744-4DD1-AB43-38739BC22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E5C70-DEC3-4B42-A2EA-A35B477B8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20BCF-D7A6-4466-9759-85241718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26EEA-12BE-47DC-BF2B-DC7E1A81C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B70C1-75F9-40C6-87DB-231316753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4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B446C2-3C46-47ED-8AD3-E27A8A0A45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ACC0D1-B2E5-4F5C-8BAC-D0A16AAE4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0857B-774F-42C4-8755-95101CE25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16F0E-B90F-4D2A-B640-15382BED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264C2-FFF2-4D7F-B4E2-3839EF02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4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4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3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8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3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7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9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7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8389-419D-CFD7-0EA8-BDAC21E9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EEB8B-A455-7063-C8C5-78CDE7659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D1B53-4EF8-C817-EB7C-F12EE86B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B6D7F-D752-BE36-48A6-7325CE41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B8613-5AAE-397F-E600-917F91A9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3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3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0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9FE94-E4C8-D79F-5800-D83A489B9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B0755-05E7-DB18-C903-879674F2E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9B542-ACDE-189B-A780-A8A51E7E9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A6285-264B-5064-DE39-B8D367FD7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196A1-15F8-1692-5E6C-F5C3DE9CD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A671D-112B-4190-F27E-783A656F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9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CFDF-1731-2547-7423-5F70CE37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EF9B3-92B6-9FE6-4476-0A9D358EE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26CD8-330C-3B84-6700-20A561C89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037D7-8965-D162-ABF2-0BE28FD6A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190AE8-8598-00B3-6606-3C3272E9D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923E9-301B-4891-EF80-7FA1A81B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F0FFBB-F561-4F63-50EC-0D28B68C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F78335-556E-A74C-6532-71039908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5BAFB-537E-D9E7-0560-6D7B99343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72A9CB-F162-D6CC-53B6-3D599F37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D7E21-19D0-ABF0-D3AA-1781C99C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8406D3-7050-5D01-977D-6B8E357F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1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DA0EB6-1794-155E-E26C-7528DB9A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E1237E-F0B3-14AF-0BFF-CDD08393A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E2679-9300-F924-3782-F8600000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0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EBEA0-E102-B378-63C0-6E8C8A5F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2EC0C-C535-60D6-DDE0-A4A04FC0A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BACB6-8A96-4476-EDBC-49BB55C56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E1DE7-C3C1-78A9-1F84-B2CB5C794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7ABEA-582E-5895-ACA7-983848089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62272-2310-2775-E971-18663C21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8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57FCE-52CF-36F2-B6C8-9C43A931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29986D-095D-42D9-2B40-6BBD00B96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33018-5C30-41BB-D708-C09CFA49A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92CFC-AF99-5B24-68B7-C658EB9E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412E6-9BFD-3572-DE69-803346AE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BC47D-EC80-B7E8-A42A-1FD80E87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5562FF-DB6E-92FF-3F40-2CD0006FD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85E70-C1F3-D278-03B7-EF4B62021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2B163-C85D-FF88-0305-4455615CF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9E34F-6D4D-44FA-9068-21642AD9CE0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3540E-8025-0B16-E855-EF1B39966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DB1E7-0106-7527-6E53-B9FE201F6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2CFA92E4-5D1A-408C-92AD-5199F9B0705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850" y="342900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4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EC86A6-9E78-41ED-BCA1-9B88B204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55530-BF7B-4F13-9B30-1545280FD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155D1-EBE0-42E3-A017-68658E6FA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3BE24-CEC0-4656-AA2C-6A956C4E2A01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11A15-12F5-4ACB-8C05-5FD855CF2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4A26B-363E-4A4E-856B-E6A1CA870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FBAF4FB3-C962-4616-AE65-2D0C95FD3D2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850" y="342900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9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3/14/2026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9C7943ED-7788-46D2-A34C-7C93D5F8B4C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850" y="342900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9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3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0" Type="http://schemas.openxmlformats.org/officeDocument/2006/relationships/image" Target="../media/image37.png"/><Relationship Id="rId4" Type="http://schemas.openxmlformats.org/officeDocument/2006/relationships/tags" Target="../tags/tag4.xml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E145997-47F5-1CC0-3DDA-E96D8BC86F5A}"/>
              </a:ext>
            </a:extLst>
          </p:cNvPr>
          <p:cNvSpPr/>
          <p:nvPr/>
        </p:nvSpPr>
        <p:spPr>
          <a:xfrm>
            <a:off x="1019175" y="2609850"/>
            <a:ext cx="10334625" cy="3333750"/>
          </a:xfrm>
          <a:custGeom>
            <a:avLst/>
            <a:gdLst>
              <a:gd name="csX0" fmla="*/ 0 w 10334625"/>
              <a:gd name="csY0" fmla="*/ 390215 h 3333750"/>
              <a:gd name="csX1" fmla="*/ 577378 w 10334625"/>
              <a:gd name="csY1" fmla="*/ 0 h 3333750"/>
              <a:gd name="csX2" fmla="*/ 9757245 w 10334625"/>
              <a:gd name="csY2" fmla="*/ 0 h 3333750"/>
              <a:gd name="csX3" fmla="*/ 10334625 w 10334625"/>
              <a:gd name="csY3" fmla="*/ 390215 h 3333750"/>
              <a:gd name="csX4" fmla="*/ 10334625 w 10334625"/>
              <a:gd name="csY4" fmla="*/ 2943533 h 3333750"/>
              <a:gd name="csX5" fmla="*/ 9757245 w 10334625"/>
              <a:gd name="csY5" fmla="*/ 3333750 h 3333750"/>
              <a:gd name="csX6" fmla="*/ 577378 w 10334625"/>
              <a:gd name="csY6" fmla="*/ 3333750 h 3333750"/>
              <a:gd name="csX7" fmla="*/ 0 w 10334625"/>
              <a:gd name="csY7" fmla="*/ 2943533 h 3333750"/>
              <a:gd name="csX8" fmla="*/ 0 w 10334625"/>
              <a:gd name="csY8" fmla="*/ 390215 h 3333750"/>
              <a:gd name="csX0" fmla="*/ 0 w 10334625"/>
              <a:gd name="csY0" fmla="*/ 390215 h 3333750"/>
              <a:gd name="csX1" fmla="*/ 577378 w 10334625"/>
              <a:gd name="csY1" fmla="*/ 0 h 3333750"/>
              <a:gd name="csX2" fmla="*/ 9757245 w 10334625"/>
              <a:gd name="csY2" fmla="*/ 0 h 3333750"/>
              <a:gd name="csX3" fmla="*/ 10334625 w 10334625"/>
              <a:gd name="csY3" fmla="*/ 390215 h 3333750"/>
              <a:gd name="csX4" fmla="*/ 10334625 w 10334625"/>
              <a:gd name="csY4" fmla="*/ 2943533 h 3333750"/>
              <a:gd name="csX5" fmla="*/ 9757245 w 10334625"/>
              <a:gd name="csY5" fmla="*/ 3333750 h 3333750"/>
              <a:gd name="csX6" fmla="*/ 577378 w 10334625"/>
              <a:gd name="csY6" fmla="*/ 3333750 h 3333750"/>
              <a:gd name="csX7" fmla="*/ 0 w 10334625"/>
              <a:gd name="csY7" fmla="*/ 2943533 h 3333750"/>
              <a:gd name="csX8" fmla="*/ 0 w 10334625"/>
              <a:gd name="csY8" fmla="*/ 390215 h 3333750"/>
              <a:gd name="csX0" fmla="*/ 0 w 10334625"/>
              <a:gd name="csY0" fmla="*/ 390215 h 3333750"/>
              <a:gd name="csX1" fmla="*/ 577378 w 10334625"/>
              <a:gd name="csY1" fmla="*/ 0 h 3333750"/>
              <a:gd name="csX2" fmla="*/ 9757245 w 10334625"/>
              <a:gd name="csY2" fmla="*/ 0 h 3333750"/>
              <a:gd name="csX3" fmla="*/ 10334625 w 10334625"/>
              <a:gd name="csY3" fmla="*/ 390215 h 3333750"/>
              <a:gd name="csX4" fmla="*/ 10334625 w 10334625"/>
              <a:gd name="csY4" fmla="*/ 2943533 h 3333750"/>
              <a:gd name="csX5" fmla="*/ 9757245 w 10334625"/>
              <a:gd name="csY5" fmla="*/ 3333750 h 3333750"/>
              <a:gd name="csX6" fmla="*/ 577378 w 10334625"/>
              <a:gd name="csY6" fmla="*/ 3333750 h 3333750"/>
              <a:gd name="csX7" fmla="*/ 0 w 10334625"/>
              <a:gd name="csY7" fmla="*/ 2943533 h 3333750"/>
              <a:gd name="csX8" fmla="*/ 0 w 10334625"/>
              <a:gd name="csY8" fmla="*/ 390215 h 33337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0334625" h="3333750" fill="none" extrusionOk="0">
                <a:moveTo>
                  <a:pt x="0" y="390215"/>
                </a:moveTo>
                <a:cubicBezTo>
                  <a:pt x="4345" y="262193"/>
                  <a:pt x="286564" y="32916"/>
                  <a:pt x="577378" y="0"/>
                </a:cubicBezTo>
                <a:cubicBezTo>
                  <a:pt x="1357549" y="128092"/>
                  <a:pt x="7427012" y="760039"/>
                  <a:pt x="9757245" y="0"/>
                </a:cubicBezTo>
                <a:cubicBezTo>
                  <a:pt x="10057369" y="-98111"/>
                  <a:pt x="10240947" y="154109"/>
                  <a:pt x="10334625" y="390215"/>
                </a:cubicBezTo>
                <a:cubicBezTo>
                  <a:pt x="10681639" y="1427849"/>
                  <a:pt x="10028334" y="2183646"/>
                  <a:pt x="10334625" y="2943533"/>
                </a:cubicBezTo>
                <a:cubicBezTo>
                  <a:pt x="10351440" y="3099907"/>
                  <a:pt x="9986807" y="3255047"/>
                  <a:pt x="9757245" y="3333750"/>
                </a:cubicBezTo>
                <a:cubicBezTo>
                  <a:pt x="8140110" y="3614322"/>
                  <a:pt x="2933060" y="3657639"/>
                  <a:pt x="577378" y="3333750"/>
                </a:cubicBezTo>
                <a:cubicBezTo>
                  <a:pt x="319699" y="3328632"/>
                  <a:pt x="-60195" y="3169096"/>
                  <a:pt x="0" y="2943533"/>
                </a:cubicBezTo>
                <a:cubicBezTo>
                  <a:pt x="130882" y="2101872"/>
                  <a:pt x="-28056" y="906770"/>
                  <a:pt x="0" y="390215"/>
                </a:cubicBezTo>
                <a:close/>
              </a:path>
              <a:path w="10334625" h="3333750" stroke="0" extrusionOk="0">
                <a:moveTo>
                  <a:pt x="0" y="390215"/>
                </a:moveTo>
                <a:cubicBezTo>
                  <a:pt x="-30504" y="247310"/>
                  <a:pt x="275584" y="-23316"/>
                  <a:pt x="577378" y="0"/>
                </a:cubicBezTo>
                <a:cubicBezTo>
                  <a:pt x="4528319" y="-210374"/>
                  <a:pt x="7594636" y="150199"/>
                  <a:pt x="9757245" y="0"/>
                </a:cubicBezTo>
                <a:cubicBezTo>
                  <a:pt x="9958665" y="-7341"/>
                  <a:pt x="10377670" y="176747"/>
                  <a:pt x="10334625" y="390215"/>
                </a:cubicBezTo>
                <a:cubicBezTo>
                  <a:pt x="10508598" y="1062231"/>
                  <a:pt x="10655208" y="2411322"/>
                  <a:pt x="10334625" y="2943533"/>
                </a:cubicBezTo>
                <a:cubicBezTo>
                  <a:pt x="10320490" y="3130048"/>
                  <a:pt x="10004117" y="3316897"/>
                  <a:pt x="9757245" y="3333750"/>
                </a:cubicBezTo>
                <a:cubicBezTo>
                  <a:pt x="8458963" y="3093235"/>
                  <a:pt x="2583679" y="3756776"/>
                  <a:pt x="577378" y="3333750"/>
                </a:cubicBezTo>
                <a:cubicBezTo>
                  <a:pt x="219708" y="3365388"/>
                  <a:pt x="-67473" y="3104304"/>
                  <a:pt x="0" y="2943533"/>
                </a:cubicBezTo>
                <a:cubicBezTo>
                  <a:pt x="64224" y="1629414"/>
                  <a:pt x="103296" y="1228285"/>
                  <a:pt x="0" y="390215"/>
                </a:cubicBezTo>
                <a:close/>
              </a:path>
              <a:path w="10334625" h="3333750" fill="none" stroke="0" extrusionOk="0">
                <a:moveTo>
                  <a:pt x="0" y="390215"/>
                </a:moveTo>
                <a:cubicBezTo>
                  <a:pt x="69870" y="191277"/>
                  <a:pt x="336706" y="19362"/>
                  <a:pt x="577378" y="0"/>
                </a:cubicBezTo>
                <a:cubicBezTo>
                  <a:pt x="2807741" y="436369"/>
                  <a:pt x="6473350" y="493466"/>
                  <a:pt x="9757245" y="0"/>
                </a:cubicBezTo>
                <a:cubicBezTo>
                  <a:pt x="10061026" y="-87322"/>
                  <a:pt x="10324630" y="135180"/>
                  <a:pt x="10334625" y="390215"/>
                </a:cubicBezTo>
                <a:cubicBezTo>
                  <a:pt x="10454633" y="1417635"/>
                  <a:pt x="10342787" y="1991179"/>
                  <a:pt x="10334625" y="2943533"/>
                </a:cubicBezTo>
                <a:cubicBezTo>
                  <a:pt x="10333293" y="3131688"/>
                  <a:pt x="10023840" y="3307728"/>
                  <a:pt x="9757245" y="3333750"/>
                </a:cubicBezTo>
                <a:cubicBezTo>
                  <a:pt x="7397031" y="3162259"/>
                  <a:pt x="2399709" y="3258199"/>
                  <a:pt x="577378" y="3333750"/>
                </a:cubicBezTo>
                <a:cubicBezTo>
                  <a:pt x="247592" y="3314872"/>
                  <a:pt x="-45935" y="3134699"/>
                  <a:pt x="0" y="2943533"/>
                </a:cubicBezTo>
                <a:cubicBezTo>
                  <a:pt x="23462" y="2265393"/>
                  <a:pt x="-92276" y="985080"/>
                  <a:pt x="0" y="390215"/>
                </a:cubicBezTo>
                <a:close/>
              </a:path>
              <a:path w="10334625" h="3333750" fill="none" stroke="0" extrusionOk="0">
                <a:moveTo>
                  <a:pt x="0" y="390215"/>
                </a:moveTo>
                <a:cubicBezTo>
                  <a:pt x="27171" y="243373"/>
                  <a:pt x="286602" y="33825"/>
                  <a:pt x="577378" y="0"/>
                </a:cubicBezTo>
                <a:cubicBezTo>
                  <a:pt x="2217184" y="363214"/>
                  <a:pt x="7076572" y="554678"/>
                  <a:pt x="9757245" y="0"/>
                </a:cubicBezTo>
                <a:cubicBezTo>
                  <a:pt x="10049207" y="-73763"/>
                  <a:pt x="10275057" y="121432"/>
                  <a:pt x="10334625" y="390215"/>
                </a:cubicBezTo>
                <a:cubicBezTo>
                  <a:pt x="10673326" y="1401800"/>
                  <a:pt x="10124560" y="2029707"/>
                  <a:pt x="10334625" y="2943533"/>
                </a:cubicBezTo>
                <a:cubicBezTo>
                  <a:pt x="10318227" y="3116417"/>
                  <a:pt x="9981198" y="3283846"/>
                  <a:pt x="9757245" y="3333750"/>
                </a:cubicBezTo>
                <a:cubicBezTo>
                  <a:pt x="7599373" y="3038113"/>
                  <a:pt x="2564441" y="3579830"/>
                  <a:pt x="577378" y="3333750"/>
                </a:cubicBezTo>
                <a:cubicBezTo>
                  <a:pt x="272743" y="3323116"/>
                  <a:pt x="-35812" y="3159569"/>
                  <a:pt x="0" y="2943533"/>
                </a:cubicBezTo>
                <a:cubicBezTo>
                  <a:pt x="95489" y="2204860"/>
                  <a:pt x="-23381" y="972672"/>
                  <a:pt x="0" y="390215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7438150"/>
                      <a:gd name="connsiteY0" fmla="*/ 419002 h 3579685"/>
                      <a:gd name="connsiteX1" fmla="*/ 415557 w 7438150"/>
                      <a:gd name="connsiteY1" fmla="*/ 0 h 3579685"/>
                      <a:gd name="connsiteX2" fmla="*/ 7022592 w 7438150"/>
                      <a:gd name="connsiteY2" fmla="*/ 0 h 3579685"/>
                      <a:gd name="connsiteX3" fmla="*/ 7438150 w 7438150"/>
                      <a:gd name="connsiteY3" fmla="*/ 419002 h 3579685"/>
                      <a:gd name="connsiteX4" fmla="*/ 7438150 w 7438150"/>
                      <a:gd name="connsiteY4" fmla="*/ 3160682 h 3579685"/>
                      <a:gd name="connsiteX5" fmla="*/ 7022592 w 7438150"/>
                      <a:gd name="connsiteY5" fmla="*/ 3579685 h 3579685"/>
                      <a:gd name="connsiteX6" fmla="*/ 415557 w 7438150"/>
                      <a:gd name="connsiteY6" fmla="*/ 3579685 h 3579685"/>
                      <a:gd name="connsiteX7" fmla="*/ 0 w 7438150"/>
                      <a:gd name="connsiteY7" fmla="*/ 3160682 h 3579685"/>
                      <a:gd name="connsiteX8" fmla="*/ 0 w 7438150"/>
                      <a:gd name="connsiteY8" fmla="*/ 419002 h 3579685"/>
                      <a:gd name="connsiteX0" fmla="*/ 0 w 7438150"/>
                      <a:gd name="connsiteY0" fmla="*/ 419002 h 3579685"/>
                      <a:gd name="connsiteX1" fmla="*/ 415557 w 7438150"/>
                      <a:gd name="connsiteY1" fmla="*/ 0 h 3579685"/>
                      <a:gd name="connsiteX2" fmla="*/ 7022592 w 7438150"/>
                      <a:gd name="connsiteY2" fmla="*/ 0 h 3579685"/>
                      <a:gd name="connsiteX3" fmla="*/ 7438150 w 7438150"/>
                      <a:gd name="connsiteY3" fmla="*/ 419002 h 3579685"/>
                      <a:gd name="connsiteX4" fmla="*/ 7438150 w 7438150"/>
                      <a:gd name="connsiteY4" fmla="*/ 3160682 h 3579685"/>
                      <a:gd name="connsiteX5" fmla="*/ 7022592 w 7438150"/>
                      <a:gd name="connsiteY5" fmla="*/ 3579685 h 3579685"/>
                      <a:gd name="connsiteX6" fmla="*/ 415557 w 7438150"/>
                      <a:gd name="connsiteY6" fmla="*/ 3579685 h 3579685"/>
                      <a:gd name="connsiteX7" fmla="*/ 0 w 7438150"/>
                      <a:gd name="connsiteY7" fmla="*/ 3160682 h 3579685"/>
                      <a:gd name="connsiteX8" fmla="*/ 0 w 7438150"/>
                      <a:gd name="connsiteY8" fmla="*/ 419002 h 3579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38150" h="3579685" fill="none" extrusionOk="0">
                        <a:moveTo>
                          <a:pt x="0" y="419002"/>
                        </a:moveTo>
                        <a:cubicBezTo>
                          <a:pt x="2455" y="254373"/>
                          <a:pt x="204778" y="31662"/>
                          <a:pt x="415557" y="0"/>
                        </a:cubicBezTo>
                        <a:cubicBezTo>
                          <a:pt x="1314069" y="107702"/>
                          <a:pt x="5214901" y="382078"/>
                          <a:pt x="7022592" y="0"/>
                        </a:cubicBezTo>
                        <a:cubicBezTo>
                          <a:pt x="7242194" y="-68438"/>
                          <a:pt x="7381931" y="170534"/>
                          <a:pt x="7438150" y="419002"/>
                        </a:cubicBezTo>
                        <a:cubicBezTo>
                          <a:pt x="7672219" y="1517524"/>
                          <a:pt x="7266326" y="2201619"/>
                          <a:pt x="7438150" y="3160682"/>
                        </a:cubicBezTo>
                        <a:cubicBezTo>
                          <a:pt x="7449569" y="3333769"/>
                          <a:pt x="7210156" y="3532540"/>
                          <a:pt x="7022592" y="3579685"/>
                        </a:cubicBezTo>
                        <a:cubicBezTo>
                          <a:pt x="5543979" y="3713415"/>
                          <a:pt x="2096257" y="3650070"/>
                          <a:pt x="415557" y="3579685"/>
                        </a:cubicBezTo>
                        <a:cubicBezTo>
                          <a:pt x="221033" y="3575719"/>
                          <a:pt x="-20570" y="3396173"/>
                          <a:pt x="0" y="3160682"/>
                        </a:cubicBezTo>
                        <a:cubicBezTo>
                          <a:pt x="83987" y="2285296"/>
                          <a:pt x="-3693" y="1037159"/>
                          <a:pt x="0" y="419002"/>
                        </a:cubicBezTo>
                        <a:close/>
                      </a:path>
                      <a:path w="7438150" h="3579685" stroke="0" extrusionOk="0">
                        <a:moveTo>
                          <a:pt x="0" y="419002"/>
                        </a:moveTo>
                        <a:cubicBezTo>
                          <a:pt x="-10838" y="225836"/>
                          <a:pt x="200604" y="8945"/>
                          <a:pt x="415557" y="0"/>
                        </a:cubicBezTo>
                        <a:cubicBezTo>
                          <a:pt x="3240133" y="90249"/>
                          <a:pt x="5420666" y="68887"/>
                          <a:pt x="7022592" y="0"/>
                        </a:cubicBezTo>
                        <a:cubicBezTo>
                          <a:pt x="7190194" y="-11288"/>
                          <a:pt x="7453279" y="184681"/>
                          <a:pt x="7438150" y="419002"/>
                        </a:cubicBezTo>
                        <a:cubicBezTo>
                          <a:pt x="7480865" y="1155413"/>
                          <a:pt x="7599598" y="2567308"/>
                          <a:pt x="7438150" y="3160682"/>
                        </a:cubicBezTo>
                        <a:cubicBezTo>
                          <a:pt x="7421637" y="3394527"/>
                          <a:pt x="7203147" y="3563963"/>
                          <a:pt x="7022592" y="3579685"/>
                        </a:cubicBezTo>
                        <a:cubicBezTo>
                          <a:pt x="6086090" y="3353694"/>
                          <a:pt x="1871789" y="3908372"/>
                          <a:pt x="415557" y="3579685"/>
                        </a:cubicBezTo>
                        <a:cubicBezTo>
                          <a:pt x="154954" y="3600006"/>
                          <a:pt x="-46933" y="3345037"/>
                          <a:pt x="0" y="3160682"/>
                        </a:cubicBezTo>
                        <a:cubicBezTo>
                          <a:pt x="42297" y="1831261"/>
                          <a:pt x="72056" y="1372922"/>
                          <a:pt x="0" y="419002"/>
                        </a:cubicBezTo>
                        <a:close/>
                      </a:path>
                      <a:path w="7438150" h="3579685" fill="none" stroke="0" extrusionOk="0">
                        <a:moveTo>
                          <a:pt x="0" y="419002"/>
                        </a:moveTo>
                        <a:cubicBezTo>
                          <a:pt x="16660" y="231766"/>
                          <a:pt x="215565" y="54936"/>
                          <a:pt x="415557" y="0"/>
                        </a:cubicBezTo>
                        <a:cubicBezTo>
                          <a:pt x="1881527" y="214554"/>
                          <a:pt x="4879042" y="304070"/>
                          <a:pt x="7022592" y="0"/>
                        </a:cubicBezTo>
                        <a:cubicBezTo>
                          <a:pt x="7232097" y="-42982"/>
                          <a:pt x="7429704" y="154304"/>
                          <a:pt x="7438150" y="419002"/>
                        </a:cubicBezTo>
                        <a:cubicBezTo>
                          <a:pt x="7579243" y="1420247"/>
                          <a:pt x="7373454" y="2066474"/>
                          <a:pt x="7438150" y="3160682"/>
                        </a:cubicBezTo>
                        <a:cubicBezTo>
                          <a:pt x="7418880" y="3358250"/>
                          <a:pt x="7219335" y="3561196"/>
                          <a:pt x="7022592" y="3579685"/>
                        </a:cubicBezTo>
                        <a:cubicBezTo>
                          <a:pt x="5239725" y="3500843"/>
                          <a:pt x="1859266" y="3602293"/>
                          <a:pt x="415557" y="3579685"/>
                        </a:cubicBezTo>
                        <a:cubicBezTo>
                          <a:pt x="194186" y="3577776"/>
                          <a:pt x="-30283" y="3384327"/>
                          <a:pt x="0" y="3160682"/>
                        </a:cubicBezTo>
                        <a:cubicBezTo>
                          <a:pt x="33516" y="2423036"/>
                          <a:pt x="-63297" y="1072820"/>
                          <a:pt x="0" y="41900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6EB283-B80E-4902-90B0-B74ADE980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100" y="185737"/>
            <a:ext cx="5686425" cy="11742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4AE7FA-0853-424B-99DD-BE6BBE5B9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545" y="3994371"/>
            <a:ext cx="7443861" cy="7742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F416D5D-B38A-4B9F-B3DA-D607D9643A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91067">
            <a:off x="2511070" y="3992471"/>
            <a:ext cx="2426418" cy="6828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C1232D-6BF7-4FA7-8A8D-661FDE2DCD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3743" y="4703009"/>
            <a:ext cx="8669263" cy="12619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489C5F-BFB6-4068-9EC0-06FA6BEC637C}"/>
              </a:ext>
            </a:extLst>
          </p:cNvPr>
          <p:cNvSpPr txBox="1"/>
          <p:nvPr/>
        </p:nvSpPr>
        <p:spPr>
          <a:xfrm>
            <a:off x="3571875" y="3152775"/>
            <a:ext cx="560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Thứ</a:t>
            </a:r>
            <a:r>
              <a:rPr lang="en-US" sz="3200" dirty="0"/>
              <a:t>…..</a:t>
            </a:r>
            <a:r>
              <a:rPr lang="en-US" sz="3200" dirty="0" err="1"/>
              <a:t>ngày</a:t>
            </a:r>
            <a:r>
              <a:rPr lang="en-US" sz="3200" dirty="0"/>
              <a:t>…..</a:t>
            </a:r>
            <a:r>
              <a:rPr lang="en-US" sz="3200" dirty="0" err="1"/>
              <a:t>tháng</a:t>
            </a:r>
            <a:r>
              <a:rPr lang="en-US" sz="3200" dirty="0"/>
              <a:t>…..</a:t>
            </a:r>
            <a:r>
              <a:rPr lang="en-US" sz="3200" dirty="0" err="1"/>
              <a:t>năm</a:t>
            </a:r>
            <a:r>
              <a:rPr lang="en-US" sz="3200" dirty="0"/>
              <a:t>…..</a:t>
            </a:r>
          </a:p>
        </p:txBody>
      </p:sp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46759573-D9A9-42BB-AF6D-69129F313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0230" y="320040"/>
            <a:ext cx="1375410" cy="137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4B726E-4EBA-A1E3-B09D-2B33A8D5DCB7}"/>
              </a:ext>
            </a:extLst>
          </p:cNvPr>
          <p:cNvSpPr/>
          <p:nvPr/>
        </p:nvSpPr>
        <p:spPr>
          <a:xfrm>
            <a:off x="410309" y="2435498"/>
            <a:ext cx="4437916" cy="3793852"/>
          </a:xfrm>
          <a:custGeom>
            <a:avLst/>
            <a:gdLst>
              <a:gd name="csX0" fmla="*/ 0 w 4437916"/>
              <a:gd name="csY0" fmla="*/ 475408 h 3793852"/>
              <a:gd name="csX1" fmla="*/ 475408 w 4437916"/>
              <a:gd name="csY1" fmla="*/ 0 h 3793852"/>
              <a:gd name="csX2" fmla="*/ 1172828 w 4437916"/>
              <a:gd name="csY2" fmla="*/ 0 h 3793852"/>
              <a:gd name="csX3" fmla="*/ 1800506 w 4437916"/>
              <a:gd name="csY3" fmla="*/ 0 h 3793852"/>
              <a:gd name="csX4" fmla="*/ 2428184 w 4437916"/>
              <a:gd name="csY4" fmla="*/ 0 h 3793852"/>
              <a:gd name="csX5" fmla="*/ 3160475 w 4437916"/>
              <a:gd name="csY5" fmla="*/ 0 h 3793852"/>
              <a:gd name="csX6" fmla="*/ 3962508 w 4437916"/>
              <a:gd name="csY6" fmla="*/ 0 h 3793852"/>
              <a:gd name="csX7" fmla="*/ 4437916 w 4437916"/>
              <a:gd name="csY7" fmla="*/ 475408 h 3793852"/>
              <a:gd name="csX8" fmla="*/ 4437916 w 4437916"/>
              <a:gd name="csY8" fmla="*/ 1015585 h 3793852"/>
              <a:gd name="csX9" fmla="*/ 4437916 w 4437916"/>
              <a:gd name="csY9" fmla="*/ 1498901 h 3793852"/>
              <a:gd name="csX10" fmla="*/ 4437916 w 4437916"/>
              <a:gd name="csY10" fmla="*/ 1982217 h 3793852"/>
              <a:gd name="csX11" fmla="*/ 4437916 w 4437916"/>
              <a:gd name="csY11" fmla="*/ 2550824 h 3793852"/>
              <a:gd name="csX12" fmla="*/ 4437916 w 4437916"/>
              <a:gd name="csY12" fmla="*/ 3318444 h 3793852"/>
              <a:gd name="csX13" fmla="*/ 3962508 w 4437916"/>
              <a:gd name="csY13" fmla="*/ 3793852 h 3793852"/>
              <a:gd name="csX14" fmla="*/ 3265088 w 4437916"/>
              <a:gd name="csY14" fmla="*/ 3793852 h 3793852"/>
              <a:gd name="csX15" fmla="*/ 2567668 w 4437916"/>
              <a:gd name="csY15" fmla="*/ 3793852 h 3793852"/>
              <a:gd name="csX16" fmla="*/ 1835377 w 4437916"/>
              <a:gd name="csY16" fmla="*/ 3793852 h 3793852"/>
              <a:gd name="csX17" fmla="*/ 1137957 w 4437916"/>
              <a:gd name="csY17" fmla="*/ 3793852 h 3793852"/>
              <a:gd name="csX18" fmla="*/ 475408 w 4437916"/>
              <a:gd name="csY18" fmla="*/ 3793852 h 3793852"/>
              <a:gd name="csX19" fmla="*/ 0 w 4437916"/>
              <a:gd name="csY19" fmla="*/ 3318444 h 3793852"/>
              <a:gd name="csX20" fmla="*/ 0 w 4437916"/>
              <a:gd name="csY20" fmla="*/ 2806698 h 3793852"/>
              <a:gd name="csX21" fmla="*/ 0 w 4437916"/>
              <a:gd name="csY21" fmla="*/ 2294951 h 3793852"/>
              <a:gd name="csX22" fmla="*/ 0 w 4437916"/>
              <a:gd name="csY22" fmla="*/ 1811635 h 3793852"/>
              <a:gd name="csX23" fmla="*/ 0 w 4437916"/>
              <a:gd name="csY23" fmla="*/ 1186167 h 3793852"/>
              <a:gd name="csX24" fmla="*/ 0 w 4437916"/>
              <a:gd name="csY24" fmla="*/ 475408 h 37938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4437916" h="3793852" fill="none" extrusionOk="0">
                <a:moveTo>
                  <a:pt x="0" y="475408"/>
                </a:moveTo>
                <a:cubicBezTo>
                  <a:pt x="-10340" y="182009"/>
                  <a:pt x="238159" y="37056"/>
                  <a:pt x="475408" y="0"/>
                </a:cubicBezTo>
                <a:cubicBezTo>
                  <a:pt x="798084" y="-33453"/>
                  <a:pt x="964810" y="19601"/>
                  <a:pt x="1172828" y="0"/>
                </a:cubicBezTo>
                <a:cubicBezTo>
                  <a:pt x="1380846" y="-19601"/>
                  <a:pt x="1555766" y="8017"/>
                  <a:pt x="1800506" y="0"/>
                </a:cubicBezTo>
                <a:cubicBezTo>
                  <a:pt x="2045246" y="-8017"/>
                  <a:pt x="2256699" y="23978"/>
                  <a:pt x="2428184" y="0"/>
                </a:cubicBezTo>
                <a:cubicBezTo>
                  <a:pt x="2599669" y="-23978"/>
                  <a:pt x="2839274" y="5862"/>
                  <a:pt x="3160475" y="0"/>
                </a:cubicBezTo>
                <a:cubicBezTo>
                  <a:pt x="3481676" y="-5862"/>
                  <a:pt x="3634585" y="23165"/>
                  <a:pt x="3962508" y="0"/>
                </a:cubicBezTo>
                <a:cubicBezTo>
                  <a:pt x="4288056" y="-5176"/>
                  <a:pt x="4415760" y="169858"/>
                  <a:pt x="4437916" y="475408"/>
                </a:cubicBezTo>
                <a:cubicBezTo>
                  <a:pt x="4436987" y="722893"/>
                  <a:pt x="4460948" y="751839"/>
                  <a:pt x="4437916" y="1015585"/>
                </a:cubicBezTo>
                <a:cubicBezTo>
                  <a:pt x="4414884" y="1279331"/>
                  <a:pt x="4455566" y="1328151"/>
                  <a:pt x="4437916" y="1498901"/>
                </a:cubicBezTo>
                <a:cubicBezTo>
                  <a:pt x="4420266" y="1669651"/>
                  <a:pt x="4431269" y="1760076"/>
                  <a:pt x="4437916" y="1982217"/>
                </a:cubicBezTo>
                <a:cubicBezTo>
                  <a:pt x="4444563" y="2204358"/>
                  <a:pt x="4443576" y="2313904"/>
                  <a:pt x="4437916" y="2550824"/>
                </a:cubicBezTo>
                <a:cubicBezTo>
                  <a:pt x="4432256" y="2787744"/>
                  <a:pt x="4424564" y="3136572"/>
                  <a:pt x="4437916" y="3318444"/>
                </a:cubicBezTo>
                <a:cubicBezTo>
                  <a:pt x="4487429" y="3572225"/>
                  <a:pt x="4187714" y="3754642"/>
                  <a:pt x="3962508" y="3793852"/>
                </a:cubicBezTo>
                <a:cubicBezTo>
                  <a:pt x="3768409" y="3818926"/>
                  <a:pt x="3462943" y="3805615"/>
                  <a:pt x="3265088" y="3793852"/>
                </a:cubicBezTo>
                <a:cubicBezTo>
                  <a:pt x="3067233" y="3782089"/>
                  <a:pt x="2893641" y="3789270"/>
                  <a:pt x="2567668" y="3793852"/>
                </a:cubicBezTo>
                <a:cubicBezTo>
                  <a:pt x="2241695" y="3798434"/>
                  <a:pt x="2114939" y="3763370"/>
                  <a:pt x="1835377" y="3793852"/>
                </a:cubicBezTo>
                <a:cubicBezTo>
                  <a:pt x="1555815" y="3824334"/>
                  <a:pt x="1391588" y="3801991"/>
                  <a:pt x="1137957" y="3793852"/>
                </a:cubicBezTo>
                <a:cubicBezTo>
                  <a:pt x="884326" y="3785713"/>
                  <a:pt x="620455" y="3761657"/>
                  <a:pt x="475408" y="3793852"/>
                </a:cubicBezTo>
                <a:cubicBezTo>
                  <a:pt x="163504" y="3778222"/>
                  <a:pt x="-6109" y="3568749"/>
                  <a:pt x="0" y="3318444"/>
                </a:cubicBezTo>
                <a:cubicBezTo>
                  <a:pt x="22200" y="3081910"/>
                  <a:pt x="13285" y="2920957"/>
                  <a:pt x="0" y="2806698"/>
                </a:cubicBezTo>
                <a:cubicBezTo>
                  <a:pt x="-13285" y="2692439"/>
                  <a:pt x="22174" y="2413499"/>
                  <a:pt x="0" y="2294951"/>
                </a:cubicBezTo>
                <a:cubicBezTo>
                  <a:pt x="-22174" y="2176403"/>
                  <a:pt x="6500" y="1929515"/>
                  <a:pt x="0" y="1811635"/>
                </a:cubicBezTo>
                <a:cubicBezTo>
                  <a:pt x="-6500" y="1693755"/>
                  <a:pt x="23448" y="1451548"/>
                  <a:pt x="0" y="1186167"/>
                </a:cubicBezTo>
                <a:cubicBezTo>
                  <a:pt x="-23448" y="920786"/>
                  <a:pt x="-533" y="754970"/>
                  <a:pt x="0" y="475408"/>
                </a:cubicBezTo>
                <a:close/>
              </a:path>
              <a:path w="4437916" h="3793852" stroke="0" extrusionOk="0">
                <a:moveTo>
                  <a:pt x="0" y="475408"/>
                </a:moveTo>
                <a:cubicBezTo>
                  <a:pt x="305" y="222175"/>
                  <a:pt x="216277" y="6128"/>
                  <a:pt x="475408" y="0"/>
                </a:cubicBezTo>
                <a:cubicBezTo>
                  <a:pt x="824243" y="14259"/>
                  <a:pt x="918507" y="12268"/>
                  <a:pt x="1207699" y="0"/>
                </a:cubicBezTo>
                <a:cubicBezTo>
                  <a:pt x="1496891" y="-12268"/>
                  <a:pt x="1643775" y="-6898"/>
                  <a:pt x="1835377" y="0"/>
                </a:cubicBezTo>
                <a:cubicBezTo>
                  <a:pt x="2026979" y="6898"/>
                  <a:pt x="2213669" y="-2834"/>
                  <a:pt x="2463055" y="0"/>
                </a:cubicBezTo>
                <a:cubicBezTo>
                  <a:pt x="2712441" y="2834"/>
                  <a:pt x="2948222" y="-4196"/>
                  <a:pt x="3195346" y="0"/>
                </a:cubicBezTo>
                <a:cubicBezTo>
                  <a:pt x="3442470" y="4196"/>
                  <a:pt x="3760352" y="38329"/>
                  <a:pt x="3962508" y="0"/>
                </a:cubicBezTo>
                <a:cubicBezTo>
                  <a:pt x="4206983" y="-27986"/>
                  <a:pt x="4411804" y="226818"/>
                  <a:pt x="4437916" y="475408"/>
                </a:cubicBezTo>
                <a:cubicBezTo>
                  <a:pt x="4434354" y="682992"/>
                  <a:pt x="4446917" y="806051"/>
                  <a:pt x="4437916" y="1044015"/>
                </a:cubicBezTo>
                <a:cubicBezTo>
                  <a:pt x="4428915" y="1281979"/>
                  <a:pt x="4414118" y="1316388"/>
                  <a:pt x="4437916" y="1555762"/>
                </a:cubicBezTo>
                <a:cubicBezTo>
                  <a:pt x="4461714" y="1795136"/>
                  <a:pt x="4451001" y="1844194"/>
                  <a:pt x="4437916" y="2039078"/>
                </a:cubicBezTo>
                <a:cubicBezTo>
                  <a:pt x="4424831" y="2233962"/>
                  <a:pt x="4440537" y="2459656"/>
                  <a:pt x="4437916" y="2664546"/>
                </a:cubicBezTo>
                <a:cubicBezTo>
                  <a:pt x="4435295" y="2869436"/>
                  <a:pt x="4467105" y="3107732"/>
                  <a:pt x="4437916" y="3318444"/>
                </a:cubicBezTo>
                <a:cubicBezTo>
                  <a:pt x="4442231" y="3525055"/>
                  <a:pt x="4210689" y="3766558"/>
                  <a:pt x="3962508" y="3793852"/>
                </a:cubicBezTo>
                <a:cubicBezTo>
                  <a:pt x="3674009" y="3798737"/>
                  <a:pt x="3662493" y="3822634"/>
                  <a:pt x="3369701" y="3793852"/>
                </a:cubicBezTo>
                <a:cubicBezTo>
                  <a:pt x="3076909" y="3765070"/>
                  <a:pt x="2867063" y="3810432"/>
                  <a:pt x="2602539" y="3793852"/>
                </a:cubicBezTo>
                <a:cubicBezTo>
                  <a:pt x="2338015" y="3777272"/>
                  <a:pt x="2126604" y="3770038"/>
                  <a:pt x="1939990" y="3793852"/>
                </a:cubicBezTo>
                <a:cubicBezTo>
                  <a:pt x="1753376" y="3817666"/>
                  <a:pt x="1550405" y="3765959"/>
                  <a:pt x="1277441" y="3793852"/>
                </a:cubicBezTo>
                <a:cubicBezTo>
                  <a:pt x="1004477" y="3821745"/>
                  <a:pt x="769027" y="3817084"/>
                  <a:pt x="475408" y="3793852"/>
                </a:cubicBezTo>
                <a:cubicBezTo>
                  <a:pt x="193669" y="3740223"/>
                  <a:pt x="28009" y="3560527"/>
                  <a:pt x="0" y="3318444"/>
                </a:cubicBezTo>
                <a:cubicBezTo>
                  <a:pt x="24150" y="3155125"/>
                  <a:pt x="3373" y="2955594"/>
                  <a:pt x="0" y="2806698"/>
                </a:cubicBezTo>
                <a:cubicBezTo>
                  <a:pt x="-3373" y="2657802"/>
                  <a:pt x="-15090" y="2423854"/>
                  <a:pt x="0" y="2294951"/>
                </a:cubicBezTo>
                <a:cubicBezTo>
                  <a:pt x="15090" y="2166048"/>
                  <a:pt x="-5770" y="1815233"/>
                  <a:pt x="0" y="1669483"/>
                </a:cubicBezTo>
                <a:cubicBezTo>
                  <a:pt x="5770" y="1523733"/>
                  <a:pt x="3866" y="1268384"/>
                  <a:pt x="0" y="1129306"/>
                </a:cubicBezTo>
                <a:cubicBezTo>
                  <a:pt x="-3866" y="990228"/>
                  <a:pt x="31859" y="801686"/>
                  <a:pt x="0" y="475408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>
              <a:lnSpc>
                <a:spcPct val="120000"/>
              </a:lnSpc>
            </a:pPr>
            <a:r>
              <a:rPr lang="vi-VN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 ông mặt trời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 núi đi ngủ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Đôi mèo hối hả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Quay về lều tranh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 em, giỏ anh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con cá nhỏ…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539362-7E97-7CA5-471D-FF8140851544}"/>
              </a:ext>
            </a:extLst>
          </p:cNvPr>
          <p:cNvSpPr txBox="1"/>
          <p:nvPr/>
        </p:nvSpPr>
        <p:spPr>
          <a:xfrm>
            <a:off x="1895475" y="160940"/>
            <a:ext cx="8045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ội dung các khổ thơ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highlight>
                <a:srgbClr val="FFFF00"/>
              </a:highligh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5FAC96F-1DB6-D852-C967-8BA81E1D02C1}"/>
              </a:ext>
            </a:extLst>
          </p:cNvPr>
          <p:cNvSpPr/>
          <p:nvPr/>
        </p:nvSpPr>
        <p:spPr>
          <a:xfrm>
            <a:off x="410309" y="1357251"/>
            <a:ext cx="2241452" cy="796835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 5</a:t>
            </a:r>
          </a:p>
        </p:txBody>
      </p:sp>
      <p:pic>
        <p:nvPicPr>
          <p:cNvPr id="8" name="Picture 7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7EB82CDF-8C9F-4857-B539-75C74364D3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776" y="3912053"/>
            <a:ext cx="1881074" cy="2759523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E02EBC5-F38B-4E94-AEB5-8518C6FE0C86}"/>
              </a:ext>
            </a:extLst>
          </p:cNvPr>
          <p:cNvSpPr/>
          <p:nvPr/>
        </p:nvSpPr>
        <p:spPr>
          <a:xfrm>
            <a:off x="6343650" y="1524000"/>
            <a:ext cx="5708824" cy="1990403"/>
          </a:xfrm>
          <a:custGeom>
            <a:avLst/>
            <a:gdLst>
              <a:gd name="csX0" fmla="*/ 0 w 5708824"/>
              <a:gd name="csY0" fmla="*/ 331740 h 1990403"/>
              <a:gd name="csX1" fmla="*/ 331740 w 5708824"/>
              <a:gd name="csY1" fmla="*/ 0 h 1990403"/>
              <a:gd name="csX2" fmla="*/ 3330147 w 5708824"/>
              <a:gd name="csY2" fmla="*/ 0 h 1990403"/>
              <a:gd name="csX3" fmla="*/ 3330147 w 5708824"/>
              <a:gd name="csY3" fmla="*/ 0 h 1990403"/>
              <a:gd name="csX4" fmla="*/ 4757353 w 5708824"/>
              <a:gd name="csY4" fmla="*/ 0 h 1990403"/>
              <a:gd name="csX5" fmla="*/ 5377084 w 5708824"/>
              <a:gd name="csY5" fmla="*/ 0 h 1990403"/>
              <a:gd name="csX6" fmla="*/ 5708824 w 5708824"/>
              <a:gd name="csY6" fmla="*/ 331740 h 1990403"/>
              <a:gd name="csX7" fmla="*/ 5708824 w 5708824"/>
              <a:gd name="csY7" fmla="*/ 1161068 h 1990403"/>
              <a:gd name="csX8" fmla="*/ 5708824 w 5708824"/>
              <a:gd name="csY8" fmla="*/ 1161068 h 1990403"/>
              <a:gd name="csX9" fmla="*/ 5708824 w 5708824"/>
              <a:gd name="csY9" fmla="*/ 1658669 h 1990403"/>
              <a:gd name="csX10" fmla="*/ 5708824 w 5708824"/>
              <a:gd name="csY10" fmla="*/ 1658663 h 1990403"/>
              <a:gd name="csX11" fmla="*/ 5377084 w 5708824"/>
              <a:gd name="csY11" fmla="*/ 1990403 h 1990403"/>
              <a:gd name="csX12" fmla="*/ 4757353 w 5708824"/>
              <a:gd name="csY12" fmla="*/ 1990403 h 1990403"/>
              <a:gd name="csX13" fmla="*/ 3847976 w 5708824"/>
              <a:gd name="csY13" fmla="*/ 2372560 h 1990403"/>
              <a:gd name="csX14" fmla="*/ 3330147 w 5708824"/>
              <a:gd name="csY14" fmla="*/ 1990403 h 1990403"/>
              <a:gd name="csX15" fmla="*/ 331740 w 5708824"/>
              <a:gd name="csY15" fmla="*/ 1990403 h 1990403"/>
              <a:gd name="csX16" fmla="*/ 0 w 5708824"/>
              <a:gd name="csY16" fmla="*/ 1658663 h 1990403"/>
              <a:gd name="csX17" fmla="*/ 0 w 5708824"/>
              <a:gd name="csY17" fmla="*/ 1658669 h 1990403"/>
              <a:gd name="csX18" fmla="*/ 0 w 5708824"/>
              <a:gd name="csY18" fmla="*/ 1161068 h 1990403"/>
              <a:gd name="csX19" fmla="*/ 0 w 5708824"/>
              <a:gd name="csY19" fmla="*/ 1161068 h 1990403"/>
              <a:gd name="csX20" fmla="*/ 0 w 5708824"/>
              <a:gd name="csY20" fmla="*/ 331740 h 199040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5708824" h="1990403" fill="none" extrusionOk="0">
                <a:moveTo>
                  <a:pt x="0" y="331740"/>
                </a:moveTo>
                <a:cubicBezTo>
                  <a:pt x="2352" y="112573"/>
                  <a:pt x="151344" y="-22578"/>
                  <a:pt x="331740" y="0"/>
                </a:cubicBezTo>
                <a:cubicBezTo>
                  <a:pt x="1174403" y="126856"/>
                  <a:pt x="2349065" y="144266"/>
                  <a:pt x="3330147" y="0"/>
                </a:cubicBezTo>
                <a:lnTo>
                  <a:pt x="3330147" y="0"/>
                </a:lnTo>
                <a:cubicBezTo>
                  <a:pt x="4007926" y="72239"/>
                  <a:pt x="4531163" y="48358"/>
                  <a:pt x="4757353" y="0"/>
                </a:cubicBezTo>
                <a:cubicBezTo>
                  <a:pt x="4851188" y="-25632"/>
                  <a:pt x="5261000" y="-12971"/>
                  <a:pt x="5377084" y="0"/>
                </a:cubicBezTo>
                <a:cubicBezTo>
                  <a:pt x="5547503" y="-4352"/>
                  <a:pt x="5729208" y="131342"/>
                  <a:pt x="5708824" y="331740"/>
                </a:cubicBezTo>
                <a:cubicBezTo>
                  <a:pt x="5761340" y="669481"/>
                  <a:pt x="5768412" y="830354"/>
                  <a:pt x="5708824" y="1161068"/>
                </a:cubicBezTo>
                <a:lnTo>
                  <a:pt x="5708824" y="1161068"/>
                </a:lnTo>
                <a:cubicBezTo>
                  <a:pt x="5751596" y="1273485"/>
                  <a:pt x="5693072" y="1525763"/>
                  <a:pt x="5708824" y="1658669"/>
                </a:cubicBezTo>
                <a:lnTo>
                  <a:pt x="5708824" y="1658663"/>
                </a:lnTo>
                <a:cubicBezTo>
                  <a:pt x="5716525" y="1846369"/>
                  <a:pt x="5553812" y="2004636"/>
                  <a:pt x="5377084" y="1990403"/>
                </a:cubicBezTo>
                <a:cubicBezTo>
                  <a:pt x="5194833" y="1982535"/>
                  <a:pt x="4942122" y="1963735"/>
                  <a:pt x="4757353" y="1990403"/>
                </a:cubicBezTo>
                <a:cubicBezTo>
                  <a:pt x="4602776" y="1999105"/>
                  <a:pt x="4276066" y="2167252"/>
                  <a:pt x="3847976" y="2372560"/>
                </a:cubicBezTo>
                <a:cubicBezTo>
                  <a:pt x="3681144" y="2246725"/>
                  <a:pt x="3562009" y="2127734"/>
                  <a:pt x="3330147" y="1990403"/>
                </a:cubicBezTo>
                <a:cubicBezTo>
                  <a:pt x="2003950" y="2150406"/>
                  <a:pt x="1795682" y="1985613"/>
                  <a:pt x="331740" y="1990403"/>
                </a:cubicBezTo>
                <a:cubicBezTo>
                  <a:pt x="131622" y="1988690"/>
                  <a:pt x="-17375" y="1859861"/>
                  <a:pt x="0" y="1658663"/>
                </a:cubicBezTo>
                <a:lnTo>
                  <a:pt x="0" y="1658669"/>
                </a:lnTo>
                <a:cubicBezTo>
                  <a:pt x="-6066" y="1524505"/>
                  <a:pt x="19083" y="1298539"/>
                  <a:pt x="0" y="1161068"/>
                </a:cubicBezTo>
                <a:lnTo>
                  <a:pt x="0" y="1161068"/>
                </a:lnTo>
                <a:cubicBezTo>
                  <a:pt x="-27446" y="1025879"/>
                  <a:pt x="36258" y="583524"/>
                  <a:pt x="0" y="331740"/>
                </a:cubicBezTo>
                <a:close/>
              </a:path>
              <a:path w="5708824" h="1990403" stroke="0" extrusionOk="0">
                <a:moveTo>
                  <a:pt x="0" y="331740"/>
                </a:moveTo>
                <a:cubicBezTo>
                  <a:pt x="-1283" y="144093"/>
                  <a:pt x="136520" y="9723"/>
                  <a:pt x="331740" y="0"/>
                </a:cubicBezTo>
                <a:cubicBezTo>
                  <a:pt x="663965" y="-95379"/>
                  <a:pt x="2276114" y="58096"/>
                  <a:pt x="3330147" y="0"/>
                </a:cubicBezTo>
                <a:lnTo>
                  <a:pt x="3330147" y="0"/>
                </a:lnTo>
                <a:cubicBezTo>
                  <a:pt x="3716657" y="-69846"/>
                  <a:pt x="4088684" y="-85466"/>
                  <a:pt x="4757353" y="0"/>
                </a:cubicBezTo>
                <a:cubicBezTo>
                  <a:pt x="5017976" y="-13591"/>
                  <a:pt x="5199645" y="-33943"/>
                  <a:pt x="5377084" y="0"/>
                </a:cubicBezTo>
                <a:cubicBezTo>
                  <a:pt x="5565760" y="-6491"/>
                  <a:pt x="5683241" y="123041"/>
                  <a:pt x="5708824" y="331740"/>
                </a:cubicBezTo>
                <a:cubicBezTo>
                  <a:pt x="5741433" y="723116"/>
                  <a:pt x="5778731" y="876358"/>
                  <a:pt x="5708824" y="1161068"/>
                </a:cubicBezTo>
                <a:lnTo>
                  <a:pt x="5708824" y="1161068"/>
                </a:lnTo>
                <a:cubicBezTo>
                  <a:pt x="5701296" y="1277653"/>
                  <a:pt x="5725903" y="1468784"/>
                  <a:pt x="5708824" y="1658669"/>
                </a:cubicBezTo>
                <a:lnTo>
                  <a:pt x="5708824" y="1658663"/>
                </a:lnTo>
                <a:cubicBezTo>
                  <a:pt x="5706605" y="1851266"/>
                  <a:pt x="5532347" y="1982481"/>
                  <a:pt x="5377084" y="1990403"/>
                </a:cubicBezTo>
                <a:cubicBezTo>
                  <a:pt x="5282306" y="2002289"/>
                  <a:pt x="4826965" y="1940360"/>
                  <a:pt x="4757353" y="1990403"/>
                </a:cubicBezTo>
                <a:cubicBezTo>
                  <a:pt x="4461600" y="2147271"/>
                  <a:pt x="3989992" y="2339906"/>
                  <a:pt x="3847976" y="2372560"/>
                </a:cubicBezTo>
                <a:cubicBezTo>
                  <a:pt x="3708005" y="2335710"/>
                  <a:pt x="3411396" y="2008575"/>
                  <a:pt x="3330147" y="1990403"/>
                </a:cubicBezTo>
                <a:cubicBezTo>
                  <a:pt x="2791719" y="1854369"/>
                  <a:pt x="846537" y="1832683"/>
                  <a:pt x="331740" y="1990403"/>
                </a:cubicBezTo>
                <a:cubicBezTo>
                  <a:pt x="167571" y="1976000"/>
                  <a:pt x="6279" y="1835071"/>
                  <a:pt x="0" y="1658663"/>
                </a:cubicBezTo>
                <a:lnTo>
                  <a:pt x="0" y="1658669"/>
                </a:lnTo>
                <a:cubicBezTo>
                  <a:pt x="-44285" y="1589883"/>
                  <a:pt x="39212" y="1316010"/>
                  <a:pt x="0" y="1161068"/>
                </a:cubicBezTo>
                <a:lnTo>
                  <a:pt x="0" y="1161068"/>
                </a:lnTo>
                <a:cubicBezTo>
                  <a:pt x="10109" y="1059310"/>
                  <a:pt x="6432" y="703136"/>
                  <a:pt x="0" y="331740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906556544">
                  <a:prstGeom prst="wedgeRoundRectCallout">
                    <a:avLst>
                      <a:gd name="adj1" fmla="val 17404"/>
                      <a:gd name="adj2" fmla="val 69200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chuyến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/>
          <p:bldP spid="2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/>
          <p:bldP spid="2" grpId="0" animBg="1"/>
          <p:bldP spid="9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539362-7E97-7CA5-471D-FF8140851544}"/>
              </a:ext>
            </a:extLst>
          </p:cNvPr>
          <p:cNvSpPr txBox="1"/>
          <p:nvPr/>
        </p:nvSpPr>
        <p:spPr>
          <a:xfrm>
            <a:off x="2050865" y="100039"/>
            <a:ext cx="7889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TRONG NHÓM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0038E5-8487-B90D-E2D4-8546DF40CBF4}"/>
              </a:ext>
            </a:extLst>
          </p:cNvPr>
          <p:cNvGrpSpPr/>
          <p:nvPr/>
        </p:nvGrpSpPr>
        <p:grpSpPr>
          <a:xfrm>
            <a:off x="234853" y="1123615"/>
            <a:ext cx="6137812" cy="3008813"/>
            <a:chOff x="2975205" y="1283787"/>
            <a:chExt cx="5432196" cy="300881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44B726E-4EBA-A1E3-B09D-2B33A8D5DCB7}"/>
                </a:ext>
              </a:extLst>
            </p:cNvPr>
            <p:cNvSpPr/>
            <p:nvPr/>
          </p:nvSpPr>
          <p:spPr>
            <a:xfrm>
              <a:off x="2975205" y="1724298"/>
              <a:ext cx="5432196" cy="2568302"/>
            </a:xfrm>
            <a:custGeom>
              <a:avLst/>
              <a:gdLst>
                <a:gd name="csX0" fmla="*/ 0 w 5432196"/>
                <a:gd name="csY0" fmla="*/ 518078 h 2568302"/>
                <a:gd name="csX1" fmla="*/ 458518 w 5432196"/>
                <a:gd name="csY1" fmla="*/ 0 h 2568302"/>
                <a:gd name="csX2" fmla="*/ 1068065 w 5432196"/>
                <a:gd name="csY2" fmla="*/ 0 h 2568302"/>
                <a:gd name="csX3" fmla="*/ 1677611 w 5432196"/>
                <a:gd name="csY3" fmla="*/ 0 h 2568302"/>
                <a:gd name="csX4" fmla="*/ 2106551 w 5432196"/>
                <a:gd name="csY4" fmla="*/ 0 h 2568302"/>
                <a:gd name="csX5" fmla="*/ 2580642 w 5432196"/>
                <a:gd name="csY5" fmla="*/ 0 h 2568302"/>
                <a:gd name="csX6" fmla="*/ 3235340 w 5432196"/>
                <a:gd name="csY6" fmla="*/ 0 h 2568302"/>
                <a:gd name="csX7" fmla="*/ 3664281 w 5432196"/>
                <a:gd name="csY7" fmla="*/ 0 h 2568302"/>
                <a:gd name="csX8" fmla="*/ 4093221 w 5432196"/>
                <a:gd name="csY8" fmla="*/ 0 h 2568302"/>
                <a:gd name="csX9" fmla="*/ 4973677 w 5432196"/>
                <a:gd name="csY9" fmla="*/ 0 h 2568302"/>
                <a:gd name="csX10" fmla="*/ 5432196 w 5432196"/>
                <a:gd name="csY10" fmla="*/ 518078 h 2568302"/>
                <a:gd name="csX11" fmla="*/ 5432196 w 5432196"/>
                <a:gd name="csY11" fmla="*/ 982829 h 2568302"/>
                <a:gd name="csX12" fmla="*/ 5432196 w 5432196"/>
                <a:gd name="csY12" fmla="*/ 1524187 h 2568302"/>
                <a:gd name="csX13" fmla="*/ 5432196 w 5432196"/>
                <a:gd name="csY13" fmla="*/ 2050224 h 2568302"/>
                <a:gd name="csX14" fmla="*/ 4973677 w 5432196"/>
                <a:gd name="csY14" fmla="*/ 2568302 h 2568302"/>
                <a:gd name="csX15" fmla="*/ 4499585 w 5432196"/>
                <a:gd name="csY15" fmla="*/ 2568302 h 2568302"/>
                <a:gd name="csX16" fmla="*/ 3980342 w 5432196"/>
                <a:gd name="csY16" fmla="*/ 2568302 h 2568302"/>
                <a:gd name="csX17" fmla="*/ 3461098 w 5432196"/>
                <a:gd name="csY17" fmla="*/ 2568302 h 2568302"/>
                <a:gd name="csX18" fmla="*/ 3032159 w 5432196"/>
                <a:gd name="csY18" fmla="*/ 2568302 h 2568302"/>
                <a:gd name="csX19" fmla="*/ 2512915 w 5432196"/>
                <a:gd name="csY19" fmla="*/ 2568302 h 2568302"/>
                <a:gd name="csX20" fmla="*/ 2038824 w 5432196"/>
                <a:gd name="csY20" fmla="*/ 2568302 h 2568302"/>
                <a:gd name="csX21" fmla="*/ 1609883 w 5432196"/>
                <a:gd name="csY21" fmla="*/ 2568302 h 2568302"/>
                <a:gd name="csX22" fmla="*/ 955185 w 5432196"/>
                <a:gd name="csY22" fmla="*/ 2568302 h 2568302"/>
                <a:gd name="csX23" fmla="*/ 458518 w 5432196"/>
                <a:gd name="csY23" fmla="*/ 2568302 h 2568302"/>
                <a:gd name="csX24" fmla="*/ 0 w 5432196"/>
                <a:gd name="csY24" fmla="*/ 2050224 h 2568302"/>
                <a:gd name="csX25" fmla="*/ 0 w 5432196"/>
                <a:gd name="csY25" fmla="*/ 1539509 h 2568302"/>
                <a:gd name="csX26" fmla="*/ 0 w 5432196"/>
                <a:gd name="csY26" fmla="*/ 1044115 h 2568302"/>
                <a:gd name="csX27" fmla="*/ 0 w 5432196"/>
                <a:gd name="csY27" fmla="*/ 518078 h 2568302"/>
                <a:gd name="csX0" fmla="*/ 0 w 5432196"/>
                <a:gd name="csY0" fmla="*/ 518078 h 2568302"/>
                <a:gd name="csX1" fmla="*/ 458518 w 5432196"/>
                <a:gd name="csY1" fmla="*/ 0 h 2568302"/>
                <a:gd name="csX2" fmla="*/ 1068065 w 5432196"/>
                <a:gd name="csY2" fmla="*/ 0 h 2568302"/>
                <a:gd name="csX3" fmla="*/ 1542156 w 5432196"/>
                <a:gd name="csY3" fmla="*/ 0 h 2568302"/>
                <a:gd name="csX4" fmla="*/ 2016248 w 5432196"/>
                <a:gd name="csY4" fmla="*/ 0 h 2568302"/>
                <a:gd name="csX5" fmla="*/ 2625794 w 5432196"/>
                <a:gd name="csY5" fmla="*/ 0 h 2568302"/>
                <a:gd name="csX6" fmla="*/ 3145037 w 5432196"/>
                <a:gd name="csY6" fmla="*/ 0 h 2568302"/>
                <a:gd name="csX7" fmla="*/ 3799735 w 5432196"/>
                <a:gd name="csY7" fmla="*/ 0 h 2568302"/>
                <a:gd name="csX8" fmla="*/ 4454434 w 5432196"/>
                <a:gd name="csY8" fmla="*/ 0 h 2568302"/>
                <a:gd name="csX9" fmla="*/ 4973677 w 5432196"/>
                <a:gd name="csY9" fmla="*/ 0 h 2568302"/>
                <a:gd name="csX10" fmla="*/ 5432196 w 5432196"/>
                <a:gd name="csY10" fmla="*/ 518078 h 2568302"/>
                <a:gd name="csX11" fmla="*/ 5432196 w 5432196"/>
                <a:gd name="csY11" fmla="*/ 1028793 h 2568302"/>
                <a:gd name="csX12" fmla="*/ 5432196 w 5432196"/>
                <a:gd name="csY12" fmla="*/ 1539509 h 2568302"/>
                <a:gd name="csX13" fmla="*/ 5432196 w 5432196"/>
                <a:gd name="csY13" fmla="*/ 2050224 h 2568302"/>
                <a:gd name="csX14" fmla="*/ 4973677 w 5432196"/>
                <a:gd name="csY14" fmla="*/ 2568302 h 2568302"/>
                <a:gd name="csX15" fmla="*/ 4364130 w 5432196"/>
                <a:gd name="csY15" fmla="*/ 2568302 h 2568302"/>
                <a:gd name="csX16" fmla="*/ 3844887 w 5432196"/>
                <a:gd name="csY16" fmla="*/ 2568302 h 2568302"/>
                <a:gd name="csX17" fmla="*/ 3325644 w 5432196"/>
                <a:gd name="csY17" fmla="*/ 2568302 h 2568302"/>
                <a:gd name="csX18" fmla="*/ 2670946 w 5432196"/>
                <a:gd name="csY18" fmla="*/ 2568302 h 2568302"/>
                <a:gd name="csX19" fmla="*/ 2061400 w 5432196"/>
                <a:gd name="csY19" fmla="*/ 2568302 h 2568302"/>
                <a:gd name="csX20" fmla="*/ 1542156 w 5432196"/>
                <a:gd name="csY20" fmla="*/ 2568302 h 2568302"/>
                <a:gd name="csX21" fmla="*/ 1068065 w 5432196"/>
                <a:gd name="csY21" fmla="*/ 2568302 h 2568302"/>
                <a:gd name="csX22" fmla="*/ 458518 w 5432196"/>
                <a:gd name="csY22" fmla="*/ 2568302 h 2568302"/>
                <a:gd name="csX23" fmla="*/ 0 w 5432196"/>
                <a:gd name="csY23" fmla="*/ 2050224 h 2568302"/>
                <a:gd name="csX24" fmla="*/ 0 w 5432196"/>
                <a:gd name="csY24" fmla="*/ 1508866 h 2568302"/>
                <a:gd name="csX25" fmla="*/ 0 w 5432196"/>
                <a:gd name="csY25" fmla="*/ 967507 h 2568302"/>
                <a:gd name="csX26" fmla="*/ 0 w 5432196"/>
                <a:gd name="csY26" fmla="*/ 518078 h 25683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5432196" h="2568302" fill="none" extrusionOk="0">
                  <a:moveTo>
                    <a:pt x="0" y="518078"/>
                  </a:moveTo>
                  <a:cubicBezTo>
                    <a:pt x="-22584" y="225809"/>
                    <a:pt x="221634" y="61001"/>
                    <a:pt x="458518" y="0"/>
                  </a:cubicBezTo>
                  <a:cubicBezTo>
                    <a:pt x="766550" y="6859"/>
                    <a:pt x="881317" y="-5449"/>
                    <a:pt x="1068065" y="0"/>
                  </a:cubicBezTo>
                  <a:cubicBezTo>
                    <a:pt x="1248010" y="38261"/>
                    <a:pt x="1572292" y="48028"/>
                    <a:pt x="1677611" y="0"/>
                  </a:cubicBezTo>
                  <a:cubicBezTo>
                    <a:pt x="1785106" y="-19193"/>
                    <a:pt x="1971102" y="-2292"/>
                    <a:pt x="2106551" y="0"/>
                  </a:cubicBezTo>
                  <a:cubicBezTo>
                    <a:pt x="2224551" y="-18094"/>
                    <a:pt x="2381225" y="3980"/>
                    <a:pt x="2580642" y="0"/>
                  </a:cubicBezTo>
                  <a:cubicBezTo>
                    <a:pt x="2776195" y="-23766"/>
                    <a:pt x="2957695" y="-7172"/>
                    <a:pt x="3235340" y="0"/>
                  </a:cubicBezTo>
                  <a:cubicBezTo>
                    <a:pt x="3505630" y="29852"/>
                    <a:pt x="3475236" y="7561"/>
                    <a:pt x="3664281" y="0"/>
                  </a:cubicBezTo>
                  <a:cubicBezTo>
                    <a:pt x="3846305" y="-11449"/>
                    <a:pt x="3993129" y="-34896"/>
                    <a:pt x="4093221" y="0"/>
                  </a:cubicBezTo>
                  <a:cubicBezTo>
                    <a:pt x="4149834" y="46175"/>
                    <a:pt x="4678240" y="-22704"/>
                    <a:pt x="4973677" y="0"/>
                  </a:cubicBezTo>
                  <a:cubicBezTo>
                    <a:pt x="5178445" y="14102"/>
                    <a:pt x="5466967" y="221538"/>
                    <a:pt x="5432196" y="518078"/>
                  </a:cubicBezTo>
                  <a:cubicBezTo>
                    <a:pt x="5430651" y="745802"/>
                    <a:pt x="5446777" y="868822"/>
                    <a:pt x="5432196" y="982829"/>
                  </a:cubicBezTo>
                  <a:cubicBezTo>
                    <a:pt x="5419703" y="1082106"/>
                    <a:pt x="5392064" y="1297097"/>
                    <a:pt x="5432196" y="1524187"/>
                  </a:cubicBezTo>
                  <a:cubicBezTo>
                    <a:pt x="5423821" y="1749199"/>
                    <a:pt x="5424538" y="1838519"/>
                    <a:pt x="5432196" y="2050224"/>
                  </a:cubicBezTo>
                  <a:cubicBezTo>
                    <a:pt x="5457584" y="2391080"/>
                    <a:pt x="5200442" y="2630714"/>
                    <a:pt x="4973677" y="2568302"/>
                  </a:cubicBezTo>
                  <a:cubicBezTo>
                    <a:pt x="4893407" y="2615765"/>
                    <a:pt x="4630926" y="2575912"/>
                    <a:pt x="4499585" y="2568302"/>
                  </a:cubicBezTo>
                  <a:cubicBezTo>
                    <a:pt x="4345455" y="2506167"/>
                    <a:pt x="4211529" y="2552200"/>
                    <a:pt x="3980342" y="2568302"/>
                  </a:cubicBezTo>
                  <a:cubicBezTo>
                    <a:pt x="3759344" y="2572306"/>
                    <a:pt x="3611070" y="2591266"/>
                    <a:pt x="3461098" y="2568302"/>
                  </a:cubicBezTo>
                  <a:cubicBezTo>
                    <a:pt x="3319531" y="2539792"/>
                    <a:pt x="3252770" y="2546877"/>
                    <a:pt x="3032159" y="2568302"/>
                  </a:cubicBezTo>
                  <a:cubicBezTo>
                    <a:pt x="2833853" y="2604176"/>
                    <a:pt x="2630767" y="2589621"/>
                    <a:pt x="2512915" y="2568302"/>
                  </a:cubicBezTo>
                  <a:cubicBezTo>
                    <a:pt x="2386223" y="2545692"/>
                    <a:pt x="2243951" y="2604201"/>
                    <a:pt x="2038824" y="2568302"/>
                  </a:cubicBezTo>
                  <a:cubicBezTo>
                    <a:pt x="1831798" y="2561439"/>
                    <a:pt x="1804694" y="2554109"/>
                    <a:pt x="1609883" y="2568302"/>
                  </a:cubicBezTo>
                  <a:cubicBezTo>
                    <a:pt x="1418593" y="2582946"/>
                    <a:pt x="1209495" y="2522527"/>
                    <a:pt x="955185" y="2568302"/>
                  </a:cubicBezTo>
                  <a:cubicBezTo>
                    <a:pt x="702741" y="2575319"/>
                    <a:pt x="606769" y="2546005"/>
                    <a:pt x="458518" y="2568302"/>
                  </a:cubicBezTo>
                  <a:cubicBezTo>
                    <a:pt x="184336" y="2492567"/>
                    <a:pt x="86968" y="2290512"/>
                    <a:pt x="0" y="2050224"/>
                  </a:cubicBezTo>
                  <a:cubicBezTo>
                    <a:pt x="17936" y="1919439"/>
                    <a:pt x="40529" y="1680021"/>
                    <a:pt x="0" y="1539509"/>
                  </a:cubicBezTo>
                  <a:cubicBezTo>
                    <a:pt x="-51567" y="1398292"/>
                    <a:pt x="-14411" y="1176232"/>
                    <a:pt x="0" y="1044115"/>
                  </a:cubicBezTo>
                  <a:cubicBezTo>
                    <a:pt x="-7156" y="950245"/>
                    <a:pt x="-46941" y="687078"/>
                    <a:pt x="0" y="518078"/>
                  </a:cubicBezTo>
                  <a:close/>
                </a:path>
                <a:path w="5432196" h="2568302" stroke="0" extrusionOk="0">
                  <a:moveTo>
                    <a:pt x="0" y="518078"/>
                  </a:moveTo>
                  <a:cubicBezTo>
                    <a:pt x="38369" y="290542"/>
                    <a:pt x="228407" y="48918"/>
                    <a:pt x="458518" y="0"/>
                  </a:cubicBezTo>
                  <a:cubicBezTo>
                    <a:pt x="646147" y="24875"/>
                    <a:pt x="765552" y="9083"/>
                    <a:pt x="1068065" y="0"/>
                  </a:cubicBezTo>
                  <a:cubicBezTo>
                    <a:pt x="1368783" y="14060"/>
                    <a:pt x="1352421" y="14652"/>
                    <a:pt x="1542156" y="0"/>
                  </a:cubicBezTo>
                  <a:cubicBezTo>
                    <a:pt x="1727898" y="-17499"/>
                    <a:pt x="1847248" y="11379"/>
                    <a:pt x="2016248" y="0"/>
                  </a:cubicBezTo>
                  <a:cubicBezTo>
                    <a:pt x="2204506" y="-47422"/>
                    <a:pt x="2499262" y="10739"/>
                    <a:pt x="2625794" y="0"/>
                  </a:cubicBezTo>
                  <a:cubicBezTo>
                    <a:pt x="2766346" y="17274"/>
                    <a:pt x="2927750" y="-24620"/>
                    <a:pt x="3145037" y="0"/>
                  </a:cubicBezTo>
                  <a:cubicBezTo>
                    <a:pt x="3354033" y="-23589"/>
                    <a:pt x="3451294" y="13768"/>
                    <a:pt x="3799735" y="0"/>
                  </a:cubicBezTo>
                  <a:cubicBezTo>
                    <a:pt x="4132551" y="-8929"/>
                    <a:pt x="4274287" y="-12517"/>
                    <a:pt x="4454434" y="0"/>
                  </a:cubicBezTo>
                  <a:cubicBezTo>
                    <a:pt x="4619986" y="13385"/>
                    <a:pt x="4855217" y="35398"/>
                    <a:pt x="4973677" y="0"/>
                  </a:cubicBezTo>
                  <a:cubicBezTo>
                    <a:pt x="5230634" y="-65009"/>
                    <a:pt x="5428996" y="177590"/>
                    <a:pt x="5432196" y="518078"/>
                  </a:cubicBezTo>
                  <a:cubicBezTo>
                    <a:pt x="5412964" y="671433"/>
                    <a:pt x="5444560" y="910388"/>
                    <a:pt x="5432196" y="1028793"/>
                  </a:cubicBezTo>
                  <a:cubicBezTo>
                    <a:pt x="5432541" y="1140227"/>
                    <a:pt x="5464575" y="1291954"/>
                    <a:pt x="5432196" y="1539509"/>
                  </a:cubicBezTo>
                  <a:cubicBezTo>
                    <a:pt x="5431969" y="1785133"/>
                    <a:pt x="5417391" y="1863939"/>
                    <a:pt x="5432196" y="2050224"/>
                  </a:cubicBezTo>
                  <a:cubicBezTo>
                    <a:pt x="5485273" y="2358913"/>
                    <a:pt x="5238689" y="2607558"/>
                    <a:pt x="4973677" y="2568302"/>
                  </a:cubicBezTo>
                  <a:cubicBezTo>
                    <a:pt x="4754069" y="2531474"/>
                    <a:pt x="4640267" y="2558904"/>
                    <a:pt x="4364130" y="2568302"/>
                  </a:cubicBezTo>
                  <a:cubicBezTo>
                    <a:pt x="4072631" y="2584297"/>
                    <a:pt x="4047499" y="2577611"/>
                    <a:pt x="3844887" y="2568302"/>
                  </a:cubicBezTo>
                  <a:cubicBezTo>
                    <a:pt x="3631470" y="2591464"/>
                    <a:pt x="3510950" y="2598557"/>
                    <a:pt x="3325644" y="2568302"/>
                  </a:cubicBezTo>
                  <a:cubicBezTo>
                    <a:pt x="3167139" y="2541115"/>
                    <a:pt x="2998822" y="2624003"/>
                    <a:pt x="2670946" y="2568302"/>
                  </a:cubicBezTo>
                  <a:cubicBezTo>
                    <a:pt x="2351964" y="2522364"/>
                    <a:pt x="2273594" y="2570398"/>
                    <a:pt x="2061400" y="2568302"/>
                  </a:cubicBezTo>
                  <a:cubicBezTo>
                    <a:pt x="1875216" y="2561712"/>
                    <a:pt x="1668137" y="2544103"/>
                    <a:pt x="1542156" y="2568302"/>
                  </a:cubicBezTo>
                  <a:cubicBezTo>
                    <a:pt x="1405692" y="2566421"/>
                    <a:pt x="1177343" y="2548509"/>
                    <a:pt x="1068065" y="2568302"/>
                  </a:cubicBezTo>
                  <a:cubicBezTo>
                    <a:pt x="961254" y="2588942"/>
                    <a:pt x="701744" y="2590949"/>
                    <a:pt x="458518" y="2568302"/>
                  </a:cubicBezTo>
                  <a:cubicBezTo>
                    <a:pt x="280624" y="2544714"/>
                    <a:pt x="225" y="2335643"/>
                    <a:pt x="0" y="2050224"/>
                  </a:cubicBezTo>
                  <a:cubicBezTo>
                    <a:pt x="-1302" y="1818192"/>
                    <a:pt x="12702" y="1686836"/>
                    <a:pt x="0" y="1508866"/>
                  </a:cubicBezTo>
                  <a:cubicBezTo>
                    <a:pt x="-8789" y="1310025"/>
                    <a:pt x="-24626" y="1092492"/>
                    <a:pt x="0" y="967507"/>
                  </a:cubicBezTo>
                  <a:cubicBezTo>
                    <a:pt x="15420" y="853515"/>
                    <a:pt x="-8622" y="681808"/>
                    <a:pt x="0" y="518078"/>
                  </a:cubicBezTo>
                  <a:close/>
                </a:path>
                <a:path w="5432196" h="2568302" fill="none" stroke="0" extrusionOk="0">
                  <a:moveTo>
                    <a:pt x="0" y="518078"/>
                  </a:moveTo>
                  <a:cubicBezTo>
                    <a:pt x="-13011" y="236373"/>
                    <a:pt x="231848" y="67104"/>
                    <a:pt x="458518" y="0"/>
                  </a:cubicBezTo>
                  <a:cubicBezTo>
                    <a:pt x="730853" y="13704"/>
                    <a:pt x="888979" y="-21983"/>
                    <a:pt x="1068065" y="0"/>
                  </a:cubicBezTo>
                  <a:cubicBezTo>
                    <a:pt x="1259584" y="15766"/>
                    <a:pt x="1527582" y="37336"/>
                    <a:pt x="1677611" y="0"/>
                  </a:cubicBezTo>
                  <a:cubicBezTo>
                    <a:pt x="1795196" y="-28661"/>
                    <a:pt x="1981006" y="-2943"/>
                    <a:pt x="2106551" y="0"/>
                  </a:cubicBezTo>
                  <a:cubicBezTo>
                    <a:pt x="2251348" y="-9964"/>
                    <a:pt x="2387793" y="-10032"/>
                    <a:pt x="2580642" y="0"/>
                  </a:cubicBezTo>
                  <a:cubicBezTo>
                    <a:pt x="2778317" y="-33972"/>
                    <a:pt x="2963915" y="-24492"/>
                    <a:pt x="3235340" y="0"/>
                  </a:cubicBezTo>
                  <a:cubicBezTo>
                    <a:pt x="3506439" y="20296"/>
                    <a:pt x="3480858" y="9733"/>
                    <a:pt x="3664281" y="0"/>
                  </a:cubicBezTo>
                  <a:cubicBezTo>
                    <a:pt x="3828949" y="-5935"/>
                    <a:pt x="3990400" y="-22970"/>
                    <a:pt x="4093221" y="0"/>
                  </a:cubicBezTo>
                  <a:cubicBezTo>
                    <a:pt x="4145874" y="17842"/>
                    <a:pt x="4720035" y="-58075"/>
                    <a:pt x="4973677" y="0"/>
                  </a:cubicBezTo>
                  <a:cubicBezTo>
                    <a:pt x="5218953" y="-56736"/>
                    <a:pt x="5468494" y="230940"/>
                    <a:pt x="5432196" y="518078"/>
                  </a:cubicBezTo>
                  <a:cubicBezTo>
                    <a:pt x="5423586" y="734578"/>
                    <a:pt x="5440572" y="850043"/>
                    <a:pt x="5432196" y="982829"/>
                  </a:cubicBezTo>
                  <a:cubicBezTo>
                    <a:pt x="5401294" y="1044195"/>
                    <a:pt x="5421563" y="1335078"/>
                    <a:pt x="5432196" y="1524187"/>
                  </a:cubicBezTo>
                  <a:cubicBezTo>
                    <a:pt x="5454379" y="1738276"/>
                    <a:pt x="5414113" y="1853953"/>
                    <a:pt x="5432196" y="2050224"/>
                  </a:cubicBezTo>
                  <a:cubicBezTo>
                    <a:pt x="5457318" y="2355840"/>
                    <a:pt x="5225951" y="2568214"/>
                    <a:pt x="4973677" y="2568302"/>
                  </a:cubicBezTo>
                  <a:cubicBezTo>
                    <a:pt x="4885709" y="2604694"/>
                    <a:pt x="4629789" y="2584720"/>
                    <a:pt x="4499585" y="2568302"/>
                  </a:cubicBezTo>
                  <a:cubicBezTo>
                    <a:pt x="4343376" y="2560349"/>
                    <a:pt x="4173980" y="2557660"/>
                    <a:pt x="3980342" y="2568302"/>
                  </a:cubicBezTo>
                  <a:cubicBezTo>
                    <a:pt x="3781194" y="2583290"/>
                    <a:pt x="3632896" y="2578539"/>
                    <a:pt x="3461098" y="2568302"/>
                  </a:cubicBezTo>
                  <a:cubicBezTo>
                    <a:pt x="3328888" y="2559531"/>
                    <a:pt x="3253607" y="2554177"/>
                    <a:pt x="3032159" y="2568302"/>
                  </a:cubicBezTo>
                  <a:cubicBezTo>
                    <a:pt x="2826166" y="2591465"/>
                    <a:pt x="2618039" y="2568677"/>
                    <a:pt x="2512915" y="2568302"/>
                  </a:cubicBezTo>
                  <a:cubicBezTo>
                    <a:pt x="2380430" y="2563223"/>
                    <a:pt x="2252154" y="2581619"/>
                    <a:pt x="2038824" y="2568302"/>
                  </a:cubicBezTo>
                  <a:cubicBezTo>
                    <a:pt x="1828131" y="2562429"/>
                    <a:pt x="1807574" y="2548682"/>
                    <a:pt x="1609883" y="2568302"/>
                  </a:cubicBezTo>
                  <a:cubicBezTo>
                    <a:pt x="1411825" y="2579250"/>
                    <a:pt x="1239589" y="2578065"/>
                    <a:pt x="955185" y="2568302"/>
                  </a:cubicBezTo>
                  <a:cubicBezTo>
                    <a:pt x="677749" y="2598809"/>
                    <a:pt x="616450" y="2550203"/>
                    <a:pt x="458518" y="2568302"/>
                  </a:cubicBezTo>
                  <a:cubicBezTo>
                    <a:pt x="200886" y="2568764"/>
                    <a:pt x="50412" y="2321458"/>
                    <a:pt x="0" y="2050224"/>
                  </a:cubicBezTo>
                  <a:cubicBezTo>
                    <a:pt x="18938" y="1921292"/>
                    <a:pt x="4756" y="1652696"/>
                    <a:pt x="0" y="1539509"/>
                  </a:cubicBezTo>
                  <a:cubicBezTo>
                    <a:pt x="-142" y="1402383"/>
                    <a:pt x="12736" y="1199967"/>
                    <a:pt x="0" y="1044115"/>
                  </a:cubicBezTo>
                  <a:cubicBezTo>
                    <a:pt x="25476" y="890610"/>
                    <a:pt x="-5543" y="707490"/>
                    <a:pt x="0" y="518078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custGeom>
                      <a:avLst/>
                      <a:gdLst>
                        <a:gd name="connsiteX0" fmla="*/ 0 w 6137812"/>
                        <a:gd name="connsiteY0" fmla="*/ 518078 h 2568302"/>
                        <a:gd name="connsiteX1" fmla="*/ 518078 w 6137812"/>
                        <a:gd name="connsiteY1" fmla="*/ 0 h 2568302"/>
                        <a:gd name="connsiteX2" fmla="*/ 1206802 w 6137812"/>
                        <a:gd name="connsiteY2" fmla="*/ 0 h 2568302"/>
                        <a:gd name="connsiteX3" fmla="*/ 1895525 w 6137812"/>
                        <a:gd name="connsiteY3" fmla="*/ 0 h 2568302"/>
                        <a:gd name="connsiteX4" fmla="*/ 2380182 w 6137812"/>
                        <a:gd name="connsiteY4" fmla="*/ 0 h 2568302"/>
                        <a:gd name="connsiteX5" fmla="*/ 2915856 w 6137812"/>
                        <a:gd name="connsiteY5" fmla="*/ 0 h 2568302"/>
                        <a:gd name="connsiteX6" fmla="*/ 3655596 w 6137812"/>
                        <a:gd name="connsiteY6" fmla="*/ 0 h 2568302"/>
                        <a:gd name="connsiteX7" fmla="*/ 4140254 w 6137812"/>
                        <a:gd name="connsiteY7" fmla="*/ 0 h 2568302"/>
                        <a:gd name="connsiteX8" fmla="*/ 4624911 w 6137812"/>
                        <a:gd name="connsiteY8" fmla="*/ 0 h 2568302"/>
                        <a:gd name="connsiteX9" fmla="*/ 5619734 w 6137812"/>
                        <a:gd name="connsiteY9" fmla="*/ 0 h 2568302"/>
                        <a:gd name="connsiteX10" fmla="*/ 6137812 w 6137812"/>
                        <a:gd name="connsiteY10" fmla="*/ 518078 h 2568302"/>
                        <a:gd name="connsiteX11" fmla="*/ 6137812 w 6137812"/>
                        <a:gd name="connsiteY11" fmla="*/ 982829 h 2568302"/>
                        <a:gd name="connsiteX12" fmla="*/ 6137812 w 6137812"/>
                        <a:gd name="connsiteY12" fmla="*/ 1524187 h 2568302"/>
                        <a:gd name="connsiteX13" fmla="*/ 6137812 w 6137812"/>
                        <a:gd name="connsiteY13" fmla="*/ 2050224 h 2568302"/>
                        <a:gd name="connsiteX14" fmla="*/ 5619734 w 6137812"/>
                        <a:gd name="connsiteY14" fmla="*/ 2568302 h 2568302"/>
                        <a:gd name="connsiteX15" fmla="*/ 5084060 w 6137812"/>
                        <a:gd name="connsiteY15" fmla="*/ 2568302 h 2568302"/>
                        <a:gd name="connsiteX16" fmla="*/ 4497370 w 6137812"/>
                        <a:gd name="connsiteY16" fmla="*/ 2568302 h 2568302"/>
                        <a:gd name="connsiteX17" fmla="*/ 3910679 w 6137812"/>
                        <a:gd name="connsiteY17" fmla="*/ 2568302 h 2568302"/>
                        <a:gd name="connsiteX18" fmla="*/ 3426022 w 6137812"/>
                        <a:gd name="connsiteY18" fmla="*/ 2568302 h 2568302"/>
                        <a:gd name="connsiteX19" fmla="*/ 2839331 w 6137812"/>
                        <a:gd name="connsiteY19" fmla="*/ 2568302 h 2568302"/>
                        <a:gd name="connsiteX20" fmla="*/ 2303658 w 6137812"/>
                        <a:gd name="connsiteY20" fmla="*/ 2568302 h 2568302"/>
                        <a:gd name="connsiteX21" fmla="*/ 1819000 w 6137812"/>
                        <a:gd name="connsiteY21" fmla="*/ 2568302 h 2568302"/>
                        <a:gd name="connsiteX22" fmla="*/ 1079260 w 6137812"/>
                        <a:gd name="connsiteY22" fmla="*/ 2568302 h 2568302"/>
                        <a:gd name="connsiteX23" fmla="*/ 518078 w 6137812"/>
                        <a:gd name="connsiteY23" fmla="*/ 2568302 h 2568302"/>
                        <a:gd name="connsiteX24" fmla="*/ 0 w 6137812"/>
                        <a:gd name="connsiteY24" fmla="*/ 2050224 h 2568302"/>
                        <a:gd name="connsiteX25" fmla="*/ 0 w 6137812"/>
                        <a:gd name="connsiteY25" fmla="*/ 1539509 h 2568302"/>
                        <a:gd name="connsiteX26" fmla="*/ 0 w 6137812"/>
                        <a:gd name="connsiteY26" fmla="*/ 1044115 h 2568302"/>
                        <a:gd name="connsiteX27" fmla="*/ 0 w 6137812"/>
                        <a:gd name="connsiteY27" fmla="*/ 518078 h 25683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6137812" h="2568302" fill="none" extrusionOk="0">
                          <a:moveTo>
                            <a:pt x="0" y="518078"/>
                          </a:moveTo>
                          <a:cubicBezTo>
                            <a:pt x="-14909" y="230712"/>
                            <a:pt x="248097" y="45174"/>
                            <a:pt x="518078" y="0"/>
                          </a:cubicBezTo>
                          <a:cubicBezTo>
                            <a:pt x="856660" y="13139"/>
                            <a:pt x="1018376" y="-30303"/>
                            <a:pt x="1206802" y="0"/>
                          </a:cubicBezTo>
                          <a:cubicBezTo>
                            <a:pt x="1395228" y="30303"/>
                            <a:pt x="1747940" y="29647"/>
                            <a:pt x="1895525" y="0"/>
                          </a:cubicBezTo>
                          <a:cubicBezTo>
                            <a:pt x="2043110" y="-29647"/>
                            <a:pt x="2224711" y="8097"/>
                            <a:pt x="2380182" y="0"/>
                          </a:cubicBezTo>
                          <a:cubicBezTo>
                            <a:pt x="2535653" y="-8097"/>
                            <a:pt x="2676050" y="6253"/>
                            <a:pt x="2915856" y="0"/>
                          </a:cubicBezTo>
                          <a:cubicBezTo>
                            <a:pt x="3155662" y="-6253"/>
                            <a:pt x="3352097" y="-27857"/>
                            <a:pt x="3655596" y="0"/>
                          </a:cubicBezTo>
                          <a:cubicBezTo>
                            <a:pt x="3959095" y="27857"/>
                            <a:pt x="3929264" y="6466"/>
                            <a:pt x="4140254" y="0"/>
                          </a:cubicBezTo>
                          <a:cubicBezTo>
                            <a:pt x="4351244" y="-6466"/>
                            <a:pt x="4520756" y="-18189"/>
                            <a:pt x="4624911" y="0"/>
                          </a:cubicBezTo>
                          <a:cubicBezTo>
                            <a:pt x="4729066" y="18189"/>
                            <a:pt x="5261741" y="-11352"/>
                            <a:pt x="5619734" y="0"/>
                          </a:cubicBezTo>
                          <a:cubicBezTo>
                            <a:pt x="5885478" y="9215"/>
                            <a:pt x="6139525" y="223668"/>
                            <a:pt x="6137812" y="518078"/>
                          </a:cubicBezTo>
                          <a:cubicBezTo>
                            <a:pt x="6142062" y="729559"/>
                            <a:pt x="6145098" y="875050"/>
                            <a:pt x="6137812" y="982829"/>
                          </a:cubicBezTo>
                          <a:cubicBezTo>
                            <a:pt x="6130526" y="1090608"/>
                            <a:pt x="6133249" y="1304797"/>
                            <a:pt x="6137812" y="1524187"/>
                          </a:cubicBezTo>
                          <a:cubicBezTo>
                            <a:pt x="6142375" y="1743577"/>
                            <a:pt x="6117196" y="1851193"/>
                            <a:pt x="6137812" y="2050224"/>
                          </a:cubicBezTo>
                          <a:cubicBezTo>
                            <a:pt x="6197597" y="2338985"/>
                            <a:pt x="5887032" y="2600785"/>
                            <a:pt x="5619734" y="2568302"/>
                          </a:cubicBezTo>
                          <a:cubicBezTo>
                            <a:pt x="5509616" y="2592254"/>
                            <a:pt x="5234693" y="2590616"/>
                            <a:pt x="5084060" y="2568302"/>
                          </a:cubicBezTo>
                          <a:cubicBezTo>
                            <a:pt x="4933427" y="2545988"/>
                            <a:pt x="4715643" y="2563598"/>
                            <a:pt x="4497370" y="2568302"/>
                          </a:cubicBezTo>
                          <a:cubicBezTo>
                            <a:pt x="4279097" y="2573007"/>
                            <a:pt x="4077758" y="2585046"/>
                            <a:pt x="3910679" y="2568302"/>
                          </a:cubicBezTo>
                          <a:cubicBezTo>
                            <a:pt x="3743600" y="2551558"/>
                            <a:pt x="3662310" y="2551936"/>
                            <a:pt x="3426022" y="2568302"/>
                          </a:cubicBezTo>
                          <a:cubicBezTo>
                            <a:pt x="3189734" y="2584668"/>
                            <a:pt x="2986407" y="2578091"/>
                            <a:pt x="2839331" y="2568302"/>
                          </a:cubicBezTo>
                          <a:cubicBezTo>
                            <a:pt x="2692255" y="2558513"/>
                            <a:pt x="2539921" y="2575631"/>
                            <a:pt x="2303658" y="2568302"/>
                          </a:cubicBezTo>
                          <a:cubicBezTo>
                            <a:pt x="2067395" y="2560973"/>
                            <a:pt x="2040102" y="2550271"/>
                            <a:pt x="1819000" y="2568302"/>
                          </a:cubicBezTo>
                          <a:cubicBezTo>
                            <a:pt x="1597898" y="2586333"/>
                            <a:pt x="1376005" y="2546191"/>
                            <a:pt x="1079260" y="2568302"/>
                          </a:cubicBezTo>
                          <a:cubicBezTo>
                            <a:pt x="782515" y="2590413"/>
                            <a:pt x="701375" y="2550560"/>
                            <a:pt x="518078" y="2568302"/>
                          </a:cubicBezTo>
                          <a:cubicBezTo>
                            <a:pt x="209272" y="2524913"/>
                            <a:pt x="62416" y="2317633"/>
                            <a:pt x="0" y="2050224"/>
                          </a:cubicBezTo>
                          <a:cubicBezTo>
                            <a:pt x="24744" y="1897171"/>
                            <a:pt x="24663" y="1671594"/>
                            <a:pt x="0" y="1539509"/>
                          </a:cubicBezTo>
                          <a:cubicBezTo>
                            <a:pt x="-24663" y="1407425"/>
                            <a:pt x="-8579" y="1176533"/>
                            <a:pt x="0" y="1044115"/>
                          </a:cubicBezTo>
                          <a:cubicBezTo>
                            <a:pt x="8579" y="911697"/>
                            <a:pt x="-13820" y="710149"/>
                            <a:pt x="0" y="518078"/>
                          </a:cubicBezTo>
                          <a:close/>
                        </a:path>
                        <a:path w="6137812" h="2568302" stroke="0" extrusionOk="0">
                          <a:moveTo>
                            <a:pt x="0" y="518078"/>
                          </a:moveTo>
                          <a:cubicBezTo>
                            <a:pt x="1362" y="273604"/>
                            <a:pt x="246295" y="25631"/>
                            <a:pt x="518078" y="0"/>
                          </a:cubicBezTo>
                          <a:cubicBezTo>
                            <a:pt x="711341" y="8112"/>
                            <a:pt x="865803" y="-13799"/>
                            <a:pt x="1206802" y="0"/>
                          </a:cubicBezTo>
                          <a:cubicBezTo>
                            <a:pt x="1547801" y="13799"/>
                            <a:pt x="1527478" y="18650"/>
                            <a:pt x="1742475" y="0"/>
                          </a:cubicBezTo>
                          <a:cubicBezTo>
                            <a:pt x="1957472" y="-18650"/>
                            <a:pt x="2073293" y="18394"/>
                            <a:pt x="2278149" y="0"/>
                          </a:cubicBezTo>
                          <a:cubicBezTo>
                            <a:pt x="2483005" y="-18394"/>
                            <a:pt x="2823674" y="4275"/>
                            <a:pt x="2966873" y="0"/>
                          </a:cubicBezTo>
                          <a:cubicBezTo>
                            <a:pt x="3110072" y="-4275"/>
                            <a:pt x="3313993" y="11193"/>
                            <a:pt x="3553563" y="0"/>
                          </a:cubicBezTo>
                          <a:cubicBezTo>
                            <a:pt x="3793133" y="-11193"/>
                            <a:pt x="3923504" y="8321"/>
                            <a:pt x="4293303" y="0"/>
                          </a:cubicBezTo>
                          <a:cubicBezTo>
                            <a:pt x="4663102" y="-8321"/>
                            <a:pt x="4841870" y="-11491"/>
                            <a:pt x="5033044" y="0"/>
                          </a:cubicBezTo>
                          <a:cubicBezTo>
                            <a:pt x="5224218" y="11491"/>
                            <a:pt x="5496344" y="14249"/>
                            <a:pt x="5619734" y="0"/>
                          </a:cubicBezTo>
                          <a:cubicBezTo>
                            <a:pt x="5881108" y="-11121"/>
                            <a:pt x="6122850" y="231820"/>
                            <a:pt x="6137812" y="518078"/>
                          </a:cubicBezTo>
                          <a:cubicBezTo>
                            <a:pt x="6131259" y="687241"/>
                            <a:pt x="6141595" y="903195"/>
                            <a:pt x="6137812" y="1028793"/>
                          </a:cubicBezTo>
                          <a:cubicBezTo>
                            <a:pt x="6134029" y="1154391"/>
                            <a:pt x="6145658" y="1315387"/>
                            <a:pt x="6137812" y="1539509"/>
                          </a:cubicBezTo>
                          <a:cubicBezTo>
                            <a:pt x="6129966" y="1763631"/>
                            <a:pt x="6136357" y="1860077"/>
                            <a:pt x="6137812" y="2050224"/>
                          </a:cubicBezTo>
                          <a:cubicBezTo>
                            <a:pt x="6175604" y="2341022"/>
                            <a:pt x="5910503" y="2591941"/>
                            <a:pt x="5619734" y="2568302"/>
                          </a:cubicBezTo>
                          <a:cubicBezTo>
                            <a:pt x="5353959" y="2543828"/>
                            <a:pt x="5259484" y="2546180"/>
                            <a:pt x="4931010" y="2568302"/>
                          </a:cubicBezTo>
                          <a:cubicBezTo>
                            <a:pt x="4602536" y="2590424"/>
                            <a:pt x="4578122" y="2574145"/>
                            <a:pt x="4344320" y="2568302"/>
                          </a:cubicBezTo>
                          <a:cubicBezTo>
                            <a:pt x="4110518" y="2562460"/>
                            <a:pt x="3951781" y="2593272"/>
                            <a:pt x="3757630" y="2568302"/>
                          </a:cubicBezTo>
                          <a:cubicBezTo>
                            <a:pt x="3563479" y="2543333"/>
                            <a:pt x="3380672" y="2589311"/>
                            <a:pt x="3017889" y="2568302"/>
                          </a:cubicBezTo>
                          <a:cubicBezTo>
                            <a:pt x="2655106" y="2547293"/>
                            <a:pt x="2545358" y="2575059"/>
                            <a:pt x="2329166" y="2568302"/>
                          </a:cubicBezTo>
                          <a:cubicBezTo>
                            <a:pt x="2112974" y="2561545"/>
                            <a:pt x="1889104" y="2548631"/>
                            <a:pt x="1742475" y="2568302"/>
                          </a:cubicBezTo>
                          <a:cubicBezTo>
                            <a:pt x="1595846" y="2587973"/>
                            <a:pt x="1328598" y="2566664"/>
                            <a:pt x="1206802" y="2568302"/>
                          </a:cubicBezTo>
                          <a:cubicBezTo>
                            <a:pt x="1085006" y="2569940"/>
                            <a:pt x="818215" y="2560912"/>
                            <a:pt x="518078" y="2568302"/>
                          </a:cubicBezTo>
                          <a:cubicBezTo>
                            <a:pt x="251616" y="2546082"/>
                            <a:pt x="-3719" y="2346875"/>
                            <a:pt x="0" y="2050224"/>
                          </a:cubicBezTo>
                          <a:cubicBezTo>
                            <a:pt x="-8235" y="1832904"/>
                            <a:pt x="7920" y="1699627"/>
                            <a:pt x="0" y="1508866"/>
                          </a:cubicBezTo>
                          <a:cubicBezTo>
                            <a:pt x="-7920" y="1318105"/>
                            <a:pt x="-10392" y="1089108"/>
                            <a:pt x="0" y="967507"/>
                          </a:cubicBezTo>
                          <a:cubicBezTo>
                            <a:pt x="10392" y="845906"/>
                            <a:pt x="17403" y="701593"/>
                            <a:pt x="0" y="51807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Tất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đều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5FAC96F-1DB6-D852-C967-8BA81E1D02C1}"/>
                </a:ext>
              </a:extLst>
            </p:cNvPr>
            <p:cNvSpPr/>
            <p:nvPr/>
          </p:nvSpPr>
          <p:spPr>
            <a:xfrm>
              <a:off x="4730988" y="1283787"/>
              <a:ext cx="2764691" cy="796835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3810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endPara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98F5B0-248D-269B-F88C-822B272E0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075433" y="2052486"/>
              <a:ext cx="609091" cy="60909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81A98F-660A-0E5F-3A95-EC66C5FAF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075433" y="2703903"/>
              <a:ext cx="609091" cy="60909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39B9CAC-46C3-C0A7-9C3A-96AE45609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075433" y="3393938"/>
              <a:ext cx="609091" cy="60909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12D224A-C9F2-CFC0-DDF0-0E91B7C0F068}"/>
              </a:ext>
            </a:extLst>
          </p:cNvPr>
          <p:cNvGrpSpPr/>
          <p:nvPr/>
        </p:nvGrpSpPr>
        <p:grpSpPr>
          <a:xfrm>
            <a:off x="4841104" y="3817600"/>
            <a:ext cx="7073839" cy="2842692"/>
            <a:chOff x="4841104" y="3817600"/>
            <a:chExt cx="7073839" cy="284269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DF89338-4812-2B98-4B5E-96C7D21176E7}"/>
                </a:ext>
              </a:extLst>
            </p:cNvPr>
            <p:cNvGrpSpPr/>
            <p:nvPr/>
          </p:nvGrpSpPr>
          <p:grpSpPr>
            <a:xfrm>
              <a:off x="4841104" y="3817600"/>
              <a:ext cx="7073839" cy="2842692"/>
              <a:chOff x="2975204" y="1255651"/>
              <a:chExt cx="7073839" cy="284269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CC3FCB3-5AC0-EFAE-4511-52045D619BE2}"/>
                  </a:ext>
                </a:extLst>
              </p:cNvPr>
              <p:cNvSpPr/>
              <p:nvPr/>
            </p:nvSpPr>
            <p:spPr>
              <a:xfrm>
                <a:off x="2975204" y="1724298"/>
                <a:ext cx="7073839" cy="2374045"/>
              </a:xfrm>
              <a:custGeom>
                <a:avLst/>
                <a:gdLst>
                  <a:gd name="csX0" fmla="*/ 0 w 7073839"/>
                  <a:gd name="csY0" fmla="*/ 478892 h 2374045"/>
                  <a:gd name="csX1" fmla="*/ 478892 w 7073839"/>
                  <a:gd name="csY1" fmla="*/ 0 h 2374045"/>
                  <a:gd name="csX2" fmla="*/ 1097293 w 7073839"/>
                  <a:gd name="csY2" fmla="*/ 0 h 2374045"/>
                  <a:gd name="csX3" fmla="*/ 1593373 w 7073839"/>
                  <a:gd name="csY3" fmla="*/ 0 h 2374045"/>
                  <a:gd name="csX4" fmla="*/ 2150614 w 7073839"/>
                  <a:gd name="csY4" fmla="*/ 0 h 2374045"/>
                  <a:gd name="csX5" fmla="*/ 2952496 w 7073839"/>
                  <a:gd name="csY5" fmla="*/ 0 h 2374045"/>
                  <a:gd name="csX6" fmla="*/ 3448576 w 7073839"/>
                  <a:gd name="csY6" fmla="*/ 0 h 2374045"/>
                  <a:gd name="csX7" fmla="*/ 3944657 w 7073839"/>
                  <a:gd name="csY7" fmla="*/ 0 h 2374045"/>
                  <a:gd name="csX8" fmla="*/ 4440737 w 7073839"/>
                  <a:gd name="csY8" fmla="*/ 0 h 2374045"/>
                  <a:gd name="csX9" fmla="*/ 5120298 w 7073839"/>
                  <a:gd name="csY9" fmla="*/ 0 h 2374045"/>
                  <a:gd name="csX10" fmla="*/ 5799860 w 7073839"/>
                  <a:gd name="csY10" fmla="*/ 0 h 2374045"/>
                  <a:gd name="csX11" fmla="*/ 6594947 w 7073839"/>
                  <a:gd name="csY11" fmla="*/ 0 h 2374045"/>
                  <a:gd name="csX12" fmla="*/ 7073839 w 7073839"/>
                  <a:gd name="csY12" fmla="*/ 478892 h 2374045"/>
                  <a:gd name="csX13" fmla="*/ 7073839 w 7073839"/>
                  <a:gd name="csY13" fmla="*/ 922654 h 2374045"/>
                  <a:gd name="csX14" fmla="*/ 7073839 w 7073839"/>
                  <a:gd name="csY14" fmla="*/ 1408903 h 2374045"/>
                  <a:gd name="csX15" fmla="*/ 7073839 w 7073839"/>
                  <a:gd name="csY15" fmla="*/ 1895153 h 2374045"/>
                  <a:gd name="csX16" fmla="*/ 6594947 w 7073839"/>
                  <a:gd name="csY16" fmla="*/ 2374045 h 2374045"/>
                  <a:gd name="csX17" fmla="*/ 5854225 w 7073839"/>
                  <a:gd name="csY17" fmla="*/ 2374045 h 2374045"/>
                  <a:gd name="csX18" fmla="*/ 5235824 w 7073839"/>
                  <a:gd name="csY18" fmla="*/ 2374045 h 2374045"/>
                  <a:gd name="csX19" fmla="*/ 4678583 w 7073839"/>
                  <a:gd name="csY19" fmla="*/ 2374045 h 2374045"/>
                  <a:gd name="csX20" fmla="*/ 4182503 w 7073839"/>
                  <a:gd name="csY20" fmla="*/ 2374045 h 2374045"/>
                  <a:gd name="csX21" fmla="*/ 3380620 w 7073839"/>
                  <a:gd name="csY21" fmla="*/ 2374045 h 2374045"/>
                  <a:gd name="csX22" fmla="*/ 2701059 w 7073839"/>
                  <a:gd name="csY22" fmla="*/ 2374045 h 2374045"/>
                  <a:gd name="csX23" fmla="*/ 2082658 w 7073839"/>
                  <a:gd name="csY23" fmla="*/ 2374045 h 2374045"/>
                  <a:gd name="csX24" fmla="*/ 1341935 w 7073839"/>
                  <a:gd name="csY24" fmla="*/ 2374045 h 2374045"/>
                  <a:gd name="csX25" fmla="*/ 478892 w 7073839"/>
                  <a:gd name="csY25" fmla="*/ 2374045 h 2374045"/>
                  <a:gd name="csX26" fmla="*/ 0 w 7073839"/>
                  <a:gd name="csY26" fmla="*/ 1895153 h 2374045"/>
                  <a:gd name="csX27" fmla="*/ 0 w 7073839"/>
                  <a:gd name="csY27" fmla="*/ 1451391 h 2374045"/>
                  <a:gd name="csX28" fmla="*/ 0 w 7073839"/>
                  <a:gd name="csY28" fmla="*/ 993467 h 2374045"/>
                  <a:gd name="csX29" fmla="*/ 0 w 7073839"/>
                  <a:gd name="csY29" fmla="*/ 478892 h 23740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</a:cxnLst>
                <a:rect l="l" t="t" r="r" b="b"/>
                <a:pathLst>
                  <a:path w="7073839" h="2374045" fill="none" extrusionOk="0">
                    <a:moveTo>
                      <a:pt x="0" y="478892"/>
                    </a:moveTo>
                    <a:cubicBezTo>
                      <a:pt x="-33932" y="205008"/>
                      <a:pt x="166216" y="53"/>
                      <a:pt x="478892" y="0"/>
                    </a:cubicBezTo>
                    <a:cubicBezTo>
                      <a:pt x="738913" y="25185"/>
                      <a:pt x="933003" y="20101"/>
                      <a:pt x="1097293" y="0"/>
                    </a:cubicBezTo>
                    <a:cubicBezTo>
                      <a:pt x="1261583" y="-20101"/>
                      <a:pt x="1349914" y="-1897"/>
                      <a:pt x="1593373" y="0"/>
                    </a:cubicBezTo>
                    <a:cubicBezTo>
                      <a:pt x="1836832" y="1897"/>
                      <a:pt x="1905197" y="-8320"/>
                      <a:pt x="2150614" y="0"/>
                    </a:cubicBezTo>
                    <a:cubicBezTo>
                      <a:pt x="2396031" y="8320"/>
                      <a:pt x="2714805" y="17423"/>
                      <a:pt x="2952496" y="0"/>
                    </a:cubicBezTo>
                    <a:cubicBezTo>
                      <a:pt x="3190187" y="-17423"/>
                      <a:pt x="3326616" y="17423"/>
                      <a:pt x="3448576" y="0"/>
                    </a:cubicBezTo>
                    <a:cubicBezTo>
                      <a:pt x="3570536" y="-17423"/>
                      <a:pt x="3725566" y="-21148"/>
                      <a:pt x="3944657" y="0"/>
                    </a:cubicBezTo>
                    <a:cubicBezTo>
                      <a:pt x="4163748" y="21148"/>
                      <a:pt x="4341473" y="-19653"/>
                      <a:pt x="4440737" y="0"/>
                    </a:cubicBezTo>
                    <a:cubicBezTo>
                      <a:pt x="4540001" y="19653"/>
                      <a:pt x="4848741" y="30927"/>
                      <a:pt x="5120298" y="0"/>
                    </a:cubicBezTo>
                    <a:cubicBezTo>
                      <a:pt x="5391855" y="-30927"/>
                      <a:pt x="5586431" y="12679"/>
                      <a:pt x="5799860" y="0"/>
                    </a:cubicBezTo>
                    <a:cubicBezTo>
                      <a:pt x="6013289" y="-12679"/>
                      <a:pt x="6424305" y="-15154"/>
                      <a:pt x="6594947" y="0"/>
                    </a:cubicBezTo>
                    <a:cubicBezTo>
                      <a:pt x="6866460" y="-15120"/>
                      <a:pt x="7082700" y="150941"/>
                      <a:pt x="7073839" y="478892"/>
                    </a:cubicBezTo>
                    <a:cubicBezTo>
                      <a:pt x="7062031" y="632193"/>
                      <a:pt x="7082946" y="745727"/>
                      <a:pt x="7073839" y="922654"/>
                    </a:cubicBezTo>
                    <a:cubicBezTo>
                      <a:pt x="7064732" y="1099581"/>
                      <a:pt x="7067799" y="1304638"/>
                      <a:pt x="7073839" y="1408903"/>
                    </a:cubicBezTo>
                    <a:cubicBezTo>
                      <a:pt x="7079879" y="1513168"/>
                      <a:pt x="7077814" y="1738021"/>
                      <a:pt x="7073839" y="1895153"/>
                    </a:cubicBezTo>
                    <a:cubicBezTo>
                      <a:pt x="7027852" y="2167025"/>
                      <a:pt x="6888758" y="2372166"/>
                      <a:pt x="6594947" y="2374045"/>
                    </a:cubicBezTo>
                    <a:cubicBezTo>
                      <a:pt x="6431924" y="2374600"/>
                      <a:pt x="6198848" y="2386783"/>
                      <a:pt x="5854225" y="2374045"/>
                    </a:cubicBezTo>
                    <a:cubicBezTo>
                      <a:pt x="5509602" y="2361307"/>
                      <a:pt x="5450220" y="2351113"/>
                      <a:pt x="5235824" y="2374045"/>
                    </a:cubicBezTo>
                    <a:cubicBezTo>
                      <a:pt x="5021428" y="2396977"/>
                      <a:pt x="4802329" y="2361097"/>
                      <a:pt x="4678583" y="2374045"/>
                    </a:cubicBezTo>
                    <a:cubicBezTo>
                      <a:pt x="4554837" y="2386993"/>
                      <a:pt x="4287584" y="2350186"/>
                      <a:pt x="4182503" y="2374045"/>
                    </a:cubicBezTo>
                    <a:cubicBezTo>
                      <a:pt x="4077422" y="2397904"/>
                      <a:pt x="3690946" y="2364882"/>
                      <a:pt x="3380620" y="2374045"/>
                    </a:cubicBezTo>
                    <a:cubicBezTo>
                      <a:pt x="3070294" y="2383208"/>
                      <a:pt x="2912805" y="2384628"/>
                      <a:pt x="2701059" y="2374045"/>
                    </a:cubicBezTo>
                    <a:cubicBezTo>
                      <a:pt x="2489313" y="2363462"/>
                      <a:pt x="2293632" y="2370090"/>
                      <a:pt x="2082658" y="2374045"/>
                    </a:cubicBezTo>
                    <a:cubicBezTo>
                      <a:pt x="1871684" y="2378000"/>
                      <a:pt x="1625941" y="2408564"/>
                      <a:pt x="1341935" y="2374045"/>
                    </a:cubicBezTo>
                    <a:cubicBezTo>
                      <a:pt x="1057929" y="2339526"/>
                      <a:pt x="748123" y="2370757"/>
                      <a:pt x="478892" y="2374045"/>
                    </a:cubicBezTo>
                    <a:cubicBezTo>
                      <a:pt x="205953" y="2438256"/>
                      <a:pt x="35798" y="2167204"/>
                      <a:pt x="0" y="1895153"/>
                    </a:cubicBezTo>
                    <a:cubicBezTo>
                      <a:pt x="-12492" y="1687798"/>
                      <a:pt x="19105" y="1626039"/>
                      <a:pt x="0" y="1451391"/>
                    </a:cubicBezTo>
                    <a:cubicBezTo>
                      <a:pt x="-19105" y="1276743"/>
                      <a:pt x="-1966" y="1218902"/>
                      <a:pt x="0" y="993467"/>
                    </a:cubicBezTo>
                    <a:cubicBezTo>
                      <a:pt x="1966" y="768032"/>
                      <a:pt x="2780" y="690888"/>
                      <a:pt x="0" y="478892"/>
                    </a:cubicBezTo>
                    <a:close/>
                  </a:path>
                  <a:path w="7073839" h="2374045" stroke="0" extrusionOk="0">
                    <a:moveTo>
                      <a:pt x="0" y="478892"/>
                    </a:moveTo>
                    <a:cubicBezTo>
                      <a:pt x="1648" y="264812"/>
                      <a:pt x="242370" y="49968"/>
                      <a:pt x="478892" y="0"/>
                    </a:cubicBezTo>
                    <a:cubicBezTo>
                      <a:pt x="846073" y="-21546"/>
                      <a:pt x="896275" y="27112"/>
                      <a:pt x="1219614" y="0"/>
                    </a:cubicBezTo>
                    <a:cubicBezTo>
                      <a:pt x="1542953" y="-27112"/>
                      <a:pt x="1555803" y="-27759"/>
                      <a:pt x="1776855" y="0"/>
                    </a:cubicBezTo>
                    <a:cubicBezTo>
                      <a:pt x="1997907" y="27759"/>
                      <a:pt x="2172020" y="20465"/>
                      <a:pt x="2334095" y="0"/>
                    </a:cubicBezTo>
                    <a:cubicBezTo>
                      <a:pt x="2496170" y="-20465"/>
                      <a:pt x="2849603" y="28605"/>
                      <a:pt x="3074818" y="0"/>
                    </a:cubicBezTo>
                    <a:cubicBezTo>
                      <a:pt x="3300033" y="-28605"/>
                      <a:pt x="3527499" y="-1748"/>
                      <a:pt x="3693219" y="0"/>
                    </a:cubicBezTo>
                    <a:cubicBezTo>
                      <a:pt x="3858939" y="1748"/>
                      <a:pt x="4319286" y="31299"/>
                      <a:pt x="4495101" y="0"/>
                    </a:cubicBezTo>
                    <a:cubicBezTo>
                      <a:pt x="4670916" y="-31299"/>
                      <a:pt x="4931001" y="-8594"/>
                      <a:pt x="5296984" y="0"/>
                    </a:cubicBezTo>
                    <a:cubicBezTo>
                      <a:pt x="5662967" y="8594"/>
                      <a:pt x="6235251" y="29344"/>
                      <a:pt x="6594947" y="0"/>
                    </a:cubicBezTo>
                    <a:cubicBezTo>
                      <a:pt x="6851797" y="-3430"/>
                      <a:pt x="7023339" y="213963"/>
                      <a:pt x="7073839" y="478892"/>
                    </a:cubicBezTo>
                    <a:cubicBezTo>
                      <a:pt x="7059093" y="687907"/>
                      <a:pt x="7073386" y="759322"/>
                      <a:pt x="7073839" y="950979"/>
                    </a:cubicBezTo>
                    <a:cubicBezTo>
                      <a:pt x="7074292" y="1142636"/>
                      <a:pt x="7080990" y="1295443"/>
                      <a:pt x="7073839" y="1423066"/>
                    </a:cubicBezTo>
                    <a:cubicBezTo>
                      <a:pt x="7066688" y="1550689"/>
                      <a:pt x="7075507" y="1672103"/>
                      <a:pt x="7073839" y="1895153"/>
                    </a:cubicBezTo>
                    <a:cubicBezTo>
                      <a:pt x="7103404" y="2163292"/>
                      <a:pt x="6862366" y="2388985"/>
                      <a:pt x="6594947" y="2374045"/>
                    </a:cubicBezTo>
                    <a:cubicBezTo>
                      <a:pt x="6408616" y="2362322"/>
                      <a:pt x="6081920" y="2348492"/>
                      <a:pt x="5854225" y="2374045"/>
                    </a:cubicBezTo>
                    <a:cubicBezTo>
                      <a:pt x="5626530" y="2399598"/>
                      <a:pt x="5471618" y="2376886"/>
                      <a:pt x="5235824" y="2374045"/>
                    </a:cubicBezTo>
                    <a:cubicBezTo>
                      <a:pt x="5000030" y="2371204"/>
                      <a:pt x="4892923" y="2365370"/>
                      <a:pt x="4617423" y="2374045"/>
                    </a:cubicBezTo>
                    <a:cubicBezTo>
                      <a:pt x="4341923" y="2382720"/>
                      <a:pt x="4064702" y="2372036"/>
                      <a:pt x="3815540" y="2374045"/>
                    </a:cubicBezTo>
                    <a:cubicBezTo>
                      <a:pt x="3566378" y="2376054"/>
                      <a:pt x="3294273" y="2349976"/>
                      <a:pt x="3074818" y="2374045"/>
                    </a:cubicBezTo>
                    <a:cubicBezTo>
                      <a:pt x="2855363" y="2398114"/>
                      <a:pt x="2724305" y="2362142"/>
                      <a:pt x="2456416" y="2374045"/>
                    </a:cubicBezTo>
                    <a:cubicBezTo>
                      <a:pt x="2188527" y="2385948"/>
                      <a:pt x="2025344" y="2351659"/>
                      <a:pt x="1899176" y="2374045"/>
                    </a:cubicBezTo>
                    <a:cubicBezTo>
                      <a:pt x="1773008" y="2396431"/>
                      <a:pt x="1470993" y="2349159"/>
                      <a:pt x="1341935" y="2374045"/>
                    </a:cubicBezTo>
                    <a:cubicBezTo>
                      <a:pt x="1212877" y="2398931"/>
                      <a:pt x="908163" y="2396379"/>
                      <a:pt x="478892" y="2374045"/>
                    </a:cubicBezTo>
                    <a:cubicBezTo>
                      <a:pt x="222251" y="2385156"/>
                      <a:pt x="-31856" y="2188796"/>
                      <a:pt x="0" y="1895153"/>
                    </a:cubicBezTo>
                    <a:cubicBezTo>
                      <a:pt x="-11774" y="1701122"/>
                      <a:pt x="17703" y="1559084"/>
                      <a:pt x="0" y="1437229"/>
                    </a:cubicBezTo>
                    <a:cubicBezTo>
                      <a:pt x="-17703" y="1315374"/>
                      <a:pt x="20067" y="1138095"/>
                      <a:pt x="0" y="979304"/>
                    </a:cubicBezTo>
                    <a:cubicBezTo>
                      <a:pt x="-20067" y="820514"/>
                      <a:pt x="19118" y="614517"/>
                      <a:pt x="0" y="478892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1.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đúng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2.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to,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rõ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3.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ngắt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nghỉ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đúng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chỗ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CDF905D1-C2FA-7EC0-7A76-25D81347F8CB}"/>
                  </a:ext>
                </a:extLst>
              </p:cNvPr>
              <p:cNvSpPr/>
              <p:nvPr/>
            </p:nvSpPr>
            <p:spPr>
              <a:xfrm>
                <a:off x="4201409" y="1255651"/>
                <a:ext cx="5044388" cy="796835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38100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Tiêu</a:t>
                </a:r>
                <a:r>
                  <a:rPr kumimoji="0" lang="en-US" sz="48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chí</a:t>
                </a:r>
                <a:r>
                  <a:rPr kumimoji="0" lang="en-US" sz="48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đánh</a:t>
                </a:r>
                <a:r>
                  <a:rPr kumimoji="0" lang="en-US" sz="48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giá</a:t>
                </a:r>
                <a:endPara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0E8D8BC-2792-7A30-CFEC-590146F33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05305" y="4744733"/>
              <a:ext cx="469963" cy="46996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4E3A341-6509-9364-EAE4-776930B9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43881" y="4744733"/>
              <a:ext cx="469963" cy="46996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550CC8B-D1B7-4EA2-4A33-B080A1AAE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33404" y="4725683"/>
              <a:ext cx="469963" cy="4699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8BB2D84-DC9F-8C8F-17F8-6235E60B4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8361" y="5335445"/>
              <a:ext cx="469963" cy="46996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89928F4-95A0-79AE-0520-921E43D02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50262" y="5335445"/>
              <a:ext cx="469963" cy="46996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FC78605-C3B7-0A4D-4FBD-47226D0A5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49310" y="5335445"/>
              <a:ext cx="469963" cy="4699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8CBE406-4BDD-D40A-2471-082DF25CD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75635" y="5919402"/>
              <a:ext cx="469963" cy="46996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1AC0B17-68C8-F996-C44E-4110154F9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76111" y="5909877"/>
              <a:ext cx="469963" cy="46996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0F21E42-665B-3A96-7D34-FE2BD4B12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56109" y="5900352"/>
              <a:ext cx="469963" cy="469963"/>
            </a:xfrm>
            <a:prstGeom prst="rect">
              <a:avLst/>
            </a:prstGeom>
          </p:spPr>
        </p:pic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080E2FA7-71E1-C8BB-0AB9-35FDDF4E8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40011" y="4212198"/>
            <a:ext cx="2498968" cy="260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9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4B726E-4EBA-A1E3-B09D-2B33A8D5DCB7}"/>
              </a:ext>
            </a:extLst>
          </p:cNvPr>
          <p:cNvSpPr/>
          <p:nvPr/>
        </p:nvSpPr>
        <p:spPr>
          <a:xfrm>
            <a:off x="152399" y="142875"/>
            <a:ext cx="11782425" cy="6591300"/>
          </a:xfrm>
          <a:custGeom>
            <a:avLst/>
            <a:gdLst>
              <a:gd name="csX0" fmla="*/ 0 w 11782425"/>
              <a:gd name="csY0" fmla="*/ 825956 h 6591300"/>
              <a:gd name="csX1" fmla="*/ 825956 w 11782425"/>
              <a:gd name="csY1" fmla="*/ 0 h 6591300"/>
              <a:gd name="csX2" fmla="*/ 1501324 w 11782425"/>
              <a:gd name="csY2" fmla="*/ 0 h 6591300"/>
              <a:gd name="csX3" fmla="*/ 2075386 w 11782425"/>
              <a:gd name="csY3" fmla="*/ 0 h 6591300"/>
              <a:gd name="csX4" fmla="*/ 2446838 w 11782425"/>
              <a:gd name="csY4" fmla="*/ 0 h 6591300"/>
              <a:gd name="csX5" fmla="*/ 3020900 w 11782425"/>
              <a:gd name="csY5" fmla="*/ 0 h 6591300"/>
              <a:gd name="csX6" fmla="*/ 3594963 w 11782425"/>
              <a:gd name="csY6" fmla="*/ 0 h 6591300"/>
              <a:gd name="csX7" fmla="*/ 3966415 w 11782425"/>
              <a:gd name="csY7" fmla="*/ 0 h 6591300"/>
              <a:gd name="csX8" fmla="*/ 4439172 w 11782425"/>
              <a:gd name="csY8" fmla="*/ 0 h 6591300"/>
              <a:gd name="csX9" fmla="*/ 4810624 w 11782425"/>
              <a:gd name="csY9" fmla="*/ 0 h 6591300"/>
              <a:gd name="csX10" fmla="*/ 5688602 w 11782425"/>
              <a:gd name="csY10" fmla="*/ 0 h 6591300"/>
              <a:gd name="csX11" fmla="*/ 6161360 w 11782425"/>
              <a:gd name="csY11" fmla="*/ 0 h 6591300"/>
              <a:gd name="csX12" fmla="*/ 6634117 w 11782425"/>
              <a:gd name="csY12" fmla="*/ 0 h 6591300"/>
              <a:gd name="csX13" fmla="*/ 7512095 w 11782425"/>
              <a:gd name="csY13" fmla="*/ 0 h 6591300"/>
              <a:gd name="csX14" fmla="*/ 7883547 w 11782425"/>
              <a:gd name="csY14" fmla="*/ 0 h 6591300"/>
              <a:gd name="csX15" fmla="*/ 8660219 w 11782425"/>
              <a:gd name="csY15" fmla="*/ 0 h 6591300"/>
              <a:gd name="csX16" fmla="*/ 9335587 w 11782425"/>
              <a:gd name="csY16" fmla="*/ 0 h 6591300"/>
              <a:gd name="csX17" fmla="*/ 10112260 w 11782425"/>
              <a:gd name="csY17" fmla="*/ 0 h 6591300"/>
              <a:gd name="csX18" fmla="*/ 10956469 w 11782425"/>
              <a:gd name="csY18" fmla="*/ 0 h 6591300"/>
              <a:gd name="csX19" fmla="*/ 11782425 w 11782425"/>
              <a:gd name="csY19" fmla="*/ 825956 h 6591300"/>
              <a:gd name="csX20" fmla="*/ 11782425 w 11782425"/>
              <a:gd name="csY20" fmla="*/ 1344592 h 6591300"/>
              <a:gd name="csX21" fmla="*/ 11782425 w 11782425"/>
              <a:gd name="csY21" fmla="*/ 1912621 h 6591300"/>
              <a:gd name="csX22" fmla="*/ 11782425 w 11782425"/>
              <a:gd name="csY22" fmla="*/ 2480651 h 6591300"/>
              <a:gd name="csX23" fmla="*/ 11782425 w 11782425"/>
              <a:gd name="csY23" fmla="*/ 3098074 h 6591300"/>
              <a:gd name="csX24" fmla="*/ 11782425 w 11782425"/>
              <a:gd name="csY24" fmla="*/ 3814286 h 6591300"/>
              <a:gd name="csX25" fmla="*/ 11782425 w 11782425"/>
              <a:gd name="csY25" fmla="*/ 4382315 h 6591300"/>
              <a:gd name="csX26" fmla="*/ 11782425 w 11782425"/>
              <a:gd name="csY26" fmla="*/ 4999739 h 6591300"/>
              <a:gd name="csX27" fmla="*/ 11782425 w 11782425"/>
              <a:gd name="csY27" fmla="*/ 5765344 h 6591300"/>
              <a:gd name="csX28" fmla="*/ 10956469 w 11782425"/>
              <a:gd name="csY28" fmla="*/ 6591300 h 6591300"/>
              <a:gd name="csX29" fmla="*/ 10483712 w 11782425"/>
              <a:gd name="csY29" fmla="*/ 6591300 h 6591300"/>
              <a:gd name="csX30" fmla="*/ 9605734 w 11782425"/>
              <a:gd name="csY30" fmla="*/ 6591300 h 6591300"/>
              <a:gd name="csX31" fmla="*/ 8930366 w 11782425"/>
              <a:gd name="csY31" fmla="*/ 6591300 h 6591300"/>
              <a:gd name="csX32" fmla="*/ 8457609 w 11782425"/>
              <a:gd name="csY32" fmla="*/ 6591300 h 6591300"/>
              <a:gd name="csX33" fmla="*/ 7579631 w 11782425"/>
              <a:gd name="csY33" fmla="*/ 6591300 h 6591300"/>
              <a:gd name="csX34" fmla="*/ 6701654 w 11782425"/>
              <a:gd name="csY34" fmla="*/ 6591300 h 6591300"/>
              <a:gd name="csX35" fmla="*/ 6228896 w 11782425"/>
              <a:gd name="csY35" fmla="*/ 6591300 h 6591300"/>
              <a:gd name="csX36" fmla="*/ 5654834 w 11782425"/>
              <a:gd name="csY36" fmla="*/ 6591300 h 6591300"/>
              <a:gd name="csX37" fmla="*/ 4878161 w 11782425"/>
              <a:gd name="csY37" fmla="*/ 6591300 h 6591300"/>
              <a:gd name="csX38" fmla="*/ 4101489 w 11782425"/>
              <a:gd name="csY38" fmla="*/ 6591300 h 6591300"/>
              <a:gd name="csX39" fmla="*/ 3223511 w 11782425"/>
              <a:gd name="csY39" fmla="*/ 6591300 h 6591300"/>
              <a:gd name="csX40" fmla="*/ 2852059 w 11782425"/>
              <a:gd name="csY40" fmla="*/ 6591300 h 6591300"/>
              <a:gd name="csX41" fmla="*/ 2379301 w 11782425"/>
              <a:gd name="csY41" fmla="*/ 6591300 h 6591300"/>
              <a:gd name="csX42" fmla="*/ 1703934 w 11782425"/>
              <a:gd name="csY42" fmla="*/ 6591300 h 6591300"/>
              <a:gd name="csX43" fmla="*/ 825956 w 11782425"/>
              <a:gd name="csY43" fmla="*/ 6591300 h 6591300"/>
              <a:gd name="csX44" fmla="*/ 0 w 11782425"/>
              <a:gd name="csY44" fmla="*/ 5765344 h 6591300"/>
              <a:gd name="csX45" fmla="*/ 0 w 11782425"/>
              <a:gd name="csY45" fmla="*/ 5049133 h 6591300"/>
              <a:gd name="csX46" fmla="*/ 0 w 11782425"/>
              <a:gd name="csY46" fmla="*/ 4431709 h 6591300"/>
              <a:gd name="csX47" fmla="*/ 0 w 11782425"/>
              <a:gd name="csY47" fmla="*/ 3962467 h 6591300"/>
              <a:gd name="csX48" fmla="*/ 0 w 11782425"/>
              <a:gd name="csY48" fmla="*/ 3295650 h 6591300"/>
              <a:gd name="csX49" fmla="*/ 0 w 11782425"/>
              <a:gd name="csY49" fmla="*/ 2727620 h 6591300"/>
              <a:gd name="csX50" fmla="*/ 0 w 11782425"/>
              <a:gd name="csY50" fmla="*/ 2110197 h 6591300"/>
              <a:gd name="csX51" fmla="*/ 0 w 11782425"/>
              <a:gd name="csY51" fmla="*/ 1591561 h 6591300"/>
              <a:gd name="csX52" fmla="*/ 0 w 11782425"/>
              <a:gd name="csY52" fmla="*/ 825956 h 65913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</a:cxnLst>
            <a:rect l="l" t="t" r="r" b="b"/>
            <a:pathLst>
              <a:path w="11782425" h="6591300" fill="none" extrusionOk="0">
                <a:moveTo>
                  <a:pt x="0" y="825956"/>
                </a:moveTo>
                <a:cubicBezTo>
                  <a:pt x="-31041" y="310406"/>
                  <a:pt x="435224" y="-19623"/>
                  <a:pt x="825956" y="0"/>
                </a:cubicBezTo>
                <a:cubicBezTo>
                  <a:pt x="1087981" y="-31407"/>
                  <a:pt x="1179400" y="29802"/>
                  <a:pt x="1501324" y="0"/>
                </a:cubicBezTo>
                <a:cubicBezTo>
                  <a:pt x="1823248" y="-29802"/>
                  <a:pt x="1960525" y="28048"/>
                  <a:pt x="2075386" y="0"/>
                </a:cubicBezTo>
                <a:cubicBezTo>
                  <a:pt x="2190247" y="-28048"/>
                  <a:pt x="2321662" y="-5071"/>
                  <a:pt x="2446838" y="0"/>
                </a:cubicBezTo>
                <a:cubicBezTo>
                  <a:pt x="2572014" y="5071"/>
                  <a:pt x="2837242" y="2415"/>
                  <a:pt x="3020900" y="0"/>
                </a:cubicBezTo>
                <a:cubicBezTo>
                  <a:pt x="3204558" y="-2415"/>
                  <a:pt x="3437317" y="8218"/>
                  <a:pt x="3594963" y="0"/>
                </a:cubicBezTo>
                <a:cubicBezTo>
                  <a:pt x="3752609" y="-8218"/>
                  <a:pt x="3782807" y="7559"/>
                  <a:pt x="3966415" y="0"/>
                </a:cubicBezTo>
                <a:cubicBezTo>
                  <a:pt x="4150023" y="-7559"/>
                  <a:pt x="4267900" y="22356"/>
                  <a:pt x="4439172" y="0"/>
                </a:cubicBezTo>
                <a:cubicBezTo>
                  <a:pt x="4610444" y="-22356"/>
                  <a:pt x="4670284" y="10658"/>
                  <a:pt x="4810624" y="0"/>
                </a:cubicBezTo>
                <a:cubicBezTo>
                  <a:pt x="4950964" y="-10658"/>
                  <a:pt x="5293996" y="15824"/>
                  <a:pt x="5688602" y="0"/>
                </a:cubicBezTo>
                <a:cubicBezTo>
                  <a:pt x="6083208" y="-15824"/>
                  <a:pt x="5983131" y="9386"/>
                  <a:pt x="6161360" y="0"/>
                </a:cubicBezTo>
                <a:cubicBezTo>
                  <a:pt x="6339589" y="-9386"/>
                  <a:pt x="6476132" y="1002"/>
                  <a:pt x="6634117" y="0"/>
                </a:cubicBezTo>
                <a:cubicBezTo>
                  <a:pt x="6792102" y="-1002"/>
                  <a:pt x="7216516" y="-38005"/>
                  <a:pt x="7512095" y="0"/>
                </a:cubicBezTo>
                <a:cubicBezTo>
                  <a:pt x="7807674" y="38005"/>
                  <a:pt x="7747069" y="17925"/>
                  <a:pt x="7883547" y="0"/>
                </a:cubicBezTo>
                <a:cubicBezTo>
                  <a:pt x="8020025" y="-17925"/>
                  <a:pt x="8293805" y="4920"/>
                  <a:pt x="8660219" y="0"/>
                </a:cubicBezTo>
                <a:cubicBezTo>
                  <a:pt x="9026633" y="-4920"/>
                  <a:pt x="9076200" y="28353"/>
                  <a:pt x="9335587" y="0"/>
                </a:cubicBezTo>
                <a:cubicBezTo>
                  <a:pt x="9594974" y="-28353"/>
                  <a:pt x="9864310" y="25781"/>
                  <a:pt x="10112260" y="0"/>
                </a:cubicBezTo>
                <a:cubicBezTo>
                  <a:pt x="10360210" y="-25781"/>
                  <a:pt x="10685386" y="-20254"/>
                  <a:pt x="10956469" y="0"/>
                </a:cubicBezTo>
                <a:cubicBezTo>
                  <a:pt x="11422639" y="71271"/>
                  <a:pt x="11757132" y="365755"/>
                  <a:pt x="11782425" y="825956"/>
                </a:cubicBezTo>
                <a:cubicBezTo>
                  <a:pt x="11802414" y="1058122"/>
                  <a:pt x="11769766" y="1136952"/>
                  <a:pt x="11782425" y="1344592"/>
                </a:cubicBezTo>
                <a:cubicBezTo>
                  <a:pt x="11795084" y="1552232"/>
                  <a:pt x="11800891" y="1744151"/>
                  <a:pt x="11782425" y="1912621"/>
                </a:cubicBezTo>
                <a:cubicBezTo>
                  <a:pt x="11763959" y="2081091"/>
                  <a:pt x="11771181" y="2283994"/>
                  <a:pt x="11782425" y="2480651"/>
                </a:cubicBezTo>
                <a:cubicBezTo>
                  <a:pt x="11793670" y="2677308"/>
                  <a:pt x="11764950" y="2943179"/>
                  <a:pt x="11782425" y="3098074"/>
                </a:cubicBezTo>
                <a:cubicBezTo>
                  <a:pt x="11799900" y="3252969"/>
                  <a:pt x="11815162" y="3566973"/>
                  <a:pt x="11782425" y="3814286"/>
                </a:cubicBezTo>
                <a:cubicBezTo>
                  <a:pt x="11749688" y="4061599"/>
                  <a:pt x="11780144" y="4248833"/>
                  <a:pt x="11782425" y="4382315"/>
                </a:cubicBezTo>
                <a:cubicBezTo>
                  <a:pt x="11784706" y="4515797"/>
                  <a:pt x="11759870" y="4854265"/>
                  <a:pt x="11782425" y="4999739"/>
                </a:cubicBezTo>
                <a:cubicBezTo>
                  <a:pt x="11804980" y="5145213"/>
                  <a:pt x="11769781" y="5579944"/>
                  <a:pt x="11782425" y="5765344"/>
                </a:cubicBezTo>
                <a:cubicBezTo>
                  <a:pt x="11672917" y="6237219"/>
                  <a:pt x="11366849" y="6620048"/>
                  <a:pt x="10956469" y="6591300"/>
                </a:cubicBezTo>
                <a:cubicBezTo>
                  <a:pt x="10722063" y="6613748"/>
                  <a:pt x="10580370" y="6576774"/>
                  <a:pt x="10483712" y="6591300"/>
                </a:cubicBezTo>
                <a:cubicBezTo>
                  <a:pt x="10387054" y="6605826"/>
                  <a:pt x="9921410" y="6625846"/>
                  <a:pt x="9605734" y="6591300"/>
                </a:cubicBezTo>
                <a:cubicBezTo>
                  <a:pt x="9290058" y="6556754"/>
                  <a:pt x="9237966" y="6579880"/>
                  <a:pt x="8930366" y="6591300"/>
                </a:cubicBezTo>
                <a:cubicBezTo>
                  <a:pt x="8622766" y="6602720"/>
                  <a:pt x="8626430" y="6579152"/>
                  <a:pt x="8457609" y="6591300"/>
                </a:cubicBezTo>
                <a:cubicBezTo>
                  <a:pt x="8288788" y="6603448"/>
                  <a:pt x="7810891" y="6610495"/>
                  <a:pt x="7579631" y="6591300"/>
                </a:cubicBezTo>
                <a:cubicBezTo>
                  <a:pt x="7348371" y="6572105"/>
                  <a:pt x="6878397" y="6574172"/>
                  <a:pt x="6701654" y="6591300"/>
                </a:cubicBezTo>
                <a:cubicBezTo>
                  <a:pt x="6524911" y="6608428"/>
                  <a:pt x="6359252" y="6601043"/>
                  <a:pt x="6228896" y="6591300"/>
                </a:cubicBezTo>
                <a:cubicBezTo>
                  <a:pt x="6098540" y="6581557"/>
                  <a:pt x="5889822" y="6611909"/>
                  <a:pt x="5654834" y="6591300"/>
                </a:cubicBezTo>
                <a:cubicBezTo>
                  <a:pt x="5419846" y="6570691"/>
                  <a:pt x="5252383" y="6606877"/>
                  <a:pt x="4878161" y="6591300"/>
                </a:cubicBezTo>
                <a:cubicBezTo>
                  <a:pt x="4503939" y="6575723"/>
                  <a:pt x="4440546" y="6625522"/>
                  <a:pt x="4101489" y="6591300"/>
                </a:cubicBezTo>
                <a:cubicBezTo>
                  <a:pt x="3762432" y="6557078"/>
                  <a:pt x="3547585" y="6634612"/>
                  <a:pt x="3223511" y="6591300"/>
                </a:cubicBezTo>
                <a:cubicBezTo>
                  <a:pt x="2899437" y="6547988"/>
                  <a:pt x="2956612" y="6589126"/>
                  <a:pt x="2852059" y="6591300"/>
                </a:cubicBezTo>
                <a:cubicBezTo>
                  <a:pt x="2747506" y="6593474"/>
                  <a:pt x="2525896" y="6603687"/>
                  <a:pt x="2379301" y="6591300"/>
                </a:cubicBezTo>
                <a:cubicBezTo>
                  <a:pt x="2232706" y="6578913"/>
                  <a:pt x="1891948" y="6578588"/>
                  <a:pt x="1703934" y="6591300"/>
                </a:cubicBezTo>
                <a:cubicBezTo>
                  <a:pt x="1515920" y="6604012"/>
                  <a:pt x="1132977" y="6603425"/>
                  <a:pt x="825956" y="6591300"/>
                </a:cubicBezTo>
                <a:cubicBezTo>
                  <a:pt x="388956" y="6530096"/>
                  <a:pt x="28980" y="6150296"/>
                  <a:pt x="0" y="5765344"/>
                </a:cubicBezTo>
                <a:cubicBezTo>
                  <a:pt x="27345" y="5543743"/>
                  <a:pt x="6874" y="5289718"/>
                  <a:pt x="0" y="5049133"/>
                </a:cubicBezTo>
                <a:cubicBezTo>
                  <a:pt x="-6874" y="4808548"/>
                  <a:pt x="2361" y="4560975"/>
                  <a:pt x="0" y="4431709"/>
                </a:cubicBezTo>
                <a:cubicBezTo>
                  <a:pt x="-2361" y="4302443"/>
                  <a:pt x="22033" y="4086334"/>
                  <a:pt x="0" y="3962467"/>
                </a:cubicBezTo>
                <a:cubicBezTo>
                  <a:pt x="-22033" y="3838600"/>
                  <a:pt x="-10990" y="3430526"/>
                  <a:pt x="0" y="3295650"/>
                </a:cubicBezTo>
                <a:cubicBezTo>
                  <a:pt x="10990" y="3160774"/>
                  <a:pt x="22462" y="2896351"/>
                  <a:pt x="0" y="2727620"/>
                </a:cubicBezTo>
                <a:cubicBezTo>
                  <a:pt x="-22462" y="2558889"/>
                  <a:pt x="9521" y="2266741"/>
                  <a:pt x="0" y="2110197"/>
                </a:cubicBezTo>
                <a:cubicBezTo>
                  <a:pt x="-9521" y="1953653"/>
                  <a:pt x="893" y="1824657"/>
                  <a:pt x="0" y="1591561"/>
                </a:cubicBezTo>
                <a:cubicBezTo>
                  <a:pt x="-893" y="1358465"/>
                  <a:pt x="-36069" y="1114263"/>
                  <a:pt x="0" y="825956"/>
                </a:cubicBezTo>
                <a:close/>
              </a:path>
              <a:path w="11782425" h="6591300" stroke="0" extrusionOk="0">
                <a:moveTo>
                  <a:pt x="0" y="825956"/>
                </a:moveTo>
                <a:cubicBezTo>
                  <a:pt x="3076" y="463846"/>
                  <a:pt x="412937" y="77094"/>
                  <a:pt x="825956" y="0"/>
                </a:cubicBezTo>
                <a:cubicBezTo>
                  <a:pt x="1156087" y="-31485"/>
                  <a:pt x="1303110" y="13314"/>
                  <a:pt x="1602629" y="0"/>
                </a:cubicBezTo>
                <a:cubicBezTo>
                  <a:pt x="1902148" y="-13314"/>
                  <a:pt x="1923985" y="-7531"/>
                  <a:pt x="2075386" y="0"/>
                </a:cubicBezTo>
                <a:cubicBezTo>
                  <a:pt x="2226787" y="7531"/>
                  <a:pt x="2312409" y="13526"/>
                  <a:pt x="2548143" y="0"/>
                </a:cubicBezTo>
                <a:cubicBezTo>
                  <a:pt x="2783877" y="-13526"/>
                  <a:pt x="2993055" y="28342"/>
                  <a:pt x="3324816" y="0"/>
                </a:cubicBezTo>
                <a:cubicBezTo>
                  <a:pt x="3656577" y="-28342"/>
                  <a:pt x="3660534" y="-2400"/>
                  <a:pt x="3898878" y="0"/>
                </a:cubicBezTo>
                <a:cubicBezTo>
                  <a:pt x="4137222" y="2400"/>
                  <a:pt x="4454159" y="-43424"/>
                  <a:pt x="4776856" y="0"/>
                </a:cubicBezTo>
                <a:cubicBezTo>
                  <a:pt x="5099553" y="43424"/>
                  <a:pt x="5328600" y="39467"/>
                  <a:pt x="5654834" y="0"/>
                </a:cubicBezTo>
                <a:cubicBezTo>
                  <a:pt x="5981068" y="-39467"/>
                  <a:pt x="6170485" y="1441"/>
                  <a:pt x="6431507" y="0"/>
                </a:cubicBezTo>
                <a:cubicBezTo>
                  <a:pt x="6692529" y="-1441"/>
                  <a:pt x="6789616" y="23530"/>
                  <a:pt x="6904264" y="0"/>
                </a:cubicBezTo>
                <a:cubicBezTo>
                  <a:pt x="7018912" y="-23530"/>
                  <a:pt x="7165018" y="13794"/>
                  <a:pt x="7275716" y="0"/>
                </a:cubicBezTo>
                <a:cubicBezTo>
                  <a:pt x="7386414" y="-13794"/>
                  <a:pt x="7921330" y="4494"/>
                  <a:pt x="8153694" y="0"/>
                </a:cubicBezTo>
                <a:cubicBezTo>
                  <a:pt x="8386058" y="-4494"/>
                  <a:pt x="8661237" y="14540"/>
                  <a:pt x="8829061" y="0"/>
                </a:cubicBezTo>
                <a:cubicBezTo>
                  <a:pt x="8996885" y="-14540"/>
                  <a:pt x="9275977" y="19805"/>
                  <a:pt x="9504429" y="0"/>
                </a:cubicBezTo>
                <a:cubicBezTo>
                  <a:pt x="9732881" y="-19805"/>
                  <a:pt x="9870897" y="4413"/>
                  <a:pt x="9977186" y="0"/>
                </a:cubicBezTo>
                <a:cubicBezTo>
                  <a:pt x="10083475" y="-4413"/>
                  <a:pt x="10701638" y="-6463"/>
                  <a:pt x="10956469" y="0"/>
                </a:cubicBezTo>
                <a:cubicBezTo>
                  <a:pt x="11499328" y="19674"/>
                  <a:pt x="11746176" y="357795"/>
                  <a:pt x="11782425" y="825956"/>
                </a:cubicBezTo>
                <a:cubicBezTo>
                  <a:pt x="11780179" y="935009"/>
                  <a:pt x="11787911" y="1234379"/>
                  <a:pt x="11782425" y="1344592"/>
                </a:cubicBezTo>
                <a:cubicBezTo>
                  <a:pt x="11776939" y="1454805"/>
                  <a:pt x="11747693" y="1797041"/>
                  <a:pt x="11782425" y="2060803"/>
                </a:cubicBezTo>
                <a:cubicBezTo>
                  <a:pt x="11817157" y="2324565"/>
                  <a:pt x="11781096" y="2539657"/>
                  <a:pt x="11782425" y="2727620"/>
                </a:cubicBezTo>
                <a:cubicBezTo>
                  <a:pt x="11783754" y="2915583"/>
                  <a:pt x="11764051" y="3159496"/>
                  <a:pt x="11782425" y="3295650"/>
                </a:cubicBezTo>
                <a:cubicBezTo>
                  <a:pt x="11800800" y="3431804"/>
                  <a:pt x="11795261" y="3636177"/>
                  <a:pt x="11782425" y="3814286"/>
                </a:cubicBezTo>
                <a:cubicBezTo>
                  <a:pt x="11769589" y="3992395"/>
                  <a:pt x="11766834" y="4176182"/>
                  <a:pt x="11782425" y="4332921"/>
                </a:cubicBezTo>
                <a:cubicBezTo>
                  <a:pt x="11798016" y="4489661"/>
                  <a:pt x="11761075" y="4736883"/>
                  <a:pt x="11782425" y="5049133"/>
                </a:cubicBezTo>
                <a:cubicBezTo>
                  <a:pt x="11803775" y="5361383"/>
                  <a:pt x="11804052" y="5430192"/>
                  <a:pt x="11782425" y="5765344"/>
                </a:cubicBezTo>
                <a:cubicBezTo>
                  <a:pt x="11778282" y="6208126"/>
                  <a:pt x="11406006" y="6606104"/>
                  <a:pt x="10956469" y="6591300"/>
                </a:cubicBezTo>
                <a:cubicBezTo>
                  <a:pt x="10570799" y="6609786"/>
                  <a:pt x="10383708" y="6605044"/>
                  <a:pt x="10078491" y="6591300"/>
                </a:cubicBezTo>
                <a:cubicBezTo>
                  <a:pt x="9773274" y="6577556"/>
                  <a:pt x="9864481" y="6588244"/>
                  <a:pt x="9707039" y="6591300"/>
                </a:cubicBezTo>
                <a:cubicBezTo>
                  <a:pt x="9549597" y="6594356"/>
                  <a:pt x="9399818" y="6607565"/>
                  <a:pt x="9234282" y="6591300"/>
                </a:cubicBezTo>
                <a:cubicBezTo>
                  <a:pt x="9068746" y="6575035"/>
                  <a:pt x="8922834" y="6572554"/>
                  <a:pt x="8761525" y="6591300"/>
                </a:cubicBezTo>
                <a:cubicBezTo>
                  <a:pt x="8600216" y="6610046"/>
                  <a:pt x="8162043" y="6623710"/>
                  <a:pt x="7984852" y="6591300"/>
                </a:cubicBezTo>
                <a:cubicBezTo>
                  <a:pt x="7807661" y="6558890"/>
                  <a:pt x="7703196" y="6573140"/>
                  <a:pt x="7613400" y="6591300"/>
                </a:cubicBezTo>
                <a:cubicBezTo>
                  <a:pt x="7523604" y="6609460"/>
                  <a:pt x="7284803" y="6575734"/>
                  <a:pt x="7140642" y="6591300"/>
                </a:cubicBezTo>
                <a:cubicBezTo>
                  <a:pt x="6996481" y="6606866"/>
                  <a:pt x="6442178" y="6590915"/>
                  <a:pt x="6262665" y="6591300"/>
                </a:cubicBezTo>
                <a:cubicBezTo>
                  <a:pt x="6083152" y="6591685"/>
                  <a:pt x="6011256" y="6602950"/>
                  <a:pt x="5891213" y="6591300"/>
                </a:cubicBezTo>
                <a:cubicBezTo>
                  <a:pt x="5771170" y="6579650"/>
                  <a:pt x="5689842" y="6608971"/>
                  <a:pt x="5519760" y="6591300"/>
                </a:cubicBezTo>
                <a:cubicBezTo>
                  <a:pt x="5349678" y="6573629"/>
                  <a:pt x="5272932" y="6593349"/>
                  <a:pt x="5148308" y="6591300"/>
                </a:cubicBezTo>
                <a:cubicBezTo>
                  <a:pt x="5023684" y="6589251"/>
                  <a:pt x="4705247" y="6611026"/>
                  <a:pt x="4472941" y="6591300"/>
                </a:cubicBezTo>
                <a:cubicBezTo>
                  <a:pt x="4240635" y="6571574"/>
                  <a:pt x="4128592" y="6567660"/>
                  <a:pt x="3797573" y="6591300"/>
                </a:cubicBezTo>
                <a:cubicBezTo>
                  <a:pt x="3466554" y="6614940"/>
                  <a:pt x="3307397" y="6615911"/>
                  <a:pt x="3122206" y="6591300"/>
                </a:cubicBezTo>
                <a:cubicBezTo>
                  <a:pt x="2937015" y="6566689"/>
                  <a:pt x="2540576" y="6633222"/>
                  <a:pt x="2244228" y="6591300"/>
                </a:cubicBezTo>
                <a:cubicBezTo>
                  <a:pt x="1947880" y="6549378"/>
                  <a:pt x="1722680" y="6599683"/>
                  <a:pt x="1568860" y="6591300"/>
                </a:cubicBezTo>
                <a:cubicBezTo>
                  <a:pt x="1415040" y="6582917"/>
                  <a:pt x="1156353" y="6622781"/>
                  <a:pt x="825956" y="6591300"/>
                </a:cubicBezTo>
                <a:cubicBezTo>
                  <a:pt x="342576" y="6533819"/>
                  <a:pt x="-43978" y="6256110"/>
                  <a:pt x="0" y="5765344"/>
                </a:cubicBezTo>
                <a:cubicBezTo>
                  <a:pt x="16914" y="5622377"/>
                  <a:pt x="-20997" y="5429334"/>
                  <a:pt x="0" y="5147921"/>
                </a:cubicBezTo>
                <a:cubicBezTo>
                  <a:pt x="20997" y="4866508"/>
                  <a:pt x="19059" y="4757648"/>
                  <a:pt x="0" y="4579891"/>
                </a:cubicBezTo>
                <a:cubicBezTo>
                  <a:pt x="-19059" y="4402134"/>
                  <a:pt x="3419" y="4224597"/>
                  <a:pt x="0" y="4110649"/>
                </a:cubicBezTo>
                <a:cubicBezTo>
                  <a:pt x="-3419" y="3996701"/>
                  <a:pt x="-17350" y="3712566"/>
                  <a:pt x="0" y="3542619"/>
                </a:cubicBezTo>
                <a:cubicBezTo>
                  <a:pt x="17350" y="3372672"/>
                  <a:pt x="-4957" y="3202038"/>
                  <a:pt x="0" y="3023984"/>
                </a:cubicBezTo>
                <a:cubicBezTo>
                  <a:pt x="4957" y="2845930"/>
                  <a:pt x="9404" y="2749843"/>
                  <a:pt x="0" y="2554742"/>
                </a:cubicBezTo>
                <a:cubicBezTo>
                  <a:pt x="-9404" y="2359641"/>
                  <a:pt x="28752" y="2049588"/>
                  <a:pt x="0" y="1838531"/>
                </a:cubicBezTo>
                <a:cubicBezTo>
                  <a:pt x="-28752" y="1627474"/>
                  <a:pt x="35182" y="1093789"/>
                  <a:pt x="0" y="82595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608" y="369569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em mèo trắng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Vác giỏ đi câu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ngồi bờ ao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ra sông cái.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62A6E7-8ED4-4520-A915-A2737B184107}"/>
              </a:ext>
            </a:extLst>
          </p:cNvPr>
          <p:cNvSpPr/>
          <p:nvPr/>
        </p:nvSpPr>
        <p:spPr>
          <a:xfrm>
            <a:off x="95983" y="2150744"/>
            <a:ext cx="4485541" cy="289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Hiu hiu gió thổi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 ngủ quá chừng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anh ngả lưng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 luôn một giấc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 riêng thầm nhắc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có em rồi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4A9195-4CD6-431C-BF9B-C1A7819AA01D}"/>
              </a:ext>
            </a:extLst>
          </p:cNvPr>
          <p:cNvSpPr/>
          <p:nvPr/>
        </p:nvSpPr>
        <p:spPr>
          <a:xfrm>
            <a:off x="95983" y="4760594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em đang ngồi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bầy thỏ bạn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 chơi múa lượn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 quá là vui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B959CF-E02C-47F0-A974-92B2BD8DFBBC}"/>
              </a:ext>
            </a:extLst>
          </p:cNvPr>
          <p:cNvSpPr/>
          <p:nvPr/>
        </p:nvSpPr>
        <p:spPr>
          <a:xfrm>
            <a:off x="4144108" y="960119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nghĩ: Ồ thôi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câu cũng đủ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 rồi hớn hở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Nhập bọn vui chơi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32E4CF-E275-48BC-BFFC-9C9AFA8D5B51}"/>
              </a:ext>
            </a:extLst>
          </p:cNvPr>
          <p:cNvSpPr/>
          <p:nvPr/>
        </p:nvSpPr>
        <p:spPr>
          <a:xfrm>
            <a:off x="4153633" y="2827019"/>
            <a:ext cx="4485541" cy="2491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 ông mặt trời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 núi đi ngủ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Đôi mèo hối hả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Quay về lều tranh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 em, giỏ 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con cá nhỏ…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1FC60D-4CFA-4FBC-9EFE-9654A82B9E17}"/>
              </a:ext>
            </a:extLst>
          </p:cNvPr>
          <p:cNvSpPr/>
          <p:nvPr/>
        </p:nvSpPr>
        <p:spPr>
          <a:xfrm>
            <a:off x="5772883" y="5208269"/>
            <a:ext cx="4485541" cy="45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0AC6E1-D317-4169-BDD3-E58A8B1E7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886" y="236951"/>
            <a:ext cx="4255377" cy="7071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27B9A0-321A-446E-8CA7-133AF51C7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898" y="209758"/>
            <a:ext cx="4517913" cy="4019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E80A62-C8C9-49FF-AFC4-F0C51FCC9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900" y="4195762"/>
            <a:ext cx="2633662" cy="2347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1322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539362-7E97-7CA5-471D-FF8140851544}"/>
              </a:ext>
            </a:extLst>
          </p:cNvPr>
          <p:cNvSpPr txBox="1"/>
          <p:nvPr/>
        </p:nvSpPr>
        <p:spPr>
          <a:xfrm>
            <a:off x="2050865" y="100039"/>
            <a:ext cx="7889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TOÀN</a:t>
            </a:r>
            <a:r>
              <a:rPr kumimoji="0" lang="en-US" sz="48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BÀI</a:t>
            </a: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6C60E2-0734-912C-6B69-CFD8BAF9C7E1}"/>
              </a:ext>
            </a:extLst>
          </p:cNvPr>
          <p:cNvGrpSpPr/>
          <p:nvPr/>
        </p:nvGrpSpPr>
        <p:grpSpPr>
          <a:xfrm>
            <a:off x="1534609" y="1205753"/>
            <a:ext cx="9122782" cy="3666080"/>
            <a:chOff x="4841104" y="3817600"/>
            <a:chExt cx="7073839" cy="284269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DF89338-4812-2B98-4B5E-96C7D21176E7}"/>
                </a:ext>
              </a:extLst>
            </p:cNvPr>
            <p:cNvGrpSpPr/>
            <p:nvPr/>
          </p:nvGrpSpPr>
          <p:grpSpPr>
            <a:xfrm>
              <a:off x="4841104" y="3817600"/>
              <a:ext cx="7073839" cy="2842692"/>
              <a:chOff x="2975204" y="1255651"/>
              <a:chExt cx="7073839" cy="284269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CC3FCB3-5AC0-EFAE-4511-52045D619BE2}"/>
                  </a:ext>
                </a:extLst>
              </p:cNvPr>
              <p:cNvSpPr/>
              <p:nvPr/>
            </p:nvSpPr>
            <p:spPr>
              <a:xfrm>
                <a:off x="2975204" y="1724298"/>
                <a:ext cx="7073839" cy="2374045"/>
              </a:xfrm>
              <a:custGeom>
                <a:avLst/>
                <a:gdLst>
                  <a:gd name="csX0" fmla="*/ 0 w 7073839"/>
                  <a:gd name="csY0" fmla="*/ 478892 h 2374045"/>
                  <a:gd name="csX1" fmla="*/ 478892 w 7073839"/>
                  <a:gd name="csY1" fmla="*/ 0 h 2374045"/>
                  <a:gd name="csX2" fmla="*/ 1097293 w 7073839"/>
                  <a:gd name="csY2" fmla="*/ 0 h 2374045"/>
                  <a:gd name="csX3" fmla="*/ 1593373 w 7073839"/>
                  <a:gd name="csY3" fmla="*/ 0 h 2374045"/>
                  <a:gd name="csX4" fmla="*/ 2150614 w 7073839"/>
                  <a:gd name="csY4" fmla="*/ 0 h 2374045"/>
                  <a:gd name="csX5" fmla="*/ 2952496 w 7073839"/>
                  <a:gd name="csY5" fmla="*/ 0 h 2374045"/>
                  <a:gd name="csX6" fmla="*/ 3448576 w 7073839"/>
                  <a:gd name="csY6" fmla="*/ 0 h 2374045"/>
                  <a:gd name="csX7" fmla="*/ 3944657 w 7073839"/>
                  <a:gd name="csY7" fmla="*/ 0 h 2374045"/>
                  <a:gd name="csX8" fmla="*/ 4440737 w 7073839"/>
                  <a:gd name="csY8" fmla="*/ 0 h 2374045"/>
                  <a:gd name="csX9" fmla="*/ 5120298 w 7073839"/>
                  <a:gd name="csY9" fmla="*/ 0 h 2374045"/>
                  <a:gd name="csX10" fmla="*/ 5799860 w 7073839"/>
                  <a:gd name="csY10" fmla="*/ 0 h 2374045"/>
                  <a:gd name="csX11" fmla="*/ 6594947 w 7073839"/>
                  <a:gd name="csY11" fmla="*/ 0 h 2374045"/>
                  <a:gd name="csX12" fmla="*/ 7073839 w 7073839"/>
                  <a:gd name="csY12" fmla="*/ 478892 h 2374045"/>
                  <a:gd name="csX13" fmla="*/ 7073839 w 7073839"/>
                  <a:gd name="csY13" fmla="*/ 922654 h 2374045"/>
                  <a:gd name="csX14" fmla="*/ 7073839 w 7073839"/>
                  <a:gd name="csY14" fmla="*/ 1408903 h 2374045"/>
                  <a:gd name="csX15" fmla="*/ 7073839 w 7073839"/>
                  <a:gd name="csY15" fmla="*/ 1895153 h 2374045"/>
                  <a:gd name="csX16" fmla="*/ 6594947 w 7073839"/>
                  <a:gd name="csY16" fmla="*/ 2374045 h 2374045"/>
                  <a:gd name="csX17" fmla="*/ 5854225 w 7073839"/>
                  <a:gd name="csY17" fmla="*/ 2374045 h 2374045"/>
                  <a:gd name="csX18" fmla="*/ 5235824 w 7073839"/>
                  <a:gd name="csY18" fmla="*/ 2374045 h 2374045"/>
                  <a:gd name="csX19" fmla="*/ 4678583 w 7073839"/>
                  <a:gd name="csY19" fmla="*/ 2374045 h 2374045"/>
                  <a:gd name="csX20" fmla="*/ 4182503 w 7073839"/>
                  <a:gd name="csY20" fmla="*/ 2374045 h 2374045"/>
                  <a:gd name="csX21" fmla="*/ 3380620 w 7073839"/>
                  <a:gd name="csY21" fmla="*/ 2374045 h 2374045"/>
                  <a:gd name="csX22" fmla="*/ 2701059 w 7073839"/>
                  <a:gd name="csY22" fmla="*/ 2374045 h 2374045"/>
                  <a:gd name="csX23" fmla="*/ 2082658 w 7073839"/>
                  <a:gd name="csY23" fmla="*/ 2374045 h 2374045"/>
                  <a:gd name="csX24" fmla="*/ 1341935 w 7073839"/>
                  <a:gd name="csY24" fmla="*/ 2374045 h 2374045"/>
                  <a:gd name="csX25" fmla="*/ 478892 w 7073839"/>
                  <a:gd name="csY25" fmla="*/ 2374045 h 2374045"/>
                  <a:gd name="csX26" fmla="*/ 0 w 7073839"/>
                  <a:gd name="csY26" fmla="*/ 1895153 h 2374045"/>
                  <a:gd name="csX27" fmla="*/ 0 w 7073839"/>
                  <a:gd name="csY27" fmla="*/ 1451391 h 2374045"/>
                  <a:gd name="csX28" fmla="*/ 0 w 7073839"/>
                  <a:gd name="csY28" fmla="*/ 993467 h 2374045"/>
                  <a:gd name="csX29" fmla="*/ 0 w 7073839"/>
                  <a:gd name="csY29" fmla="*/ 478892 h 237404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</a:cxnLst>
                <a:rect l="l" t="t" r="r" b="b"/>
                <a:pathLst>
                  <a:path w="7073839" h="2374045" fill="none" extrusionOk="0">
                    <a:moveTo>
                      <a:pt x="0" y="478892"/>
                    </a:moveTo>
                    <a:cubicBezTo>
                      <a:pt x="-33932" y="205008"/>
                      <a:pt x="166216" y="53"/>
                      <a:pt x="478892" y="0"/>
                    </a:cubicBezTo>
                    <a:cubicBezTo>
                      <a:pt x="738913" y="25185"/>
                      <a:pt x="933003" y="20101"/>
                      <a:pt x="1097293" y="0"/>
                    </a:cubicBezTo>
                    <a:cubicBezTo>
                      <a:pt x="1261583" y="-20101"/>
                      <a:pt x="1349914" y="-1897"/>
                      <a:pt x="1593373" y="0"/>
                    </a:cubicBezTo>
                    <a:cubicBezTo>
                      <a:pt x="1836832" y="1897"/>
                      <a:pt x="1905197" y="-8320"/>
                      <a:pt x="2150614" y="0"/>
                    </a:cubicBezTo>
                    <a:cubicBezTo>
                      <a:pt x="2396031" y="8320"/>
                      <a:pt x="2714805" y="17423"/>
                      <a:pt x="2952496" y="0"/>
                    </a:cubicBezTo>
                    <a:cubicBezTo>
                      <a:pt x="3190187" y="-17423"/>
                      <a:pt x="3326616" y="17423"/>
                      <a:pt x="3448576" y="0"/>
                    </a:cubicBezTo>
                    <a:cubicBezTo>
                      <a:pt x="3570536" y="-17423"/>
                      <a:pt x="3725566" y="-21148"/>
                      <a:pt x="3944657" y="0"/>
                    </a:cubicBezTo>
                    <a:cubicBezTo>
                      <a:pt x="4163748" y="21148"/>
                      <a:pt x="4341473" y="-19653"/>
                      <a:pt x="4440737" y="0"/>
                    </a:cubicBezTo>
                    <a:cubicBezTo>
                      <a:pt x="4540001" y="19653"/>
                      <a:pt x="4848741" y="30927"/>
                      <a:pt x="5120298" y="0"/>
                    </a:cubicBezTo>
                    <a:cubicBezTo>
                      <a:pt x="5391855" y="-30927"/>
                      <a:pt x="5586431" y="12679"/>
                      <a:pt x="5799860" y="0"/>
                    </a:cubicBezTo>
                    <a:cubicBezTo>
                      <a:pt x="6013289" y="-12679"/>
                      <a:pt x="6424305" y="-15154"/>
                      <a:pt x="6594947" y="0"/>
                    </a:cubicBezTo>
                    <a:cubicBezTo>
                      <a:pt x="6866460" y="-15120"/>
                      <a:pt x="7082700" y="150941"/>
                      <a:pt x="7073839" y="478892"/>
                    </a:cubicBezTo>
                    <a:cubicBezTo>
                      <a:pt x="7062031" y="632193"/>
                      <a:pt x="7082946" y="745727"/>
                      <a:pt x="7073839" y="922654"/>
                    </a:cubicBezTo>
                    <a:cubicBezTo>
                      <a:pt x="7064732" y="1099581"/>
                      <a:pt x="7067799" y="1304638"/>
                      <a:pt x="7073839" y="1408903"/>
                    </a:cubicBezTo>
                    <a:cubicBezTo>
                      <a:pt x="7079879" y="1513168"/>
                      <a:pt x="7077814" y="1738021"/>
                      <a:pt x="7073839" y="1895153"/>
                    </a:cubicBezTo>
                    <a:cubicBezTo>
                      <a:pt x="7027852" y="2167025"/>
                      <a:pt x="6888758" y="2372166"/>
                      <a:pt x="6594947" y="2374045"/>
                    </a:cubicBezTo>
                    <a:cubicBezTo>
                      <a:pt x="6431924" y="2374600"/>
                      <a:pt x="6198848" y="2386783"/>
                      <a:pt x="5854225" y="2374045"/>
                    </a:cubicBezTo>
                    <a:cubicBezTo>
                      <a:pt x="5509602" y="2361307"/>
                      <a:pt x="5450220" y="2351113"/>
                      <a:pt x="5235824" y="2374045"/>
                    </a:cubicBezTo>
                    <a:cubicBezTo>
                      <a:pt x="5021428" y="2396977"/>
                      <a:pt x="4802329" y="2361097"/>
                      <a:pt x="4678583" y="2374045"/>
                    </a:cubicBezTo>
                    <a:cubicBezTo>
                      <a:pt x="4554837" y="2386993"/>
                      <a:pt x="4287584" y="2350186"/>
                      <a:pt x="4182503" y="2374045"/>
                    </a:cubicBezTo>
                    <a:cubicBezTo>
                      <a:pt x="4077422" y="2397904"/>
                      <a:pt x="3690946" y="2364882"/>
                      <a:pt x="3380620" y="2374045"/>
                    </a:cubicBezTo>
                    <a:cubicBezTo>
                      <a:pt x="3070294" y="2383208"/>
                      <a:pt x="2912805" y="2384628"/>
                      <a:pt x="2701059" y="2374045"/>
                    </a:cubicBezTo>
                    <a:cubicBezTo>
                      <a:pt x="2489313" y="2363462"/>
                      <a:pt x="2293632" y="2370090"/>
                      <a:pt x="2082658" y="2374045"/>
                    </a:cubicBezTo>
                    <a:cubicBezTo>
                      <a:pt x="1871684" y="2378000"/>
                      <a:pt x="1625941" y="2408564"/>
                      <a:pt x="1341935" y="2374045"/>
                    </a:cubicBezTo>
                    <a:cubicBezTo>
                      <a:pt x="1057929" y="2339526"/>
                      <a:pt x="748123" y="2370757"/>
                      <a:pt x="478892" y="2374045"/>
                    </a:cubicBezTo>
                    <a:cubicBezTo>
                      <a:pt x="205953" y="2438256"/>
                      <a:pt x="35798" y="2167204"/>
                      <a:pt x="0" y="1895153"/>
                    </a:cubicBezTo>
                    <a:cubicBezTo>
                      <a:pt x="-12492" y="1687798"/>
                      <a:pt x="19105" y="1626039"/>
                      <a:pt x="0" y="1451391"/>
                    </a:cubicBezTo>
                    <a:cubicBezTo>
                      <a:pt x="-19105" y="1276743"/>
                      <a:pt x="-1966" y="1218902"/>
                      <a:pt x="0" y="993467"/>
                    </a:cubicBezTo>
                    <a:cubicBezTo>
                      <a:pt x="1966" y="768032"/>
                      <a:pt x="2780" y="690888"/>
                      <a:pt x="0" y="478892"/>
                    </a:cubicBezTo>
                    <a:close/>
                  </a:path>
                  <a:path w="7073839" h="2374045" stroke="0" extrusionOk="0">
                    <a:moveTo>
                      <a:pt x="0" y="478892"/>
                    </a:moveTo>
                    <a:cubicBezTo>
                      <a:pt x="1648" y="264812"/>
                      <a:pt x="242370" y="49968"/>
                      <a:pt x="478892" y="0"/>
                    </a:cubicBezTo>
                    <a:cubicBezTo>
                      <a:pt x="846073" y="-21546"/>
                      <a:pt x="896275" y="27112"/>
                      <a:pt x="1219614" y="0"/>
                    </a:cubicBezTo>
                    <a:cubicBezTo>
                      <a:pt x="1542953" y="-27112"/>
                      <a:pt x="1555803" y="-27759"/>
                      <a:pt x="1776855" y="0"/>
                    </a:cubicBezTo>
                    <a:cubicBezTo>
                      <a:pt x="1997907" y="27759"/>
                      <a:pt x="2172020" y="20465"/>
                      <a:pt x="2334095" y="0"/>
                    </a:cubicBezTo>
                    <a:cubicBezTo>
                      <a:pt x="2496170" y="-20465"/>
                      <a:pt x="2849603" y="28605"/>
                      <a:pt x="3074818" y="0"/>
                    </a:cubicBezTo>
                    <a:cubicBezTo>
                      <a:pt x="3300033" y="-28605"/>
                      <a:pt x="3527499" y="-1748"/>
                      <a:pt x="3693219" y="0"/>
                    </a:cubicBezTo>
                    <a:cubicBezTo>
                      <a:pt x="3858939" y="1748"/>
                      <a:pt x="4319286" y="31299"/>
                      <a:pt x="4495101" y="0"/>
                    </a:cubicBezTo>
                    <a:cubicBezTo>
                      <a:pt x="4670916" y="-31299"/>
                      <a:pt x="4931001" y="-8594"/>
                      <a:pt x="5296984" y="0"/>
                    </a:cubicBezTo>
                    <a:cubicBezTo>
                      <a:pt x="5662967" y="8594"/>
                      <a:pt x="6235251" y="29344"/>
                      <a:pt x="6594947" y="0"/>
                    </a:cubicBezTo>
                    <a:cubicBezTo>
                      <a:pt x="6851797" y="-3430"/>
                      <a:pt x="7023339" y="213963"/>
                      <a:pt x="7073839" y="478892"/>
                    </a:cubicBezTo>
                    <a:cubicBezTo>
                      <a:pt x="7059093" y="687907"/>
                      <a:pt x="7073386" y="759322"/>
                      <a:pt x="7073839" y="950979"/>
                    </a:cubicBezTo>
                    <a:cubicBezTo>
                      <a:pt x="7074292" y="1142636"/>
                      <a:pt x="7080990" y="1295443"/>
                      <a:pt x="7073839" y="1423066"/>
                    </a:cubicBezTo>
                    <a:cubicBezTo>
                      <a:pt x="7066688" y="1550689"/>
                      <a:pt x="7075507" y="1672103"/>
                      <a:pt x="7073839" y="1895153"/>
                    </a:cubicBezTo>
                    <a:cubicBezTo>
                      <a:pt x="7103404" y="2163292"/>
                      <a:pt x="6862366" y="2388985"/>
                      <a:pt x="6594947" y="2374045"/>
                    </a:cubicBezTo>
                    <a:cubicBezTo>
                      <a:pt x="6408616" y="2362322"/>
                      <a:pt x="6081920" y="2348492"/>
                      <a:pt x="5854225" y="2374045"/>
                    </a:cubicBezTo>
                    <a:cubicBezTo>
                      <a:pt x="5626530" y="2399598"/>
                      <a:pt x="5471618" y="2376886"/>
                      <a:pt x="5235824" y="2374045"/>
                    </a:cubicBezTo>
                    <a:cubicBezTo>
                      <a:pt x="5000030" y="2371204"/>
                      <a:pt x="4892923" y="2365370"/>
                      <a:pt x="4617423" y="2374045"/>
                    </a:cubicBezTo>
                    <a:cubicBezTo>
                      <a:pt x="4341923" y="2382720"/>
                      <a:pt x="4064702" y="2372036"/>
                      <a:pt x="3815540" y="2374045"/>
                    </a:cubicBezTo>
                    <a:cubicBezTo>
                      <a:pt x="3566378" y="2376054"/>
                      <a:pt x="3294273" y="2349976"/>
                      <a:pt x="3074818" y="2374045"/>
                    </a:cubicBezTo>
                    <a:cubicBezTo>
                      <a:pt x="2855363" y="2398114"/>
                      <a:pt x="2724305" y="2362142"/>
                      <a:pt x="2456416" y="2374045"/>
                    </a:cubicBezTo>
                    <a:cubicBezTo>
                      <a:pt x="2188527" y="2385948"/>
                      <a:pt x="2025344" y="2351659"/>
                      <a:pt x="1899176" y="2374045"/>
                    </a:cubicBezTo>
                    <a:cubicBezTo>
                      <a:pt x="1773008" y="2396431"/>
                      <a:pt x="1470993" y="2349159"/>
                      <a:pt x="1341935" y="2374045"/>
                    </a:cubicBezTo>
                    <a:cubicBezTo>
                      <a:pt x="1212877" y="2398931"/>
                      <a:pt x="908163" y="2396379"/>
                      <a:pt x="478892" y="2374045"/>
                    </a:cubicBezTo>
                    <a:cubicBezTo>
                      <a:pt x="222251" y="2385156"/>
                      <a:pt x="-31856" y="2188796"/>
                      <a:pt x="0" y="1895153"/>
                    </a:cubicBezTo>
                    <a:cubicBezTo>
                      <a:pt x="-11774" y="1701122"/>
                      <a:pt x="17703" y="1559084"/>
                      <a:pt x="0" y="1437229"/>
                    </a:cubicBezTo>
                    <a:cubicBezTo>
                      <a:pt x="-17703" y="1315374"/>
                      <a:pt x="20067" y="1138095"/>
                      <a:pt x="0" y="979304"/>
                    </a:cubicBezTo>
                    <a:cubicBezTo>
                      <a:pt x="-20067" y="820514"/>
                      <a:pt x="19118" y="614517"/>
                      <a:pt x="0" y="478892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1.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đúng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2.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to,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rõ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3.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ngắt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nghỉ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đúng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chỗ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CDF905D1-C2FA-7EC0-7A76-25D81347F8CB}"/>
                  </a:ext>
                </a:extLst>
              </p:cNvPr>
              <p:cNvSpPr/>
              <p:nvPr/>
            </p:nvSpPr>
            <p:spPr>
              <a:xfrm>
                <a:off x="4201409" y="1255651"/>
                <a:ext cx="4621427" cy="796835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38100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Tiêu</a:t>
                </a:r>
                <a:r>
                  <a:rPr kumimoji="0" lang="en-US" sz="54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chí</a:t>
                </a:r>
                <a:r>
                  <a:rPr kumimoji="0" lang="en-US" sz="54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đánh</a:t>
                </a:r>
                <a:r>
                  <a:rPr kumimoji="0" lang="en-US" sz="54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giá</a:t>
                </a:r>
                <a:endParaRPr kumimoji="0" lang="en-US" sz="5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0E8D8BC-2792-7A30-CFEC-590146F33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87944" y="4801718"/>
              <a:ext cx="469963" cy="46996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4E3A341-6509-9364-EAE4-776930B9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8199" y="4794333"/>
              <a:ext cx="469963" cy="46996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550CC8B-D1B7-4EA2-4A33-B080A1AAE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85532" y="4786947"/>
              <a:ext cx="469963" cy="4699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8BB2D84-DC9F-8C8F-17F8-6235E60B4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14208" y="5409767"/>
              <a:ext cx="469963" cy="46996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89928F4-95A0-79AE-0520-921E43D02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7533" y="5409767"/>
              <a:ext cx="469963" cy="46996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FC78605-C3B7-0A4D-4FBD-47226D0A5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70882" y="5409767"/>
              <a:ext cx="469963" cy="4699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8CBE406-4BDD-D40A-2471-082DF25CD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58314" y="5964719"/>
              <a:ext cx="469963" cy="46996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1AC0B17-68C8-F996-C44E-4110154F9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1640" y="5964719"/>
              <a:ext cx="469963" cy="46996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0F21E42-665B-3A96-7D34-FE2BD4B12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14988" y="5964719"/>
              <a:ext cx="469963" cy="4699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190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4B726E-4EBA-A1E3-B09D-2B33A8D5DCB7}"/>
              </a:ext>
            </a:extLst>
          </p:cNvPr>
          <p:cNvSpPr/>
          <p:nvPr/>
        </p:nvSpPr>
        <p:spPr>
          <a:xfrm>
            <a:off x="152399" y="142875"/>
            <a:ext cx="11782425" cy="6591300"/>
          </a:xfrm>
          <a:custGeom>
            <a:avLst/>
            <a:gdLst>
              <a:gd name="csX0" fmla="*/ 0 w 11782425"/>
              <a:gd name="csY0" fmla="*/ 825956 h 6591300"/>
              <a:gd name="csX1" fmla="*/ 825956 w 11782425"/>
              <a:gd name="csY1" fmla="*/ 0 h 6591300"/>
              <a:gd name="csX2" fmla="*/ 1501324 w 11782425"/>
              <a:gd name="csY2" fmla="*/ 0 h 6591300"/>
              <a:gd name="csX3" fmla="*/ 2075386 w 11782425"/>
              <a:gd name="csY3" fmla="*/ 0 h 6591300"/>
              <a:gd name="csX4" fmla="*/ 2446838 w 11782425"/>
              <a:gd name="csY4" fmla="*/ 0 h 6591300"/>
              <a:gd name="csX5" fmla="*/ 3020900 w 11782425"/>
              <a:gd name="csY5" fmla="*/ 0 h 6591300"/>
              <a:gd name="csX6" fmla="*/ 3594963 w 11782425"/>
              <a:gd name="csY6" fmla="*/ 0 h 6591300"/>
              <a:gd name="csX7" fmla="*/ 3966415 w 11782425"/>
              <a:gd name="csY7" fmla="*/ 0 h 6591300"/>
              <a:gd name="csX8" fmla="*/ 4439172 w 11782425"/>
              <a:gd name="csY8" fmla="*/ 0 h 6591300"/>
              <a:gd name="csX9" fmla="*/ 4810624 w 11782425"/>
              <a:gd name="csY9" fmla="*/ 0 h 6591300"/>
              <a:gd name="csX10" fmla="*/ 5688602 w 11782425"/>
              <a:gd name="csY10" fmla="*/ 0 h 6591300"/>
              <a:gd name="csX11" fmla="*/ 6161360 w 11782425"/>
              <a:gd name="csY11" fmla="*/ 0 h 6591300"/>
              <a:gd name="csX12" fmla="*/ 6634117 w 11782425"/>
              <a:gd name="csY12" fmla="*/ 0 h 6591300"/>
              <a:gd name="csX13" fmla="*/ 7512095 w 11782425"/>
              <a:gd name="csY13" fmla="*/ 0 h 6591300"/>
              <a:gd name="csX14" fmla="*/ 7883547 w 11782425"/>
              <a:gd name="csY14" fmla="*/ 0 h 6591300"/>
              <a:gd name="csX15" fmla="*/ 8660219 w 11782425"/>
              <a:gd name="csY15" fmla="*/ 0 h 6591300"/>
              <a:gd name="csX16" fmla="*/ 9335587 w 11782425"/>
              <a:gd name="csY16" fmla="*/ 0 h 6591300"/>
              <a:gd name="csX17" fmla="*/ 10112260 w 11782425"/>
              <a:gd name="csY17" fmla="*/ 0 h 6591300"/>
              <a:gd name="csX18" fmla="*/ 10956469 w 11782425"/>
              <a:gd name="csY18" fmla="*/ 0 h 6591300"/>
              <a:gd name="csX19" fmla="*/ 11782425 w 11782425"/>
              <a:gd name="csY19" fmla="*/ 825956 h 6591300"/>
              <a:gd name="csX20" fmla="*/ 11782425 w 11782425"/>
              <a:gd name="csY20" fmla="*/ 1344592 h 6591300"/>
              <a:gd name="csX21" fmla="*/ 11782425 w 11782425"/>
              <a:gd name="csY21" fmla="*/ 1912621 h 6591300"/>
              <a:gd name="csX22" fmla="*/ 11782425 w 11782425"/>
              <a:gd name="csY22" fmla="*/ 2480651 h 6591300"/>
              <a:gd name="csX23" fmla="*/ 11782425 w 11782425"/>
              <a:gd name="csY23" fmla="*/ 3098074 h 6591300"/>
              <a:gd name="csX24" fmla="*/ 11782425 w 11782425"/>
              <a:gd name="csY24" fmla="*/ 3814286 h 6591300"/>
              <a:gd name="csX25" fmla="*/ 11782425 w 11782425"/>
              <a:gd name="csY25" fmla="*/ 4382315 h 6591300"/>
              <a:gd name="csX26" fmla="*/ 11782425 w 11782425"/>
              <a:gd name="csY26" fmla="*/ 4999739 h 6591300"/>
              <a:gd name="csX27" fmla="*/ 11782425 w 11782425"/>
              <a:gd name="csY27" fmla="*/ 5765344 h 6591300"/>
              <a:gd name="csX28" fmla="*/ 10956469 w 11782425"/>
              <a:gd name="csY28" fmla="*/ 6591300 h 6591300"/>
              <a:gd name="csX29" fmla="*/ 10483712 w 11782425"/>
              <a:gd name="csY29" fmla="*/ 6591300 h 6591300"/>
              <a:gd name="csX30" fmla="*/ 9605734 w 11782425"/>
              <a:gd name="csY30" fmla="*/ 6591300 h 6591300"/>
              <a:gd name="csX31" fmla="*/ 8930366 w 11782425"/>
              <a:gd name="csY31" fmla="*/ 6591300 h 6591300"/>
              <a:gd name="csX32" fmla="*/ 8457609 w 11782425"/>
              <a:gd name="csY32" fmla="*/ 6591300 h 6591300"/>
              <a:gd name="csX33" fmla="*/ 7579631 w 11782425"/>
              <a:gd name="csY33" fmla="*/ 6591300 h 6591300"/>
              <a:gd name="csX34" fmla="*/ 6701654 w 11782425"/>
              <a:gd name="csY34" fmla="*/ 6591300 h 6591300"/>
              <a:gd name="csX35" fmla="*/ 6228896 w 11782425"/>
              <a:gd name="csY35" fmla="*/ 6591300 h 6591300"/>
              <a:gd name="csX36" fmla="*/ 5654834 w 11782425"/>
              <a:gd name="csY36" fmla="*/ 6591300 h 6591300"/>
              <a:gd name="csX37" fmla="*/ 4878161 w 11782425"/>
              <a:gd name="csY37" fmla="*/ 6591300 h 6591300"/>
              <a:gd name="csX38" fmla="*/ 4101489 w 11782425"/>
              <a:gd name="csY38" fmla="*/ 6591300 h 6591300"/>
              <a:gd name="csX39" fmla="*/ 3223511 w 11782425"/>
              <a:gd name="csY39" fmla="*/ 6591300 h 6591300"/>
              <a:gd name="csX40" fmla="*/ 2852059 w 11782425"/>
              <a:gd name="csY40" fmla="*/ 6591300 h 6591300"/>
              <a:gd name="csX41" fmla="*/ 2379301 w 11782425"/>
              <a:gd name="csY41" fmla="*/ 6591300 h 6591300"/>
              <a:gd name="csX42" fmla="*/ 1703934 w 11782425"/>
              <a:gd name="csY42" fmla="*/ 6591300 h 6591300"/>
              <a:gd name="csX43" fmla="*/ 825956 w 11782425"/>
              <a:gd name="csY43" fmla="*/ 6591300 h 6591300"/>
              <a:gd name="csX44" fmla="*/ 0 w 11782425"/>
              <a:gd name="csY44" fmla="*/ 5765344 h 6591300"/>
              <a:gd name="csX45" fmla="*/ 0 w 11782425"/>
              <a:gd name="csY45" fmla="*/ 5049133 h 6591300"/>
              <a:gd name="csX46" fmla="*/ 0 w 11782425"/>
              <a:gd name="csY46" fmla="*/ 4431709 h 6591300"/>
              <a:gd name="csX47" fmla="*/ 0 w 11782425"/>
              <a:gd name="csY47" fmla="*/ 3962467 h 6591300"/>
              <a:gd name="csX48" fmla="*/ 0 w 11782425"/>
              <a:gd name="csY48" fmla="*/ 3295650 h 6591300"/>
              <a:gd name="csX49" fmla="*/ 0 w 11782425"/>
              <a:gd name="csY49" fmla="*/ 2727620 h 6591300"/>
              <a:gd name="csX50" fmla="*/ 0 w 11782425"/>
              <a:gd name="csY50" fmla="*/ 2110197 h 6591300"/>
              <a:gd name="csX51" fmla="*/ 0 w 11782425"/>
              <a:gd name="csY51" fmla="*/ 1591561 h 6591300"/>
              <a:gd name="csX52" fmla="*/ 0 w 11782425"/>
              <a:gd name="csY52" fmla="*/ 825956 h 65913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</a:cxnLst>
            <a:rect l="l" t="t" r="r" b="b"/>
            <a:pathLst>
              <a:path w="11782425" h="6591300" fill="none" extrusionOk="0">
                <a:moveTo>
                  <a:pt x="0" y="825956"/>
                </a:moveTo>
                <a:cubicBezTo>
                  <a:pt x="-31041" y="310406"/>
                  <a:pt x="435224" y="-19623"/>
                  <a:pt x="825956" y="0"/>
                </a:cubicBezTo>
                <a:cubicBezTo>
                  <a:pt x="1087981" y="-31407"/>
                  <a:pt x="1179400" y="29802"/>
                  <a:pt x="1501324" y="0"/>
                </a:cubicBezTo>
                <a:cubicBezTo>
                  <a:pt x="1823248" y="-29802"/>
                  <a:pt x="1960525" y="28048"/>
                  <a:pt x="2075386" y="0"/>
                </a:cubicBezTo>
                <a:cubicBezTo>
                  <a:pt x="2190247" y="-28048"/>
                  <a:pt x="2321662" y="-5071"/>
                  <a:pt x="2446838" y="0"/>
                </a:cubicBezTo>
                <a:cubicBezTo>
                  <a:pt x="2572014" y="5071"/>
                  <a:pt x="2837242" y="2415"/>
                  <a:pt x="3020900" y="0"/>
                </a:cubicBezTo>
                <a:cubicBezTo>
                  <a:pt x="3204558" y="-2415"/>
                  <a:pt x="3437317" y="8218"/>
                  <a:pt x="3594963" y="0"/>
                </a:cubicBezTo>
                <a:cubicBezTo>
                  <a:pt x="3752609" y="-8218"/>
                  <a:pt x="3782807" y="7559"/>
                  <a:pt x="3966415" y="0"/>
                </a:cubicBezTo>
                <a:cubicBezTo>
                  <a:pt x="4150023" y="-7559"/>
                  <a:pt x="4267900" y="22356"/>
                  <a:pt x="4439172" y="0"/>
                </a:cubicBezTo>
                <a:cubicBezTo>
                  <a:pt x="4610444" y="-22356"/>
                  <a:pt x="4670284" y="10658"/>
                  <a:pt x="4810624" y="0"/>
                </a:cubicBezTo>
                <a:cubicBezTo>
                  <a:pt x="4950964" y="-10658"/>
                  <a:pt x="5293996" y="15824"/>
                  <a:pt x="5688602" y="0"/>
                </a:cubicBezTo>
                <a:cubicBezTo>
                  <a:pt x="6083208" y="-15824"/>
                  <a:pt x="5983131" y="9386"/>
                  <a:pt x="6161360" y="0"/>
                </a:cubicBezTo>
                <a:cubicBezTo>
                  <a:pt x="6339589" y="-9386"/>
                  <a:pt x="6476132" y="1002"/>
                  <a:pt x="6634117" y="0"/>
                </a:cubicBezTo>
                <a:cubicBezTo>
                  <a:pt x="6792102" y="-1002"/>
                  <a:pt x="7216516" y="-38005"/>
                  <a:pt x="7512095" y="0"/>
                </a:cubicBezTo>
                <a:cubicBezTo>
                  <a:pt x="7807674" y="38005"/>
                  <a:pt x="7747069" y="17925"/>
                  <a:pt x="7883547" y="0"/>
                </a:cubicBezTo>
                <a:cubicBezTo>
                  <a:pt x="8020025" y="-17925"/>
                  <a:pt x="8293805" y="4920"/>
                  <a:pt x="8660219" y="0"/>
                </a:cubicBezTo>
                <a:cubicBezTo>
                  <a:pt x="9026633" y="-4920"/>
                  <a:pt x="9076200" y="28353"/>
                  <a:pt x="9335587" y="0"/>
                </a:cubicBezTo>
                <a:cubicBezTo>
                  <a:pt x="9594974" y="-28353"/>
                  <a:pt x="9864310" y="25781"/>
                  <a:pt x="10112260" y="0"/>
                </a:cubicBezTo>
                <a:cubicBezTo>
                  <a:pt x="10360210" y="-25781"/>
                  <a:pt x="10685386" y="-20254"/>
                  <a:pt x="10956469" y="0"/>
                </a:cubicBezTo>
                <a:cubicBezTo>
                  <a:pt x="11422639" y="71271"/>
                  <a:pt x="11757132" y="365755"/>
                  <a:pt x="11782425" y="825956"/>
                </a:cubicBezTo>
                <a:cubicBezTo>
                  <a:pt x="11802414" y="1058122"/>
                  <a:pt x="11769766" y="1136952"/>
                  <a:pt x="11782425" y="1344592"/>
                </a:cubicBezTo>
                <a:cubicBezTo>
                  <a:pt x="11795084" y="1552232"/>
                  <a:pt x="11800891" y="1744151"/>
                  <a:pt x="11782425" y="1912621"/>
                </a:cubicBezTo>
                <a:cubicBezTo>
                  <a:pt x="11763959" y="2081091"/>
                  <a:pt x="11771181" y="2283994"/>
                  <a:pt x="11782425" y="2480651"/>
                </a:cubicBezTo>
                <a:cubicBezTo>
                  <a:pt x="11793670" y="2677308"/>
                  <a:pt x="11764950" y="2943179"/>
                  <a:pt x="11782425" y="3098074"/>
                </a:cubicBezTo>
                <a:cubicBezTo>
                  <a:pt x="11799900" y="3252969"/>
                  <a:pt x="11815162" y="3566973"/>
                  <a:pt x="11782425" y="3814286"/>
                </a:cubicBezTo>
                <a:cubicBezTo>
                  <a:pt x="11749688" y="4061599"/>
                  <a:pt x="11780144" y="4248833"/>
                  <a:pt x="11782425" y="4382315"/>
                </a:cubicBezTo>
                <a:cubicBezTo>
                  <a:pt x="11784706" y="4515797"/>
                  <a:pt x="11759870" y="4854265"/>
                  <a:pt x="11782425" y="4999739"/>
                </a:cubicBezTo>
                <a:cubicBezTo>
                  <a:pt x="11804980" y="5145213"/>
                  <a:pt x="11769781" y="5579944"/>
                  <a:pt x="11782425" y="5765344"/>
                </a:cubicBezTo>
                <a:cubicBezTo>
                  <a:pt x="11672917" y="6237219"/>
                  <a:pt x="11366849" y="6620048"/>
                  <a:pt x="10956469" y="6591300"/>
                </a:cubicBezTo>
                <a:cubicBezTo>
                  <a:pt x="10722063" y="6613748"/>
                  <a:pt x="10580370" y="6576774"/>
                  <a:pt x="10483712" y="6591300"/>
                </a:cubicBezTo>
                <a:cubicBezTo>
                  <a:pt x="10387054" y="6605826"/>
                  <a:pt x="9921410" y="6625846"/>
                  <a:pt x="9605734" y="6591300"/>
                </a:cubicBezTo>
                <a:cubicBezTo>
                  <a:pt x="9290058" y="6556754"/>
                  <a:pt x="9237966" y="6579880"/>
                  <a:pt x="8930366" y="6591300"/>
                </a:cubicBezTo>
                <a:cubicBezTo>
                  <a:pt x="8622766" y="6602720"/>
                  <a:pt x="8626430" y="6579152"/>
                  <a:pt x="8457609" y="6591300"/>
                </a:cubicBezTo>
                <a:cubicBezTo>
                  <a:pt x="8288788" y="6603448"/>
                  <a:pt x="7810891" y="6610495"/>
                  <a:pt x="7579631" y="6591300"/>
                </a:cubicBezTo>
                <a:cubicBezTo>
                  <a:pt x="7348371" y="6572105"/>
                  <a:pt x="6878397" y="6574172"/>
                  <a:pt x="6701654" y="6591300"/>
                </a:cubicBezTo>
                <a:cubicBezTo>
                  <a:pt x="6524911" y="6608428"/>
                  <a:pt x="6359252" y="6601043"/>
                  <a:pt x="6228896" y="6591300"/>
                </a:cubicBezTo>
                <a:cubicBezTo>
                  <a:pt x="6098540" y="6581557"/>
                  <a:pt x="5889822" y="6611909"/>
                  <a:pt x="5654834" y="6591300"/>
                </a:cubicBezTo>
                <a:cubicBezTo>
                  <a:pt x="5419846" y="6570691"/>
                  <a:pt x="5252383" y="6606877"/>
                  <a:pt x="4878161" y="6591300"/>
                </a:cubicBezTo>
                <a:cubicBezTo>
                  <a:pt x="4503939" y="6575723"/>
                  <a:pt x="4440546" y="6625522"/>
                  <a:pt x="4101489" y="6591300"/>
                </a:cubicBezTo>
                <a:cubicBezTo>
                  <a:pt x="3762432" y="6557078"/>
                  <a:pt x="3547585" y="6634612"/>
                  <a:pt x="3223511" y="6591300"/>
                </a:cubicBezTo>
                <a:cubicBezTo>
                  <a:pt x="2899437" y="6547988"/>
                  <a:pt x="2956612" y="6589126"/>
                  <a:pt x="2852059" y="6591300"/>
                </a:cubicBezTo>
                <a:cubicBezTo>
                  <a:pt x="2747506" y="6593474"/>
                  <a:pt x="2525896" y="6603687"/>
                  <a:pt x="2379301" y="6591300"/>
                </a:cubicBezTo>
                <a:cubicBezTo>
                  <a:pt x="2232706" y="6578913"/>
                  <a:pt x="1891948" y="6578588"/>
                  <a:pt x="1703934" y="6591300"/>
                </a:cubicBezTo>
                <a:cubicBezTo>
                  <a:pt x="1515920" y="6604012"/>
                  <a:pt x="1132977" y="6603425"/>
                  <a:pt x="825956" y="6591300"/>
                </a:cubicBezTo>
                <a:cubicBezTo>
                  <a:pt x="388956" y="6530096"/>
                  <a:pt x="28980" y="6150296"/>
                  <a:pt x="0" y="5765344"/>
                </a:cubicBezTo>
                <a:cubicBezTo>
                  <a:pt x="27345" y="5543743"/>
                  <a:pt x="6874" y="5289718"/>
                  <a:pt x="0" y="5049133"/>
                </a:cubicBezTo>
                <a:cubicBezTo>
                  <a:pt x="-6874" y="4808548"/>
                  <a:pt x="2361" y="4560975"/>
                  <a:pt x="0" y="4431709"/>
                </a:cubicBezTo>
                <a:cubicBezTo>
                  <a:pt x="-2361" y="4302443"/>
                  <a:pt x="22033" y="4086334"/>
                  <a:pt x="0" y="3962467"/>
                </a:cubicBezTo>
                <a:cubicBezTo>
                  <a:pt x="-22033" y="3838600"/>
                  <a:pt x="-10990" y="3430526"/>
                  <a:pt x="0" y="3295650"/>
                </a:cubicBezTo>
                <a:cubicBezTo>
                  <a:pt x="10990" y="3160774"/>
                  <a:pt x="22462" y="2896351"/>
                  <a:pt x="0" y="2727620"/>
                </a:cubicBezTo>
                <a:cubicBezTo>
                  <a:pt x="-22462" y="2558889"/>
                  <a:pt x="9521" y="2266741"/>
                  <a:pt x="0" y="2110197"/>
                </a:cubicBezTo>
                <a:cubicBezTo>
                  <a:pt x="-9521" y="1953653"/>
                  <a:pt x="893" y="1824657"/>
                  <a:pt x="0" y="1591561"/>
                </a:cubicBezTo>
                <a:cubicBezTo>
                  <a:pt x="-893" y="1358465"/>
                  <a:pt x="-36069" y="1114263"/>
                  <a:pt x="0" y="825956"/>
                </a:cubicBezTo>
                <a:close/>
              </a:path>
              <a:path w="11782425" h="6591300" stroke="0" extrusionOk="0">
                <a:moveTo>
                  <a:pt x="0" y="825956"/>
                </a:moveTo>
                <a:cubicBezTo>
                  <a:pt x="3076" y="463846"/>
                  <a:pt x="412937" y="77094"/>
                  <a:pt x="825956" y="0"/>
                </a:cubicBezTo>
                <a:cubicBezTo>
                  <a:pt x="1156087" y="-31485"/>
                  <a:pt x="1303110" y="13314"/>
                  <a:pt x="1602629" y="0"/>
                </a:cubicBezTo>
                <a:cubicBezTo>
                  <a:pt x="1902148" y="-13314"/>
                  <a:pt x="1923985" y="-7531"/>
                  <a:pt x="2075386" y="0"/>
                </a:cubicBezTo>
                <a:cubicBezTo>
                  <a:pt x="2226787" y="7531"/>
                  <a:pt x="2312409" y="13526"/>
                  <a:pt x="2548143" y="0"/>
                </a:cubicBezTo>
                <a:cubicBezTo>
                  <a:pt x="2783877" y="-13526"/>
                  <a:pt x="2993055" y="28342"/>
                  <a:pt x="3324816" y="0"/>
                </a:cubicBezTo>
                <a:cubicBezTo>
                  <a:pt x="3656577" y="-28342"/>
                  <a:pt x="3660534" y="-2400"/>
                  <a:pt x="3898878" y="0"/>
                </a:cubicBezTo>
                <a:cubicBezTo>
                  <a:pt x="4137222" y="2400"/>
                  <a:pt x="4454159" y="-43424"/>
                  <a:pt x="4776856" y="0"/>
                </a:cubicBezTo>
                <a:cubicBezTo>
                  <a:pt x="5099553" y="43424"/>
                  <a:pt x="5328600" y="39467"/>
                  <a:pt x="5654834" y="0"/>
                </a:cubicBezTo>
                <a:cubicBezTo>
                  <a:pt x="5981068" y="-39467"/>
                  <a:pt x="6170485" y="1441"/>
                  <a:pt x="6431507" y="0"/>
                </a:cubicBezTo>
                <a:cubicBezTo>
                  <a:pt x="6692529" y="-1441"/>
                  <a:pt x="6789616" y="23530"/>
                  <a:pt x="6904264" y="0"/>
                </a:cubicBezTo>
                <a:cubicBezTo>
                  <a:pt x="7018912" y="-23530"/>
                  <a:pt x="7165018" y="13794"/>
                  <a:pt x="7275716" y="0"/>
                </a:cubicBezTo>
                <a:cubicBezTo>
                  <a:pt x="7386414" y="-13794"/>
                  <a:pt x="7921330" y="4494"/>
                  <a:pt x="8153694" y="0"/>
                </a:cubicBezTo>
                <a:cubicBezTo>
                  <a:pt x="8386058" y="-4494"/>
                  <a:pt x="8661237" y="14540"/>
                  <a:pt x="8829061" y="0"/>
                </a:cubicBezTo>
                <a:cubicBezTo>
                  <a:pt x="8996885" y="-14540"/>
                  <a:pt x="9275977" y="19805"/>
                  <a:pt x="9504429" y="0"/>
                </a:cubicBezTo>
                <a:cubicBezTo>
                  <a:pt x="9732881" y="-19805"/>
                  <a:pt x="9870897" y="4413"/>
                  <a:pt x="9977186" y="0"/>
                </a:cubicBezTo>
                <a:cubicBezTo>
                  <a:pt x="10083475" y="-4413"/>
                  <a:pt x="10701638" y="-6463"/>
                  <a:pt x="10956469" y="0"/>
                </a:cubicBezTo>
                <a:cubicBezTo>
                  <a:pt x="11499328" y="19674"/>
                  <a:pt x="11746176" y="357795"/>
                  <a:pt x="11782425" y="825956"/>
                </a:cubicBezTo>
                <a:cubicBezTo>
                  <a:pt x="11780179" y="935009"/>
                  <a:pt x="11787911" y="1234379"/>
                  <a:pt x="11782425" y="1344592"/>
                </a:cubicBezTo>
                <a:cubicBezTo>
                  <a:pt x="11776939" y="1454805"/>
                  <a:pt x="11747693" y="1797041"/>
                  <a:pt x="11782425" y="2060803"/>
                </a:cubicBezTo>
                <a:cubicBezTo>
                  <a:pt x="11817157" y="2324565"/>
                  <a:pt x="11781096" y="2539657"/>
                  <a:pt x="11782425" y="2727620"/>
                </a:cubicBezTo>
                <a:cubicBezTo>
                  <a:pt x="11783754" y="2915583"/>
                  <a:pt x="11764051" y="3159496"/>
                  <a:pt x="11782425" y="3295650"/>
                </a:cubicBezTo>
                <a:cubicBezTo>
                  <a:pt x="11800800" y="3431804"/>
                  <a:pt x="11795261" y="3636177"/>
                  <a:pt x="11782425" y="3814286"/>
                </a:cubicBezTo>
                <a:cubicBezTo>
                  <a:pt x="11769589" y="3992395"/>
                  <a:pt x="11766834" y="4176182"/>
                  <a:pt x="11782425" y="4332921"/>
                </a:cubicBezTo>
                <a:cubicBezTo>
                  <a:pt x="11798016" y="4489661"/>
                  <a:pt x="11761075" y="4736883"/>
                  <a:pt x="11782425" y="5049133"/>
                </a:cubicBezTo>
                <a:cubicBezTo>
                  <a:pt x="11803775" y="5361383"/>
                  <a:pt x="11804052" y="5430192"/>
                  <a:pt x="11782425" y="5765344"/>
                </a:cubicBezTo>
                <a:cubicBezTo>
                  <a:pt x="11778282" y="6208126"/>
                  <a:pt x="11406006" y="6606104"/>
                  <a:pt x="10956469" y="6591300"/>
                </a:cubicBezTo>
                <a:cubicBezTo>
                  <a:pt x="10570799" y="6609786"/>
                  <a:pt x="10383708" y="6605044"/>
                  <a:pt x="10078491" y="6591300"/>
                </a:cubicBezTo>
                <a:cubicBezTo>
                  <a:pt x="9773274" y="6577556"/>
                  <a:pt x="9864481" y="6588244"/>
                  <a:pt x="9707039" y="6591300"/>
                </a:cubicBezTo>
                <a:cubicBezTo>
                  <a:pt x="9549597" y="6594356"/>
                  <a:pt x="9399818" y="6607565"/>
                  <a:pt x="9234282" y="6591300"/>
                </a:cubicBezTo>
                <a:cubicBezTo>
                  <a:pt x="9068746" y="6575035"/>
                  <a:pt x="8922834" y="6572554"/>
                  <a:pt x="8761525" y="6591300"/>
                </a:cubicBezTo>
                <a:cubicBezTo>
                  <a:pt x="8600216" y="6610046"/>
                  <a:pt x="8162043" y="6623710"/>
                  <a:pt x="7984852" y="6591300"/>
                </a:cubicBezTo>
                <a:cubicBezTo>
                  <a:pt x="7807661" y="6558890"/>
                  <a:pt x="7703196" y="6573140"/>
                  <a:pt x="7613400" y="6591300"/>
                </a:cubicBezTo>
                <a:cubicBezTo>
                  <a:pt x="7523604" y="6609460"/>
                  <a:pt x="7284803" y="6575734"/>
                  <a:pt x="7140642" y="6591300"/>
                </a:cubicBezTo>
                <a:cubicBezTo>
                  <a:pt x="6996481" y="6606866"/>
                  <a:pt x="6442178" y="6590915"/>
                  <a:pt x="6262665" y="6591300"/>
                </a:cubicBezTo>
                <a:cubicBezTo>
                  <a:pt x="6083152" y="6591685"/>
                  <a:pt x="6011256" y="6602950"/>
                  <a:pt x="5891213" y="6591300"/>
                </a:cubicBezTo>
                <a:cubicBezTo>
                  <a:pt x="5771170" y="6579650"/>
                  <a:pt x="5689842" y="6608971"/>
                  <a:pt x="5519760" y="6591300"/>
                </a:cubicBezTo>
                <a:cubicBezTo>
                  <a:pt x="5349678" y="6573629"/>
                  <a:pt x="5272932" y="6593349"/>
                  <a:pt x="5148308" y="6591300"/>
                </a:cubicBezTo>
                <a:cubicBezTo>
                  <a:pt x="5023684" y="6589251"/>
                  <a:pt x="4705247" y="6611026"/>
                  <a:pt x="4472941" y="6591300"/>
                </a:cubicBezTo>
                <a:cubicBezTo>
                  <a:pt x="4240635" y="6571574"/>
                  <a:pt x="4128592" y="6567660"/>
                  <a:pt x="3797573" y="6591300"/>
                </a:cubicBezTo>
                <a:cubicBezTo>
                  <a:pt x="3466554" y="6614940"/>
                  <a:pt x="3307397" y="6615911"/>
                  <a:pt x="3122206" y="6591300"/>
                </a:cubicBezTo>
                <a:cubicBezTo>
                  <a:pt x="2937015" y="6566689"/>
                  <a:pt x="2540576" y="6633222"/>
                  <a:pt x="2244228" y="6591300"/>
                </a:cubicBezTo>
                <a:cubicBezTo>
                  <a:pt x="1947880" y="6549378"/>
                  <a:pt x="1722680" y="6599683"/>
                  <a:pt x="1568860" y="6591300"/>
                </a:cubicBezTo>
                <a:cubicBezTo>
                  <a:pt x="1415040" y="6582917"/>
                  <a:pt x="1156353" y="6622781"/>
                  <a:pt x="825956" y="6591300"/>
                </a:cubicBezTo>
                <a:cubicBezTo>
                  <a:pt x="342576" y="6533819"/>
                  <a:pt x="-43978" y="6256110"/>
                  <a:pt x="0" y="5765344"/>
                </a:cubicBezTo>
                <a:cubicBezTo>
                  <a:pt x="16914" y="5622377"/>
                  <a:pt x="-20997" y="5429334"/>
                  <a:pt x="0" y="5147921"/>
                </a:cubicBezTo>
                <a:cubicBezTo>
                  <a:pt x="20997" y="4866508"/>
                  <a:pt x="19059" y="4757648"/>
                  <a:pt x="0" y="4579891"/>
                </a:cubicBezTo>
                <a:cubicBezTo>
                  <a:pt x="-19059" y="4402134"/>
                  <a:pt x="3419" y="4224597"/>
                  <a:pt x="0" y="4110649"/>
                </a:cubicBezTo>
                <a:cubicBezTo>
                  <a:pt x="-3419" y="3996701"/>
                  <a:pt x="-17350" y="3712566"/>
                  <a:pt x="0" y="3542619"/>
                </a:cubicBezTo>
                <a:cubicBezTo>
                  <a:pt x="17350" y="3372672"/>
                  <a:pt x="-4957" y="3202038"/>
                  <a:pt x="0" y="3023984"/>
                </a:cubicBezTo>
                <a:cubicBezTo>
                  <a:pt x="4957" y="2845930"/>
                  <a:pt x="9404" y="2749843"/>
                  <a:pt x="0" y="2554742"/>
                </a:cubicBezTo>
                <a:cubicBezTo>
                  <a:pt x="-9404" y="2359641"/>
                  <a:pt x="28752" y="2049588"/>
                  <a:pt x="0" y="1838531"/>
                </a:cubicBezTo>
                <a:cubicBezTo>
                  <a:pt x="-28752" y="1627474"/>
                  <a:pt x="35182" y="1093789"/>
                  <a:pt x="0" y="82595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608" y="369569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em mèo trắng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Vác giỏ đi câu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ngồi bờ ao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ra sông cái.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62A6E7-8ED4-4520-A915-A2737B184107}"/>
              </a:ext>
            </a:extLst>
          </p:cNvPr>
          <p:cNvSpPr/>
          <p:nvPr/>
        </p:nvSpPr>
        <p:spPr>
          <a:xfrm>
            <a:off x="95983" y="2150744"/>
            <a:ext cx="4485541" cy="289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Hiu hiu gió thổi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 ngủ quá chừng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anh ngả lưng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 luôn một giấc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 riêng thầm nhắc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có em rồi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4A9195-4CD6-431C-BF9B-C1A7819AA01D}"/>
              </a:ext>
            </a:extLst>
          </p:cNvPr>
          <p:cNvSpPr/>
          <p:nvPr/>
        </p:nvSpPr>
        <p:spPr>
          <a:xfrm>
            <a:off x="95983" y="4760594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em đang ngồi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bầy thỏ bạn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 chơi múa lượn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 quá là vui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B959CF-E02C-47F0-A974-92B2BD8DFBBC}"/>
              </a:ext>
            </a:extLst>
          </p:cNvPr>
          <p:cNvSpPr/>
          <p:nvPr/>
        </p:nvSpPr>
        <p:spPr>
          <a:xfrm>
            <a:off x="4144108" y="960119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nghĩ: Ồ thôi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câu cũng đủ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 rồi hớn hở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Nhập bọn vui chơi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32E4CF-E275-48BC-BFFC-9C9AFA8D5B51}"/>
              </a:ext>
            </a:extLst>
          </p:cNvPr>
          <p:cNvSpPr/>
          <p:nvPr/>
        </p:nvSpPr>
        <p:spPr>
          <a:xfrm>
            <a:off x="4153633" y="2827019"/>
            <a:ext cx="4485541" cy="2491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 ông mặt trời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 núi đi ngủ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Đôi mèo hối hả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Quay về lều tranh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 em, giỏ 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con cá nhỏ…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1FC60D-4CFA-4FBC-9EFE-9654A82B9E17}"/>
              </a:ext>
            </a:extLst>
          </p:cNvPr>
          <p:cNvSpPr/>
          <p:nvPr/>
        </p:nvSpPr>
        <p:spPr>
          <a:xfrm>
            <a:off x="5772883" y="5208269"/>
            <a:ext cx="4485541" cy="45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0AC6E1-D317-4169-BDD3-E58A8B1E7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886" y="236951"/>
            <a:ext cx="4255377" cy="7071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27B9A0-321A-446E-8CA7-133AF51C7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898" y="209758"/>
            <a:ext cx="4517913" cy="4019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E80A62-C8C9-49FF-AFC4-F0C51FCC9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900" y="4195762"/>
            <a:ext cx="2633662" cy="2347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4520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28F121C-F66C-6E65-EFF9-11D1204822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3DEFF"/>
          </a:solidFill>
          <a:ln w="243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5FE2C41-D7BE-14BF-41A1-D523BE75EB62}"/>
              </a:ext>
            </a:extLst>
          </p:cNvPr>
          <p:cNvSpPr/>
          <p:nvPr/>
        </p:nvSpPr>
        <p:spPr>
          <a:xfrm>
            <a:off x="0" y="4741621"/>
            <a:ext cx="12192000" cy="2116378"/>
          </a:xfrm>
          <a:custGeom>
            <a:avLst/>
            <a:gdLst>
              <a:gd name="connsiteX0" fmla="*/ 12192000 w 12192000"/>
              <a:gd name="connsiteY0" fmla="*/ 2116379 h 2116378"/>
              <a:gd name="connsiteX1" fmla="*/ 12192000 w 12192000"/>
              <a:gd name="connsiteY1" fmla="*/ 440283 h 2116378"/>
              <a:gd name="connsiteX2" fmla="*/ 6096000 w 12192000"/>
              <a:gd name="connsiteY2" fmla="*/ 0 h 2116378"/>
              <a:gd name="connsiteX3" fmla="*/ 0 w 12192000"/>
              <a:gd name="connsiteY3" fmla="*/ 440283 h 2116378"/>
              <a:gd name="connsiteX4" fmla="*/ 0 w 12192000"/>
              <a:gd name="connsiteY4" fmla="*/ 2116379 h 2116378"/>
              <a:gd name="connsiteX5" fmla="*/ 12192000 w 12192000"/>
              <a:gd name="connsiteY5" fmla="*/ 2116379 h 211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16378">
                <a:moveTo>
                  <a:pt x="12192000" y="2116379"/>
                </a:moveTo>
                <a:lnTo>
                  <a:pt x="12192000" y="440283"/>
                </a:lnTo>
                <a:cubicBezTo>
                  <a:pt x="10521696" y="164592"/>
                  <a:pt x="8402727" y="0"/>
                  <a:pt x="6096000" y="0"/>
                </a:cubicBezTo>
                <a:cubicBezTo>
                  <a:pt x="3789274" y="0"/>
                  <a:pt x="1670304" y="164592"/>
                  <a:pt x="0" y="440283"/>
                </a:cubicBezTo>
                <a:lnTo>
                  <a:pt x="0" y="2116379"/>
                </a:lnTo>
                <a:lnTo>
                  <a:pt x="12192000" y="2116379"/>
                </a:lnTo>
                <a:close/>
              </a:path>
            </a:pathLst>
          </a:custGeom>
          <a:solidFill>
            <a:srgbClr val="99FF99"/>
          </a:solidFill>
          <a:ln w="243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grpSp>
        <p:nvGrpSpPr>
          <p:cNvPr id="10" name="Graphic 4">
            <a:extLst>
              <a:ext uri="{FF2B5EF4-FFF2-40B4-BE49-F238E27FC236}">
                <a16:creationId xmlns:a16="http://schemas.microsoft.com/office/drawing/2014/main" id="{5000AD7F-B89E-AC32-C190-F0A64EDB0B78}"/>
              </a:ext>
            </a:extLst>
          </p:cNvPr>
          <p:cNvGrpSpPr/>
          <p:nvPr/>
        </p:nvGrpSpPr>
        <p:grpSpPr>
          <a:xfrm>
            <a:off x="184009" y="166345"/>
            <a:ext cx="11930385" cy="2782534"/>
            <a:chOff x="383638" y="416667"/>
            <a:chExt cx="10910347" cy="1340647"/>
          </a:xfrm>
          <a:solidFill>
            <a:srgbClr val="FFFFFF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C1887DC-9E4B-029D-F831-DFAAEE3D05E2}"/>
                </a:ext>
              </a:extLst>
            </p:cNvPr>
            <p:cNvSpPr/>
            <p:nvPr/>
          </p:nvSpPr>
          <p:spPr>
            <a:xfrm>
              <a:off x="10008386" y="703151"/>
              <a:ext cx="1285599" cy="451637"/>
            </a:xfrm>
            <a:custGeom>
              <a:avLst/>
              <a:gdLst>
                <a:gd name="connsiteX0" fmla="*/ 261472 w 1285599"/>
                <a:gd name="connsiteY0" fmla="*/ 126626 h 451637"/>
                <a:gd name="connsiteX1" fmla="*/ 468736 w 1285599"/>
                <a:gd name="connsiteY1" fmla="*/ 3182 h 451637"/>
                <a:gd name="connsiteX2" fmla="*/ 702822 w 1285599"/>
                <a:gd name="connsiteY2" fmla="*/ 92336 h 451637"/>
                <a:gd name="connsiteX3" fmla="*/ 1017376 w 1285599"/>
                <a:gd name="connsiteY3" fmla="*/ 69019 h 451637"/>
                <a:gd name="connsiteX4" fmla="*/ 1134419 w 1285599"/>
                <a:gd name="connsiteY4" fmla="*/ 199321 h 451637"/>
                <a:gd name="connsiteX5" fmla="*/ 1285600 w 1285599"/>
                <a:gd name="connsiteY5" fmla="*/ 288475 h 451637"/>
                <a:gd name="connsiteX6" fmla="*/ 1051513 w 1285599"/>
                <a:gd name="connsiteY6" fmla="*/ 365285 h 451637"/>
                <a:gd name="connsiteX7" fmla="*/ 900332 w 1285599"/>
                <a:gd name="connsiteY7" fmla="*/ 448952 h 451637"/>
                <a:gd name="connsiteX8" fmla="*/ 644300 w 1285599"/>
                <a:gd name="connsiteY8" fmla="*/ 389973 h 451637"/>
                <a:gd name="connsiteX9" fmla="*/ 422406 w 1285599"/>
                <a:gd name="connsiteY9" fmla="*/ 448952 h 451637"/>
                <a:gd name="connsiteX10" fmla="*/ 259033 w 1285599"/>
                <a:gd name="connsiteY10" fmla="*/ 354312 h 451637"/>
                <a:gd name="connsiteX11" fmla="*/ 563 w 1285599"/>
                <a:gd name="connsiteY11" fmla="*/ 239097 h 451637"/>
                <a:gd name="connsiteX12" fmla="*/ 261472 w 1285599"/>
                <a:gd name="connsiteY12" fmla="*/ 126626 h 45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5599" h="451637">
                  <a:moveTo>
                    <a:pt x="261472" y="126626"/>
                  </a:moveTo>
                  <a:cubicBezTo>
                    <a:pt x="261472" y="126626"/>
                    <a:pt x="327308" y="22385"/>
                    <a:pt x="468736" y="3182"/>
                  </a:cubicBezTo>
                  <a:cubicBezTo>
                    <a:pt x="651616" y="-20135"/>
                    <a:pt x="702822" y="92336"/>
                    <a:pt x="702822" y="92336"/>
                  </a:cubicBezTo>
                  <a:cubicBezTo>
                    <a:pt x="702822" y="92336"/>
                    <a:pt x="878387" y="21013"/>
                    <a:pt x="1017376" y="69019"/>
                  </a:cubicBezTo>
                  <a:cubicBezTo>
                    <a:pt x="1156364" y="117025"/>
                    <a:pt x="1134419" y="199321"/>
                    <a:pt x="1134419" y="199321"/>
                  </a:cubicBezTo>
                  <a:cubicBezTo>
                    <a:pt x="1134419" y="199321"/>
                    <a:pt x="1285600" y="204807"/>
                    <a:pt x="1285600" y="288475"/>
                  </a:cubicBezTo>
                  <a:cubicBezTo>
                    <a:pt x="1285600" y="372143"/>
                    <a:pt x="1051513" y="365285"/>
                    <a:pt x="1051513" y="365285"/>
                  </a:cubicBezTo>
                  <a:cubicBezTo>
                    <a:pt x="1051513" y="365285"/>
                    <a:pt x="1039321" y="442094"/>
                    <a:pt x="900332" y="448952"/>
                  </a:cubicBezTo>
                  <a:cubicBezTo>
                    <a:pt x="761344" y="454439"/>
                    <a:pt x="644300" y="389973"/>
                    <a:pt x="644300" y="389973"/>
                  </a:cubicBezTo>
                  <a:cubicBezTo>
                    <a:pt x="644300" y="389973"/>
                    <a:pt x="573587" y="466783"/>
                    <a:pt x="422406" y="448952"/>
                  </a:cubicBezTo>
                  <a:cubicBezTo>
                    <a:pt x="307801" y="435236"/>
                    <a:pt x="259033" y="354312"/>
                    <a:pt x="259033" y="354312"/>
                  </a:cubicBezTo>
                  <a:cubicBezTo>
                    <a:pt x="259033" y="354312"/>
                    <a:pt x="17632" y="339224"/>
                    <a:pt x="563" y="239097"/>
                  </a:cubicBezTo>
                  <a:cubicBezTo>
                    <a:pt x="-14068" y="138971"/>
                    <a:pt x="261472" y="126626"/>
                    <a:pt x="261472" y="12662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BE1453B-C525-E059-7B87-545BD5C9EC97}"/>
                </a:ext>
              </a:extLst>
            </p:cNvPr>
            <p:cNvSpPr/>
            <p:nvPr/>
          </p:nvSpPr>
          <p:spPr>
            <a:xfrm>
              <a:off x="7409448" y="416667"/>
              <a:ext cx="688478" cy="244443"/>
            </a:xfrm>
            <a:custGeom>
              <a:avLst/>
              <a:gdLst>
                <a:gd name="connsiteX0" fmla="*/ 144715 w 688478"/>
                <a:gd name="connsiteY0" fmla="*/ 64764 h 244443"/>
                <a:gd name="connsiteX1" fmla="*/ 225182 w 688478"/>
                <a:gd name="connsiteY1" fmla="*/ 5785 h 244443"/>
                <a:gd name="connsiteX2" fmla="*/ 361733 w 688478"/>
                <a:gd name="connsiteY2" fmla="*/ 34589 h 244443"/>
                <a:gd name="connsiteX3" fmla="*/ 532421 w 688478"/>
                <a:gd name="connsiteY3" fmla="*/ 7157 h 244443"/>
                <a:gd name="connsiteX4" fmla="*/ 590942 w 688478"/>
                <a:gd name="connsiteY4" fmla="*/ 81223 h 244443"/>
                <a:gd name="connsiteX5" fmla="*/ 688478 w 688478"/>
                <a:gd name="connsiteY5" fmla="*/ 137459 h 244443"/>
                <a:gd name="connsiteX6" fmla="*/ 564120 w 688478"/>
                <a:gd name="connsiteY6" fmla="*/ 185465 h 244443"/>
                <a:gd name="connsiteX7" fmla="*/ 454392 w 688478"/>
                <a:gd name="connsiteY7" fmla="*/ 244444 h 244443"/>
                <a:gd name="connsiteX8" fmla="*/ 330033 w 688478"/>
                <a:gd name="connsiteY8" fmla="*/ 201924 h 244443"/>
                <a:gd name="connsiteX9" fmla="*/ 127646 w 688478"/>
                <a:gd name="connsiteY9" fmla="*/ 225241 h 244443"/>
                <a:gd name="connsiteX10" fmla="*/ 76440 w 688478"/>
                <a:gd name="connsiteY10" fmla="*/ 156661 h 244443"/>
                <a:gd name="connsiteX11" fmla="*/ 3288 w 688478"/>
                <a:gd name="connsiteY11" fmla="*/ 89453 h 244443"/>
                <a:gd name="connsiteX12" fmla="*/ 144715 w 688478"/>
                <a:gd name="connsiteY12" fmla="*/ 64764 h 24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8478" h="244443">
                  <a:moveTo>
                    <a:pt x="144715" y="64764"/>
                  </a:moveTo>
                  <a:cubicBezTo>
                    <a:pt x="144715" y="64764"/>
                    <a:pt x="152030" y="24988"/>
                    <a:pt x="225182" y="5785"/>
                  </a:cubicBezTo>
                  <a:cubicBezTo>
                    <a:pt x="298334" y="-12045"/>
                    <a:pt x="361733" y="34589"/>
                    <a:pt x="361733" y="34589"/>
                  </a:cubicBezTo>
                  <a:cubicBezTo>
                    <a:pt x="361733" y="34589"/>
                    <a:pt x="447077" y="-18903"/>
                    <a:pt x="532421" y="7157"/>
                  </a:cubicBezTo>
                  <a:cubicBezTo>
                    <a:pt x="617765" y="33217"/>
                    <a:pt x="590942" y="81223"/>
                    <a:pt x="590942" y="81223"/>
                  </a:cubicBezTo>
                  <a:cubicBezTo>
                    <a:pt x="590942" y="81223"/>
                    <a:pt x="688478" y="88081"/>
                    <a:pt x="688478" y="137459"/>
                  </a:cubicBezTo>
                  <a:cubicBezTo>
                    <a:pt x="688478" y="186837"/>
                    <a:pt x="564120" y="185465"/>
                    <a:pt x="564120" y="185465"/>
                  </a:cubicBezTo>
                  <a:cubicBezTo>
                    <a:pt x="564120" y="185465"/>
                    <a:pt x="537297" y="244444"/>
                    <a:pt x="454392" y="244444"/>
                  </a:cubicBezTo>
                  <a:cubicBezTo>
                    <a:pt x="371486" y="244444"/>
                    <a:pt x="330033" y="201924"/>
                    <a:pt x="330033" y="201924"/>
                  </a:cubicBezTo>
                  <a:cubicBezTo>
                    <a:pt x="330033" y="201924"/>
                    <a:pt x="210552" y="252673"/>
                    <a:pt x="127646" y="225241"/>
                  </a:cubicBezTo>
                  <a:cubicBezTo>
                    <a:pt x="44741" y="197809"/>
                    <a:pt x="76440" y="156661"/>
                    <a:pt x="76440" y="156661"/>
                  </a:cubicBezTo>
                  <a:cubicBezTo>
                    <a:pt x="76440" y="156661"/>
                    <a:pt x="-18658" y="130601"/>
                    <a:pt x="3288" y="89453"/>
                  </a:cubicBezTo>
                  <a:cubicBezTo>
                    <a:pt x="27672" y="51048"/>
                    <a:pt x="144715" y="64764"/>
                    <a:pt x="144715" y="64764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45D59B1-79EA-A9A4-6803-3F99630C2DCD}"/>
                </a:ext>
              </a:extLst>
            </p:cNvPr>
            <p:cNvSpPr/>
            <p:nvPr/>
          </p:nvSpPr>
          <p:spPr>
            <a:xfrm>
              <a:off x="383638" y="1217178"/>
              <a:ext cx="1308735" cy="430348"/>
            </a:xfrm>
            <a:custGeom>
              <a:avLst/>
              <a:gdLst>
                <a:gd name="connsiteX0" fmla="*/ 1115618 w 1308735"/>
                <a:gd name="connsiteY0" fmla="*/ 144286 h 430348"/>
                <a:gd name="connsiteX1" fmla="*/ 1091234 w 1308735"/>
                <a:gd name="connsiteY1" fmla="*/ 52388 h 430348"/>
                <a:gd name="connsiteX2" fmla="*/ 830325 w 1308735"/>
                <a:gd name="connsiteY2" fmla="*/ 7126 h 430348"/>
                <a:gd name="connsiteX3" fmla="*/ 603554 w 1308735"/>
                <a:gd name="connsiteY3" fmla="*/ 57875 h 430348"/>
                <a:gd name="connsiteX4" fmla="*/ 479196 w 1308735"/>
                <a:gd name="connsiteY4" fmla="*/ 3011 h 430348"/>
                <a:gd name="connsiteX5" fmla="*/ 271932 w 1308735"/>
                <a:gd name="connsiteY5" fmla="*/ 83935 h 430348"/>
                <a:gd name="connsiteX6" fmla="*/ 271932 w 1308735"/>
                <a:gd name="connsiteY6" fmla="*/ 133313 h 430348"/>
                <a:gd name="connsiteX7" fmla="*/ 6146 w 1308735"/>
                <a:gd name="connsiteY7" fmla="*/ 280074 h 430348"/>
                <a:gd name="connsiteX8" fmla="*/ 249986 w 1308735"/>
                <a:gd name="connsiteY8" fmla="*/ 360998 h 430348"/>
                <a:gd name="connsiteX9" fmla="*/ 388975 w 1308735"/>
                <a:gd name="connsiteY9" fmla="*/ 341796 h 430348"/>
                <a:gd name="connsiteX10" fmla="*/ 413359 w 1308735"/>
                <a:gd name="connsiteY10" fmla="*/ 376086 h 430348"/>
                <a:gd name="connsiteX11" fmla="*/ 649884 w 1308735"/>
                <a:gd name="connsiteY11" fmla="*/ 428207 h 430348"/>
                <a:gd name="connsiteX12" fmla="*/ 832764 w 1308735"/>
                <a:gd name="connsiteY12" fmla="*/ 339053 h 430348"/>
                <a:gd name="connsiteX13" fmla="*/ 1227785 w 1308735"/>
                <a:gd name="connsiteY13" fmla="*/ 323965 h 430348"/>
                <a:gd name="connsiteX14" fmla="*/ 1115618 w 1308735"/>
                <a:gd name="connsiteY14" fmla="*/ 144286 h 43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8735" h="430348">
                  <a:moveTo>
                    <a:pt x="1115618" y="144286"/>
                  </a:moveTo>
                  <a:cubicBezTo>
                    <a:pt x="1132687" y="112739"/>
                    <a:pt x="1127810" y="79820"/>
                    <a:pt x="1091234" y="52388"/>
                  </a:cubicBezTo>
                  <a:cubicBezTo>
                    <a:pt x="1032713" y="12612"/>
                    <a:pt x="922985" y="-1104"/>
                    <a:pt x="830325" y="7126"/>
                  </a:cubicBezTo>
                  <a:cubicBezTo>
                    <a:pt x="759612" y="12612"/>
                    <a:pt x="676706" y="31814"/>
                    <a:pt x="603554" y="57875"/>
                  </a:cubicBezTo>
                  <a:cubicBezTo>
                    <a:pt x="566978" y="30443"/>
                    <a:pt x="523087" y="8497"/>
                    <a:pt x="479196" y="3011"/>
                  </a:cubicBezTo>
                  <a:cubicBezTo>
                    <a:pt x="367029" y="-12077"/>
                    <a:pt x="293877" y="31814"/>
                    <a:pt x="271932" y="83935"/>
                  </a:cubicBezTo>
                  <a:cubicBezTo>
                    <a:pt x="264617" y="101766"/>
                    <a:pt x="264617" y="119597"/>
                    <a:pt x="271932" y="133313"/>
                  </a:cubicBezTo>
                  <a:cubicBezTo>
                    <a:pt x="120751" y="137428"/>
                    <a:pt x="-32868" y="199150"/>
                    <a:pt x="6146" y="280074"/>
                  </a:cubicBezTo>
                  <a:cubicBezTo>
                    <a:pt x="30530" y="332195"/>
                    <a:pt x="154889" y="358255"/>
                    <a:pt x="249986" y="360998"/>
                  </a:cubicBezTo>
                  <a:cubicBezTo>
                    <a:pt x="301193" y="362370"/>
                    <a:pt x="345084" y="351397"/>
                    <a:pt x="388975" y="341796"/>
                  </a:cubicBezTo>
                  <a:cubicBezTo>
                    <a:pt x="393852" y="352769"/>
                    <a:pt x="401167" y="365113"/>
                    <a:pt x="413359" y="376086"/>
                  </a:cubicBezTo>
                  <a:cubicBezTo>
                    <a:pt x="457250" y="421349"/>
                    <a:pt x="559663" y="436436"/>
                    <a:pt x="649884" y="428207"/>
                  </a:cubicBezTo>
                  <a:cubicBezTo>
                    <a:pt x="720597" y="421349"/>
                    <a:pt x="796188" y="382944"/>
                    <a:pt x="832764" y="339053"/>
                  </a:cubicBezTo>
                  <a:cubicBezTo>
                    <a:pt x="964437" y="367856"/>
                    <a:pt x="1105865" y="367856"/>
                    <a:pt x="1227785" y="323965"/>
                  </a:cubicBezTo>
                  <a:cubicBezTo>
                    <a:pt x="1396034" y="262243"/>
                    <a:pt x="1274114" y="174461"/>
                    <a:pt x="1115618" y="14428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6563BFF-3952-F7ED-C3D1-C7BDCF0B0932}"/>
                </a:ext>
              </a:extLst>
            </p:cNvPr>
            <p:cNvSpPr/>
            <p:nvPr/>
          </p:nvSpPr>
          <p:spPr>
            <a:xfrm>
              <a:off x="2009117" y="1454712"/>
              <a:ext cx="900972" cy="302602"/>
            </a:xfrm>
            <a:custGeom>
              <a:avLst/>
              <a:gdLst>
                <a:gd name="connsiteX0" fmla="*/ 776511 w 900972"/>
                <a:gd name="connsiteY0" fmla="*/ 84746 h 302602"/>
                <a:gd name="connsiteX1" fmla="*/ 764319 w 900972"/>
                <a:gd name="connsiteY1" fmla="*/ 83374 h 302602"/>
                <a:gd name="connsiteX2" fmla="*/ 637522 w 900972"/>
                <a:gd name="connsiteY2" fmla="*/ 3821 h 302602"/>
                <a:gd name="connsiteX3" fmla="*/ 486341 w 900972"/>
                <a:gd name="connsiteY3" fmla="*/ 20280 h 302602"/>
                <a:gd name="connsiteX4" fmla="*/ 447326 w 900972"/>
                <a:gd name="connsiteY4" fmla="*/ 40854 h 302602"/>
                <a:gd name="connsiteX5" fmla="*/ 418066 w 900972"/>
                <a:gd name="connsiteY5" fmla="*/ 29882 h 302602"/>
                <a:gd name="connsiteX6" fmla="*/ 252254 w 900972"/>
                <a:gd name="connsiteY6" fmla="*/ 32625 h 302602"/>
                <a:gd name="connsiteX7" fmla="*/ 186418 w 900972"/>
                <a:gd name="connsiteY7" fmla="*/ 108063 h 302602"/>
                <a:gd name="connsiteX8" fmla="*/ 188856 w 900972"/>
                <a:gd name="connsiteY8" fmla="*/ 112178 h 302602"/>
                <a:gd name="connsiteX9" fmla="*/ 49867 w 900972"/>
                <a:gd name="connsiteY9" fmla="*/ 256196 h 302602"/>
                <a:gd name="connsiteX10" fmla="*/ 330283 w 900972"/>
                <a:gd name="connsiteY10" fmla="*/ 298715 h 302602"/>
                <a:gd name="connsiteX11" fmla="*/ 396120 w 900972"/>
                <a:gd name="connsiteY11" fmla="*/ 279513 h 302602"/>
                <a:gd name="connsiteX12" fmla="*/ 554616 w 900972"/>
                <a:gd name="connsiteY12" fmla="*/ 282256 h 302602"/>
                <a:gd name="connsiteX13" fmla="*/ 615576 w 900972"/>
                <a:gd name="connsiteY13" fmla="*/ 247966 h 302602"/>
                <a:gd name="connsiteX14" fmla="*/ 900869 w 900972"/>
                <a:gd name="connsiteY14" fmla="*/ 165670 h 302602"/>
                <a:gd name="connsiteX15" fmla="*/ 776511 w 900972"/>
                <a:gd name="connsiteY15" fmla="*/ 84746 h 30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0972" h="302602">
                  <a:moveTo>
                    <a:pt x="776511" y="84746"/>
                  </a:moveTo>
                  <a:cubicBezTo>
                    <a:pt x="771634" y="83374"/>
                    <a:pt x="766757" y="83374"/>
                    <a:pt x="764319" y="83374"/>
                  </a:cubicBezTo>
                  <a:cubicBezTo>
                    <a:pt x="761880" y="46341"/>
                    <a:pt x="705797" y="14794"/>
                    <a:pt x="637522" y="3821"/>
                  </a:cubicBezTo>
                  <a:cubicBezTo>
                    <a:pt x="586315" y="-5780"/>
                    <a:pt x="527794" y="3821"/>
                    <a:pt x="486341" y="20280"/>
                  </a:cubicBezTo>
                  <a:cubicBezTo>
                    <a:pt x="471710" y="25767"/>
                    <a:pt x="459518" y="32625"/>
                    <a:pt x="447326" y="40854"/>
                  </a:cubicBezTo>
                  <a:cubicBezTo>
                    <a:pt x="440011" y="36740"/>
                    <a:pt x="430258" y="33996"/>
                    <a:pt x="418066" y="29882"/>
                  </a:cubicBezTo>
                  <a:cubicBezTo>
                    <a:pt x="361982" y="13422"/>
                    <a:pt x="308338" y="13422"/>
                    <a:pt x="252254" y="32625"/>
                  </a:cubicBezTo>
                  <a:cubicBezTo>
                    <a:pt x="213240" y="47712"/>
                    <a:pt x="169349" y="80631"/>
                    <a:pt x="186418" y="108063"/>
                  </a:cubicBezTo>
                  <a:cubicBezTo>
                    <a:pt x="186418" y="109434"/>
                    <a:pt x="188856" y="110806"/>
                    <a:pt x="188856" y="112178"/>
                  </a:cubicBezTo>
                  <a:cubicBezTo>
                    <a:pt x="57182" y="125894"/>
                    <a:pt x="-74491" y="194474"/>
                    <a:pt x="49867" y="256196"/>
                  </a:cubicBezTo>
                  <a:cubicBezTo>
                    <a:pt x="123019" y="293229"/>
                    <a:pt x="232747" y="311060"/>
                    <a:pt x="330283" y="298715"/>
                  </a:cubicBezTo>
                  <a:cubicBezTo>
                    <a:pt x="354667" y="295972"/>
                    <a:pt x="379051" y="289114"/>
                    <a:pt x="396120" y="279513"/>
                  </a:cubicBezTo>
                  <a:cubicBezTo>
                    <a:pt x="442450" y="294600"/>
                    <a:pt x="503410" y="295972"/>
                    <a:pt x="554616" y="282256"/>
                  </a:cubicBezTo>
                  <a:cubicBezTo>
                    <a:pt x="581439" y="275398"/>
                    <a:pt x="603384" y="263054"/>
                    <a:pt x="615576" y="247966"/>
                  </a:cubicBezTo>
                  <a:cubicBezTo>
                    <a:pt x="737496" y="254824"/>
                    <a:pt x="905746" y="242480"/>
                    <a:pt x="900869" y="165670"/>
                  </a:cubicBezTo>
                  <a:cubicBezTo>
                    <a:pt x="900869" y="130008"/>
                    <a:pt x="837471" y="95718"/>
                    <a:pt x="776511" y="84746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61D0CAC-1275-1856-0E84-90D812703431}"/>
                </a:ext>
              </a:extLst>
            </p:cNvPr>
            <p:cNvSpPr/>
            <p:nvPr/>
          </p:nvSpPr>
          <p:spPr>
            <a:xfrm>
              <a:off x="7668018" y="1384635"/>
              <a:ext cx="885121" cy="283050"/>
            </a:xfrm>
            <a:custGeom>
              <a:avLst/>
              <a:gdLst>
                <a:gd name="connsiteX0" fmla="*/ 827367 w 885121"/>
                <a:gd name="connsiteY0" fmla="*/ 140584 h 283050"/>
                <a:gd name="connsiteX1" fmla="*/ 751777 w 885121"/>
                <a:gd name="connsiteY1" fmla="*/ 125496 h 283050"/>
                <a:gd name="connsiteX2" fmla="*/ 729831 w 885121"/>
                <a:gd name="connsiteY2" fmla="*/ 78862 h 283050"/>
                <a:gd name="connsiteX3" fmla="*/ 593281 w 885121"/>
                <a:gd name="connsiteY3" fmla="*/ 40457 h 283050"/>
                <a:gd name="connsiteX4" fmla="*/ 505499 w 885121"/>
                <a:gd name="connsiteY4" fmla="*/ 45943 h 283050"/>
                <a:gd name="connsiteX5" fmla="*/ 495745 w 885121"/>
                <a:gd name="connsiteY5" fmla="*/ 32227 h 283050"/>
                <a:gd name="connsiteX6" fmla="*/ 356756 w 885121"/>
                <a:gd name="connsiteY6" fmla="*/ 3424 h 283050"/>
                <a:gd name="connsiteX7" fmla="*/ 239713 w 885121"/>
                <a:gd name="connsiteY7" fmla="*/ 67889 h 283050"/>
                <a:gd name="connsiteX8" fmla="*/ 234836 w 885121"/>
                <a:gd name="connsiteY8" fmla="*/ 74747 h 283050"/>
                <a:gd name="connsiteX9" fmla="*/ 750 w 885121"/>
                <a:gd name="connsiteY9" fmla="*/ 140584 h 283050"/>
                <a:gd name="connsiteX10" fmla="*/ 147054 w 885121"/>
                <a:gd name="connsiteY10" fmla="*/ 202306 h 283050"/>
                <a:gd name="connsiteX11" fmla="*/ 166561 w 885121"/>
                <a:gd name="connsiteY11" fmla="*/ 202306 h 283050"/>
                <a:gd name="connsiteX12" fmla="*/ 244590 w 885121"/>
                <a:gd name="connsiteY12" fmla="*/ 269514 h 283050"/>
                <a:gd name="connsiteX13" fmla="*/ 410401 w 885121"/>
                <a:gd name="connsiteY13" fmla="*/ 235224 h 283050"/>
                <a:gd name="connsiteX14" fmla="*/ 415278 w 885121"/>
                <a:gd name="connsiteY14" fmla="*/ 236596 h 283050"/>
                <a:gd name="connsiteX15" fmla="*/ 624980 w 885121"/>
                <a:gd name="connsiteY15" fmla="*/ 280487 h 283050"/>
                <a:gd name="connsiteX16" fmla="*/ 722516 w 885121"/>
                <a:gd name="connsiteY16" fmla="*/ 244825 h 283050"/>
                <a:gd name="connsiteX17" fmla="*/ 841998 w 885121"/>
                <a:gd name="connsiteY17" fmla="*/ 233852 h 283050"/>
                <a:gd name="connsiteX18" fmla="*/ 827367 w 885121"/>
                <a:gd name="connsiteY18" fmla="*/ 140584 h 28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85121" h="283050">
                  <a:moveTo>
                    <a:pt x="827367" y="140584"/>
                  </a:moveTo>
                  <a:cubicBezTo>
                    <a:pt x="802983" y="133726"/>
                    <a:pt x="776161" y="129611"/>
                    <a:pt x="751777" y="125496"/>
                  </a:cubicBezTo>
                  <a:cubicBezTo>
                    <a:pt x="754215" y="109037"/>
                    <a:pt x="746900" y="93949"/>
                    <a:pt x="729831" y="78862"/>
                  </a:cubicBezTo>
                  <a:cubicBezTo>
                    <a:pt x="695694" y="50058"/>
                    <a:pt x="644487" y="40457"/>
                    <a:pt x="593281" y="40457"/>
                  </a:cubicBezTo>
                  <a:cubicBezTo>
                    <a:pt x="566459" y="40457"/>
                    <a:pt x="534759" y="40457"/>
                    <a:pt x="505499" y="45943"/>
                  </a:cubicBezTo>
                  <a:cubicBezTo>
                    <a:pt x="503060" y="41828"/>
                    <a:pt x="498183" y="37714"/>
                    <a:pt x="495745" y="32227"/>
                  </a:cubicBezTo>
                  <a:cubicBezTo>
                    <a:pt x="466484" y="680"/>
                    <a:pt x="405524" y="-4806"/>
                    <a:pt x="356756" y="3424"/>
                  </a:cubicBezTo>
                  <a:cubicBezTo>
                    <a:pt x="307988" y="11653"/>
                    <a:pt x="261659" y="37714"/>
                    <a:pt x="239713" y="67889"/>
                  </a:cubicBezTo>
                  <a:cubicBezTo>
                    <a:pt x="237275" y="70632"/>
                    <a:pt x="237275" y="72004"/>
                    <a:pt x="234836" y="74747"/>
                  </a:cubicBezTo>
                  <a:cubicBezTo>
                    <a:pt x="127547" y="65146"/>
                    <a:pt x="-11442" y="72004"/>
                    <a:pt x="750" y="140584"/>
                  </a:cubicBezTo>
                  <a:cubicBezTo>
                    <a:pt x="10503" y="188590"/>
                    <a:pt x="86094" y="200934"/>
                    <a:pt x="147054" y="202306"/>
                  </a:cubicBezTo>
                  <a:cubicBezTo>
                    <a:pt x="154369" y="202306"/>
                    <a:pt x="159246" y="202306"/>
                    <a:pt x="166561" y="202306"/>
                  </a:cubicBezTo>
                  <a:cubicBezTo>
                    <a:pt x="161684" y="233852"/>
                    <a:pt x="200699" y="259913"/>
                    <a:pt x="244590" y="269514"/>
                  </a:cubicBezTo>
                  <a:cubicBezTo>
                    <a:pt x="300673" y="281858"/>
                    <a:pt x="368948" y="258541"/>
                    <a:pt x="410401" y="235224"/>
                  </a:cubicBezTo>
                  <a:cubicBezTo>
                    <a:pt x="412839" y="236596"/>
                    <a:pt x="412839" y="236596"/>
                    <a:pt x="415278" y="236596"/>
                  </a:cubicBezTo>
                  <a:cubicBezTo>
                    <a:pt x="478676" y="265399"/>
                    <a:pt x="542075" y="291460"/>
                    <a:pt x="624980" y="280487"/>
                  </a:cubicBezTo>
                  <a:cubicBezTo>
                    <a:pt x="663995" y="275000"/>
                    <a:pt x="698132" y="262656"/>
                    <a:pt x="722516" y="244825"/>
                  </a:cubicBezTo>
                  <a:cubicBezTo>
                    <a:pt x="763969" y="247568"/>
                    <a:pt x="805422" y="244825"/>
                    <a:pt x="841998" y="233852"/>
                  </a:cubicBezTo>
                  <a:cubicBezTo>
                    <a:pt x="912711" y="214650"/>
                    <a:pt x="888327" y="157043"/>
                    <a:pt x="827367" y="140584"/>
                  </a:cubicBezTo>
                  <a:close/>
                </a:path>
              </a:pathLst>
            </a:custGeom>
            <a:solidFill>
              <a:srgbClr val="FFFFFF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</p:grpSp>
      <p:grpSp>
        <p:nvGrpSpPr>
          <p:cNvPr id="16" name="Graphic 4">
            <a:extLst>
              <a:ext uri="{FF2B5EF4-FFF2-40B4-BE49-F238E27FC236}">
                <a16:creationId xmlns:a16="http://schemas.microsoft.com/office/drawing/2014/main" id="{4F3815A0-073E-A67C-3BC9-BB554B108902}"/>
              </a:ext>
            </a:extLst>
          </p:cNvPr>
          <p:cNvGrpSpPr/>
          <p:nvPr/>
        </p:nvGrpSpPr>
        <p:grpSpPr>
          <a:xfrm>
            <a:off x="336499" y="253746"/>
            <a:ext cx="11589715" cy="6135166"/>
            <a:chOff x="336499" y="253746"/>
            <a:chExt cx="11589715" cy="613516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1D5581-D802-CBCB-A4C9-6461548EAC1B}"/>
                </a:ext>
              </a:extLst>
            </p:cNvPr>
            <p:cNvSpPr/>
            <p:nvPr/>
          </p:nvSpPr>
          <p:spPr>
            <a:xfrm>
              <a:off x="519379" y="2301846"/>
              <a:ext cx="358444" cy="193093"/>
            </a:xfrm>
            <a:custGeom>
              <a:avLst/>
              <a:gdLst>
                <a:gd name="connsiteX0" fmla="*/ 0 w 358444"/>
                <a:gd name="connsiteY0" fmla="*/ 97082 h 193093"/>
                <a:gd name="connsiteX1" fmla="*/ 65837 w 358444"/>
                <a:gd name="connsiteY1" fmla="*/ 193094 h 193093"/>
                <a:gd name="connsiteX2" fmla="*/ 87782 w 358444"/>
                <a:gd name="connsiteY2" fmla="*/ 184864 h 193093"/>
                <a:gd name="connsiteX3" fmla="*/ 302362 w 358444"/>
                <a:gd name="connsiteY3" fmla="*/ 79251 h 193093"/>
                <a:gd name="connsiteX4" fmla="*/ 358445 w 358444"/>
                <a:gd name="connsiteY4" fmla="*/ 23015 h 193093"/>
                <a:gd name="connsiteX5" fmla="*/ 275539 w 358444"/>
                <a:gd name="connsiteY5" fmla="*/ 1070 h 193093"/>
                <a:gd name="connsiteX6" fmla="*/ 114605 w 358444"/>
                <a:gd name="connsiteY6" fmla="*/ 31245 h 193093"/>
                <a:gd name="connsiteX7" fmla="*/ 0 w 358444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4" h="193093">
                  <a:moveTo>
                    <a:pt x="0" y="97082"/>
                  </a:moveTo>
                  <a:cubicBezTo>
                    <a:pt x="7315" y="130000"/>
                    <a:pt x="34138" y="162918"/>
                    <a:pt x="65837" y="193094"/>
                  </a:cubicBezTo>
                  <a:cubicBezTo>
                    <a:pt x="73152" y="190350"/>
                    <a:pt x="80467" y="187607"/>
                    <a:pt x="87782" y="184864"/>
                  </a:cubicBezTo>
                  <a:cubicBezTo>
                    <a:pt x="165811" y="154689"/>
                    <a:pt x="204826" y="81994"/>
                    <a:pt x="302362" y="79251"/>
                  </a:cubicBezTo>
                  <a:cubicBezTo>
                    <a:pt x="316992" y="60048"/>
                    <a:pt x="334061" y="40846"/>
                    <a:pt x="358445" y="23015"/>
                  </a:cubicBezTo>
                  <a:cubicBezTo>
                    <a:pt x="334061" y="12042"/>
                    <a:pt x="309677" y="3813"/>
                    <a:pt x="275539" y="1070"/>
                  </a:cubicBezTo>
                  <a:cubicBezTo>
                    <a:pt x="219456" y="-4417"/>
                    <a:pt x="158496" y="12042"/>
                    <a:pt x="114605" y="31245"/>
                  </a:cubicBezTo>
                  <a:cubicBezTo>
                    <a:pt x="70714" y="50447"/>
                    <a:pt x="41453" y="77879"/>
                    <a:pt x="0" y="97082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4089E78-221E-0BC9-F35F-C99F299BD7AD}"/>
                </a:ext>
              </a:extLst>
            </p:cNvPr>
            <p:cNvSpPr/>
            <p:nvPr/>
          </p:nvSpPr>
          <p:spPr>
            <a:xfrm>
              <a:off x="1238707" y="5398617"/>
              <a:ext cx="246278" cy="154990"/>
            </a:xfrm>
            <a:custGeom>
              <a:avLst/>
              <a:gdLst>
                <a:gd name="connsiteX0" fmla="*/ 158496 w 246278"/>
                <a:gd name="connsiteY0" fmla="*/ 154991 h 154990"/>
                <a:gd name="connsiteX1" fmla="*/ 0 w 246278"/>
                <a:gd name="connsiteY1" fmla="*/ 97384 h 154990"/>
                <a:gd name="connsiteX2" fmla="*/ 34138 w 246278"/>
                <a:gd name="connsiteY2" fmla="*/ 53492 h 154990"/>
                <a:gd name="connsiteX3" fmla="*/ 134112 w 246278"/>
                <a:gd name="connsiteY3" fmla="*/ 0 h 154990"/>
                <a:gd name="connsiteX4" fmla="*/ 246278 w 246278"/>
                <a:gd name="connsiteY4" fmla="*/ 64465 h 154990"/>
                <a:gd name="connsiteX5" fmla="*/ 175565 w 246278"/>
                <a:gd name="connsiteY5" fmla="*/ 120701 h 154990"/>
                <a:gd name="connsiteX6" fmla="*/ 158496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158496" y="154991"/>
                  </a:moveTo>
                  <a:cubicBezTo>
                    <a:pt x="107290" y="134417"/>
                    <a:pt x="51206" y="117958"/>
                    <a:pt x="0" y="97384"/>
                  </a:cubicBezTo>
                  <a:cubicBezTo>
                    <a:pt x="9754" y="82296"/>
                    <a:pt x="19507" y="68580"/>
                    <a:pt x="34138" y="53492"/>
                  </a:cubicBezTo>
                  <a:cubicBezTo>
                    <a:pt x="51206" y="35662"/>
                    <a:pt x="92659" y="13716"/>
                    <a:pt x="134112" y="0"/>
                  </a:cubicBezTo>
                  <a:cubicBezTo>
                    <a:pt x="175565" y="20574"/>
                    <a:pt x="209702" y="42520"/>
                    <a:pt x="246278" y="64465"/>
                  </a:cubicBezTo>
                  <a:cubicBezTo>
                    <a:pt x="221894" y="82296"/>
                    <a:pt x="190195" y="98755"/>
                    <a:pt x="175565" y="120701"/>
                  </a:cubicBezTo>
                  <a:cubicBezTo>
                    <a:pt x="170688" y="133045"/>
                    <a:pt x="163373" y="144018"/>
                    <a:pt x="158496" y="15499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271B58-49D6-1776-89FC-5EAF50808E1A}"/>
                </a:ext>
              </a:extLst>
            </p:cNvPr>
            <p:cNvSpPr/>
            <p:nvPr/>
          </p:nvSpPr>
          <p:spPr>
            <a:xfrm>
              <a:off x="612987" y="409766"/>
              <a:ext cx="238014" cy="206082"/>
            </a:xfrm>
            <a:custGeom>
              <a:avLst/>
              <a:gdLst>
                <a:gd name="connsiteX0" fmla="*/ 113656 w 238014"/>
                <a:gd name="connsiteY0" fmla="*/ 206082 h 206082"/>
                <a:gd name="connsiteX1" fmla="*/ 238014 w 238014"/>
                <a:gd name="connsiteY1" fmla="*/ 116928 h 206082"/>
                <a:gd name="connsiteX2" fmla="*/ 211192 w 238014"/>
                <a:gd name="connsiteY2" fmla="*/ 100469 h 206082"/>
                <a:gd name="connsiteX3" fmla="*/ 184369 w 238014"/>
                <a:gd name="connsiteY3" fmla="*/ 5829 h 206082"/>
                <a:gd name="connsiteX4" fmla="*/ 30750 w 238014"/>
                <a:gd name="connsiteY4" fmla="*/ 1714 h 206082"/>
                <a:gd name="connsiteX5" fmla="*/ 77080 w 238014"/>
                <a:gd name="connsiteY5" fmla="*/ 185508 h 206082"/>
                <a:gd name="connsiteX6" fmla="*/ 113656 w 238014"/>
                <a:gd name="connsiteY6" fmla="*/ 206082 h 2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014" h="206082">
                  <a:moveTo>
                    <a:pt x="113656" y="206082"/>
                  </a:moveTo>
                  <a:cubicBezTo>
                    <a:pt x="150232" y="174535"/>
                    <a:pt x="194123" y="144360"/>
                    <a:pt x="238014" y="116928"/>
                  </a:cubicBezTo>
                  <a:cubicBezTo>
                    <a:pt x="228261" y="112813"/>
                    <a:pt x="218507" y="107327"/>
                    <a:pt x="211192" y="100469"/>
                  </a:cubicBezTo>
                  <a:cubicBezTo>
                    <a:pt x="179493" y="73037"/>
                    <a:pt x="179493" y="38747"/>
                    <a:pt x="184369" y="5829"/>
                  </a:cubicBezTo>
                  <a:cubicBezTo>
                    <a:pt x="135601" y="-1029"/>
                    <a:pt x="81957" y="-1029"/>
                    <a:pt x="30750" y="1714"/>
                  </a:cubicBezTo>
                  <a:cubicBezTo>
                    <a:pt x="-18018" y="63436"/>
                    <a:pt x="-13141" y="129273"/>
                    <a:pt x="77080" y="185508"/>
                  </a:cubicBezTo>
                  <a:cubicBezTo>
                    <a:pt x="84395" y="192366"/>
                    <a:pt x="99025" y="199224"/>
                    <a:pt x="113656" y="206082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EB2DDAF-BD74-4D7A-8160-5AA6D1F58B1F}"/>
                </a:ext>
              </a:extLst>
            </p:cNvPr>
            <p:cNvSpPr/>
            <p:nvPr/>
          </p:nvSpPr>
          <p:spPr>
            <a:xfrm>
              <a:off x="11694126" y="3150565"/>
              <a:ext cx="232087" cy="160477"/>
            </a:xfrm>
            <a:custGeom>
              <a:avLst/>
              <a:gdLst>
                <a:gd name="connsiteX0" fmla="*/ 166251 w 232087"/>
                <a:gd name="connsiteY0" fmla="*/ 0 h 160477"/>
                <a:gd name="connsiteX1" fmla="*/ 440 w 232087"/>
                <a:gd name="connsiteY1" fmla="*/ 16459 h 160477"/>
                <a:gd name="connsiteX2" fmla="*/ 66276 w 232087"/>
                <a:gd name="connsiteY2" fmla="*/ 145390 h 160477"/>
                <a:gd name="connsiteX3" fmla="*/ 83345 w 232087"/>
                <a:gd name="connsiteY3" fmla="*/ 160477 h 160477"/>
                <a:gd name="connsiteX4" fmla="*/ 232088 w 232087"/>
                <a:gd name="connsiteY4" fmla="*/ 137160 h 160477"/>
                <a:gd name="connsiteX5" fmla="*/ 166251 w 232087"/>
                <a:gd name="connsiteY5" fmla="*/ 0 h 1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7">
                  <a:moveTo>
                    <a:pt x="166251" y="0"/>
                  </a:moveTo>
                  <a:cubicBezTo>
                    <a:pt x="110168" y="5487"/>
                    <a:pt x="56523" y="12345"/>
                    <a:pt x="440" y="16459"/>
                  </a:cubicBezTo>
                  <a:cubicBezTo>
                    <a:pt x="-4437" y="58979"/>
                    <a:pt x="32139" y="109728"/>
                    <a:pt x="66276" y="145390"/>
                  </a:cubicBezTo>
                  <a:cubicBezTo>
                    <a:pt x="71153" y="150876"/>
                    <a:pt x="76030" y="156363"/>
                    <a:pt x="83345" y="160477"/>
                  </a:cubicBezTo>
                  <a:cubicBezTo>
                    <a:pt x="129675" y="149505"/>
                    <a:pt x="180881" y="142647"/>
                    <a:pt x="232088" y="137160"/>
                  </a:cubicBezTo>
                  <a:cubicBezTo>
                    <a:pt x="202827" y="93269"/>
                    <a:pt x="180881" y="48006"/>
                    <a:pt x="166251" y="0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EB21A97-CCD9-829E-0B17-93DCAF0140C5}"/>
                </a:ext>
              </a:extLst>
            </p:cNvPr>
            <p:cNvSpPr/>
            <p:nvPr/>
          </p:nvSpPr>
          <p:spPr>
            <a:xfrm>
              <a:off x="11113889" y="1533448"/>
              <a:ext cx="373412" cy="141274"/>
            </a:xfrm>
            <a:custGeom>
              <a:avLst/>
              <a:gdLst>
                <a:gd name="connsiteX0" fmla="*/ 273438 w 373412"/>
                <a:gd name="connsiteY0" fmla="*/ 141275 h 141274"/>
                <a:gd name="connsiteX1" fmla="*/ 373413 w 373412"/>
                <a:gd name="connsiteY1" fmla="*/ 56236 h 141274"/>
                <a:gd name="connsiteX2" fmla="*/ 117381 w 373412"/>
                <a:gd name="connsiteY2" fmla="*/ 1372 h 141274"/>
                <a:gd name="connsiteX3" fmla="*/ 5214 w 373412"/>
                <a:gd name="connsiteY3" fmla="*/ 0 h 141274"/>
                <a:gd name="connsiteX4" fmla="*/ 7653 w 373412"/>
                <a:gd name="connsiteY4" fmla="*/ 50749 h 141274"/>
                <a:gd name="connsiteX5" fmla="*/ 129573 w 373412"/>
                <a:gd name="connsiteY5" fmla="*/ 116586 h 141274"/>
                <a:gd name="connsiteX6" fmla="*/ 273438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273438" y="141275"/>
                  </a:moveTo>
                  <a:cubicBezTo>
                    <a:pt x="305137" y="111100"/>
                    <a:pt x="341713" y="80924"/>
                    <a:pt x="373413" y="56236"/>
                  </a:cubicBezTo>
                  <a:cubicBezTo>
                    <a:pt x="290507" y="35662"/>
                    <a:pt x="163710" y="46634"/>
                    <a:pt x="117381" y="1372"/>
                  </a:cubicBezTo>
                  <a:cubicBezTo>
                    <a:pt x="78366" y="2743"/>
                    <a:pt x="41790" y="2743"/>
                    <a:pt x="5214" y="0"/>
                  </a:cubicBezTo>
                  <a:cubicBezTo>
                    <a:pt x="-2101" y="16459"/>
                    <a:pt x="-2101" y="32918"/>
                    <a:pt x="7653" y="50749"/>
                  </a:cubicBezTo>
                  <a:cubicBezTo>
                    <a:pt x="24721" y="82296"/>
                    <a:pt x="78366" y="102870"/>
                    <a:pt x="129573" y="116586"/>
                  </a:cubicBezTo>
                  <a:cubicBezTo>
                    <a:pt x="173464" y="128930"/>
                    <a:pt x="227109" y="131674"/>
                    <a:pt x="273438" y="141275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BF4843D-CC5D-3FD8-1C4C-F91D330815DF}"/>
                </a:ext>
              </a:extLst>
            </p:cNvPr>
            <p:cNvSpPr/>
            <p:nvPr/>
          </p:nvSpPr>
          <p:spPr>
            <a:xfrm>
              <a:off x="4245254" y="253746"/>
              <a:ext cx="246278" cy="154990"/>
            </a:xfrm>
            <a:custGeom>
              <a:avLst/>
              <a:gdLst>
                <a:gd name="connsiteX0" fmla="*/ 158496 w 246278"/>
                <a:gd name="connsiteY0" fmla="*/ 154991 h 154990"/>
                <a:gd name="connsiteX1" fmla="*/ 0 w 246278"/>
                <a:gd name="connsiteY1" fmla="*/ 97384 h 154990"/>
                <a:gd name="connsiteX2" fmla="*/ 34137 w 246278"/>
                <a:gd name="connsiteY2" fmla="*/ 53492 h 154990"/>
                <a:gd name="connsiteX3" fmla="*/ 134112 w 246278"/>
                <a:gd name="connsiteY3" fmla="*/ 0 h 154990"/>
                <a:gd name="connsiteX4" fmla="*/ 246278 w 246278"/>
                <a:gd name="connsiteY4" fmla="*/ 64465 h 154990"/>
                <a:gd name="connsiteX5" fmla="*/ 175565 w 246278"/>
                <a:gd name="connsiteY5" fmla="*/ 120701 h 154990"/>
                <a:gd name="connsiteX6" fmla="*/ 158496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158496" y="154991"/>
                  </a:moveTo>
                  <a:cubicBezTo>
                    <a:pt x="107289" y="134417"/>
                    <a:pt x="51206" y="117958"/>
                    <a:pt x="0" y="97384"/>
                  </a:cubicBezTo>
                  <a:cubicBezTo>
                    <a:pt x="9753" y="82296"/>
                    <a:pt x="19507" y="68580"/>
                    <a:pt x="34137" y="53492"/>
                  </a:cubicBezTo>
                  <a:cubicBezTo>
                    <a:pt x="51206" y="35662"/>
                    <a:pt x="92659" y="13716"/>
                    <a:pt x="134112" y="0"/>
                  </a:cubicBezTo>
                  <a:cubicBezTo>
                    <a:pt x="175565" y="20574"/>
                    <a:pt x="209702" y="42520"/>
                    <a:pt x="246278" y="64465"/>
                  </a:cubicBezTo>
                  <a:cubicBezTo>
                    <a:pt x="221894" y="82296"/>
                    <a:pt x="190195" y="98755"/>
                    <a:pt x="175565" y="120701"/>
                  </a:cubicBezTo>
                  <a:cubicBezTo>
                    <a:pt x="170688" y="133045"/>
                    <a:pt x="163373" y="144018"/>
                    <a:pt x="158496" y="15499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5FC1B87-F266-3D82-40A6-5A2460861531}"/>
                </a:ext>
              </a:extLst>
            </p:cNvPr>
            <p:cNvSpPr/>
            <p:nvPr/>
          </p:nvSpPr>
          <p:spPr>
            <a:xfrm>
              <a:off x="5065184" y="1445666"/>
              <a:ext cx="245651" cy="196138"/>
            </a:xfrm>
            <a:custGeom>
              <a:avLst/>
              <a:gdLst>
                <a:gd name="connsiteX0" fmla="*/ 128608 w 245651"/>
                <a:gd name="connsiteY0" fmla="*/ 196139 h 196138"/>
                <a:gd name="connsiteX1" fmla="*/ 245651 w 245651"/>
                <a:gd name="connsiteY1" fmla="*/ 124816 h 196138"/>
                <a:gd name="connsiteX2" fmla="*/ 128608 w 245651"/>
                <a:gd name="connsiteY2" fmla="*/ 28804 h 196138"/>
                <a:gd name="connsiteX3" fmla="*/ 21318 w 245651"/>
                <a:gd name="connsiteY3" fmla="*/ 0 h 196138"/>
                <a:gd name="connsiteX4" fmla="*/ 77401 w 245651"/>
                <a:gd name="connsiteY4" fmla="*/ 168707 h 196138"/>
                <a:gd name="connsiteX5" fmla="*/ 128608 w 245651"/>
                <a:gd name="connsiteY5" fmla="*/ 196139 h 19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51" h="196138">
                  <a:moveTo>
                    <a:pt x="128608" y="196139"/>
                  </a:moveTo>
                  <a:cubicBezTo>
                    <a:pt x="162745" y="170078"/>
                    <a:pt x="201760" y="146761"/>
                    <a:pt x="245651" y="124816"/>
                  </a:cubicBezTo>
                  <a:cubicBezTo>
                    <a:pt x="192006" y="101498"/>
                    <a:pt x="152992" y="68580"/>
                    <a:pt x="128608" y="28804"/>
                  </a:cubicBezTo>
                  <a:cubicBezTo>
                    <a:pt x="89593" y="21946"/>
                    <a:pt x="55456" y="12344"/>
                    <a:pt x="21318" y="0"/>
                  </a:cubicBezTo>
                  <a:cubicBezTo>
                    <a:pt x="-17696" y="57607"/>
                    <a:pt x="-5504" y="116586"/>
                    <a:pt x="77401" y="168707"/>
                  </a:cubicBezTo>
                  <a:cubicBezTo>
                    <a:pt x="92032" y="178308"/>
                    <a:pt x="109101" y="187909"/>
                    <a:pt x="128608" y="196139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99BE3DF-B99F-3C8A-05BE-48E229EDE9E1}"/>
                </a:ext>
              </a:extLst>
            </p:cNvPr>
            <p:cNvSpPr/>
            <p:nvPr/>
          </p:nvSpPr>
          <p:spPr>
            <a:xfrm>
              <a:off x="8689959" y="681685"/>
              <a:ext cx="176063" cy="135788"/>
            </a:xfrm>
            <a:custGeom>
              <a:avLst/>
              <a:gdLst>
                <a:gd name="connsiteX0" fmla="*/ 176063 w 176063"/>
                <a:gd name="connsiteY0" fmla="*/ 120701 h 135788"/>
                <a:gd name="connsiteX1" fmla="*/ 127295 w 176063"/>
                <a:gd name="connsiteY1" fmla="*/ 0 h 135788"/>
                <a:gd name="connsiteX2" fmla="*/ 498 w 176063"/>
                <a:gd name="connsiteY2" fmla="*/ 10973 h 135788"/>
                <a:gd name="connsiteX3" fmla="*/ 61458 w 176063"/>
                <a:gd name="connsiteY3" fmla="*/ 135788 h 135788"/>
                <a:gd name="connsiteX4" fmla="*/ 176063 w 176063"/>
                <a:gd name="connsiteY4" fmla="*/ 120701 h 1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63" h="135788">
                  <a:moveTo>
                    <a:pt x="176063" y="120701"/>
                  </a:moveTo>
                  <a:cubicBezTo>
                    <a:pt x="149241" y="82296"/>
                    <a:pt x="132172" y="41148"/>
                    <a:pt x="127295" y="0"/>
                  </a:cubicBezTo>
                  <a:cubicBezTo>
                    <a:pt x="85842" y="4115"/>
                    <a:pt x="44390" y="8230"/>
                    <a:pt x="498" y="10973"/>
                  </a:cubicBezTo>
                  <a:cubicBezTo>
                    <a:pt x="-4378" y="52121"/>
                    <a:pt x="27321" y="100127"/>
                    <a:pt x="61458" y="135788"/>
                  </a:cubicBezTo>
                  <a:cubicBezTo>
                    <a:pt x="100473" y="130302"/>
                    <a:pt x="139487" y="124816"/>
                    <a:pt x="176063" y="120701"/>
                  </a:cubicBezTo>
                  <a:close/>
                </a:path>
              </a:pathLst>
            </a:custGeom>
            <a:solidFill>
              <a:srgbClr val="FFEF00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F8DCB91-34CF-BBCC-627D-85F5DEAF25FD}"/>
                </a:ext>
              </a:extLst>
            </p:cNvPr>
            <p:cNvSpPr/>
            <p:nvPr/>
          </p:nvSpPr>
          <p:spPr>
            <a:xfrm>
              <a:off x="6986016" y="1299207"/>
              <a:ext cx="358445" cy="193093"/>
            </a:xfrm>
            <a:custGeom>
              <a:avLst/>
              <a:gdLst>
                <a:gd name="connsiteX0" fmla="*/ 358445 w 358445"/>
                <a:gd name="connsiteY0" fmla="*/ 97082 h 193093"/>
                <a:gd name="connsiteX1" fmla="*/ 292608 w 358445"/>
                <a:gd name="connsiteY1" fmla="*/ 193094 h 193093"/>
                <a:gd name="connsiteX2" fmla="*/ 270663 w 358445"/>
                <a:gd name="connsiteY2" fmla="*/ 184864 h 193093"/>
                <a:gd name="connsiteX3" fmla="*/ 56083 w 358445"/>
                <a:gd name="connsiteY3" fmla="*/ 79251 h 193093"/>
                <a:gd name="connsiteX4" fmla="*/ 0 w 358445"/>
                <a:gd name="connsiteY4" fmla="*/ 23015 h 193093"/>
                <a:gd name="connsiteX5" fmla="*/ 82905 w 358445"/>
                <a:gd name="connsiteY5" fmla="*/ 1070 h 193093"/>
                <a:gd name="connsiteX6" fmla="*/ 243840 w 358445"/>
                <a:gd name="connsiteY6" fmla="*/ 31245 h 193093"/>
                <a:gd name="connsiteX7" fmla="*/ 358445 w 358445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5" h="193093">
                  <a:moveTo>
                    <a:pt x="358445" y="97082"/>
                  </a:moveTo>
                  <a:cubicBezTo>
                    <a:pt x="351129" y="130000"/>
                    <a:pt x="324307" y="162918"/>
                    <a:pt x="292608" y="193094"/>
                  </a:cubicBezTo>
                  <a:cubicBezTo>
                    <a:pt x="285293" y="190350"/>
                    <a:pt x="277977" y="187607"/>
                    <a:pt x="270663" y="184864"/>
                  </a:cubicBezTo>
                  <a:cubicBezTo>
                    <a:pt x="192633" y="154689"/>
                    <a:pt x="153619" y="81994"/>
                    <a:pt x="56083" y="79251"/>
                  </a:cubicBezTo>
                  <a:cubicBezTo>
                    <a:pt x="41453" y="60048"/>
                    <a:pt x="24384" y="40846"/>
                    <a:pt x="0" y="23015"/>
                  </a:cubicBezTo>
                  <a:cubicBezTo>
                    <a:pt x="24384" y="12042"/>
                    <a:pt x="48768" y="3813"/>
                    <a:pt x="82905" y="1070"/>
                  </a:cubicBezTo>
                  <a:cubicBezTo>
                    <a:pt x="138989" y="-4417"/>
                    <a:pt x="199949" y="12042"/>
                    <a:pt x="243840" y="31245"/>
                  </a:cubicBezTo>
                  <a:cubicBezTo>
                    <a:pt x="285293" y="49076"/>
                    <a:pt x="316992" y="76508"/>
                    <a:pt x="358445" y="97082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5AFC5D9-B80B-ADD3-4CDF-73D2776D468E}"/>
                </a:ext>
              </a:extLst>
            </p:cNvPr>
            <p:cNvSpPr/>
            <p:nvPr/>
          </p:nvSpPr>
          <p:spPr>
            <a:xfrm>
              <a:off x="10331501" y="1995678"/>
              <a:ext cx="246277" cy="154990"/>
            </a:xfrm>
            <a:custGeom>
              <a:avLst/>
              <a:gdLst>
                <a:gd name="connsiteX0" fmla="*/ 87782 w 246277"/>
                <a:gd name="connsiteY0" fmla="*/ 154991 h 154990"/>
                <a:gd name="connsiteX1" fmla="*/ 246278 w 246277"/>
                <a:gd name="connsiteY1" fmla="*/ 97384 h 154990"/>
                <a:gd name="connsiteX2" fmla="*/ 212140 w 246277"/>
                <a:gd name="connsiteY2" fmla="*/ 53492 h 154990"/>
                <a:gd name="connsiteX3" fmla="*/ 112166 w 246277"/>
                <a:gd name="connsiteY3" fmla="*/ 0 h 154990"/>
                <a:gd name="connsiteX4" fmla="*/ 0 w 246277"/>
                <a:gd name="connsiteY4" fmla="*/ 64465 h 154990"/>
                <a:gd name="connsiteX5" fmla="*/ 70713 w 246277"/>
                <a:gd name="connsiteY5" fmla="*/ 120701 h 154990"/>
                <a:gd name="connsiteX6" fmla="*/ 87782 w 246277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7" h="154990">
                  <a:moveTo>
                    <a:pt x="87782" y="154991"/>
                  </a:moveTo>
                  <a:cubicBezTo>
                    <a:pt x="138988" y="134417"/>
                    <a:pt x="195072" y="117958"/>
                    <a:pt x="246278" y="97384"/>
                  </a:cubicBezTo>
                  <a:cubicBezTo>
                    <a:pt x="236524" y="82296"/>
                    <a:pt x="226771" y="68580"/>
                    <a:pt x="212140" y="53492"/>
                  </a:cubicBezTo>
                  <a:cubicBezTo>
                    <a:pt x="195072" y="35662"/>
                    <a:pt x="153619" y="13716"/>
                    <a:pt x="112166" y="0"/>
                  </a:cubicBezTo>
                  <a:cubicBezTo>
                    <a:pt x="70713" y="20574"/>
                    <a:pt x="36576" y="42520"/>
                    <a:pt x="0" y="64465"/>
                  </a:cubicBezTo>
                  <a:cubicBezTo>
                    <a:pt x="24384" y="82296"/>
                    <a:pt x="56083" y="98755"/>
                    <a:pt x="70713" y="120701"/>
                  </a:cubicBezTo>
                  <a:cubicBezTo>
                    <a:pt x="78028" y="133045"/>
                    <a:pt x="82905" y="144018"/>
                    <a:pt x="87782" y="15499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CC55FA-0544-A08D-F316-243D41301351}"/>
                </a:ext>
              </a:extLst>
            </p:cNvPr>
            <p:cNvSpPr/>
            <p:nvPr/>
          </p:nvSpPr>
          <p:spPr>
            <a:xfrm>
              <a:off x="9419538" y="588074"/>
              <a:ext cx="238014" cy="206082"/>
            </a:xfrm>
            <a:custGeom>
              <a:avLst/>
              <a:gdLst>
                <a:gd name="connsiteX0" fmla="*/ 124359 w 238014"/>
                <a:gd name="connsiteY0" fmla="*/ 206082 h 206082"/>
                <a:gd name="connsiteX1" fmla="*/ 0 w 238014"/>
                <a:gd name="connsiteY1" fmla="*/ 116928 h 206082"/>
                <a:gd name="connsiteX2" fmla="*/ 26823 w 238014"/>
                <a:gd name="connsiteY2" fmla="*/ 100469 h 206082"/>
                <a:gd name="connsiteX3" fmla="*/ 53645 w 238014"/>
                <a:gd name="connsiteY3" fmla="*/ 5829 h 206082"/>
                <a:gd name="connsiteX4" fmla="*/ 207264 w 238014"/>
                <a:gd name="connsiteY4" fmla="*/ 1714 h 206082"/>
                <a:gd name="connsiteX5" fmla="*/ 160935 w 238014"/>
                <a:gd name="connsiteY5" fmla="*/ 185508 h 206082"/>
                <a:gd name="connsiteX6" fmla="*/ 124359 w 238014"/>
                <a:gd name="connsiteY6" fmla="*/ 206082 h 2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014" h="206082">
                  <a:moveTo>
                    <a:pt x="124359" y="206082"/>
                  </a:moveTo>
                  <a:cubicBezTo>
                    <a:pt x="87783" y="174535"/>
                    <a:pt x="43892" y="144360"/>
                    <a:pt x="0" y="116928"/>
                  </a:cubicBezTo>
                  <a:cubicBezTo>
                    <a:pt x="9754" y="112813"/>
                    <a:pt x="19508" y="107327"/>
                    <a:pt x="26823" y="100469"/>
                  </a:cubicBezTo>
                  <a:cubicBezTo>
                    <a:pt x="58522" y="73037"/>
                    <a:pt x="58522" y="38747"/>
                    <a:pt x="53645" y="5829"/>
                  </a:cubicBezTo>
                  <a:cubicBezTo>
                    <a:pt x="102413" y="-1029"/>
                    <a:pt x="156058" y="-1029"/>
                    <a:pt x="207264" y="1714"/>
                  </a:cubicBezTo>
                  <a:cubicBezTo>
                    <a:pt x="256032" y="63436"/>
                    <a:pt x="251156" y="129273"/>
                    <a:pt x="160935" y="185508"/>
                  </a:cubicBezTo>
                  <a:cubicBezTo>
                    <a:pt x="151181" y="192366"/>
                    <a:pt x="138989" y="199224"/>
                    <a:pt x="124359" y="206082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8F6D46E-4693-16D9-9248-A03894B1540F}"/>
                </a:ext>
              </a:extLst>
            </p:cNvPr>
            <p:cNvSpPr/>
            <p:nvPr/>
          </p:nvSpPr>
          <p:spPr>
            <a:xfrm>
              <a:off x="1033881" y="1903780"/>
              <a:ext cx="232087" cy="160477"/>
            </a:xfrm>
            <a:custGeom>
              <a:avLst/>
              <a:gdLst>
                <a:gd name="connsiteX0" fmla="*/ 65837 w 232087"/>
                <a:gd name="connsiteY0" fmla="*/ 0 h 160477"/>
                <a:gd name="connsiteX1" fmla="*/ 231648 w 232087"/>
                <a:gd name="connsiteY1" fmla="*/ 16459 h 160477"/>
                <a:gd name="connsiteX2" fmla="*/ 165811 w 232087"/>
                <a:gd name="connsiteY2" fmla="*/ 145389 h 160477"/>
                <a:gd name="connsiteX3" fmla="*/ 148742 w 232087"/>
                <a:gd name="connsiteY3" fmla="*/ 160477 h 160477"/>
                <a:gd name="connsiteX4" fmla="*/ 0 w 232087"/>
                <a:gd name="connsiteY4" fmla="*/ 137160 h 160477"/>
                <a:gd name="connsiteX5" fmla="*/ 65837 w 232087"/>
                <a:gd name="connsiteY5" fmla="*/ 0 h 1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7">
                  <a:moveTo>
                    <a:pt x="65837" y="0"/>
                  </a:moveTo>
                  <a:cubicBezTo>
                    <a:pt x="121920" y="5486"/>
                    <a:pt x="175565" y="12344"/>
                    <a:pt x="231648" y="16459"/>
                  </a:cubicBezTo>
                  <a:cubicBezTo>
                    <a:pt x="236525" y="58979"/>
                    <a:pt x="199949" y="109728"/>
                    <a:pt x="165811" y="145389"/>
                  </a:cubicBezTo>
                  <a:cubicBezTo>
                    <a:pt x="160934" y="150876"/>
                    <a:pt x="156058" y="156362"/>
                    <a:pt x="148742" y="160477"/>
                  </a:cubicBezTo>
                  <a:cubicBezTo>
                    <a:pt x="102413" y="149504"/>
                    <a:pt x="51206" y="142646"/>
                    <a:pt x="0" y="137160"/>
                  </a:cubicBezTo>
                  <a:cubicBezTo>
                    <a:pt x="29261" y="93269"/>
                    <a:pt x="51206" y="46634"/>
                    <a:pt x="65837" y="0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8979F74-58C5-FFE4-BF69-955A9D338F91}"/>
                </a:ext>
              </a:extLst>
            </p:cNvPr>
            <p:cNvSpPr/>
            <p:nvPr/>
          </p:nvSpPr>
          <p:spPr>
            <a:xfrm>
              <a:off x="5003596" y="560984"/>
              <a:ext cx="373412" cy="141274"/>
            </a:xfrm>
            <a:custGeom>
              <a:avLst/>
              <a:gdLst>
                <a:gd name="connsiteX0" fmla="*/ 99975 w 373412"/>
                <a:gd name="connsiteY0" fmla="*/ 141275 h 141274"/>
                <a:gd name="connsiteX1" fmla="*/ 0 w 373412"/>
                <a:gd name="connsiteY1" fmla="*/ 56236 h 141274"/>
                <a:gd name="connsiteX2" fmla="*/ 256032 w 373412"/>
                <a:gd name="connsiteY2" fmla="*/ 1372 h 141274"/>
                <a:gd name="connsiteX3" fmla="*/ 368199 w 373412"/>
                <a:gd name="connsiteY3" fmla="*/ 0 h 141274"/>
                <a:gd name="connsiteX4" fmla="*/ 365760 w 373412"/>
                <a:gd name="connsiteY4" fmla="*/ 50749 h 141274"/>
                <a:gd name="connsiteX5" fmla="*/ 243840 w 373412"/>
                <a:gd name="connsiteY5" fmla="*/ 116586 h 141274"/>
                <a:gd name="connsiteX6" fmla="*/ 99975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99975" y="141275"/>
                  </a:moveTo>
                  <a:cubicBezTo>
                    <a:pt x="68275" y="111100"/>
                    <a:pt x="31699" y="80924"/>
                    <a:pt x="0" y="56236"/>
                  </a:cubicBezTo>
                  <a:cubicBezTo>
                    <a:pt x="82906" y="35662"/>
                    <a:pt x="209703" y="46634"/>
                    <a:pt x="256032" y="1372"/>
                  </a:cubicBezTo>
                  <a:cubicBezTo>
                    <a:pt x="295047" y="2743"/>
                    <a:pt x="331623" y="2743"/>
                    <a:pt x="368199" y="0"/>
                  </a:cubicBezTo>
                  <a:cubicBezTo>
                    <a:pt x="375514" y="16459"/>
                    <a:pt x="375514" y="32918"/>
                    <a:pt x="365760" y="50749"/>
                  </a:cubicBezTo>
                  <a:cubicBezTo>
                    <a:pt x="348691" y="82296"/>
                    <a:pt x="295047" y="102870"/>
                    <a:pt x="243840" y="116586"/>
                  </a:cubicBezTo>
                  <a:cubicBezTo>
                    <a:pt x="197511" y="128930"/>
                    <a:pt x="146304" y="131674"/>
                    <a:pt x="99975" y="141275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90B1EBC-4FA3-F719-3AE9-1176F08E2C3B}"/>
                </a:ext>
              </a:extLst>
            </p:cNvPr>
            <p:cNvSpPr/>
            <p:nvPr/>
          </p:nvSpPr>
          <p:spPr>
            <a:xfrm>
              <a:off x="7837017" y="6188659"/>
              <a:ext cx="246278" cy="154990"/>
            </a:xfrm>
            <a:custGeom>
              <a:avLst/>
              <a:gdLst>
                <a:gd name="connsiteX0" fmla="*/ 87783 w 246278"/>
                <a:gd name="connsiteY0" fmla="*/ 154991 h 154990"/>
                <a:gd name="connsiteX1" fmla="*/ 246279 w 246278"/>
                <a:gd name="connsiteY1" fmla="*/ 97383 h 154990"/>
                <a:gd name="connsiteX2" fmla="*/ 212141 w 246278"/>
                <a:gd name="connsiteY2" fmla="*/ 53492 h 154990"/>
                <a:gd name="connsiteX3" fmla="*/ 112167 w 246278"/>
                <a:gd name="connsiteY3" fmla="*/ 0 h 154990"/>
                <a:gd name="connsiteX4" fmla="*/ 0 w 246278"/>
                <a:gd name="connsiteY4" fmla="*/ 64465 h 154990"/>
                <a:gd name="connsiteX5" fmla="*/ 70713 w 246278"/>
                <a:gd name="connsiteY5" fmla="*/ 120701 h 154990"/>
                <a:gd name="connsiteX6" fmla="*/ 87783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87783" y="154991"/>
                  </a:moveTo>
                  <a:cubicBezTo>
                    <a:pt x="138989" y="134417"/>
                    <a:pt x="195072" y="117957"/>
                    <a:pt x="246279" y="97383"/>
                  </a:cubicBezTo>
                  <a:cubicBezTo>
                    <a:pt x="236525" y="82296"/>
                    <a:pt x="226772" y="68580"/>
                    <a:pt x="212141" y="53492"/>
                  </a:cubicBezTo>
                  <a:cubicBezTo>
                    <a:pt x="195072" y="35661"/>
                    <a:pt x="153620" y="13716"/>
                    <a:pt x="112167" y="0"/>
                  </a:cubicBezTo>
                  <a:cubicBezTo>
                    <a:pt x="70713" y="20574"/>
                    <a:pt x="36576" y="42519"/>
                    <a:pt x="0" y="64465"/>
                  </a:cubicBezTo>
                  <a:cubicBezTo>
                    <a:pt x="24384" y="82296"/>
                    <a:pt x="56084" y="98755"/>
                    <a:pt x="70713" y="120701"/>
                  </a:cubicBezTo>
                  <a:cubicBezTo>
                    <a:pt x="75591" y="133045"/>
                    <a:pt x="80468" y="144018"/>
                    <a:pt x="87783" y="15499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AC9012C-937D-1F1C-7228-2EC11420282F}"/>
                </a:ext>
              </a:extLst>
            </p:cNvPr>
            <p:cNvSpPr/>
            <p:nvPr/>
          </p:nvSpPr>
          <p:spPr>
            <a:xfrm>
              <a:off x="524256" y="5205222"/>
              <a:ext cx="245651" cy="196138"/>
            </a:xfrm>
            <a:custGeom>
              <a:avLst/>
              <a:gdLst>
                <a:gd name="connsiteX0" fmla="*/ 117043 w 245651"/>
                <a:gd name="connsiteY0" fmla="*/ 196139 h 196138"/>
                <a:gd name="connsiteX1" fmla="*/ 0 w 245651"/>
                <a:gd name="connsiteY1" fmla="*/ 124816 h 196138"/>
                <a:gd name="connsiteX2" fmla="*/ 117043 w 245651"/>
                <a:gd name="connsiteY2" fmla="*/ 28804 h 196138"/>
                <a:gd name="connsiteX3" fmla="*/ 224333 w 245651"/>
                <a:gd name="connsiteY3" fmla="*/ 0 h 196138"/>
                <a:gd name="connsiteX4" fmla="*/ 168250 w 245651"/>
                <a:gd name="connsiteY4" fmla="*/ 168707 h 196138"/>
                <a:gd name="connsiteX5" fmla="*/ 117043 w 245651"/>
                <a:gd name="connsiteY5" fmla="*/ 196139 h 19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651" h="196138">
                  <a:moveTo>
                    <a:pt x="117043" y="196139"/>
                  </a:moveTo>
                  <a:cubicBezTo>
                    <a:pt x="82906" y="170078"/>
                    <a:pt x="43891" y="146761"/>
                    <a:pt x="0" y="124816"/>
                  </a:cubicBezTo>
                  <a:cubicBezTo>
                    <a:pt x="53645" y="101498"/>
                    <a:pt x="92659" y="68580"/>
                    <a:pt x="117043" y="28804"/>
                  </a:cubicBezTo>
                  <a:cubicBezTo>
                    <a:pt x="156058" y="21946"/>
                    <a:pt x="190195" y="12344"/>
                    <a:pt x="224333" y="0"/>
                  </a:cubicBezTo>
                  <a:cubicBezTo>
                    <a:pt x="263347" y="57607"/>
                    <a:pt x="251155" y="116586"/>
                    <a:pt x="168250" y="168707"/>
                  </a:cubicBezTo>
                  <a:cubicBezTo>
                    <a:pt x="153619" y="179680"/>
                    <a:pt x="136550" y="187909"/>
                    <a:pt x="117043" y="196139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F3802EE-BD28-0B12-F23B-8FDF25147271}"/>
                </a:ext>
              </a:extLst>
            </p:cNvPr>
            <p:cNvSpPr/>
            <p:nvPr/>
          </p:nvSpPr>
          <p:spPr>
            <a:xfrm>
              <a:off x="3577132" y="1671980"/>
              <a:ext cx="176063" cy="135788"/>
            </a:xfrm>
            <a:custGeom>
              <a:avLst/>
              <a:gdLst>
                <a:gd name="connsiteX0" fmla="*/ 0 w 176063"/>
                <a:gd name="connsiteY0" fmla="*/ 120701 h 135788"/>
                <a:gd name="connsiteX1" fmla="*/ 48768 w 176063"/>
                <a:gd name="connsiteY1" fmla="*/ 0 h 135788"/>
                <a:gd name="connsiteX2" fmla="*/ 175565 w 176063"/>
                <a:gd name="connsiteY2" fmla="*/ 10973 h 135788"/>
                <a:gd name="connsiteX3" fmla="*/ 114605 w 176063"/>
                <a:gd name="connsiteY3" fmla="*/ 135788 h 135788"/>
                <a:gd name="connsiteX4" fmla="*/ 0 w 176063"/>
                <a:gd name="connsiteY4" fmla="*/ 120701 h 13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63" h="135788">
                  <a:moveTo>
                    <a:pt x="0" y="120701"/>
                  </a:moveTo>
                  <a:cubicBezTo>
                    <a:pt x="26823" y="82296"/>
                    <a:pt x="43891" y="41148"/>
                    <a:pt x="48768" y="0"/>
                  </a:cubicBezTo>
                  <a:cubicBezTo>
                    <a:pt x="90221" y="4115"/>
                    <a:pt x="131674" y="8230"/>
                    <a:pt x="175565" y="10973"/>
                  </a:cubicBezTo>
                  <a:cubicBezTo>
                    <a:pt x="180442" y="52121"/>
                    <a:pt x="148743" y="100127"/>
                    <a:pt x="114605" y="135788"/>
                  </a:cubicBezTo>
                  <a:cubicBezTo>
                    <a:pt x="75591" y="130302"/>
                    <a:pt x="39015" y="124816"/>
                    <a:pt x="0" y="120701"/>
                  </a:cubicBezTo>
                  <a:close/>
                </a:path>
              </a:pathLst>
            </a:custGeom>
            <a:solidFill>
              <a:srgbClr val="9AFFED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1751BF6-F903-86B1-5D15-99DE083A6203}"/>
                </a:ext>
              </a:extLst>
            </p:cNvPr>
            <p:cNvSpPr/>
            <p:nvPr/>
          </p:nvSpPr>
          <p:spPr>
            <a:xfrm>
              <a:off x="336499" y="3731054"/>
              <a:ext cx="358444" cy="193093"/>
            </a:xfrm>
            <a:custGeom>
              <a:avLst/>
              <a:gdLst>
                <a:gd name="connsiteX0" fmla="*/ 358445 w 358444"/>
                <a:gd name="connsiteY0" fmla="*/ 97082 h 193093"/>
                <a:gd name="connsiteX1" fmla="*/ 292608 w 358444"/>
                <a:gd name="connsiteY1" fmla="*/ 193094 h 193093"/>
                <a:gd name="connsiteX2" fmla="*/ 270662 w 358444"/>
                <a:gd name="connsiteY2" fmla="*/ 184864 h 193093"/>
                <a:gd name="connsiteX3" fmla="*/ 56083 w 358444"/>
                <a:gd name="connsiteY3" fmla="*/ 79251 h 193093"/>
                <a:gd name="connsiteX4" fmla="*/ 0 w 358444"/>
                <a:gd name="connsiteY4" fmla="*/ 23015 h 193093"/>
                <a:gd name="connsiteX5" fmla="*/ 82906 w 358444"/>
                <a:gd name="connsiteY5" fmla="*/ 1070 h 193093"/>
                <a:gd name="connsiteX6" fmla="*/ 243840 w 358444"/>
                <a:gd name="connsiteY6" fmla="*/ 31245 h 193093"/>
                <a:gd name="connsiteX7" fmla="*/ 358445 w 358444"/>
                <a:gd name="connsiteY7" fmla="*/ 97082 h 1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44" h="193093">
                  <a:moveTo>
                    <a:pt x="358445" y="97082"/>
                  </a:moveTo>
                  <a:cubicBezTo>
                    <a:pt x="351130" y="130000"/>
                    <a:pt x="324307" y="162918"/>
                    <a:pt x="292608" y="193094"/>
                  </a:cubicBezTo>
                  <a:cubicBezTo>
                    <a:pt x="285293" y="190350"/>
                    <a:pt x="277978" y="187607"/>
                    <a:pt x="270662" y="184864"/>
                  </a:cubicBezTo>
                  <a:cubicBezTo>
                    <a:pt x="192634" y="154689"/>
                    <a:pt x="153619" y="81994"/>
                    <a:pt x="56083" y="79251"/>
                  </a:cubicBezTo>
                  <a:cubicBezTo>
                    <a:pt x="41453" y="60048"/>
                    <a:pt x="24384" y="40846"/>
                    <a:pt x="0" y="23015"/>
                  </a:cubicBezTo>
                  <a:cubicBezTo>
                    <a:pt x="24384" y="12042"/>
                    <a:pt x="48768" y="3813"/>
                    <a:pt x="82906" y="1070"/>
                  </a:cubicBezTo>
                  <a:cubicBezTo>
                    <a:pt x="138989" y="-4417"/>
                    <a:pt x="199949" y="12042"/>
                    <a:pt x="243840" y="31245"/>
                  </a:cubicBezTo>
                  <a:cubicBezTo>
                    <a:pt x="287731" y="50447"/>
                    <a:pt x="316992" y="77879"/>
                    <a:pt x="358445" y="97082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BD4E5DB-4B8D-9C20-3F5D-092009BAA3A9}"/>
                </a:ext>
              </a:extLst>
            </p:cNvPr>
            <p:cNvSpPr/>
            <p:nvPr/>
          </p:nvSpPr>
          <p:spPr>
            <a:xfrm>
              <a:off x="11516562" y="5683910"/>
              <a:ext cx="246278" cy="154991"/>
            </a:xfrm>
            <a:custGeom>
              <a:avLst/>
              <a:gdLst>
                <a:gd name="connsiteX0" fmla="*/ 87783 w 246278"/>
                <a:gd name="connsiteY0" fmla="*/ 154991 h 154991"/>
                <a:gd name="connsiteX1" fmla="*/ 246279 w 246278"/>
                <a:gd name="connsiteY1" fmla="*/ 97384 h 154991"/>
                <a:gd name="connsiteX2" fmla="*/ 212141 w 246278"/>
                <a:gd name="connsiteY2" fmla="*/ 53492 h 154991"/>
                <a:gd name="connsiteX3" fmla="*/ 112167 w 246278"/>
                <a:gd name="connsiteY3" fmla="*/ 0 h 154991"/>
                <a:gd name="connsiteX4" fmla="*/ 0 w 246278"/>
                <a:gd name="connsiteY4" fmla="*/ 64465 h 154991"/>
                <a:gd name="connsiteX5" fmla="*/ 70714 w 246278"/>
                <a:gd name="connsiteY5" fmla="*/ 120701 h 154991"/>
                <a:gd name="connsiteX6" fmla="*/ 87783 w 246278"/>
                <a:gd name="connsiteY6" fmla="*/ 154991 h 15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1">
                  <a:moveTo>
                    <a:pt x="87783" y="154991"/>
                  </a:moveTo>
                  <a:cubicBezTo>
                    <a:pt x="138989" y="134417"/>
                    <a:pt x="195072" y="117958"/>
                    <a:pt x="246279" y="97384"/>
                  </a:cubicBezTo>
                  <a:cubicBezTo>
                    <a:pt x="236525" y="82296"/>
                    <a:pt x="226772" y="68580"/>
                    <a:pt x="212141" y="53492"/>
                  </a:cubicBezTo>
                  <a:cubicBezTo>
                    <a:pt x="195072" y="35662"/>
                    <a:pt x="153620" y="13716"/>
                    <a:pt x="112167" y="0"/>
                  </a:cubicBezTo>
                  <a:cubicBezTo>
                    <a:pt x="70714" y="20574"/>
                    <a:pt x="36576" y="42520"/>
                    <a:pt x="0" y="64465"/>
                  </a:cubicBezTo>
                  <a:cubicBezTo>
                    <a:pt x="24384" y="82296"/>
                    <a:pt x="56084" y="98755"/>
                    <a:pt x="70714" y="120701"/>
                  </a:cubicBezTo>
                  <a:cubicBezTo>
                    <a:pt x="78029" y="133045"/>
                    <a:pt x="82906" y="144018"/>
                    <a:pt x="87783" y="154991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DC58718-1B63-F858-291A-7EE834506228}"/>
                </a:ext>
              </a:extLst>
            </p:cNvPr>
            <p:cNvSpPr/>
            <p:nvPr/>
          </p:nvSpPr>
          <p:spPr>
            <a:xfrm>
              <a:off x="1741017" y="503377"/>
              <a:ext cx="331622" cy="161982"/>
            </a:xfrm>
            <a:custGeom>
              <a:avLst/>
              <a:gdLst>
                <a:gd name="connsiteX0" fmla="*/ 0 w 331622"/>
                <a:gd name="connsiteY0" fmla="*/ 159106 h 161982"/>
                <a:gd name="connsiteX1" fmla="*/ 41453 w 331622"/>
                <a:gd name="connsiteY1" fmla="*/ 48006 h 161982"/>
                <a:gd name="connsiteX2" fmla="*/ 80467 w 331622"/>
                <a:gd name="connsiteY2" fmla="*/ 49378 h 161982"/>
                <a:gd name="connsiteX3" fmla="*/ 226771 w 331622"/>
                <a:gd name="connsiteY3" fmla="*/ 0 h 161982"/>
                <a:gd name="connsiteX4" fmla="*/ 331622 w 331622"/>
                <a:gd name="connsiteY4" fmla="*/ 63094 h 161982"/>
                <a:gd name="connsiteX5" fmla="*/ 51206 w 331622"/>
                <a:gd name="connsiteY5" fmla="*/ 161849 h 161982"/>
                <a:gd name="connsiteX6" fmla="*/ 0 w 331622"/>
                <a:gd name="connsiteY6" fmla="*/ 159106 h 16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622" h="161982">
                  <a:moveTo>
                    <a:pt x="0" y="159106"/>
                  </a:moveTo>
                  <a:cubicBezTo>
                    <a:pt x="19507" y="123444"/>
                    <a:pt x="31699" y="85039"/>
                    <a:pt x="41453" y="48006"/>
                  </a:cubicBezTo>
                  <a:cubicBezTo>
                    <a:pt x="53645" y="49378"/>
                    <a:pt x="68275" y="50749"/>
                    <a:pt x="80467" y="49378"/>
                  </a:cubicBezTo>
                  <a:cubicBezTo>
                    <a:pt x="138989" y="45263"/>
                    <a:pt x="185318" y="23317"/>
                    <a:pt x="226771" y="0"/>
                  </a:cubicBezTo>
                  <a:cubicBezTo>
                    <a:pt x="268224" y="16459"/>
                    <a:pt x="302362" y="39776"/>
                    <a:pt x="331622" y="63094"/>
                  </a:cubicBezTo>
                  <a:cubicBezTo>
                    <a:pt x="277978" y="124816"/>
                    <a:pt x="187757" y="164592"/>
                    <a:pt x="51206" y="161849"/>
                  </a:cubicBezTo>
                  <a:cubicBezTo>
                    <a:pt x="36576" y="161849"/>
                    <a:pt x="17069" y="161849"/>
                    <a:pt x="0" y="159106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90AB7D4-4D63-6859-DA7F-D623E5466918}"/>
                </a:ext>
              </a:extLst>
            </p:cNvPr>
            <p:cNvSpPr/>
            <p:nvPr/>
          </p:nvSpPr>
          <p:spPr>
            <a:xfrm>
              <a:off x="853440" y="6228435"/>
              <a:ext cx="232087" cy="160476"/>
            </a:xfrm>
            <a:custGeom>
              <a:avLst/>
              <a:gdLst>
                <a:gd name="connsiteX0" fmla="*/ 65837 w 232087"/>
                <a:gd name="connsiteY0" fmla="*/ 0 h 160476"/>
                <a:gd name="connsiteX1" fmla="*/ 231648 w 232087"/>
                <a:gd name="connsiteY1" fmla="*/ 16459 h 160476"/>
                <a:gd name="connsiteX2" fmla="*/ 165811 w 232087"/>
                <a:gd name="connsiteY2" fmla="*/ 145390 h 160476"/>
                <a:gd name="connsiteX3" fmla="*/ 148742 w 232087"/>
                <a:gd name="connsiteY3" fmla="*/ 160477 h 160476"/>
                <a:gd name="connsiteX4" fmla="*/ 0 w 232087"/>
                <a:gd name="connsiteY4" fmla="*/ 137160 h 160476"/>
                <a:gd name="connsiteX5" fmla="*/ 65837 w 232087"/>
                <a:gd name="connsiteY5" fmla="*/ 0 h 16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087" h="160476">
                  <a:moveTo>
                    <a:pt x="65837" y="0"/>
                  </a:moveTo>
                  <a:cubicBezTo>
                    <a:pt x="121920" y="5486"/>
                    <a:pt x="175565" y="12344"/>
                    <a:pt x="231648" y="16459"/>
                  </a:cubicBezTo>
                  <a:cubicBezTo>
                    <a:pt x="236525" y="58979"/>
                    <a:pt x="199949" y="109728"/>
                    <a:pt x="165811" y="145390"/>
                  </a:cubicBezTo>
                  <a:cubicBezTo>
                    <a:pt x="160934" y="150876"/>
                    <a:pt x="156058" y="156362"/>
                    <a:pt x="148742" y="160477"/>
                  </a:cubicBezTo>
                  <a:cubicBezTo>
                    <a:pt x="102413" y="149504"/>
                    <a:pt x="51206" y="142646"/>
                    <a:pt x="0" y="137160"/>
                  </a:cubicBezTo>
                  <a:cubicBezTo>
                    <a:pt x="31699" y="93269"/>
                    <a:pt x="53645" y="46634"/>
                    <a:pt x="65837" y="0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8310B73-4ACD-3FEC-095A-2908E06A39B7}"/>
                </a:ext>
              </a:extLst>
            </p:cNvPr>
            <p:cNvSpPr/>
            <p:nvPr/>
          </p:nvSpPr>
          <p:spPr>
            <a:xfrm>
              <a:off x="7685837" y="1954530"/>
              <a:ext cx="373412" cy="141274"/>
            </a:xfrm>
            <a:custGeom>
              <a:avLst/>
              <a:gdLst>
                <a:gd name="connsiteX0" fmla="*/ 99974 w 373412"/>
                <a:gd name="connsiteY0" fmla="*/ 141275 h 141274"/>
                <a:gd name="connsiteX1" fmla="*/ 0 w 373412"/>
                <a:gd name="connsiteY1" fmla="*/ 56236 h 141274"/>
                <a:gd name="connsiteX2" fmla="*/ 256032 w 373412"/>
                <a:gd name="connsiteY2" fmla="*/ 1372 h 141274"/>
                <a:gd name="connsiteX3" fmla="*/ 368198 w 373412"/>
                <a:gd name="connsiteY3" fmla="*/ 0 h 141274"/>
                <a:gd name="connsiteX4" fmla="*/ 365760 w 373412"/>
                <a:gd name="connsiteY4" fmla="*/ 50749 h 141274"/>
                <a:gd name="connsiteX5" fmla="*/ 243840 w 373412"/>
                <a:gd name="connsiteY5" fmla="*/ 116586 h 141274"/>
                <a:gd name="connsiteX6" fmla="*/ 99974 w 373412"/>
                <a:gd name="connsiteY6" fmla="*/ 141275 h 14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412" h="141274">
                  <a:moveTo>
                    <a:pt x="99974" y="141275"/>
                  </a:moveTo>
                  <a:cubicBezTo>
                    <a:pt x="68275" y="111100"/>
                    <a:pt x="31699" y="80924"/>
                    <a:pt x="0" y="56236"/>
                  </a:cubicBezTo>
                  <a:cubicBezTo>
                    <a:pt x="82905" y="35662"/>
                    <a:pt x="209702" y="46634"/>
                    <a:pt x="256032" y="1372"/>
                  </a:cubicBezTo>
                  <a:cubicBezTo>
                    <a:pt x="295046" y="2743"/>
                    <a:pt x="331622" y="2743"/>
                    <a:pt x="368198" y="0"/>
                  </a:cubicBezTo>
                  <a:cubicBezTo>
                    <a:pt x="375513" y="16459"/>
                    <a:pt x="375513" y="32918"/>
                    <a:pt x="365760" y="50749"/>
                  </a:cubicBezTo>
                  <a:cubicBezTo>
                    <a:pt x="348691" y="82296"/>
                    <a:pt x="295046" y="102870"/>
                    <a:pt x="243840" y="116586"/>
                  </a:cubicBezTo>
                  <a:cubicBezTo>
                    <a:pt x="197510" y="128930"/>
                    <a:pt x="146304" y="131674"/>
                    <a:pt x="99974" y="141275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6721FEF-E757-32A7-A743-013778D4A50F}"/>
                </a:ext>
              </a:extLst>
            </p:cNvPr>
            <p:cNvSpPr/>
            <p:nvPr/>
          </p:nvSpPr>
          <p:spPr>
            <a:xfrm>
              <a:off x="5774131" y="475945"/>
              <a:ext cx="246278" cy="154990"/>
            </a:xfrm>
            <a:custGeom>
              <a:avLst/>
              <a:gdLst>
                <a:gd name="connsiteX0" fmla="*/ 87782 w 246278"/>
                <a:gd name="connsiteY0" fmla="*/ 154991 h 154990"/>
                <a:gd name="connsiteX1" fmla="*/ 246278 w 246278"/>
                <a:gd name="connsiteY1" fmla="*/ 97384 h 154990"/>
                <a:gd name="connsiteX2" fmla="*/ 212141 w 246278"/>
                <a:gd name="connsiteY2" fmla="*/ 53492 h 154990"/>
                <a:gd name="connsiteX3" fmla="*/ 112166 w 246278"/>
                <a:gd name="connsiteY3" fmla="*/ 0 h 154990"/>
                <a:gd name="connsiteX4" fmla="*/ 0 w 246278"/>
                <a:gd name="connsiteY4" fmla="*/ 64465 h 154990"/>
                <a:gd name="connsiteX5" fmla="*/ 70713 w 246278"/>
                <a:gd name="connsiteY5" fmla="*/ 120701 h 154990"/>
                <a:gd name="connsiteX6" fmla="*/ 87782 w 246278"/>
                <a:gd name="connsiteY6" fmla="*/ 154991 h 1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78" h="154990">
                  <a:moveTo>
                    <a:pt x="87782" y="154991"/>
                  </a:moveTo>
                  <a:cubicBezTo>
                    <a:pt x="138989" y="134417"/>
                    <a:pt x="195072" y="117958"/>
                    <a:pt x="246278" y="97384"/>
                  </a:cubicBezTo>
                  <a:cubicBezTo>
                    <a:pt x="236525" y="82296"/>
                    <a:pt x="226771" y="68580"/>
                    <a:pt x="212141" y="53492"/>
                  </a:cubicBezTo>
                  <a:cubicBezTo>
                    <a:pt x="195072" y="35662"/>
                    <a:pt x="153619" y="13716"/>
                    <a:pt x="112166" y="0"/>
                  </a:cubicBezTo>
                  <a:cubicBezTo>
                    <a:pt x="70713" y="20574"/>
                    <a:pt x="36576" y="42520"/>
                    <a:pt x="0" y="64465"/>
                  </a:cubicBezTo>
                  <a:cubicBezTo>
                    <a:pt x="24384" y="82296"/>
                    <a:pt x="56083" y="98755"/>
                    <a:pt x="70713" y="120701"/>
                  </a:cubicBezTo>
                  <a:cubicBezTo>
                    <a:pt x="78029" y="133045"/>
                    <a:pt x="82905" y="144018"/>
                    <a:pt x="87782" y="154991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7073A-694E-B9B0-913B-894669928DD6}"/>
                </a:ext>
              </a:extLst>
            </p:cNvPr>
            <p:cNvSpPr/>
            <p:nvPr/>
          </p:nvSpPr>
          <p:spPr>
            <a:xfrm>
              <a:off x="3672230" y="1153515"/>
              <a:ext cx="297484" cy="152247"/>
            </a:xfrm>
            <a:custGeom>
              <a:avLst/>
              <a:gdLst>
                <a:gd name="connsiteX0" fmla="*/ 51206 w 297484"/>
                <a:gd name="connsiteY0" fmla="*/ 152248 h 152247"/>
                <a:gd name="connsiteX1" fmla="*/ 0 w 297484"/>
                <a:gd name="connsiteY1" fmla="*/ 58979 h 152247"/>
                <a:gd name="connsiteX2" fmla="*/ 178003 w 297484"/>
                <a:gd name="connsiteY2" fmla="*/ 0 h 152247"/>
                <a:gd name="connsiteX3" fmla="*/ 297485 w 297484"/>
                <a:gd name="connsiteY3" fmla="*/ 0 h 152247"/>
                <a:gd name="connsiteX4" fmla="*/ 119481 w 297484"/>
                <a:gd name="connsiteY4" fmla="*/ 139903 h 152247"/>
                <a:gd name="connsiteX5" fmla="*/ 51206 w 297484"/>
                <a:gd name="connsiteY5" fmla="*/ 152248 h 15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484" h="152247">
                  <a:moveTo>
                    <a:pt x="51206" y="152248"/>
                  </a:moveTo>
                  <a:cubicBezTo>
                    <a:pt x="39014" y="120701"/>
                    <a:pt x="21945" y="89154"/>
                    <a:pt x="0" y="58979"/>
                  </a:cubicBezTo>
                  <a:cubicBezTo>
                    <a:pt x="65837" y="49378"/>
                    <a:pt x="126797" y="30175"/>
                    <a:pt x="178003" y="0"/>
                  </a:cubicBezTo>
                  <a:cubicBezTo>
                    <a:pt x="217017" y="2743"/>
                    <a:pt x="258470" y="2743"/>
                    <a:pt x="297485" y="0"/>
                  </a:cubicBezTo>
                  <a:cubicBezTo>
                    <a:pt x="287731" y="61722"/>
                    <a:pt x="234086" y="112471"/>
                    <a:pt x="119481" y="139903"/>
                  </a:cubicBezTo>
                  <a:cubicBezTo>
                    <a:pt x="97536" y="145390"/>
                    <a:pt x="75590" y="149504"/>
                    <a:pt x="51206" y="152248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556E682-51F9-962E-429C-F02A2A3E4B12}"/>
                </a:ext>
              </a:extLst>
            </p:cNvPr>
            <p:cNvSpPr/>
            <p:nvPr/>
          </p:nvSpPr>
          <p:spPr>
            <a:xfrm>
              <a:off x="10316870" y="261975"/>
              <a:ext cx="251154" cy="134416"/>
            </a:xfrm>
            <a:custGeom>
              <a:avLst/>
              <a:gdLst>
                <a:gd name="connsiteX0" fmla="*/ 0 w 251154"/>
                <a:gd name="connsiteY0" fmla="*/ 89154 h 134416"/>
                <a:gd name="connsiteX1" fmla="*/ 153619 w 251154"/>
                <a:gd name="connsiteY1" fmla="*/ 0 h 134416"/>
                <a:gd name="connsiteX2" fmla="*/ 251155 w 251154"/>
                <a:gd name="connsiteY2" fmla="*/ 46634 h 134416"/>
                <a:gd name="connsiteX3" fmla="*/ 82905 w 251154"/>
                <a:gd name="connsiteY3" fmla="*/ 134417 h 134416"/>
                <a:gd name="connsiteX4" fmla="*/ 0 w 251154"/>
                <a:gd name="connsiteY4" fmla="*/ 89154 h 13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154" h="134416">
                  <a:moveTo>
                    <a:pt x="0" y="89154"/>
                  </a:moveTo>
                  <a:cubicBezTo>
                    <a:pt x="58521" y="64465"/>
                    <a:pt x="112167" y="34290"/>
                    <a:pt x="153619" y="0"/>
                  </a:cubicBezTo>
                  <a:cubicBezTo>
                    <a:pt x="185319" y="16459"/>
                    <a:pt x="217017" y="31547"/>
                    <a:pt x="251155" y="46634"/>
                  </a:cubicBezTo>
                  <a:cubicBezTo>
                    <a:pt x="217017" y="83668"/>
                    <a:pt x="143865" y="113843"/>
                    <a:pt x="82905" y="134417"/>
                  </a:cubicBezTo>
                  <a:cubicBezTo>
                    <a:pt x="56083" y="119329"/>
                    <a:pt x="29260" y="104242"/>
                    <a:pt x="0" y="89154"/>
                  </a:cubicBezTo>
                  <a:close/>
                </a:path>
              </a:pathLst>
            </a:custGeom>
            <a:solidFill>
              <a:srgbClr val="FF37C7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38EFE92-DE87-4EB4-80E0-1C65751DF59B}"/>
              </a:ext>
            </a:extLst>
          </p:cNvPr>
          <p:cNvGrpSpPr/>
          <p:nvPr/>
        </p:nvGrpSpPr>
        <p:grpSpPr>
          <a:xfrm>
            <a:off x="2645524" y="2281688"/>
            <a:ext cx="6772337" cy="4547814"/>
            <a:chOff x="2645524" y="2281688"/>
            <a:chExt cx="6772337" cy="4547814"/>
          </a:xfrm>
        </p:grpSpPr>
        <p:pic>
          <p:nvPicPr>
            <p:cNvPr id="45" name="Picture 44" descr="A picture containing toy, doll&#10;&#10;Description automatically generated">
              <a:extLst>
                <a:ext uri="{FF2B5EF4-FFF2-40B4-BE49-F238E27FC236}">
                  <a16:creationId xmlns:a16="http://schemas.microsoft.com/office/drawing/2014/main" id="{7D58D64E-AA39-EC9C-0CE2-C3A591ACA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6401" y="2281688"/>
              <a:ext cx="6581653" cy="4547814"/>
            </a:xfrm>
            <a:prstGeom prst="rect">
              <a:avLst/>
            </a:prstGeom>
          </p:spPr>
        </p:pic>
        <p:pic>
          <p:nvPicPr>
            <p:cNvPr id="47" name="Picture 46" descr="Icon&#10;&#10;Description automatically generated">
              <a:extLst>
                <a:ext uri="{FF2B5EF4-FFF2-40B4-BE49-F238E27FC236}">
                  <a16:creationId xmlns:a16="http://schemas.microsoft.com/office/drawing/2014/main" id="{02DFB7D5-BAD2-83EF-AE1C-A71B8422D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9548">
              <a:off x="8418889" y="2338760"/>
              <a:ext cx="998972" cy="1046325"/>
            </a:xfrm>
            <a:prstGeom prst="rect">
              <a:avLst/>
            </a:prstGeom>
          </p:spPr>
        </p:pic>
        <p:pic>
          <p:nvPicPr>
            <p:cNvPr id="50" name="Picture 49" descr="Icon&#10;&#10;Description automatically generated">
              <a:extLst>
                <a:ext uri="{FF2B5EF4-FFF2-40B4-BE49-F238E27FC236}">
                  <a16:creationId xmlns:a16="http://schemas.microsoft.com/office/drawing/2014/main" id="{F7380060-CA83-6721-DA14-DCD030AEC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00016">
              <a:off x="2645524" y="3441150"/>
              <a:ext cx="893584" cy="935941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856091E-E2DE-48D5-9584-2808E1CEC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7587" y="876621"/>
            <a:ext cx="9352075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CC27F1-CB41-C0FA-79FF-50A6FEA747C3}"/>
              </a:ext>
            </a:extLst>
          </p:cNvPr>
          <p:cNvGrpSpPr/>
          <p:nvPr/>
        </p:nvGrpSpPr>
        <p:grpSpPr>
          <a:xfrm>
            <a:off x="1645684" y="330232"/>
            <a:ext cx="8534636" cy="830998"/>
            <a:chOff x="2941084" y="292594"/>
            <a:chExt cx="6309828" cy="83099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D1B873-F040-A745-EDFC-C175F496F059}"/>
                </a:ext>
              </a:extLst>
            </p:cNvPr>
            <p:cNvSpPr txBox="1"/>
            <p:nvPr/>
          </p:nvSpPr>
          <p:spPr>
            <a:xfrm>
              <a:off x="2941085" y="292595"/>
              <a:ext cx="63098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r>
                <a:rPr kumimoji="0" lang="en-US" sz="48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kumimoji="0" lang="en-US" sz="48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Nghĩa</a:t>
              </a:r>
              <a:r>
                <a:rPr kumimoji="0" lang="en-US" sz="48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kumimoji="0" lang="en-US" sz="48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r>
                <a:rPr kumimoji="0" lang="en-US" sz="48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endParaRPr kumimoji="0" lang="en-US" sz="4800" b="1" i="0" u="none" strike="noStrike" kern="1200" cap="none" spc="0" normalizeH="0" baseline="0" noProof="0" dirty="0">
                <a:ln w="19050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9460F8-EA8D-4E8B-7739-6C380EA8610C}"/>
                </a:ext>
              </a:extLst>
            </p:cNvPr>
            <p:cNvSpPr txBox="1"/>
            <p:nvPr/>
          </p:nvSpPr>
          <p:spPr>
            <a:xfrm>
              <a:off x="2941084" y="292594"/>
              <a:ext cx="63098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Nghĩa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endPara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0C7495A3-59C5-270C-28D3-73A6D1B07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7207" y="2215540"/>
            <a:ext cx="3720353" cy="4312227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71E4178-F53D-DB72-7629-96D6A18675B3}"/>
              </a:ext>
            </a:extLst>
          </p:cNvPr>
          <p:cNvSpPr/>
          <p:nvPr/>
        </p:nvSpPr>
        <p:spPr>
          <a:xfrm>
            <a:off x="640598" y="2215540"/>
            <a:ext cx="5714482" cy="2596490"/>
          </a:xfrm>
          <a:custGeom>
            <a:avLst/>
            <a:gdLst>
              <a:gd name="csX0" fmla="*/ 0 w 5714482"/>
              <a:gd name="csY0" fmla="*/ 432757 h 2596490"/>
              <a:gd name="csX1" fmla="*/ 432757 w 5714482"/>
              <a:gd name="csY1" fmla="*/ 0 h 2596490"/>
              <a:gd name="csX2" fmla="*/ 3333448 w 5714482"/>
              <a:gd name="csY2" fmla="*/ 0 h 2596490"/>
              <a:gd name="csX3" fmla="*/ 3333448 w 5714482"/>
              <a:gd name="csY3" fmla="*/ 0 h 2596490"/>
              <a:gd name="csX4" fmla="*/ 4762068 w 5714482"/>
              <a:gd name="csY4" fmla="*/ 0 h 2596490"/>
              <a:gd name="csX5" fmla="*/ 5281725 w 5714482"/>
              <a:gd name="csY5" fmla="*/ 0 h 2596490"/>
              <a:gd name="csX6" fmla="*/ 5714482 w 5714482"/>
              <a:gd name="csY6" fmla="*/ 432757 h 2596490"/>
              <a:gd name="csX7" fmla="*/ 5714482 w 5714482"/>
              <a:gd name="csY7" fmla="*/ 1514619 h 2596490"/>
              <a:gd name="csX8" fmla="*/ 6755946 w 5714482"/>
              <a:gd name="csY8" fmla="*/ 1691743 h 2596490"/>
              <a:gd name="csX9" fmla="*/ 5714482 w 5714482"/>
              <a:gd name="csY9" fmla="*/ 2163742 h 2596490"/>
              <a:gd name="csX10" fmla="*/ 5714482 w 5714482"/>
              <a:gd name="csY10" fmla="*/ 2163733 h 2596490"/>
              <a:gd name="csX11" fmla="*/ 5281725 w 5714482"/>
              <a:gd name="csY11" fmla="*/ 2596490 h 2596490"/>
              <a:gd name="csX12" fmla="*/ 4762068 w 5714482"/>
              <a:gd name="csY12" fmla="*/ 2596490 h 2596490"/>
              <a:gd name="csX13" fmla="*/ 3333448 w 5714482"/>
              <a:gd name="csY13" fmla="*/ 2596490 h 2596490"/>
              <a:gd name="csX14" fmla="*/ 3333448 w 5714482"/>
              <a:gd name="csY14" fmla="*/ 2596490 h 2596490"/>
              <a:gd name="csX15" fmla="*/ 432757 w 5714482"/>
              <a:gd name="csY15" fmla="*/ 2596490 h 2596490"/>
              <a:gd name="csX16" fmla="*/ 0 w 5714482"/>
              <a:gd name="csY16" fmla="*/ 2163733 h 2596490"/>
              <a:gd name="csX17" fmla="*/ 0 w 5714482"/>
              <a:gd name="csY17" fmla="*/ 2163742 h 2596490"/>
              <a:gd name="csX18" fmla="*/ 0 w 5714482"/>
              <a:gd name="csY18" fmla="*/ 1514619 h 2596490"/>
              <a:gd name="csX19" fmla="*/ 0 w 5714482"/>
              <a:gd name="csY19" fmla="*/ 1514619 h 2596490"/>
              <a:gd name="csX20" fmla="*/ 0 w 5714482"/>
              <a:gd name="csY20" fmla="*/ 432757 h 25964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5714482" h="2596490" fill="none" extrusionOk="0">
                <a:moveTo>
                  <a:pt x="0" y="432757"/>
                </a:moveTo>
                <a:cubicBezTo>
                  <a:pt x="-6400" y="201445"/>
                  <a:pt x="203593" y="-26623"/>
                  <a:pt x="432757" y="0"/>
                </a:cubicBezTo>
                <a:cubicBezTo>
                  <a:pt x="1722307" y="129591"/>
                  <a:pt x="2204699" y="-79037"/>
                  <a:pt x="3333448" y="0"/>
                </a:cubicBezTo>
                <a:lnTo>
                  <a:pt x="3333448" y="0"/>
                </a:lnTo>
                <a:cubicBezTo>
                  <a:pt x="3673179" y="-42663"/>
                  <a:pt x="4616909" y="46235"/>
                  <a:pt x="4762068" y="0"/>
                </a:cubicBezTo>
                <a:cubicBezTo>
                  <a:pt x="4900521" y="-45199"/>
                  <a:pt x="5058361" y="24107"/>
                  <a:pt x="5281725" y="0"/>
                </a:cubicBezTo>
                <a:cubicBezTo>
                  <a:pt x="5529256" y="6860"/>
                  <a:pt x="5700347" y="189169"/>
                  <a:pt x="5714482" y="432757"/>
                </a:cubicBezTo>
                <a:cubicBezTo>
                  <a:pt x="5695447" y="585103"/>
                  <a:pt x="5802645" y="1116826"/>
                  <a:pt x="5714482" y="1514619"/>
                </a:cubicBezTo>
                <a:cubicBezTo>
                  <a:pt x="6092544" y="1665284"/>
                  <a:pt x="6495772" y="1659385"/>
                  <a:pt x="6755946" y="1691743"/>
                </a:cubicBezTo>
                <a:cubicBezTo>
                  <a:pt x="6584700" y="1841326"/>
                  <a:pt x="6146324" y="1908644"/>
                  <a:pt x="5714482" y="2163742"/>
                </a:cubicBezTo>
                <a:lnTo>
                  <a:pt x="5714482" y="2163733"/>
                </a:lnTo>
                <a:cubicBezTo>
                  <a:pt x="5746730" y="2381004"/>
                  <a:pt x="5557872" y="2619430"/>
                  <a:pt x="5281725" y="2596490"/>
                </a:cubicBezTo>
                <a:cubicBezTo>
                  <a:pt x="5081203" y="2573810"/>
                  <a:pt x="4942708" y="2585402"/>
                  <a:pt x="4762068" y="2596490"/>
                </a:cubicBezTo>
                <a:cubicBezTo>
                  <a:pt x="4180848" y="2586349"/>
                  <a:pt x="3522184" y="2544880"/>
                  <a:pt x="3333448" y="2596490"/>
                </a:cubicBezTo>
                <a:lnTo>
                  <a:pt x="3333448" y="2596490"/>
                </a:lnTo>
                <a:cubicBezTo>
                  <a:pt x="2375315" y="2556824"/>
                  <a:pt x="985298" y="2724139"/>
                  <a:pt x="432757" y="2596490"/>
                </a:cubicBezTo>
                <a:cubicBezTo>
                  <a:pt x="188837" y="2590694"/>
                  <a:pt x="35388" y="2424118"/>
                  <a:pt x="0" y="2163733"/>
                </a:cubicBezTo>
                <a:lnTo>
                  <a:pt x="0" y="2163742"/>
                </a:lnTo>
                <a:cubicBezTo>
                  <a:pt x="4394" y="1973809"/>
                  <a:pt x="92" y="1589196"/>
                  <a:pt x="0" y="1514619"/>
                </a:cubicBezTo>
                <a:lnTo>
                  <a:pt x="0" y="1514619"/>
                </a:lnTo>
                <a:cubicBezTo>
                  <a:pt x="-42296" y="1055394"/>
                  <a:pt x="17260" y="757464"/>
                  <a:pt x="0" y="432757"/>
                </a:cubicBezTo>
                <a:close/>
              </a:path>
              <a:path w="5714482" h="2596490" stroke="0" extrusionOk="0">
                <a:moveTo>
                  <a:pt x="0" y="432757"/>
                </a:moveTo>
                <a:cubicBezTo>
                  <a:pt x="5949" y="174391"/>
                  <a:pt x="167426" y="27145"/>
                  <a:pt x="432757" y="0"/>
                </a:cubicBezTo>
                <a:cubicBezTo>
                  <a:pt x="1787372" y="-30226"/>
                  <a:pt x="2446524" y="19287"/>
                  <a:pt x="3333448" y="0"/>
                </a:cubicBezTo>
                <a:lnTo>
                  <a:pt x="3333448" y="0"/>
                </a:lnTo>
                <a:cubicBezTo>
                  <a:pt x="3950055" y="57875"/>
                  <a:pt x="4428323" y="125756"/>
                  <a:pt x="4762068" y="0"/>
                </a:cubicBezTo>
                <a:cubicBezTo>
                  <a:pt x="4836226" y="5818"/>
                  <a:pt x="5197441" y="-15038"/>
                  <a:pt x="5281725" y="0"/>
                </a:cubicBezTo>
                <a:cubicBezTo>
                  <a:pt x="5550037" y="-3498"/>
                  <a:pt x="5690038" y="158787"/>
                  <a:pt x="5714482" y="432757"/>
                </a:cubicBezTo>
                <a:cubicBezTo>
                  <a:pt x="5719642" y="546428"/>
                  <a:pt x="5622112" y="1343837"/>
                  <a:pt x="5714482" y="1514619"/>
                </a:cubicBezTo>
                <a:cubicBezTo>
                  <a:pt x="5957541" y="1506823"/>
                  <a:pt x="6293755" y="1531619"/>
                  <a:pt x="6755946" y="1691743"/>
                </a:cubicBezTo>
                <a:cubicBezTo>
                  <a:pt x="6302241" y="1796746"/>
                  <a:pt x="6135452" y="2008212"/>
                  <a:pt x="5714482" y="2163742"/>
                </a:cubicBezTo>
                <a:lnTo>
                  <a:pt x="5714482" y="2163733"/>
                </a:lnTo>
                <a:cubicBezTo>
                  <a:pt x="5723920" y="2396940"/>
                  <a:pt x="5516740" y="2553747"/>
                  <a:pt x="5281725" y="2596490"/>
                </a:cubicBezTo>
                <a:cubicBezTo>
                  <a:pt x="5190073" y="2629063"/>
                  <a:pt x="4862030" y="2640320"/>
                  <a:pt x="4762068" y="2596490"/>
                </a:cubicBezTo>
                <a:cubicBezTo>
                  <a:pt x="4086233" y="2685052"/>
                  <a:pt x="3729380" y="2720283"/>
                  <a:pt x="3333448" y="2596490"/>
                </a:cubicBezTo>
                <a:lnTo>
                  <a:pt x="3333448" y="2596490"/>
                </a:lnTo>
                <a:cubicBezTo>
                  <a:pt x="3018357" y="2691522"/>
                  <a:pt x="1459112" y="2546567"/>
                  <a:pt x="432757" y="2596490"/>
                </a:cubicBezTo>
                <a:cubicBezTo>
                  <a:pt x="180303" y="2553633"/>
                  <a:pt x="12192" y="2422164"/>
                  <a:pt x="0" y="2163733"/>
                </a:cubicBezTo>
                <a:lnTo>
                  <a:pt x="0" y="2163742"/>
                </a:lnTo>
                <a:cubicBezTo>
                  <a:pt x="32682" y="1860689"/>
                  <a:pt x="20486" y="1586373"/>
                  <a:pt x="0" y="1514619"/>
                </a:cubicBezTo>
                <a:lnTo>
                  <a:pt x="0" y="1514619"/>
                </a:lnTo>
                <a:cubicBezTo>
                  <a:pt x="67611" y="1219064"/>
                  <a:pt x="91262" y="868943"/>
                  <a:pt x="0" y="432757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44475365">
                  <a:prstGeom prst="wedgeRoundRectCallout">
                    <a:avLst>
                      <a:gd name="adj1" fmla="val 68225"/>
                      <a:gd name="adj2" fmla="val 1515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bài đọc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có từ nào em chưa hiểu nghĩa? </a:t>
            </a:r>
          </a:p>
        </p:txBody>
      </p:sp>
    </p:spTree>
    <p:extLst>
      <p:ext uri="{BB962C8B-B14F-4D97-AF65-F5344CB8AC3E}">
        <p14:creationId xmlns:p14="http://schemas.microsoft.com/office/powerpoint/2010/main" val="356359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c dự án kỳ vọng làm thay đổi diện mạo TP Nha Trang">
            <a:extLst>
              <a:ext uri="{FF2B5EF4-FFF2-40B4-BE49-F238E27FC236}">
                <a16:creationId xmlns:a16="http://schemas.microsoft.com/office/drawing/2014/main" id="{3248C728-3ACF-45C7-A164-14BBA4FB9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4CA409-53F0-41EB-8DA8-09B6CE3C6C9F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b="1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kumimoji="0" lang="en-US" sz="4400" b="1" i="0" u="none" strike="noStrike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4400" b="1" i="0" u="none" strike="noStrike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400" b="1" i="0" u="none" strike="noStrike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kumimoji="0" lang="en-US" sz="4400" b="1" i="0" u="none" strike="noStrike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endParaRPr kumimoji="0" lang="en-US" sz="4400" b="0" i="1" u="none" strike="noStrike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25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1DB434-AF19-F97D-B3DC-375749437DF3}"/>
              </a:ext>
            </a:extLst>
          </p:cNvPr>
          <p:cNvSpPr/>
          <p:nvPr/>
        </p:nvSpPr>
        <p:spPr>
          <a:xfrm>
            <a:off x="548640" y="1691362"/>
            <a:ext cx="7510839" cy="2206268"/>
          </a:xfrm>
          <a:custGeom>
            <a:avLst/>
            <a:gdLst>
              <a:gd name="csX0" fmla="*/ 0 w 7510839"/>
              <a:gd name="csY0" fmla="*/ 538793 h 2206268"/>
              <a:gd name="csX1" fmla="*/ 538793 w 7510839"/>
              <a:gd name="csY1" fmla="*/ 0 h 2206268"/>
              <a:gd name="csX2" fmla="*/ 6972046 w 7510839"/>
              <a:gd name="csY2" fmla="*/ 0 h 2206268"/>
              <a:gd name="csX3" fmla="*/ 7510839 w 7510839"/>
              <a:gd name="csY3" fmla="*/ 538793 h 2206268"/>
              <a:gd name="csX4" fmla="*/ 7510839 w 7510839"/>
              <a:gd name="csY4" fmla="*/ 1667475 h 2206268"/>
              <a:gd name="csX5" fmla="*/ 6972046 w 7510839"/>
              <a:gd name="csY5" fmla="*/ 2206268 h 2206268"/>
              <a:gd name="csX6" fmla="*/ 538793 w 7510839"/>
              <a:gd name="csY6" fmla="*/ 2206268 h 2206268"/>
              <a:gd name="csX7" fmla="*/ 0 w 7510839"/>
              <a:gd name="csY7" fmla="*/ 1667475 h 2206268"/>
              <a:gd name="csX8" fmla="*/ 0 w 7510839"/>
              <a:gd name="csY8" fmla="*/ 538793 h 220626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7510839" h="2206268" fill="none" extrusionOk="0">
                <a:moveTo>
                  <a:pt x="0" y="538793"/>
                </a:moveTo>
                <a:cubicBezTo>
                  <a:pt x="-11702" y="282233"/>
                  <a:pt x="199162" y="-28268"/>
                  <a:pt x="538793" y="0"/>
                </a:cubicBezTo>
                <a:cubicBezTo>
                  <a:pt x="3059028" y="-35273"/>
                  <a:pt x="5175909" y="-144294"/>
                  <a:pt x="6972046" y="0"/>
                </a:cubicBezTo>
                <a:cubicBezTo>
                  <a:pt x="7293779" y="7356"/>
                  <a:pt x="7475742" y="211635"/>
                  <a:pt x="7510839" y="538793"/>
                </a:cubicBezTo>
                <a:cubicBezTo>
                  <a:pt x="7570810" y="1067798"/>
                  <a:pt x="7449098" y="1145171"/>
                  <a:pt x="7510839" y="1667475"/>
                </a:cubicBezTo>
                <a:cubicBezTo>
                  <a:pt x="7558303" y="1929150"/>
                  <a:pt x="7287276" y="2187120"/>
                  <a:pt x="6972046" y="2206268"/>
                </a:cubicBezTo>
                <a:cubicBezTo>
                  <a:pt x="3861891" y="2283793"/>
                  <a:pt x="2538341" y="2162565"/>
                  <a:pt x="538793" y="2206268"/>
                </a:cubicBezTo>
                <a:cubicBezTo>
                  <a:pt x="237005" y="2205098"/>
                  <a:pt x="-31363" y="1964613"/>
                  <a:pt x="0" y="1667475"/>
                </a:cubicBezTo>
                <a:cubicBezTo>
                  <a:pt x="68993" y="1244359"/>
                  <a:pt x="-99621" y="663370"/>
                  <a:pt x="0" y="538793"/>
                </a:cubicBezTo>
                <a:close/>
              </a:path>
              <a:path w="7510839" h="2206268" stroke="0" extrusionOk="0">
                <a:moveTo>
                  <a:pt x="0" y="538793"/>
                </a:moveTo>
                <a:cubicBezTo>
                  <a:pt x="-3436" y="229352"/>
                  <a:pt x="214640" y="21532"/>
                  <a:pt x="538793" y="0"/>
                </a:cubicBezTo>
                <a:cubicBezTo>
                  <a:pt x="2931947" y="-95379"/>
                  <a:pt x="4489506" y="58096"/>
                  <a:pt x="6972046" y="0"/>
                </a:cubicBezTo>
                <a:cubicBezTo>
                  <a:pt x="7247357" y="-15667"/>
                  <a:pt x="7505062" y="237074"/>
                  <a:pt x="7510839" y="538793"/>
                </a:cubicBezTo>
                <a:cubicBezTo>
                  <a:pt x="7491339" y="711019"/>
                  <a:pt x="7578763" y="1125926"/>
                  <a:pt x="7510839" y="1667475"/>
                </a:cubicBezTo>
                <a:cubicBezTo>
                  <a:pt x="7544385" y="1925168"/>
                  <a:pt x="7251992" y="2188715"/>
                  <a:pt x="6972046" y="2206268"/>
                </a:cubicBezTo>
                <a:cubicBezTo>
                  <a:pt x="6321370" y="2146362"/>
                  <a:pt x="2163850" y="2288782"/>
                  <a:pt x="538793" y="2206268"/>
                </a:cubicBezTo>
                <a:cubicBezTo>
                  <a:pt x="206985" y="2214733"/>
                  <a:pt x="-19957" y="1985297"/>
                  <a:pt x="0" y="1667475"/>
                </a:cubicBezTo>
                <a:cubicBezTo>
                  <a:pt x="53418" y="1428810"/>
                  <a:pt x="-100661" y="790909"/>
                  <a:pt x="0" y="538793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Hớn hở: nét mặt tươi tỉnh, lộ rõ vẻ vui mừng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98878CC-CDAD-DE0D-FE7E-829471C61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6328" y="1749408"/>
            <a:ext cx="3677254" cy="473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1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1DB434-AF19-F97D-B3DC-375749437DF3}"/>
              </a:ext>
            </a:extLst>
          </p:cNvPr>
          <p:cNvSpPr/>
          <p:nvPr/>
        </p:nvSpPr>
        <p:spPr>
          <a:xfrm>
            <a:off x="548641" y="1691362"/>
            <a:ext cx="6572250" cy="2206268"/>
          </a:xfrm>
          <a:custGeom>
            <a:avLst/>
            <a:gdLst>
              <a:gd name="csX0" fmla="*/ 0 w 6572250"/>
              <a:gd name="csY0" fmla="*/ 538793 h 2206268"/>
              <a:gd name="csX1" fmla="*/ 538793 w 6572250"/>
              <a:gd name="csY1" fmla="*/ 0 h 2206268"/>
              <a:gd name="csX2" fmla="*/ 6033457 w 6572250"/>
              <a:gd name="csY2" fmla="*/ 0 h 2206268"/>
              <a:gd name="csX3" fmla="*/ 6572250 w 6572250"/>
              <a:gd name="csY3" fmla="*/ 538793 h 2206268"/>
              <a:gd name="csX4" fmla="*/ 6572250 w 6572250"/>
              <a:gd name="csY4" fmla="*/ 1667475 h 2206268"/>
              <a:gd name="csX5" fmla="*/ 6033457 w 6572250"/>
              <a:gd name="csY5" fmla="*/ 2206268 h 2206268"/>
              <a:gd name="csX6" fmla="*/ 538793 w 6572250"/>
              <a:gd name="csY6" fmla="*/ 2206268 h 2206268"/>
              <a:gd name="csX7" fmla="*/ 0 w 6572250"/>
              <a:gd name="csY7" fmla="*/ 1667475 h 2206268"/>
              <a:gd name="csX8" fmla="*/ 0 w 6572250"/>
              <a:gd name="csY8" fmla="*/ 538793 h 220626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572250" h="2206268" fill="none" extrusionOk="0">
                <a:moveTo>
                  <a:pt x="0" y="538793"/>
                </a:moveTo>
                <a:cubicBezTo>
                  <a:pt x="-11702" y="282233"/>
                  <a:pt x="199162" y="-28268"/>
                  <a:pt x="538793" y="0"/>
                </a:cubicBezTo>
                <a:cubicBezTo>
                  <a:pt x="1377313" y="-35273"/>
                  <a:pt x="4393333" y="-144294"/>
                  <a:pt x="6033457" y="0"/>
                </a:cubicBezTo>
                <a:cubicBezTo>
                  <a:pt x="6355190" y="7356"/>
                  <a:pt x="6537153" y="211635"/>
                  <a:pt x="6572250" y="538793"/>
                </a:cubicBezTo>
                <a:cubicBezTo>
                  <a:pt x="6632221" y="1067798"/>
                  <a:pt x="6510509" y="1145171"/>
                  <a:pt x="6572250" y="1667475"/>
                </a:cubicBezTo>
                <a:cubicBezTo>
                  <a:pt x="6619714" y="1929150"/>
                  <a:pt x="6348687" y="2187120"/>
                  <a:pt x="6033457" y="2206268"/>
                </a:cubicBezTo>
                <a:cubicBezTo>
                  <a:pt x="4761464" y="2283793"/>
                  <a:pt x="3227686" y="2162565"/>
                  <a:pt x="538793" y="2206268"/>
                </a:cubicBezTo>
                <a:cubicBezTo>
                  <a:pt x="237005" y="2205098"/>
                  <a:pt x="-31363" y="1964613"/>
                  <a:pt x="0" y="1667475"/>
                </a:cubicBezTo>
                <a:cubicBezTo>
                  <a:pt x="68993" y="1244359"/>
                  <a:pt x="-99621" y="663370"/>
                  <a:pt x="0" y="538793"/>
                </a:cubicBezTo>
                <a:close/>
              </a:path>
              <a:path w="6572250" h="2206268" stroke="0" extrusionOk="0">
                <a:moveTo>
                  <a:pt x="0" y="538793"/>
                </a:moveTo>
                <a:cubicBezTo>
                  <a:pt x="-3436" y="229352"/>
                  <a:pt x="214640" y="21532"/>
                  <a:pt x="538793" y="0"/>
                </a:cubicBezTo>
                <a:cubicBezTo>
                  <a:pt x="1179512" y="-95379"/>
                  <a:pt x="4489168" y="58096"/>
                  <a:pt x="6033457" y="0"/>
                </a:cubicBezTo>
                <a:cubicBezTo>
                  <a:pt x="6308768" y="-15667"/>
                  <a:pt x="6566473" y="237074"/>
                  <a:pt x="6572250" y="538793"/>
                </a:cubicBezTo>
                <a:cubicBezTo>
                  <a:pt x="6552750" y="711019"/>
                  <a:pt x="6640174" y="1125926"/>
                  <a:pt x="6572250" y="1667475"/>
                </a:cubicBezTo>
                <a:cubicBezTo>
                  <a:pt x="6605796" y="1925168"/>
                  <a:pt x="6313403" y="2188715"/>
                  <a:pt x="6033457" y="2206268"/>
                </a:cubicBezTo>
                <a:cubicBezTo>
                  <a:pt x="3912936" y="2146362"/>
                  <a:pt x="1358859" y="2288782"/>
                  <a:pt x="538793" y="2206268"/>
                </a:cubicBezTo>
                <a:cubicBezTo>
                  <a:pt x="206985" y="2214733"/>
                  <a:pt x="-19957" y="1985297"/>
                  <a:pt x="0" y="1667475"/>
                </a:cubicBezTo>
                <a:cubicBezTo>
                  <a:pt x="53418" y="1428810"/>
                  <a:pt x="-100661" y="790909"/>
                  <a:pt x="0" y="538793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Hối hả: rất vội vã</a:t>
            </a: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1F3A65B-E639-4A97-9864-6C16F6BF31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076" y="2934258"/>
            <a:ext cx="3919605" cy="325916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E5D5B2D-E20F-4D90-8AC8-199EA5DF0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871" y="2976334"/>
            <a:ext cx="2347910" cy="33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9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C99B709F-4965-96C2-60AA-54EF97D5AD8E}"/>
              </a:ext>
            </a:extLst>
          </p:cNvPr>
          <p:cNvGrpSpPr/>
          <p:nvPr/>
        </p:nvGrpSpPr>
        <p:grpSpPr>
          <a:xfrm>
            <a:off x="2428876" y="97971"/>
            <a:ext cx="8353424" cy="1117520"/>
            <a:chOff x="2428876" y="0"/>
            <a:chExt cx="8353424" cy="1117520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F61FC70-B74D-7509-85FF-7895935B2660}"/>
                </a:ext>
              </a:extLst>
            </p:cNvPr>
            <p:cNvSpPr txBox="1"/>
            <p:nvPr/>
          </p:nvSpPr>
          <p:spPr>
            <a:xfrm>
              <a:off x="2447925" y="0"/>
              <a:ext cx="82581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 w="2540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 CẦU CẦN ĐẠT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23A966E-FA2F-4669-7470-053DB2310D12}"/>
                </a:ext>
              </a:extLst>
            </p:cNvPr>
            <p:cNvSpPr txBox="1"/>
            <p:nvPr/>
          </p:nvSpPr>
          <p:spPr>
            <a:xfrm>
              <a:off x="2428876" y="9524"/>
              <a:ext cx="835342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 CẦU CẦN ĐẠT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7EEBF05-4E5E-8A07-89C4-DAC7D90E2780}"/>
              </a:ext>
            </a:extLst>
          </p:cNvPr>
          <p:cNvSpPr/>
          <p:nvPr/>
        </p:nvSpPr>
        <p:spPr>
          <a:xfrm>
            <a:off x="255799" y="1606645"/>
            <a:ext cx="11781453" cy="5094514"/>
          </a:xfrm>
          <a:custGeom>
            <a:avLst/>
            <a:gdLst>
              <a:gd name="csX0" fmla="*/ 0 w 11781453"/>
              <a:gd name="csY0" fmla="*/ 690459 h 5094514"/>
              <a:gd name="csX1" fmla="*/ 690459 w 11781453"/>
              <a:gd name="csY1" fmla="*/ 0 h 5094514"/>
              <a:gd name="csX2" fmla="*/ 11090994 w 11781453"/>
              <a:gd name="csY2" fmla="*/ 0 h 5094514"/>
              <a:gd name="csX3" fmla="*/ 11781453 w 11781453"/>
              <a:gd name="csY3" fmla="*/ 690459 h 5094514"/>
              <a:gd name="csX4" fmla="*/ 11781453 w 11781453"/>
              <a:gd name="csY4" fmla="*/ 4404055 h 5094514"/>
              <a:gd name="csX5" fmla="*/ 11090994 w 11781453"/>
              <a:gd name="csY5" fmla="*/ 5094514 h 5094514"/>
              <a:gd name="csX6" fmla="*/ 690459 w 11781453"/>
              <a:gd name="csY6" fmla="*/ 5094514 h 5094514"/>
              <a:gd name="csX7" fmla="*/ 0 w 11781453"/>
              <a:gd name="csY7" fmla="*/ 4404055 h 5094514"/>
              <a:gd name="csX8" fmla="*/ 0 w 11781453"/>
              <a:gd name="csY8" fmla="*/ 690459 h 50945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781453" h="5094514" fill="none" extrusionOk="0">
                <a:moveTo>
                  <a:pt x="0" y="690459"/>
                </a:moveTo>
                <a:cubicBezTo>
                  <a:pt x="1725" y="355830"/>
                  <a:pt x="326606" y="29331"/>
                  <a:pt x="690459" y="0"/>
                </a:cubicBezTo>
                <a:cubicBezTo>
                  <a:pt x="4521344" y="72427"/>
                  <a:pt x="7169040" y="61419"/>
                  <a:pt x="11090994" y="0"/>
                </a:cubicBezTo>
                <a:cubicBezTo>
                  <a:pt x="11470876" y="-9969"/>
                  <a:pt x="11724457" y="291889"/>
                  <a:pt x="11781453" y="690459"/>
                </a:cubicBezTo>
                <a:cubicBezTo>
                  <a:pt x="11882329" y="2511261"/>
                  <a:pt x="11674140" y="3764848"/>
                  <a:pt x="11781453" y="4404055"/>
                </a:cubicBezTo>
                <a:cubicBezTo>
                  <a:pt x="11794245" y="4720463"/>
                  <a:pt x="11452101" y="5071843"/>
                  <a:pt x="11090994" y="5094514"/>
                </a:cubicBezTo>
                <a:cubicBezTo>
                  <a:pt x="6763306" y="5124341"/>
                  <a:pt x="2575840" y="5015208"/>
                  <a:pt x="690459" y="5094514"/>
                </a:cubicBezTo>
                <a:cubicBezTo>
                  <a:pt x="336531" y="5091416"/>
                  <a:pt x="-72308" y="4799683"/>
                  <a:pt x="0" y="4404055"/>
                </a:cubicBezTo>
                <a:cubicBezTo>
                  <a:pt x="50037" y="3154905"/>
                  <a:pt x="770" y="2072176"/>
                  <a:pt x="0" y="690459"/>
                </a:cubicBezTo>
                <a:close/>
              </a:path>
              <a:path w="11781453" h="5094514" stroke="0" extrusionOk="0">
                <a:moveTo>
                  <a:pt x="0" y="690459"/>
                </a:moveTo>
                <a:cubicBezTo>
                  <a:pt x="6267" y="310837"/>
                  <a:pt x="327696" y="38684"/>
                  <a:pt x="690459" y="0"/>
                </a:cubicBezTo>
                <a:cubicBezTo>
                  <a:pt x="4180508" y="123000"/>
                  <a:pt x="8612621" y="-96860"/>
                  <a:pt x="11090994" y="0"/>
                </a:cubicBezTo>
                <a:cubicBezTo>
                  <a:pt x="11425653" y="-35570"/>
                  <a:pt x="11785171" y="301634"/>
                  <a:pt x="11781453" y="690459"/>
                </a:cubicBezTo>
                <a:cubicBezTo>
                  <a:pt x="11784626" y="1246364"/>
                  <a:pt x="11875720" y="2571764"/>
                  <a:pt x="11781453" y="4404055"/>
                </a:cubicBezTo>
                <a:cubicBezTo>
                  <a:pt x="11715903" y="4809132"/>
                  <a:pt x="11401787" y="5082970"/>
                  <a:pt x="11090994" y="5094514"/>
                </a:cubicBezTo>
                <a:cubicBezTo>
                  <a:pt x="8015354" y="4933807"/>
                  <a:pt x="3137648" y="5134181"/>
                  <a:pt x="690459" y="5094514"/>
                </a:cubicBezTo>
                <a:cubicBezTo>
                  <a:pt x="304526" y="5093584"/>
                  <a:pt x="-54527" y="4760683"/>
                  <a:pt x="0" y="4404055"/>
                </a:cubicBezTo>
                <a:cubicBezTo>
                  <a:pt x="32216" y="3684371"/>
                  <a:pt x="57206" y="1986174"/>
                  <a:pt x="0" y="690459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5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0" indent="-457200" algn="just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ọc đúng từ khó, biết đọc bài thơ Mèo đi câu cá của Thái Hoàng Linh( ngắt nghỉ, nhấn giọng phù hợp)</a:t>
            </a:r>
          </a:p>
          <a:p>
            <a:pPr marL="914400" lvl="0" indent="-457200" algn="just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Nắm được diễn biến sự việc cùng suy nghĩ của các nhân vật trong bài thơ tự sự Mèo đi câu cá. </a:t>
            </a:r>
          </a:p>
          <a:p>
            <a:pPr marL="914400" lvl="0" indent="-457200" algn="just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 điều tác giả muốn nói qua câu chuyện anh em mèo trắng đi câu. </a:t>
            </a:r>
          </a:p>
          <a:p>
            <a:pPr marL="914400" lvl="0" indent="-457200" algn="just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 nội dung bài: Trong hoạt động tập thể, chúng ta phải tích cực tham gia, không được dựa dẫm vào người khác. Chỉ như thế, công việc mới có kết quả tốt đẹp.</a:t>
            </a:r>
          </a:p>
        </p:txBody>
      </p:sp>
    </p:spTree>
    <p:extLst>
      <p:ext uri="{BB962C8B-B14F-4D97-AF65-F5344CB8AC3E}">
        <p14:creationId xmlns:p14="http://schemas.microsoft.com/office/powerpoint/2010/main" val="168885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ECD84B89-83B1-AA44-B9BE-C68A3A346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7" name="Picture 6" descr="A picture containing grass&#10;&#10;Description automatically generated">
            <a:extLst>
              <a:ext uri="{FF2B5EF4-FFF2-40B4-BE49-F238E27FC236}">
                <a16:creationId xmlns:a16="http://schemas.microsoft.com/office/drawing/2014/main" id="{7730C052-65F2-435B-827D-A9BB43E095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0" b="-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 useBgFill="1">
        <p:nvSpPr>
          <p:cNvPr id="20" name="Freeform: Shape 14">
            <a:extLst>
              <a:ext uri="{FF2B5EF4-FFF2-40B4-BE49-F238E27FC236}">
                <a16:creationId xmlns:a16="http://schemas.microsoft.com/office/drawing/2014/main" id="{DF3B9D9F-2555-4B2E-AD17-056B66596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5594" y="812056"/>
            <a:ext cx="3876811" cy="5127565"/>
          </a:xfrm>
          <a:custGeom>
            <a:avLst/>
            <a:gdLst>
              <a:gd name="connsiteX0" fmla="*/ 1941583 w 3876811"/>
              <a:gd name="connsiteY0" fmla="*/ 0 h 5127565"/>
              <a:gd name="connsiteX1" fmla="*/ 2111641 w 3876811"/>
              <a:gd name="connsiteY1" fmla="*/ 149098 h 5127565"/>
              <a:gd name="connsiteX2" fmla="*/ 3370494 w 3876811"/>
              <a:gd name="connsiteY2" fmla="*/ 774450 h 5127565"/>
              <a:gd name="connsiteX3" fmla="*/ 3876811 w 3876811"/>
              <a:gd name="connsiteY3" fmla="*/ 1854685 h 5127565"/>
              <a:gd name="connsiteX4" fmla="*/ 3876810 w 3876811"/>
              <a:gd name="connsiteY4" fmla="*/ 2507216 h 5127565"/>
              <a:gd name="connsiteX5" fmla="*/ 3872563 w 3876811"/>
              <a:gd name="connsiteY5" fmla="*/ 5127565 h 5127565"/>
              <a:gd name="connsiteX6" fmla="*/ 4248 w 3876811"/>
              <a:gd name="connsiteY6" fmla="*/ 5127565 h 5127565"/>
              <a:gd name="connsiteX7" fmla="*/ 0 w 3876811"/>
              <a:gd name="connsiteY7" fmla="*/ 2507216 h 5127565"/>
              <a:gd name="connsiteX8" fmla="*/ 1 w 3876811"/>
              <a:gd name="connsiteY8" fmla="*/ 1854685 h 5127565"/>
              <a:gd name="connsiteX9" fmla="*/ 506320 w 3876811"/>
              <a:gd name="connsiteY9" fmla="*/ 774450 h 5127565"/>
              <a:gd name="connsiteX10" fmla="*/ 1765173 w 3876811"/>
              <a:gd name="connsiteY10" fmla="*/ 149098 h 512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6811" h="5127565">
                <a:moveTo>
                  <a:pt x="1941583" y="0"/>
                </a:moveTo>
                <a:lnTo>
                  <a:pt x="2111641" y="149098"/>
                </a:lnTo>
                <a:cubicBezTo>
                  <a:pt x="2533316" y="474958"/>
                  <a:pt x="3008486" y="564716"/>
                  <a:pt x="3370494" y="774450"/>
                </a:cubicBezTo>
                <a:cubicBezTo>
                  <a:pt x="3718589" y="1017851"/>
                  <a:pt x="3876811" y="1296993"/>
                  <a:pt x="3876811" y="1854685"/>
                </a:cubicBezTo>
                <a:cubicBezTo>
                  <a:pt x="3876811" y="2072195"/>
                  <a:pt x="3876810" y="2289706"/>
                  <a:pt x="3876810" y="2507216"/>
                </a:cubicBezTo>
                <a:lnTo>
                  <a:pt x="3872563" y="5127565"/>
                </a:lnTo>
                <a:lnTo>
                  <a:pt x="4248" y="5127565"/>
                </a:lnTo>
                <a:lnTo>
                  <a:pt x="0" y="2507216"/>
                </a:lnTo>
                <a:cubicBezTo>
                  <a:pt x="0" y="2289706"/>
                  <a:pt x="1" y="2072195"/>
                  <a:pt x="1" y="1854685"/>
                </a:cubicBezTo>
                <a:cubicBezTo>
                  <a:pt x="1" y="1296993"/>
                  <a:pt x="158225" y="1017851"/>
                  <a:pt x="506320" y="774450"/>
                </a:cubicBezTo>
                <a:cubicBezTo>
                  <a:pt x="868329" y="564716"/>
                  <a:pt x="1343500" y="474958"/>
                  <a:pt x="1765173" y="149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814741-193F-4D52-8F55-410899C9B9FC}"/>
              </a:ext>
            </a:extLst>
          </p:cNvPr>
          <p:cNvSpPr txBox="1"/>
          <p:nvPr/>
        </p:nvSpPr>
        <p:spPr>
          <a:xfrm>
            <a:off x="7626539" y="2737232"/>
            <a:ext cx="3149221" cy="21494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Lều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nứa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21" name="Freeform: Shape 10">
            <a:extLst>
              <a:ext uri="{FF2B5EF4-FFF2-40B4-BE49-F238E27FC236}">
                <a16:creationId xmlns:a16="http://schemas.microsoft.com/office/drawing/2014/main" id="{98F816C8-664D-4D46-87AC-DD7054006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828" y="705180"/>
            <a:ext cx="4014345" cy="5316049"/>
          </a:xfrm>
          <a:custGeom>
            <a:avLst/>
            <a:gdLst>
              <a:gd name="connsiteX0" fmla="*/ 2010463 w 4014345"/>
              <a:gd name="connsiteY0" fmla="*/ 0 h 5302828"/>
              <a:gd name="connsiteX1" fmla="*/ 2186554 w 4014345"/>
              <a:gd name="connsiteY1" fmla="*/ 153908 h 5302828"/>
              <a:gd name="connsiteX2" fmla="*/ 3490066 w 4014345"/>
              <a:gd name="connsiteY2" fmla="*/ 799434 h 5302828"/>
              <a:gd name="connsiteX3" fmla="*/ 4014345 w 4014345"/>
              <a:gd name="connsiteY3" fmla="*/ 1914517 h 5302828"/>
              <a:gd name="connsiteX4" fmla="*/ 4014344 w 4014345"/>
              <a:gd name="connsiteY4" fmla="*/ 2588099 h 5302828"/>
              <a:gd name="connsiteX5" fmla="*/ 4009930 w 4014345"/>
              <a:gd name="connsiteY5" fmla="*/ 5302828 h 5302828"/>
              <a:gd name="connsiteX6" fmla="*/ 4415 w 4014345"/>
              <a:gd name="connsiteY6" fmla="*/ 5302828 h 5302828"/>
              <a:gd name="connsiteX7" fmla="*/ 0 w 4014345"/>
              <a:gd name="connsiteY7" fmla="*/ 2588099 h 5302828"/>
              <a:gd name="connsiteX8" fmla="*/ 1 w 4014345"/>
              <a:gd name="connsiteY8" fmla="*/ 1914517 h 5302828"/>
              <a:gd name="connsiteX9" fmla="*/ 524282 w 4014345"/>
              <a:gd name="connsiteY9" fmla="*/ 799434 h 5302828"/>
              <a:gd name="connsiteX10" fmla="*/ 1827794 w 4014345"/>
              <a:gd name="connsiteY10" fmla="*/ 153908 h 530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4345" h="5302828">
                <a:moveTo>
                  <a:pt x="2010463" y="0"/>
                </a:moveTo>
                <a:lnTo>
                  <a:pt x="2186554" y="153908"/>
                </a:lnTo>
                <a:cubicBezTo>
                  <a:pt x="2623188" y="490280"/>
                  <a:pt x="3115215" y="582934"/>
                  <a:pt x="3490066" y="799434"/>
                </a:cubicBezTo>
                <a:cubicBezTo>
                  <a:pt x="3850510" y="1050687"/>
                  <a:pt x="4014345" y="1338834"/>
                  <a:pt x="4014345" y="1914517"/>
                </a:cubicBezTo>
                <a:cubicBezTo>
                  <a:pt x="4014345" y="2139044"/>
                  <a:pt x="4014344" y="2363572"/>
                  <a:pt x="4014344" y="2588099"/>
                </a:cubicBezTo>
                <a:lnTo>
                  <a:pt x="4009930" y="5302828"/>
                </a:lnTo>
                <a:lnTo>
                  <a:pt x="4415" y="5302828"/>
                </a:lnTo>
                <a:lnTo>
                  <a:pt x="0" y="2588099"/>
                </a:lnTo>
                <a:cubicBezTo>
                  <a:pt x="0" y="2363572"/>
                  <a:pt x="1" y="2139044"/>
                  <a:pt x="1" y="1914517"/>
                </a:cubicBezTo>
                <a:cubicBezTo>
                  <a:pt x="1" y="1338834"/>
                  <a:pt x="163838" y="1050687"/>
                  <a:pt x="524282" y="799434"/>
                </a:cubicBezTo>
                <a:cubicBezTo>
                  <a:pt x="899134" y="582934"/>
                  <a:pt x="1391162" y="490280"/>
                  <a:pt x="1827794" y="153908"/>
                </a:cubicBezTo>
                <a:close/>
              </a:path>
            </a:pathLst>
          </a:custGeom>
          <a:noFill/>
          <a:ln w="25400" cap="rnd">
            <a:solidFill>
              <a:schemeClr val="bg2">
                <a:alpha val="58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10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37">
            <a:extLst>
              <a:ext uri="{FF2B5EF4-FFF2-40B4-BE49-F238E27FC236}">
                <a16:creationId xmlns:a16="http://schemas.microsoft.com/office/drawing/2014/main" id="{A73246B8-2142-4E70-A204-748A15958DC0}"/>
              </a:ext>
            </a:extLst>
          </p:cNvPr>
          <p:cNvSpPr/>
          <p:nvPr/>
        </p:nvSpPr>
        <p:spPr>
          <a:xfrm>
            <a:off x="334761" y="176269"/>
            <a:ext cx="11356340" cy="6224531"/>
          </a:xfrm>
          <a:prstGeom prst="roundRect">
            <a:avLst>
              <a:gd name="adj" fmla="val 8908"/>
            </a:avLst>
          </a:prstGeom>
          <a:solidFill>
            <a:srgbClr val="FDFAF5"/>
          </a:solidFill>
          <a:ln w="50800">
            <a:solidFill>
              <a:srgbClr val="FDE3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视觉坊免费素材shijuef.com(龚帆免费体)" panose="03000600000000000000" charset="-122"/>
              <a:ea typeface="视觉坊免费素材shijuef.com(龚帆免费体)" panose="03000600000000000000" charset="-122"/>
              <a:cs typeface="视觉坊免费素材shijuef.com(龚帆免费体)" panose="03000600000000000000" charset="-122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E6F2701-F3C6-48FA-9D86-DB7431E14CC6}"/>
              </a:ext>
            </a:extLst>
          </p:cNvPr>
          <p:cNvSpPr/>
          <p:nvPr/>
        </p:nvSpPr>
        <p:spPr>
          <a:xfrm>
            <a:off x="1288615" y="162218"/>
            <a:ext cx="3366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 err="1">
                <a:solidFill>
                  <a:srgbClr val="7030A0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Cùng</a:t>
            </a:r>
            <a:r>
              <a:rPr lang="en-US" altLang="zh-CN" sz="3200" b="1" dirty="0">
                <a:solidFill>
                  <a:srgbClr val="7030A0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tìm</a:t>
            </a:r>
            <a:r>
              <a:rPr lang="en-US" altLang="zh-CN" sz="3200" b="1" dirty="0">
                <a:solidFill>
                  <a:srgbClr val="7030A0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hiểu</a:t>
            </a:r>
            <a:endParaRPr lang="zh-CN" altLang="en-US" sz="3200" b="1" dirty="0">
              <a:solidFill>
                <a:srgbClr val="7030A0"/>
              </a:solidFill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5A77CF3-0D51-48A0-9EDC-9B79470A10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891536" y="240596"/>
            <a:ext cx="511318" cy="511318"/>
          </a:xfrm>
          <a:prstGeom prst="rect">
            <a:avLst/>
          </a:prstGeom>
        </p:spPr>
      </p:pic>
      <p:grpSp>
        <p:nvGrpSpPr>
          <p:cNvPr id="31" name="PA_库_组合 5">
            <a:extLst>
              <a:ext uri="{FF2B5EF4-FFF2-40B4-BE49-F238E27FC236}">
                <a16:creationId xmlns:a16="http://schemas.microsoft.com/office/drawing/2014/main" id="{4EC3DAFB-C14C-470C-8D0C-F9BD53430C9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41146" y="1116981"/>
            <a:ext cx="587835" cy="716799"/>
            <a:chOff x="1836100" y="2332000"/>
            <a:chExt cx="1572829" cy="875132"/>
          </a:xfrm>
        </p:grpSpPr>
        <p:sp>
          <p:nvSpPr>
            <p:cNvPr id="32" name="任意多边形 10">
              <a:extLst>
                <a:ext uri="{FF2B5EF4-FFF2-40B4-BE49-F238E27FC236}">
                  <a16:creationId xmlns:a16="http://schemas.microsoft.com/office/drawing/2014/main" id="{AE4238DF-11B8-48A8-ABF5-C86DAF5A6B84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ysClr val="window" lastClr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任意多边形 11">
              <a:extLst>
                <a:ext uri="{FF2B5EF4-FFF2-40B4-BE49-F238E27FC236}">
                  <a16:creationId xmlns:a16="http://schemas.microsoft.com/office/drawing/2014/main" id="{1D2EF31E-8097-4DF2-AEE1-7CD5CBE61E63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ysClr val="window" lastClr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4" name="文本框 12">
              <a:extLst>
                <a:ext uri="{FF2B5EF4-FFF2-40B4-BE49-F238E27FC236}">
                  <a16:creationId xmlns:a16="http://schemas.microsoft.com/office/drawing/2014/main" id="{CB91817F-6B2A-47C0-962F-9C560B9BA9F8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8751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A465879-F759-41C6-A3E3-9FD9DCF16E06}"/>
              </a:ext>
            </a:extLst>
          </p:cNvPr>
          <p:cNvSpPr/>
          <p:nvPr/>
        </p:nvSpPr>
        <p:spPr>
          <a:xfrm>
            <a:off x="1573339" y="1167544"/>
            <a:ext cx="976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altLang="zh-C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em mèo trắng làm việc gì? Ở đâu?</a:t>
            </a:r>
          </a:p>
        </p:txBody>
      </p:sp>
      <p:grpSp>
        <p:nvGrpSpPr>
          <p:cNvPr id="36" name="PA_库_组合 5">
            <a:extLst>
              <a:ext uri="{FF2B5EF4-FFF2-40B4-BE49-F238E27FC236}">
                <a16:creationId xmlns:a16="http://schemas.microsoft.com/office/drawing/2014/main" id="{762973AB-C26D-4E4D-A8AC-17C55A025EC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841146" y="2062982"/>
            <a:ext cx="587835" cy="733599"/>
            <a:chOff x="1836100" y="2332000"/>
            <a:chExt cx="1572829" cy="895643"/>
          </a:xfrm>
        </p:grpSpPr>
        <p:sp>
          <p:nvSpPr>
            <p:cNvPr id="37" name="任意多边形 10">
              <a:extLst>
                <a:ext uri="{FF2B5EF4-FFF2-40B4-BE49-F238E27FC236}">
                  <a16:creationId xmlns:a16="http://schemas.microsoft.com/office/drawing/2014/main" id="{EA54E196-6306-4386-B730-25860A39B889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ysClr val="window" lastClr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" name="任意多边形 11">
              <a:extLst>
                <a:ext uri="{FF2B5EF4-FFF2-40B4-BE49-F238E27FC236}">
                  <a16:creationId xmlns:a16="http://schemas.microsoft.com/office/drawing/2014/main" id="{8E7D1388-C6A1-493B-8322-999CFD4BCD39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ysClr val="window" lastClr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9" name="文本框 12">
              <a:extLst>
                <a:ext uri="{FF2B5EF4-FFF2-40B4-BE49-F238E27FC236}">
                  <a16:creationId xmlns:a16="http://schemas.microsoft.com/office/drawing/2014/main" id="{C0013FC5-89EC-437F-9A5E-10F0414E1C47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453205D-872A-4E69-A5FD-A20C6BD7AB1D}"/>
              </a:ext>
            </a:extLst>
          </p:cNvPr>
          <p:cNvSpPr/>
          <p:nvPr/>
        </p:nvSpPr>
        <p:spPr>
          <a:xfrm>
            <a:off x="1610470" y="2095195"/>
            <a:ext cx="976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altLang="zh-C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 sao mèo anh ngả lưng ngủ luôn một giấc?</a:t>
            </a:r>
          </a:p>
        </p:txBody>
      </p:sp>
      <p:grpSp>
        <p:nvGrpSpPr>
          <p:cNvPr id="41" name="PA_库_组合 5">
            <a:extLst>
              <a:ext uri="{FF2B5EF4-FFF2-40B4-BE49-F238E27FC236}">
                <a16:creationId xmlns:a16="http://schemas.microsoft.com/office/drawing/2014/main" id="{9627159F-8071-4033-B8D5-0805BC7A4ACA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862234" y="2891792"/>
            <a:ext cx="587835" cy="733599"/>
            <a:chOff x="1836100" y="2332000"/>
            <a:chExt cx="1572829" cy="895643"/>
          </a:xfrm>
        </p:grpSpPr>
        <p:sp>
          <p:nvSpPr>
            <p:cNvPr id="42" name="任意多边形 10">
              <a:extLst>
                <a:ext uri="{FF2B5EF4-FFF2-40B4-BE49-F238E27FC236}">
                  <a16:creationId xmlns:a16="http://schemas.microsoft.com/office/drawing/2014/main" id="{401D0DDE-6E6A-414F-873A-3A901B33CD47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ysClr val="window" lastClr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3" name="任意多边形 11">
              <a:extLst>
                <a:ext uri="{FF2B5EF4-FFF2-40B4-BE49-F238E27FC236}">
                  <a16:creationId xmlns:a16="http://schemas.microsoft.com/office/drawing/2014/main" id="{70B29A75-F17F-4676-AF95-46520E393135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ysClr val="window" lastClr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文本框 12">
              <a:extLst>
                <a:ext uri="{FF2B5EF4-FFF2-40B4-BE49-F238E27FC236}">
                  <a16:creationId xmlns:a16="http://schemas.microsoft.com/office/drawing/2014/main" id="{579B80CC-C7F6-402D-B88E-599A26FB9227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425B9D38-AA38-4602-9A8C-6CE781EE4AAB}"/>
              </a:ext>
            </a:extLst>
          </p:cNvPr>
          <p:cNvSpPr/>
          <p:nvPr/>
        </p:nvSpPr>
        <p:spPr>
          <a:xfrm>
            <a:off x="1507144" y="2895992"/>
            <a:ext cx="9869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altLang="zh-C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nhìn bầy thỏ vui chơi, mèo em nghĩ gì?</a:t>
            </a:r>
          </a:p>
        </p:txBody>
      </p:sp>
      <p:grpSp>
        <p:nvGrpSpPr>
          <p:cNvPr id="46" name="PA_库_组合 5">
            <a:extLst>
              <a:ext uri="{FF2B5EF4-FFF2-40B4-BE49-F238E27FC236}">
                <a16:creationId xmlns:a16="http://schemas.microsoft.com/office/drawing/2014/main" id="{625A85FD-B3E0-4FE7-951B-EF61A4DB2295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41597" y="3795207"/>
            <a:ext cx="587835" cy="733599"/>
            <a:chOff x="1836100" y="2332000"/>
            <a:chExt cx="1572829" cy="895643"/>
          </a:xfrm>
        </p:grpSpPr>
        <p:sp>
          <p:nvSpPr>
            <p:cNvPr id="47" name="任意多边形 10">
              <a:extLst>
                <a:ext uri="{FF2B5EF4-FFF2-40B4-BE49-F238E27FC236}">
                  <a16:creationId xmlns:a16="http://schemas.microsoft.com/office/drawing/2014/main" id="{E97F331D-79BB-4084-B24B-2D76B99A02E6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ysClr val="window" lastClr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8" name="任意多边形 11">
              <a:extLst>
                <a:ext uri="{FF2B5EF4-FFF2-40B4-BE49-F238E27FC236}">
                  <a16:creationId xmlns:a16="http://schemas.microsoft.com/office/drawing/2014/main" id="{7959CBDD-F3D1-4692-8C6C-9EE8DFE00CCA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ysClr val="window" lastClr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9" name="文本框 12">
              <a:extLst>
                <a:ext uri="{FF2B5EF4-FFF2-40B4-BE49-F238E27FC236}">
                  <a16:creationId xmlns:a16="http://schemas.microsoft.com/office/drawing/2014/main" id="{60238688-42A3-4C27-BA29-CEB9378E07B7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ADCC8B33-22D5-480D-AA86-B51CF3A8AD4F}"/>
              </a:ext>
            </a:extLst>
          </p:cNvPr>
          <p:cNvSpPr/>
          <p:nvPr/>
        </p:nvSpPr>
        <p:spPr>
          <a:xfrm>
            <a:off x="1440090" y="3711871"/>
            <a:ext cx="100573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altLang="zh-C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 quả buổi đi câu của anh em mèo trắng thế nào? Vì sao lại có kết quả đó?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D6999C6-FE60-4CC2-BA58-E8F0B1635492}"/>
              </a:ext>
            </a:extLst>
          </p:cNvPr>
          <p:cNvGrpSpPr/>
          <p:nvPr/>
        </p:nvGrpSpPr>
        <p:grpSpPr>
          <a:xfrm>
            <a:off x="9013151" y="2674328"/>
            <a:ext cx="3104143" cy="3127647"/>
            <a:chOff x="7656474" y="831396"/>
            <a:chExt cx="3689350" cy="3269584"/>
          </a:xfrm>
        </p:grpSpPr>
        <p:pic>
          <p:nvPicPr>
            <p:cNvPr id="52" name="图片 2" descr="2">
              <a:extLst>
                <a:ext uri="{FF2B5EF4-FFF2-40B4-BE49-F238E27FC236}">
                  <a16:creationId xmlns:a16="http://schemas.microsoft.com/office/drawing/2014/main" id="{ED68AF70-737D-4FBC-BEC6-F3DFE5F43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56474" y="831396"/>
              <a:ext cx="3689350" cy="3127375"/>
            </a:xfrm>
            <a:prstGeom prst="rect">
              <a:avLst/>
            </a:prstGeom>
          </p:spPr>
        </p:pic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3FCEC249-2F65-418E-9DE4-02953980B9FF}"/>
                </a:ext>
              </a:extLst>
            </p:cNvPr>
            <p:cNvSpPr/>
            <p:nvPr/>
          </p:nvSpPr>
          <p:spPr>
            <a:xfrm>
              <a:off x="8086969" y="3013280"/>
              <a:ext cx="2912297" cy="10877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F81B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luận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PA_库_组合 5">
            <a:extLst>
              <a:ext uri="{FF2B5EF4-FFF2-40B4-BE49-F238E27FC236}">
                <a16:creationId xmlns:a16="http://schemas.microsoft.com/office/drawing/2014/main" id="{2DC4599A-5F2F-4D14-AAB8-34225A51DAB9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818737" y="4938207"/>
            <a:ext cx="587835" cy="733599"/>
            <a:chOff x="1836100" y="2332000"/>
            <a:chExt cx="1572829" cy="895643"/>
          </a:xfrm>
        </p:grpSpPr>
        <p:sp>
          <p:nvSpPr>
            <p:cNvPr id="55" name="任意多边形 10">
              <a:extLst>
                <a:ext uri="{FF2B5EF4-FFF2-40B4-BE49-F238E27FC236}">
                  <a16:creationId xmlns:a16="http://schemas.microsoft.com/office/drawing/2014/main" id="{393EF212-521C-4D3B-A77E-EEBB23579FB4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ysClr val="window" lastClr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6" name="任意多边形 11">
              <a:extLst>
                <a:ext uri="{FF2B5EF4-FFF2-40B4-BE49-F238E27FC236}">
                  <a16:creationId xmlns:a16="http://schemas.microsoft.com/office/drawing/2014/main" id="{0F345053-90F5-4D29-B64B-722166D48A01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ysClr val="window" lastClr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7" name="文本框 12">
              <a:extLst>
                <a:ext uri="{FF2B5EF4-FFF2-40B4-BE49-F238E27FC236}">
                  <a16:creationId xmlns:a16="http://schemas.microsoft.com/office/drawing/2014/main" id="{12FF9B62-64B8-4232-9395-C5BAE4C54FF6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873E9E8D-253E-49C5-8300-F2D8D8596855}"/>
              </a:ext>
            </a:extLst>
          </p:cNvPr>
          <p:cNvSpPr/>
          <p:nvPr/>
        </p:nvSpPr>
        <p:spPr>
          <a:xfrm>
            <a:off x="1417230" y="4854871"/>
            <a:ext cx="74981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altLang="zh-C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lời khuyên mà bài thơ Mèo đi câu cá muốn gửi gắm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68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/>
      <p:bldP spid="40" grpId="0"/>
      <p:bldP spid="45" grpId="0"/>
      <p:bldP spid="50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BAD1F2-AD75-B669-12FD-EE4C24FA8ED5}"/>
              </a:ext>
            </a:extLst>
          </p:cNvPr>
          <p:cNvGrpSpPr/>
          <p:nvPr/>
        </p:nvGrpSpPr>
        <p:grpSpPr>
          <a:xfrm>
            <a:off x="259212" y="121298"/>
            <a:ext cx="8026372" cy="2127380"/>
            <a:chOff x="-43718" y="1531104"/>
            <a:chExt cx="8026372" cy="212738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71DB434-AF19-F97D-B3DC-375749437DF3}"/>
                </a:ext>
              </a:extLst>
            </p:cNvPr>
            <p:cNvSpPr/>
            <p:nvPr/>
          </p:nvSpPr>
          <p:spPr>
            <a:xfrm>
              <a:off x="268099" y="2230780"/>
              <a:ext cx="7714555" cy="1427704"/>
            </a:xfrm>
            <a:custGeom>
              <a:avLst/>
              <a:gdLst>
                <a:gd name="csX0" fmla="*/ 0 w 7714555"/>
                <a:gd name="csY0" fmla="*/ 348660 h 1427704"/>
                <a:gd name="csX1" fmla="*/ 348660 w 7714555"/>
                <a:gd name="csY1" fmla="*/ 0 h 1427704"/>
                <a:gd name="csX2" fmla="*/ 7365895 w 7714555"/>
                <a:gd name="csY2" fmla="*/ 0 h 1427704"/>
                <a:gd name="csX3" fmla="*/ 7714555 w 7714555"/>
                <a:gd name="csY3" fmla="*/ 348660 h 1427704"/>
                <a:gd name="csX4" fmla="*/ 7714555 w 7714555"/>
                <a:gd name="csY4" fmla="*/ 1079044 h 1427704"/>
                <a:gd name="csX5" fmla="*/ 7365895 w 7714555"/>
                <a:gd name="csY5" fmla="*/ 1427704 h 1427704"/>
                <a:gd name="csX6" fmla="*/ 348660 w 7714555"/>
                <a:gd name="csY6" fmla="*/ 1427704 h 1427704"/>
                <a:gd name="csX7" fmla="*/ 0 w 7714555"/>
                <a:gd name="csY7" fmla="*/ 1079044 h 1427704"/>
                <a:gd name="csX8" fmla="*/ 0 w 7714555"/>
                <a:gd name="csY8" fmla="*/ 348660 h 14277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7714555" h="1427704" fill="none" extrusionOk="0">
                  <a:moveTo>
                    <a:pt x="0" y="348660"/>
                  </a:moveTo>
                  <a:cubicBezTo>
                    <a:pt x="-4493" y="171843"/>
                    <a:pt x="128494" y="-18551"/>
                    <a:pt x="348660" y="0"/>
                  </a:cubicBezTo>
                  <a:cubicBezTo>
                    <a:pt x="3194919" y="-35273"/>
                    <a:pt x="6404990" y="-144294"/>
                    <a:pt x="7365895" y="0"/>
                  </a:cubicBezTo>
                  <a:cubicBezTo>
                    <a:pt x="7591884" y="10175"/>
                    <a:pt x="7702870" y="146248"/>
                    <a:pt x="7714555" y="348660"/>
                  </a:cubicBezTo>
                  <a:cubicBezTo>
                    <a:pt x="7683643" y="550018"/>
                    <a:pt x="7776739" y="825273"/>
                    <a:pt x="7714555" y="1079044"/>
                  </a:cubicBezTo>
                  <a:cubicBezTo>
                    <a:pt x="7717712" y="1269216"/>
                    <a:pt x="7568684" y="1416615"/>
                    <a:pt x="7365895" y="1427704"/>
                  </a:cubicBezTo>
                  <a:cubicBezTo>
                    <a:pt x="6495456" y="1505229"/>
                    <a:pt x="3798893" y="1384001"/>
                    <a:pt x="348660" y="1427704"/>
                  </a:cubicBezTo>
                  <a:cubicBezTo>
                    <a:pt x="150086" y="1426038"/>
                    <a:pt x="-12698" y="1271430"/>
                    <a:pt x="0" y="1079044"/>
                  </a:cubicBezTo>
                  <a:cubicBezTo>
                    <a:pt x="-57271" y="784112"/>
                    <a:pt x="57305" y="607547"/>
                    <a:pt x="0" y="348660"/>
                  </a:cubicBezTo>
                  <a:close/>
                </a:path>
                <a:path w="7714555" h="1427704" stroke="0" extrusionOk="0">
                  <a:moveTo>
                    <a:pt x="0" y="348660"/>
                  </a:moveTo>
                  <a:cubicBezTo>
                    <a:pt x="-9131" y="124549"/>
                    <a:pt x="151697" y="3566"/>
                    <a:pt x="348660" y="0"/>
                  </a:cubicBezTo>
                  <a:cubicBezTo>
                    <a:pt x="1813756" y="-95379"/>
                    <a:pt x="4512809" y="58096"/>
                    <a:pt x="7365895" y="0"/>
                  </a:cubicBezTo>
                  <a:cubicBezTo>
                    <a:pt x="7547089" y="-8001"/>
                    <a:pt x="7711591" y="153970"/>
                    <a:pt x="7714555" y="348660"/>
                  </a:cubicBezTo>
                  <a:cubicBezTo>
                    <a:pt x="7680874" y="660282"/>
                    <a:pt x="7683900" y="826424"/>
                    <a:pt x="7714555" y="1079044"/>
                  </a:cubicBezTo>
                  <a:cubicBezTo>
                    <a:pt x="7717074" y="1268609"/>
                    <a:pt x="7532306" y="1401655"/>
                    <a:pt x="7365895" y="1427704"/>
                  </a:cubicBezTo>
                  <a:cubicBezTo>
                    <a:pt x="4971659" y="1367798"/>
                    <a:pt x="3847064" y="1510218"/>
                    <a:pt x="348660" y="1427704"/>
                  </a:cubicBezTo>
                  <a:cubicBezTo>
                    <a:pt x="124055" y="1435626"/>
                    <a:pt x="-7385" y="1279099"/>
                    <a:pt x="0" y="1079044"/>
                  </a:cubicBezTo>
                  <a:cubicBezTo>
                    <a:pt x="-40958" y="731211"/>
                    <a:pt x="23776" y="429352"/>
                    <a:pt x="0" y="34866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Anh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mèo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Ở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endPara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5E76D6-7A5F-014D-9E8B-F40B6D19F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8878CC-CDAD-DE0D-FE7E-829471C61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6328" y="1749408"/>
            <a:ext cx="3677254" cy="473440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831C289-DDF7-BAF3-D45B-410AC1544C7F}"/>
              </a:ext>
            </a:extLst>
          </p:cNvPr>
          <p:cNvSpPr/>
          <p:nvPr/>
        </p:nvSpPr>
        <p:spPr>
          <a:xfrm>
            <a:off x="284580" y="2914650"/>
            <a:ext cx="8441409" cy="1588770"/>
          </a:xfrm>
          <a:custGeom>
            <a:avLst/>
            <a:gdLst>
              <a:gd name="csX0" fmla="*/ 0 w 8441409"/>
              <a:gd name="csY0" fmla="*/ 199088 h 1588770"/>
              <a:gd name="csX1" fmla="*/ 531496 w 8441409"/>
              <a:gd name="csY1" fmla="*/ 0 h 1588770"/>
              <a:gd name="csX2" fmla="*/ 1269338 w 8441409"/>
              <a:gd name="csY2" fmla="*/ 0 h 1588770"/>
              <a:gd name="csX3" fmla="*/ 2007179 w 8441409"/>
              <a:gd name="csY3" fmla="*/ 0 h 1588770"/>
              <a:gd name="csX4" fmla="*/ 2745021 w 8441409"/>
              <a:gd name="csY4" fmla="*/ 0 h 1588770"/>
              <a:gd name="csX5" fmla="*/ 3630430 w 8441409"/>
              <a:gd name="csY5" fmla="*/ 0 h 1588770"/>
              <a:gd name="csX6" fmla="*/ 4368272 w 8441409"/>
              <a:gd name="csY6" fmla="*/ 0 h 1588770"/>
              <a:gd name="csX7" fmla="*/ 5106114 w 8441409"/>
              <a:gd name="csY7" fmla="*/ 0 h 1588770"/>
              <a:gd name="csX8" fmla="*/ 5917740 w 8441409"/>
              <a:gd name="csY8" fmla="*/ 0 h 1588770"/>
              <a:gd name="csX9" fmla="*/ 6655582 w 8441409"/>
              <a:gd name="csY9" fmla="*/ 0 h 1588770"/>
              <a:gd name="csX10" fmla="*/ 7909912 w 8441409"/>
              <a:gd name="csY10" fmla="*/ 0 h 1588770"/>
              <a:gd name="csX11" fmla="*/ 8441409 w 8441409"/>
              <a:gd name="csY11" fmla="*/ 199088 h 1588770"/>
              <a:gd name="csX12" fmla="*/ 8441409 w 8441409"/>
              <a:gd name="csY12" fmla="*/ 413395 h 1588770"/>
              <a:gd name="csX13" fmla="*/ 8441409 w 8441409"/>
              <a:gd name="csY13" fmla="*/ 627702 h 1588770"/>
              <a:gd name="csX14" fmla="*/ 8441409 w 8441409"/>
              <a:gd name="csY14" fmla="*/ 830102 h 1588770"/>
              <a:gd name="csX15" fmla="*/ 8441409 w 8441409"/>
              <a:gd name="csY15" fmla="*/ 1092033 h 1588770"/>
              <a:gd name="csX16" fmla="*/ 8441409 w 8441409"/>
              <a:gd name="csY16" fmla="*/ 1389681 h 1588770"/>
              <a:gd name="csX17" fmla="*/ 7909912 w 8441409"/>
              <a:gd name="csY17" fmla="*/ 1588770 h 1588770"/>
              <a:gd name="csX18" fmla="*/ 7172070 w 8441409"/>
              <a:gd name="csY18" fmla="*/ 1588770 h 1588770"/>
              <a:gd name="csX19" fmla="*/ 6508013 w 8441409"/>
              <a:gd name="csY19" fmla="*/ 1588770 h 1588770"/>
              <a:gd name="csX20" fmla="*/ 5991524 w 8441409"/>
              <a:gd name="csY20" fmla="*/ 1588770 h 1588770"/>
              <a:gd name="csX21" fmla="*/ 5327466 w 8441409"/>
              <a:gd name="csY21" fmla="*/ 1588770 h 1588770"/>
              <a:gd name="csX22" fmla="*/ 4663409 w 8441409"/>
              <a:gd name="csY22" fmla="*/ 1588770 h 1588770"/>
              <a:gd name="csX23" fmla="*/ 4146920 w 8441409"/>
              <a:gd name="csY23" fmla="*/ 1588770 h 1588770"/>
              <a:gd name="csX24" fmla="*/ 3556647 w 8441409"/>
              <a:gd name="csY24" fmla="*/ 1588770 h 1588770"/>
              <a:gd name="csX25" fmla="*/ 3040157 w 8441409"/>
              <a:gd name="csY25" fmla="*/ 1588770 h 1588770"/>
              <a:gd name="csX26" fmla="*/ 2154747 w 8441409"/>
              <a:gd name="csY26" fmla="*/ 1588770 h 1588770"/>
              <a:gd name="csX27" fmla="*/ 1564474 w 8441409"/>
              <a:gd name="csY27" fmla="*/ 1588770 h 1588770"/>
              <a:gd name="csX28" fmla="*/ 531496 w 8441409"/>
              <a:gd name="csY28" fmla="*/ 1588770 h 1588770"/>
              <a:gd name="csX29" fmla="*/ 0 w 8441409"/>
              <a:gd name="csY29" fmla="*/ 1389681 h 1588770"/>
              <a:gd name="csX30" fmla="*/ 0 w 8441409"/>
              <a:gd name="csY30" fmla="*/ 1163468 h 1588770"/>
              <a:gd name="csX31" fmla="*/ 0 w 8441409"/>
              <a:gd name="csY31" fmla="*/ 925350 h 1588770"/>
              <a:gd name="csX32" fmla="*/ 0 w 8441409"/>
              <a:gd name="csY32" fmla="*/ 675325 h 1588770"/>
              <a:gd name="csX33" fmla="*/ 0 w 8441409"/>
              <a:gd name="csY33" fmla="*/ 425301 h 1588770"/>
              <a:gd name="csX34" fmla="*/ 0 w 8441409"/>
              <a:gd name="csY34" fmla="*/ 199088 h 1588770"/>
              <a:gd name="csX0" fmla="*/ 0 w 8441409"/>
              <a:gd name="csY0" fmla="*/ 199088 h 1588770"/>
              <a:gd name="csX1" fmla="*/ 531496 w 8441409"/>
              <a:gd name="csY1" fmla="*/ 0 h 1588770"/>
              <a:gd name="csX2" fmla="*/ 1343121 w 8441409"/>
              <a:gd name="csY2" fmla="*/ 0 h 1588770"/>
              <a:gd name="csX3" fmla="*/ 1933395 w 8441409"/>
              <a:gd name="csY3" fmla="*/ 0 h 1588770"/>
              <a:gd name="csX4" fmla="*/ 2523668 w 8441409"/>
              <a:gd name="csY4" fmla="*/ 0 h 1588770"/>
              <a:gd name="csX5" fmla="*/ 3335294 w 8441409"/>
              <a:gd name="csY5" fmla="*/ 0 h 1588770"/>
              <a:gd name="csX6" fmla="*/ 3999351 w 8441409"/>
              <a:gd name="csY6" fmla="*/ 0 h 1588770"/>
              <a:gd name="csX7" fmla="*/ 4884761 w 8441409"/>
              <a:gd name="csY7" fmla="*/ 0 h 1588770"/>
              <a:gd name="csX8" fmla="*/ 5770172 w 8441409"/>
              <a:gd name="csY8" fmla="*/ 0 h 1588770"/>
              <a:gd name="csX9" fmla="*/ 6581797 w 8441409"/>
              <a:gd name="csY9" fmla="*/ 0 h 1588770"/>
              <a:gd name="csX10" fmla="*/ 7172070 w 8441409"/>
              <a:gd name="csY10" fmla="*/ 0 h 1588770"/>
              <a:gd name="csX11" fmla="*/ 7909912 w 8441409"/>
              <a:gd name="csY11" fmla="*/ 0 h 1588770"/>
              <a:gd name="csX12" fmla="*/ 8441409 w 8441409"/>
              <a:gd name="csY12" fmla="*/ 199088 h 1588770"/>
              <a:gd name="csX13" fmla="*/ 8441409 w 8441409"/>
              <a:gd name="csY13" fmla="*/ 413395 h 1588770"/>
              <a:gd name="csX14" fmla="*/ 8441409 w 8441409"/>
              <a:gd name="csY14" fmla="*/ 627702 h 1588770"/>
              <a:gd name="csX15" fmla="*/ 8441409 w 8441409"/>
              <a:gd name="csY15" fmla="*/ 877726 h 1588770"/>
              <a:gd name="csX16" fmla="*/ 8441409 w 8441409"/>
              <a:gd name="csY16" fmla="*/ 1139656 h 1588770"/>
              <a:gd name="csX17" fmla="*/ 8441409 w 8441409"/>
              <a:gd name="csY17" fmla="*/ 1389681 h 1588770"/>
              <a:gd name="csX18" fmla="*/ 7909912 w 8441409"/>
              <a:gd name="csY18" fmla="*/ 1588770 h 1588770"/>
              <a:gd name="csX19" fmla="*/ 7172070 w 8441409"/>
              <a:gd name="csY19" fmla="*/ 1588770 h 1588770"/>
              <a:gd name="csX20" fmla="*/ 6508013 w 8441409"/>
              <a:gd name="csY20" fmla="*/ 1588770 h 1588770"/>
              <a:gd name="csX21" fmla="*/ 5917740 w 8441409"/>
              <a:gd name="csY21" fmla="*/ 1588770 h 1588770"/>
              <a:gd name="csX22" fmla="*/ 5327466 w 8441409"/>
              <a:gd name="csY22" fmla="*/ 1588770 h 1588770"/>
              <a:gd name="csX23" fmla="*/ 4442057 w 8441409"/>
              <a:gd name="csY23" fmla="*/ 1588770 h 1588770"/>
              <a:gd name="csX24" fmla="*/ 3777999 w 8441409"/>
              <a:gd name="csY24" fmla="*/ 1588770 h 1588770"/>
              <a:gd name="csX25" fmla="*/ 2892589 w 8441409"/>
              <a:gd name="csY25" fmla="*/ 1588770 h 1588770"/>
              <a:gd name="csX26" fmla="*/ 2007179 w 8441409"/>
              <a:gd name="csY26" fmla="*/ 1588770 h 1588770"/>
              <a:gd name="csX27" fmla="*/ 1343121 w 8441409"/>
              <a:gd name="csY27" fmla="*/ 1588770 h 1588770"/>
              <a:gd name="csX28" fmla="*/ 531496 w 8441409"/>
              <a:gd name="csY28" fmla="*/ 1588770 h 1588770"/>
              <a:gd name="csX29" fmla="*/ 0 w 8441409"/>
              <a:gd name="csY29" fmla="*/ 1389681 h 1588770"/>
              <a:gd name="csX30" fmla="*/ 0 w 8441409"/>
              <a:gd name="csY30" fmla="*/ 1163468 h 1588770"/>
              <a:gd name="csX31" fmla="*/ 0 w 8441409"/>
              <a:gd name="csY31" fmla="*/ 961067 h 1588770"/>
              <a:gd name="csX32" fmla="*/ 0 w 8441409"/>
              <a:gd name="csY32" fmla="*/ 746761 h 1588770"/>
              <a:gd name="csX33" fmla="*/ 0 w 8441409"/>
              <a:gd name="csY33" fmla="*/ 484830 h 1588770"/>
              <a:gd name="csX34" fmla="*/ 0 w 8441409"/>
              <a:gd name="csY34" fmla="*/ 199088 h 158877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8441409" h="1588770" fill="none" extrusionOk="0">
                <a:moveTo>
                  <a:pt x="0" y="199088"/>
                </a:moveTo>
                <a:cubicBezTo>
                  <a:pt x="-47116" y="66545"/>
                  <a:pt x="247405" y="-41025"/>
                  <a:pt x="531496" y="0"/>
                </a:cubicBezTo>
                <a:cubicBezTo>
                  <a:pt x="657110" y="43729"/>
                  <a:pt x="1052041" y="-11327"/>
                  <a:pt x="1269338" y="0"/>
                </a:cubicBezTo>
                <a:cubicBezTo>
                  <a:pt x="1516237" y="-9940"/>
                  <a:pt x="1836514" y="6615"/>
                  <a:pt x="2007179" y="0"/>
                </a:cubicBezTo>
                <a:cubicBezTo>
                  <a:pt x="2185680" y="24689"/>
                  <a:pt x="2591266" y="1957"/>
                  <a:pt x="2745021" y="0"/>
                </a:cubicBezTo>
                <a:cubicBezTo>
                  <a:pt x="2888707" y="-41149"/>
                  <a:pt x="3317953" y="-24839"/>
                  <a:pt x="3630430" y="0"/>
                </a:cubicBezTo>
                <a:cubicBezTo>
                  <a:pt x="3875501" y="15345"/>
                  <a:pt x="4070484" y="-4329"/>
                  <a:pt x="4368272" y="0"/>
                </a:cubicBezTo>
                <a:cubicBezTo>
                  <a:pt x="4662601" y="19404"/>
                  <a:pt x="4935389" y="22578"/>
                  <a:pt x="5106114" y="0"/>
                </a:cubicBezTo>
                <a:cubicBezTo>
                  <a:pt x="5301258" y="59702"/>
                  <a:pt x="5547268" y="-31495"/>
                  <a:pt x="5917740" y="0"/>
                </a:cubicBezTo>
                <a:cubicBezTo>
                  <a:pt x="6278015" y="-13980"/>
                  <a:pt x="6502212" y="1809"/>
                  <a:pt x="6655582" y="0"/>
                </a:cubicBezTo>
                <a:cubicBezTo>
                  <a:pt x="6789180" y="-11234"/>
                  <a:pt x="7452303" y="47756"/>
                  <a:pt x="7909912" y="0"/>
                </a:cubicBezTo>
                <a:cubicBezTo>
                  <a:pt x="8196161" y="-8871"/>
                  <a:pt x="8446023" y="61902"/>
                  <a:pt x="8441409" y="199088"/>
                </a:cubicBezTo>
                <a:cubicBezTo>
                  <a:pt x="8420681" y="290806"/>
                  <a:pt x="8404214" y="371466"/>
                  <a:pt x="8441409" y="413395"/>
                </a:cubicBezTo>
                <a:cubicBezTo>
                  <a:pt x="8470447" y="459585"/>
                  <a:pt x="8440481" y="535784"/>
                  <a:pt x="8441409" y="627702"/>
                </a:cubicBezTo>
                <a:cubicBezTo>
                  <a:pt x="8446247" y="727993"/>
                  <a:pt x="8455906" y="747484"/>
                  <a:pt x="8441409" y="830102"/>
                </a:cubicBezTo>
                <a:cubicBezTo>
                  <a:pt x="8432872" y="910239"/>
                  <a:pt x="8470621" y="984737"/>
                  <a:pt x="8441409" y="1092033"/>
                </a:cubicBezTo>
                <a:cubicBezTo>
                  <a:pt x="8409365" y="1181447"/>
                  <a:pt x="8428937" y="1265184"/>
                  <a:pt x="8441409" y="1389681"/>
                </a:cubicBezTo>
                <a:cubicBezTo>
                  <a:pt x="8419484" y="1438058"/>
                  <a:pt x="8264772" y="1556217"/>
                  <a:pt x="7909912" y="1588770"/>
                </a:cubicBezTo>
                <a:cubicBezTo>
                  <a:pt x="7697616" y="1598871"/>
                  <a:pt x="7375827" y="1596140"/>
                  <a:pt x="7172070" y="1588770"/>
                </a:cubicBezTo>
                <a:cubicBezTo>
                  <a:pt x="6954032" y="1579271"/>
                  <a:pt x="6828803" y="1593664"/>
                  <a:pt x="6508013" y="1588770"/>
                </a:cubicBezTo>
                <a:cubicBezTo>
                  <a:pt x="6175899" y="1584957"/>
                  <a:pt x="6160353" y="1581362"/>
                  <a:pt x="5991524" y="1588770"/>
                </a:cubicBezTo>
                <a:cubicBezTo>
                  <a:pt x="5840483" y="1603860"/>
                  <a:pt x="5644674" y="1604597"/>
                  <a:pt x="5327466" y="1588770"/>
                </a:cubicBezTo>
                <a:cubicBezTo>
                  <a:pt x="5036719" y="1615146"/>
                  <a:pt x="4892321" y="1609212"/>
                  <a:pt x="4663409" y="1588770"/>
                </a:cubicBezTo>
                <a:cubicBezTo>
                  <a:pt x="4429992" y="1599582"/>
                  <a:pt x="4326666" y="1588110"/>
                  <a:pt x="4146920" y="1588770"/>
                </a:cubicBezTo>
                <a:cubicBezTo>
                  <a:pt x="3929842" y="1589212"/>
                  <a:pt x="3742158" y="1579176"/>
                  <a:pt x="3556647" y="1588770"/>
                </a:cubicBezTo>
                <a:cubicBezTo>
                  <a:pt x="3392148" y="1575156"/>
                  <a:pt x="3203933" y="1596947"/>
                  <a:pt x="3040157" y="1588770"/>
                </a:cubicBezTo>
                <a:cubicBezTo>
                  <a:pt x="2908029" y="1646305"/>
                  <a:pt x="2585781" y="1540961"/>
                  <a:pt x="2154747" y="1588770"/>
                </a:cubicBezTo>
                <a:cubicBezTo>
                  <a:pt x="1715985" y="1591045"/>
                  <a:pt x="1765492" y="1591372"/>
                  <a:pt x="1564474" y="1588770"/>
                </a:cubicBezTo>
                <a:cubicBezTo>
                  <a:pt x="1399589" y="1582989"/>
                  <a:pt x="879767" y="1594130"/>
                  <a:pt x="531496" y="1588770"/>
                </a:cubicBezTo>
                <a:cubicBezTo>
                  <a:pt x="223460" y="1591890"/>
                  <a:pt x="7273" y="1500350"/>
                  <a:pt x="0" y="1389681"/>
                </a:cubicBezTo>
                <a:cubicBezTo>
                  <a:pt x="-15031" y="1307460"/>
                  <a:pt x="5721" y="1219094"/>
                  <a:pt x="0" y="1163468"/>
                </a:cubicBezTo>
                <a:cubicBezTo>
                  <a:pt x="-10022" y="1087383"/>
                  <a:pt x="16933" y="1014627"/>
                  <a:pt x="0" y="925350"/>
                </a:cubicBezTo>
                <a:cubicBezTo>
                  <a:pt x="-6684" y="839679"/>
                  <a:pt x="2621" y="725251"/>
                  <a:pt x="0" y="675325"/>
                </a:cubicBezTo>
                <a:cubicBezTo>
                  <a:pt x="7739" y="623224"/>
                  <a:pt x="-3738" y="486552"/>
                  <a:pt x="0" y="425301"/>
                </a:cubicBezTo>
                <a:cubicBezTo>
                  <a:pt x="7038" y="371845"/>
                  <a:pt x="-21942" y="262999"/>
                  <a:pt x="0" y="199088"/>
                </a:cubicBezTo>
                <a:close/>
              </a:path>
              <a:path w="8441409" h="1588770" stroke="0" extrusionOk="0">
                <a:moveTo>
                  <a:pt x="0" y="199088"/>
                </a:moveTo>
                <a:cubicBezTo>
                  <a:pt x="53713" y="72155"/>
                  <a:pt x="235765" y="43915"/>
                  <a:pt x="531496" y="0"/>
                </a:cubicBezTo>
                <a:cubicBezTo>
                  <a:pt x="825757" y="-41972"/>
                  <a:pt x="1042385" y="23195"/>
                  <a:pt x="1343121" y="0"/>
                </a:cubicBezTo>
                <a:cubicBezTo>
                  <a:pt x="1597928" y="20378"/>
                  <a:pt x="1731242" y="8167"/>
                  <a:pt x="1933395" y="0"/>
                </a:cubicBezTo>
                <a:cubicBezTo>
                  <a:pt x="2152376" y="-6258"/>
                  <a:pt x="2358152" y="16470"/>
                  <a:pt x="2523668" y="0"/>
                </a:cubicBezTo>
                <a:cubicBezTo>
                  <a:pt x="2695797" y="-50572"/>
                  <a:pt x="3148465" y="4450"/>
                  <a:pt x="3335294" y="0"/>
                </a:cubicBezTo>
                <a:cubicBezTo>
                  <a:pt x="3555000" y="-6486"/>
                  <a:pt x="3677917" y="-5511"/>
                  <a:pt x="3999351" y="0"/>
                </a:cubicBezTo>
                <a:cubicBezTo>
                  <a:pt x="4302228" y="-36156"/>
                  <a:pt x="4527173" y="-37959"/>
                  <a:pt x="4884761" y="0"/>
                </a:cubicBezTo>
                <a:cubicBezTo>
                  <a:pt x="5247958" y="66436"/>
                  <a:pt x="5511543" y="10170"/>
                  <a:pt x="5770172" y="0"/>
                </a:cubicBezTo>
                <a:cubicBezTo>
                  <a:pt x="6025341" y="10039"/>
                  <a:pt x="6348588" y="-10779"/>
                  <a:pt x="6581797" y="0"/>
                </a:cubicBezTo>
                <a:cubicBezTo>
                  <a:pt x="6829738" y="-29557"/>
                  <a:pt x="6945739" y="-14431"/>
                  <a:pt x="7172070" y="0"/>
                </a:cubicBezTo>
                <a:cubicBezTo>
                  <a:pt x="7396541" y="-34589"/>
                  <a:pt x="7582439" y="15900"/>
                  <a:pt x="7909912" y="0"/>
                </a:cubicBezTo>
                <a:cubicBezTo>
                  <a:pt x="8225503" y="-161"/>
                  <a:pt x="8464210" y="86405"/>
                  <a:pt x="8441409" y="199088"/>
                </a:cubicBezTo>
                <a:cubicBezTo>
                  <a:pt x="8416494" y="260630"/>
                  <a:pt x="8453752" y="350292"/>
                  <a:pt x="8441409" y="413395"/>
                </a:cubicBezTo>
                <a:cubicBezTo>
                  <a:pt x="8432404" y="475064"/>
                  <a:pt x="8448009" y="560275"/>
                  <a:pt x="8441409" y="627702"/>
                </a:cubicBezTo>
                <a:cubicBezTo>
                  <a:pt x="8439660" y="697095"/>
                  <a:pt x="8452552" y="787164"/>
                  <a:pt x="8441409" y="877726"/>
                </a:cubicBezTo>
                <a:cubicBezTo>
                  <a:pt x="8445470" y="957863"/>
                  <a:pt x="8443157" y="1058073"/>
                  <a:pt x="8441409" y="1139656"/>
                </a:cubicBezTo>
                <a:cubicBezTo>
                  <a:pt x="8440988" y="1237714"/>
                  <a:pt x="8423620" y="1327186"/>
                  <a:pt x="8441409" y="1389681"/>
                </a:cubicBezTo>
                <a:cubicBezTo>
                  <a:pt x="8444411" y="1477250"/>
                  <a:pt x="8200720" y="1605521"/>
                  <a:pt x="7909912" y="1588770"/>
                </a:cubicBezTo>
                <a:cubicBezTo>
                  <a:pt x="7582068" y="1605973"/>
                  <a:pt x="7530194" y="1596806"/>
                  <a:pt x="7172070" y="1588770"/>
                </a:cubicBezTo>
                <a:cubicBezTo>
                  <a:pt x="6819652" y="1571539"/>
                  <a:pt x="6655379" y="1623920"/>
                  <a:pt x="6508013" y="1588770"/>
                </a:cubicBezTo>
                <a:cubicBezTo>
                  <a:pt x="6379341" y="1574966"/>
                  <a:pt x="6103065" y="1570469"/>
                  <a:pt x="5917740" y="1588770"/>
                </a:cubicBezTo>
                <a:cubicBezTo>
                  <a:pt x="5740110" y="1585605"/>
                  <a:pt x="5524740" y="1573204"/>
                  <a:pt x="5327466" y="1588770"/>
                </a:cubicBezTo>
                <a:cubicBezTo>
                  <a:pt x="5153923" y="1527043"/>
                  <a:pt x="4783018" y="1574280"/>
                  <a:pt x="4442057" y="1588770"/>
                </a:cubicBezTo>
                <a:cubicBezTo>
                  <a:pt x="4184676" y="1556080"/>
                  <a:pt x="4009520" y="1610674"/>
                  <a:pt x="3777999" y="1588770"/>
                </a:cubicBezTo>
                <a:cubicBezTo>
                  <a:pt x="3457999" y="1587626"/>
                  <a:pt x="3057367" y="1584091"/>
                  <a:pt x="2892589" y="1588770"/>
                </a:cubicBezTo>
                <a:cubicBezTo>
                  <a:pt x="2707929" y="1533558"/>
                  <a:pt x="2432066" y="1604932"/>
                  <a:pt x="2007179" y="1588770"/>
                </a:cubicBezTo>
                <a:cubicBezTo>
                  <a:pt x="1585262" y="1592038"/>
                  <a:pt x="1649371" y="1588977"/>
                  <a:pt x="1343121" y="1588770"/>
                </a:cubicBezTo>
                <a:cubicBezTo>
                  <a:pt x="1045830" y="1576156"/>
                  <a:pt x="818426" y="1622148"/>
                  <a:pt x="531496" y="1588770"/>
                </a:cubicBezTo>
                <a:cubicBezTo>
                  <a:pt x="191759" y="1606367"/>
                  <a:pt x="-19557" y="1506068"/>
                  <a:pt x="0" y="1389681"/>
                </a:cubicBezTo>
                <a:cubicBezTo>
                  <a:pt x="-26855" y="1281323"/>
                  <a:pt x="11253" y="1236599"/>
                  <a:pt x="0" y="1163468"/>
                </a:cubicBezTo>
                <a:cubicBezTo>
                  <a:pt x="-12834" y="1090624"/>
                  <a:pt x="-11036" y="1010339"/>
                  <a:pt x="0" y="961067"/>
                </a:cubicBezTo>
                <a:cubicBezTo>
                  <a:pt x="21797" y="904064"/>
                  <a:pt x="16972" y="864226"/>
                  <a:pt x="0" y="746761"/>
                </a:cubicBezTo>
                <a:cubicBezTo>
                  <a:pt x="-25803" y="636257"/>
                  <a:pt x="-32043" y="600279"/>
                  <a:pt x="0" y="484830"/>
                </a:cubicBezTo>
                <a:cubicBezTo>
                  <a:pt x="21230" y="374545"/>
                  <a:pt x="369" y="261004"/>
                  <a:pt x="0" y="199088"/>
                </a:cubicBezTo>
                <a:close/>
              </a:path>
              <a:path w="8441409" h="1588770" fill="none" stroke="0" extrusionOk="0">
                <a:moveTo>
                  <a:pt x="0" y="199088"/>
                </a:moveTo>
                <a:cubicBezTo>
                  <a:pt x="-16316" y="145465"/>
                  <a:pt x="298244" y="57257"/>
                  <a:pt x="531496" y="0"/>
                </a:cubicBezTo>
                <a:cubicBezTo>
                  <a:pt x="685707" y="8449"/>
                  <a:pt x="954761" y="47892"/>
                  <a:pt x="1269338" y="0"/>
                </a:cubicBezTo>
                <a:cubicBezTo>
                  <a:pt x="1538684" y="-16703"/>
                  <a:pt x="1806152" y="12516"/>
                  <a:pt x="2007179" y="0"/>
                </a:cubicBezTo>
                <a:cubicBezTo>
                  <a:pt x="2158048" y="-4903"/>
                  <a:pt x="2589821" y="1551"/>
                  <a:pt x="2745021" y="0"/>
                </a:cubicBezTo>
                <a:cubicBezTo>
                  <a:pt x="2932926" y="-16650"/>
                  <a:pt x="3413601" y="-41906"/>
                  <a:pt x="3630430" y="0"/>
                </a:cubicBezTo>
                <a:cubicBezTo>
                  <a:pt x="3863933" y="-23955"/>
                  <a:pt x="4043151" y="28353"/>
                  <a:pt x="4368272" y="0"/>
                </a:cubicBezTo>
                <a:cubicBezTo>
                  <a:pt x="4688442" y="-41075"/>
                  <a:pt x="4963167" y="5321"/>
                  <a:pt x="5106114" y="0"/>
                </a:cubicBezTo>
                <a:cubicBezTo>
                  <a:pt x="5196392" y="12848"/>
                  <a:pt x="5524168" y="-9037"/>
                  <a:pt x="5917740" y="0"/>
                </a:cubicBezTo>
                <a:cubicBezTo>
                  <a:pt x="6242102" y="-3815"/>
                  <a:pt x="6501092" y="-9426"/>
                  <a:pt x="6655582" y="0"/>
                </a:cubicBezTo>
                <a:cubicBezTo>
                  <a:pt x="6848525" y="-89334"/>
                  <a:pt x="7546520" y="38386"/>
                  <a:pt x="7909912" y="0"/>
                </a:cubicBezTo>
                <a:cubicBezTo>
                  <a:pt x="8171514" y="7019"/>
                  <a:pt x="8422685" y="41890"/>
                  <a:pt x="8441409" y="199088"/>
                </a:cubicBezTo>
                <a:cubicBezTo>
                  <a:pt x="8418501" y="286731"/>
                  <a:pt x="8412201" y="369092"/>
                  <a:pt x="8441409" y="413395"/>
                </a:cubicBezTo>
                <a:cubicBezTo>
                  <a:pt x="8472437" y="463170"/>
                  <a:pt x="8442480" y="545228"/>
                  <a:pt x="8441409" y="627702"/>
                </a:cubicBezTo>
                <a:cubicBezTo>
                  <a:pt x="8440344" y="727483"/>
                  <a:pt x="8457329" y="743178"/>
                  <a:pt x="8441409" y="830102"/>
                </a:cubicBezTo>
                <a:cubicBezTo>
                  <a:pt x="8430617" y="920907"/>
                  <a:pt x="8465967" y="980763"/>
                  <a:pt x="8441409" y="1092033"/>
                </a:cubicBezTo>
                <a:cubicBezTo>
                  <a:pt x="8389132" y="1196081"/>
                  <a:pt x="8431895" y="1261636"/>
                  <a:pt x="8441409" y="1389681"/>
                </a:cubicBezTo>
                <a:cubicBezTo>
                  <a:pt x="8395713" y="1527974"/>
                  <a:pt x="8243720" y="1582089"/>
                  <a:pt x="7909912" y="1588770"/>
                </a:cubicBezTo>
                <a:cubicBezTo>
                  <a:pt x="7729868" y="1592703"/>
                  <a:pt x="7387330" y="1594004"/>
                  <a:pt x="7172070" y="1588770"/>
                </a:cubicBezTo>
                <a:cubicBezTo>
                  <a:pt x="6997333" y="1617338"/>
                  <a:pt x="6834006" y="1592061"/>
                  <a:pt x="6508013" y="1588770"/>
                </a:cubicBezTo>
                <a:cubicBezTo>
                  <a:pt x="6175989" y="1584429"/>
                  <a:pt x="6164180" y="1585256"/>
                  <a:pt x="5991524" y="1588770"/>
                </a:cubicBezTo>
                <a:cubicBezTo>
                  <a:pt x="5806029" y="1608222"/>
                  <a:pt x="5641513" y="1568845"/>
                  <a:pt x="5327466" y="1588770"/>
                </a:cubicBezTo>
                <a:cubicBezTo>
                  <a:pt x="5013954" y="1574491"/>
                  <a:pt x="4902609" y="1592490"/>
                  <a:pt x="4663409" y="1588770"/>
                </a:cubicBezTo>
                <a:cubicBezTo>
                  <a:pt x="4430591" y="1600396"/>
                  <a:pt x="4301536" y="1596171"/>
                  <a:pt x="4146920" y="1588770"/>
                </a:cubicBezTo>
                <a:cubicBezTo>
                  <a:pt x="3974768" y="1596810"/>
                  <a:pt x="3717790" y="1594504"/>
                  <a:pt x="3556647" y="1588770"/>
                </a:cubicBezTo>
                <a:cubicBezTo>
                  <a:pt x="3385512" y="1616842"/>
                  <a:pt x="3187560" y="1562229"/>
                  <a:pt x="3040157" y="1588770"/>
                </a:cubicBezTo>
                <a:cubicBezTo>
                  <a:pt x="2916484" y="1588588"/>
                  <a:pt x="2596142" y="1581873"/>
                  <a:pt x="2154747" y="1588770"/>
                </a:cubicBezTo>
                <a:cubicBezTo>
                  <a:pt x="1726647" y="1592209"/>
                  <a:pt x="1772645" y="1589285"/>
                  <a:pt x="1564474" y="1588770"/>
                </a:cubicBezTo>
                <a:cubicBezTo>
                  <a:pt x="1274852" y="1544100"/>
                  <a:pt x="913809" y="1638302"/>
                  <a:pt x="531496" y="1588770"/>
                </a:cubicBezTo>
                <a:cubicBezTo>
                  <a:pt x="230001" y="1587844"/>
                  <a:pt x="5467" y="1497095"/>
                  <a:pt x="0" y="1389681"/>
                </a:cubicBezTo>
                <a:cubicBezTo>
                  <a:pt x="-14185" y="1323004"/>
                  <a:pt x="6378" y="1233916"/>
                  <a:pt x="0" y="1163468"/>
                </a:cubicBezTo>
                <a:cubicBezTo>
                  <a:pt x="-21309" y="1103303"/>
                  <a:pt x="11442" y="989003"/>
                  <a:pt x="0" y="925350"/>
                </a:cubicBezTo>
                <a:cubicBezTo>
                  <a:pt x="-10367" y="842086"/>
                  <a:pt x="-1576" y="732373"/>
                  <a:pt x="0" y="675325"/>
                </a:cubicBezTo>
                <a:cubicBezTo>
                  <a:pt x="-4405" y="606631"/>
                  <a:pt x="-3453" y="493912"/>
                  <a:pt x="0" y="425301"/>
                </a:cubicBezTo>
                <a:cubicBezTo>
                  <a:pt x="3927" y="370161"/>
                  <a:pt x="-39162" y="256828"/>
                  <a:pt x="0" y="199088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7993461"/>
                      <a:gd name="connsiteY0" fmla="*/ 503292 h 4016372"/>
                      <a:gd name="connsiteX1" fmla="*/ 503292 w 7993461"/>
                      <a:gd name="connsiteY1" fmla="*/ 0 h 4016372"/>
                      <a:gd name="connsiteX2" fmla="*/ 1201980 w 7993461"/>
                      <a:gd name="connsiteY2" fmla="*/ 0 h 4016372"/>
                      <a:gd name="connsiteX3" fmla="*/ 1900667 w 7993461"/>
                      <a:gd name="connsiteY3" fmla="*/ 0 h 4016372"/>
                      <a:gd name="connsiteX4" fmla="*/ 2599355 w 7993461"/>
                      <a:gd name="connsiteY4" fmla="*/ 0 h 4016372"/>
                      <a:gd name="connsiteX5" fmla="*/ 3437780 w 7993461"/>
                      <a:gd name="connsiteY5" fmla="*/ 0 h 4016372"/>
                      <a:gd name="connsiteX6" fmla="*/ 4136468 w 7993461"/>
                      <a:gd name="connsiteY6" fmla="*/ 0 h 4016372"/>
                      <a:gd name="connsiteX7" fmla="*/ 4835156 w 7993461"/>
                      <a:gd name="connsiteY7" fmla="*/ 0 h 4016372"/>
                      <a:gd name="connsiteX8" fmla="*/ 5603712 w 7993461"/>
                      <a:gd name="connsiteY8" fmla="*/ 0 h 4016372"/>
                      <a:gd name="connsiteX9" fmla="*/ 6302400 w 7993461"/>
                      <a:gd name="connsiteY9" fmla="*/ 0 h 4016372"/>
                      <a:gd name="connsiteX10" fmla="*/ 7490169 w 7993461"/>
                      <a:gd name="connsiteY10" fmla="*/ 0 h 4016372"/>
                      <a:gd name="connsiteX11" fmla="*/ 7993461 w 7993461"/>
                      <a:gd name="connsiteY11" fmla="*/ 503292 h 4016372"/>
                      <a:gd name="connsiteX12" fmla="*/ 7993461 w 7993461"/>
                      <a:gd name="connsiteY12" fmla="*/ 1045054 h 4016372"/>
                      <a:gd name="connsiteX13" fmla="*/ 7993461 w 7993461"/>
                      <a:gd name="connsiteY13" fmla="*/ 1586816 h 4016372"/>
                      <a:gd name="connsiteX14" fmla="*/ 7993461 w 7993461"/>
                      <a:gd name="connsiteY14" fmla="*/ 2098480 h 4016372"/>
                      <a:gd name="connsiteX15" fmla="*/ 7993461 w 7993461"/>
                      <a:gd name="connsiteY15" fmla="*/ 2760633 h 4016372"/>
                      <a:gd name="connsiteX16" fmla="*/ 7993461 w 7993461"/>
                      <a:gd name="connsiteY16" fmla="*/ 3513080 h 4016372"/>
                      <a:gd name="connsiteX17" fmla="*/ 7490169 w 7993461"/>
                      <a:gd name="connsiteY17" fmla="*/ 4016372 h 4016372"/>
                      <a:gd name="connsiteX18" fmla="*/ 6791481 w 7993461"/>
                      <a:gd name="connsiteY18" fmla="*/ 4016372 h 4016372"/>
                      <a:gd name="connsiteX19" fmla="*/ 6162662 w 7993461"/>
                      <a:gd name="connsiteY19" fmla="*/ 4016372 h 4016372"/>
                      <a:gd name="connsiteX20" fmla="*/ 5673581 w 7993461"/>
                      <a:gd name="connsiteY20" fmla="*/ 4016372 h 4016372"/>
                      <a:gd name="connsiteX21" fmla="*/ 5044762 w 7993461"/>
                      <a:gd name="connsiteY21" fmla="*/ 4016372 h 4016372"/>
                      <a:gd name="connsiteX22" fmla="*/ 4415943 w 7993461"/>
                      <a:gd name="connsiteY22" fmla="*/ 4016372 h 4016372"/>
                      <a:gd name="connsiteX23" fmla="*/ 3926862 w 7993461"/>
                      <a:gd name="connsiteY23" fmla="*/ 4016372 h 4016372"/>
                      <a:gd name="connsiteX24" fmla="*/ 3367912 w 7993461"/>
                      <a:gd name="connsiteY24" fmla="*/ 4016372 h 4016372"/>
                      <a:gd name="connsiteX25" fmla="*/ 2878830 w 7993461"/>
                      <a:gd name="connsiteY25" fmla="*/ 4016372 h 4016372"/>
                      <a:gd name="connsiteX26" fmla="*/ 2040405 w 7993461"/>
                      <a:gd name="connsiteY26" fmla="*/ 4016372 h 4016372"/>
                      <a:gd name="connsiteX27" fmla="*/ 1481455 w 7993461"/>
                      <a:gd name="connsiteY27" fmla="*/ 4016372 h 4016372"/>
                      <a:gd name="connsiteX28" fmla="*/ 503292 w 7993461"/>
                      <a:gd name="connsiteY28" fmla="*/ 4016372 h 4016372"/>
                      <a:gd name="connsiteX29" fmla="*/ 0 w 7993461"/>
                      <a:gd name="connsiteY29" fmla="*/ 3513080 h 4016372"/>
                      <a:gd name="connsiteX30" fmla="*/ 0 w 7993461"/>
                      <a:gd name="connsiteY30" fmla="*/ 2941220 h 4016372"/>
                      <a:gd name="connsiteX31" fmla="*/ 0 w 7993461"/>
                      <a:gd name="connsiteY31" fmla="*/ 2339263 h 4016372"/>
                      <a:gd name="connsiteX32" fmla="*/ 0 w 7993461"/>
                      <a:gd name="connsiteY32" fmla="*/ 1707207 h 4016372"/>
                      <a:gd name="connsiteX33" fmla="*/ 0 w 7993461"/>
                      <a:gd name="connsiteY33" fmla="*/ 1075152 h 4016372"/>
                      <a:gd name="connsiteX34" fmla="*/ 0 w 7993461"/>
                      <a:gd name="connsiteY34" fmla="*/ 503292 h 4016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7993461" h="4016372" fill="none" extrusionOk="0">
                        <a:moveTo>
                          <a:pt x="0" y="503292"/>
                        </a:moveTo>
                        <a:cubicBezTo>
                          <a:pt x="-16936" y="246395"/>
                          <a:pt x="255950" y="18486"/>
                          <a:pt x="503292" y="0"/>
                        </a:cubicBezTo>
                        <a:cubicBezTo>
                          <a:pt x="665114" y="20487"/>
                          <a:pt x="953935" y="31237"/>
                          <a:pt x="1201980" y="0"/>
                        </a:cubicBezTo>
                        <a:cubicBezTo>
                          <a:pt x="1450025" y="-31237"/>
                          <a:pt x="1721589" y="19712"/>
                          <a:pt x="1900667" y="0"/>
                        </a:cubicBezTo>
                        <a:cubicBezTo>
                          <a:pt x="2079745" y="-19712"/>
                          <a:pt x="2442850" y="27253"/>
                          <a:pt x="2599355" y="0"/>
                        </a:cubicBezTo>
                        <a:cubicBezTo>
                          <a:pt x="2755860" y="-27253"/>
                          <a:pt x="3198770" y="-30395"/>
                          <a:pt x="3437780" y="0"/>
                        </a:cubicBezTo>
                        <a:cubicBezTo>
                          <a:pt x="3676791" y="30395"/>
                          <a:pt x="3842879" y="26133"/>
                          <a:pt x="4136468" y="0"/>
                        </a:cubicBezTo>
                        <a:cubicBezTo>
                          <a:pt x="4430057" y="-26133"/>
                          <a:pt x="4683962" y="-28257"/>
                          <a:pt x="4835156" y="0"/>
                        </a:cubicBezTo>
                        <a:cubicBezTo>
                          <a:pt x="4986350" y="28257"/>
                          <a:pt x="5257344" y="8722"/>
                          <a:pt x="5603712" y="0"/>
                        </a:cubicBezTo>
                        <a:cubicBezTo>
                          <a:pt x="5950080" y="-8722"/>
                          <a:pt x="6131174" y="25387"/>
                          <a:pt x="6302400" y="0"/>
                        </a:cubicBezTo>
                        <a:cubicBezTo>
                          <a:pt x="6473626" y="-25387"/>
                          <a:pt x="7046844" y="41666"/>
                          <a:pt x="7490169" y="0"/>
                        </a:cubicBezTo>
                        <a:cubicBezTo>
                          <a:pt x="7757409" y="-3396"/>
                          <a:pt x="7973441" y="185165"/>
                          <a:pt x="7993461" y="503292"/>
                        </a:cubicBezTo>
                        <a:cubicBezTo>
                          <a:pt x="7973204" y="732120"/>
                          <a:pt x="7967125" y="916849"/>
                          <a:pt x="7993461" y="1045054"/>
                        </a:cubicBezTo>
                        <a:cubicBezTo>
                          <a:pt x="8019797" y="1173259"/>
                          <a:pt x="7993541" y="1336072"/>
                          <a:pt x="7993461" y="1586816"/>
                        </a:cubicBezTo>
                        <a:cubicBezTo>
                          <a:pt x="7993381" y="1837560"/>
                          <a:pt x="8007741" y="1883141"/>
                          <a:pt x="7993461" y="2098480"/>
                        </a:cubicBezTo>
                        <a:cubicBezTo>
                          <a:pt x="7979181" y="2313819"/>
                          <a:pt x="8025956" y="2526084"/>
                          <a:pt x="7993461" y="2760633"/>
                        </a:cubicBezTo>
                        <a:cubicBezTo>
                          <a:pt x="7960966" y="2995182"/>
                          <a:pt x="7984130" y="3200513"/>
                          <a:pt x="7993461" y="3513080"/>
                        </a:cubicBezTo>
                        <a:cubicBezTo>
                          <a:pt x="7973901" y="3753619"/>
                          <a:pt x="7793467" y="4008773"/>
                          <a:pt x="7490169" y="4016372"/>
                        </a:cubicBezTo>
                        <a:cubicBezTo>
                          <a:pt x="7292629" y="3989554"/>
                          <a:pt x="6969529" y="4017084"/>
                          <a:pt x="6791481" y="4016372"/>
                        </a:cubicBezTo>
                        <a:cubicBezTo>
                          <a:pt x="6613433" y="4015660"/>
                          <a:pt x="6476588" y="4029943"/>
                          <a:pt x="6162662" y="4016372"/>
                        </a:cubicBezTo>
                        <a:cubicBezTo>
                          <a:pt x="5848736" y="4002801"/>
                          <a:pt x="5835374" y="4001058"/>
                          <a:pt x="5673581" y="4016372"/>
                        </a:cubicBezTo>
                        <a:cubicBezTo>
                          <a:pt x="5511788" y="4031686"/>
                          <a:pt x="5333163" y="3984990"/>
                          <a:pt x="5044762" y="4016372"/>
                        </a:cubicBezTo>
                        <a:cubicBezTo>
                          <a:pt x="4756361" y="4047754"/>
                          <a:pt x="4633607" y="3991218"/>
                          <a:pt x="4415943" y="4016372"/>
                        </a:cubicBezTo>
                        <a:cubicBezTo>
                          <a:pt x="4198279" y="4041526"/>
                          <a:pt x="4095773" y="4040076"/>
                          <a:pt x="3926862" y="4016372"/>
                        </a:cubicBezTo>
                        <a:cubicBezTo>
                          <a:pt x="3757951" y="3992668"/>
                          <a:pt x="3526631" y="4017910"/>
                          <a:pt x="3367912" y="4016372"/>
                        </a:cubicBezTo>
                        <a:cubicBezTo>
                          <a:pt x="3209193" y="4014835"/>
                          <a:pt x="3033401" y="3993578"/>
                          <a:pt x="2878830" y="4016372"/>
                        </a:cubicBezTo>
                        <a:cubicBezTo>
                          <a:pt x="2724259" y="4039166"/>
                          <a:pt x="2453415" y="3983670"/>
                          <a:pt x="2040405" y="4016372"/>
                        </a:cubicBezTo>
                        <a:cubicBezTo>
                          <a:pt x="1627395" y="4049074"/>
                          <a:pt x="1676918" y="4019436"/>
                          <a:pt x="1481455" y="4016372"/>
                        </a:cubicBezTo>
                        <a:cubicBezTo>
                          <a:pt x="1285992" y="4013309"/>
                          <a:pt x="860207" y="4036712"/>
                          <a:pt x="503292" y="4016372"/>
                        </a:cubicBezTo>
                        <a:cubicBezTo>
                          <a:pt x="215135" y="4019359"/>
                          <a:pt x="11890" y="3762332"/>
                          <a:pt x="0" y="3513080"/>
                        </a:cubicBezTo>
                        <a:cubicBezTo>
                          <a:pt x="-19493" y="3334755"/>
                          <a:pt x="3201" y="3113804"/>
                          <a:pt x="0" y="2941220"/>
                        </a:cubicBezTo>
                        <a:cubicBezTo>
                          <a:pt x="-3201" y="2768636"/>
                          <a:pt x="7263" y="2546274"/>
                          <a:pt x="0" y="2339263"/>
                        </a:cubicBezTo>
                        <a:cubicBezTo>
                          <a:pt x="-7263" y="2132252"/>
                          <a:pt x="-5636" y="1853385"/>
                          <a:pt x="0" y="1707207"/>
                        </a:cubicBezTo>
                        <a:cubicBezTo>
                          <a:pt x="5636" y="1561029"/>
                          <a:pt x="248" y="1227106"/>
                          <a:pt x="0" y="1075152"/>
                        </a:cubicBezTo>
                        <a:cubicBezTo>
                          <a:pt x="-248" y="923199"/>
                          <a:pt x="-26184" y="635468"/>
                          <a:pt x="0" y="503292"/>
                        </a:cubicBezTo>
                        <a:close/>
                      </a:path>
                      <a:path w="7993461" h="4016372" stroke="0" extrusionOk="0">
                        <a:moveTo>
                          <a:pt x="0" y="503292"/>
                        </a:moveTo>
                        <a:cubicBezTo>
                          <a:pt x="1974" y="285682"/>
                          <a:pt x="251118" y="46077"/>
                          <a:pt x="503292" y="0"/>
                        </a:cubicBezTo>
                        <a:cubicBezTo>
                          <a:pt x="785899" y="-23825"/>
                          <a:pt x="1028842" y="-30997"/>
                          <a:pt x="1271848" y="0"/>
                        </a:cubicBezTo>
                        <a:cubicBezTo>
                          <a:pt x="1514854" y="30997"/>
                          <a:pt x="1631390" y="12288"/>
                          <a:pt x="1830799" y="0"/>
                        </a:cubicBezTo>
                        <a:cubicBezTo>
                          <a:pt x="2030208" y="-12288"/>
                          <a:pt x="2230533" y="7823"/>
                          <a:pt x="2389749" y="0"/>
                        </a:cubicBezTo>
                        <a:cubicBezTo>
                          <a:pt x="2548965" y="-7823"/>
                          <a:pt x="2969916" y="18097"/>
                          <a:pt x="3158305" y="0"/>
                        </a:cubicBezTo>
                        <a:cubicBezTo>
                          <a:pt x="3346694" y="-18097"/>
                          <a:pt x="3491204" y="13035"/>
                          <a:pt x="3787124" y="0"/>
                        </a:cubicBezTo>
                        <a:cubicBezTo>
                          <a:pt x="4083044" y="-13035"/>
                          <a:pt x="4284539" y="-17631"/>
                          <a:pt x="4625549" y="0"/>
                        </a:cubicBezTo>
                        <a:cubicBezTo>
                          <a:pt x="4966560" y="17631"/>
                          <a:pt x="5233543" y="-26085"/>
                          <a:pt x="5463975" y="0"/>
                        </a:cubicBezTo>
                        <a:cubicBezTo>
                          <a:pt x="5694407" y="26085"/>
                          <a:pt x="6006376" y="18119"/>
                          <a:pt x="6232531" y="0"/>
                        </a:cubicBezTo>
                        <a:cubicBezTo>
                          <a:pt x="6458686" y="-18119"/>
                          <a:pt x="6571501" y="-2540"/>
                          <a:pt x="6791481" y="0"/>
                        </a:cubicBezTo>
                        <a:cubicBezTo>
                          <a:pt x="7011461" y="2540"/>
                          <a:pt x="7193377" y="32404"/>
                          <a:pt x="7490169" y="0"/>
                        </a:cubicBezTo>
                        <a:cubicBezTo>
                          <a:pt x="7775122" y="-45744"/>
                          <a:pt x="8020791" y="231046"/>
                          <a:pt x="7993461" y="503292"/>
                        </a:cubicBezTo>
                        <a:cubicBezTo>
                          <a:pt x="7978238" y="656622"/>
                          <a:pt x="8009604" y="898196"/>
                          <a:pt x="7993461" y="1045054"/>
                        </a:cubicBezTo>
                        <a:cubicBezTo>
                          <a:pt x="7977318" y="1191912"/>
                          <a:pt x="7984202" y="1397883"/>
                          <a:pt x="7993461" y="1586816"/>
                        </a:cubicBezTo>
                        <a:cubicBezTo>
                          <a:pt x="8002720" y="1775749"/>
                          <a:pt x="8002121" y="2002918"/>
                          <a:pt x="7993461" y="2218871"/>
                        </a:cubicBezTo>
                        <a:cubicBezTo>
                          <a:pt x="7984801" y="2434825"/>
                          <a:pt x="7997389" y="2653481"/>
                          <a:pt x="7993461" y="2881025"/>
                        </a:cubicBezTo>
                        <a:cubicBezTo>
                          <a:pt x="7989533" y="3108569"/>
                          <a:pt x="7985241" y="3374899"/>
                          <a:pt x="7993461" y="3513080"/>
                        </a:cubicBezTo>
                        <a:cubicBezTo>
                          <a:pt x="7974509" y="3783351"/>
                          <a:pt x="7761201" y="4082201"/>
                          <a:pt x="7490169" y="4016372"/>
                        </a:cubicBezTo>
                        <a:cubicBezTo>
                          <a:pt x="7179359" y="4034280"/>
                          <a:pt x="7128944" y="4048376"/>
                          <a:pt x="6791481" y="4016372"/>
                        </a:cubicBezTo>
                        <a:cubicBezTo>
                          <a:pt x="6454018" y="3984368"/>
                          <a:pt x="6292820" y="4035562"/>
                          <a:pt x="6162662" y="4016372"/>
                        </a:cubicBezTo>
                        <a:cubicBezTo>
                          <a:pt x="6032504" y="3997182"/>
                          <a:pt x="5771464" y="3997936"/>
                          <a:pt x="5603712" y="4016372"/>
                        </a:cubicBezTo>
                        <a:cubicBezTo>
                          <a:pt x="5435960" y="4034809"/>
                          <a:pt x="5229698" y="4006653"/>
                          <a:pt x="5044762" y="4016372"/>
                        </a:cubicBezTo>
                        <a:cubicBezTo>
                          <a:pt x="4859826" y="4026092"/>
                          <a:pt x="4524433" y="4015853"/>
                          <a:pt x="4206337" y="4016372"/>
                        </a:cubicBezTo>
                        <a:cubicBezTo>
                          <a:pt x="3888242" y="4016891"/>
                          <a:pt x="3887051" y="4018645"/>
                          <a:pt x="3577518" y="4016372"/>
                        </a:cubicBezTo>
                        <a:cubicBezTo>
                          <a:pt x="3267985" y="4014099"/>
                          <a:pt x="2929334" y="4055731"/>
                          <a:pt x="2739093" y="4016372"/>
                        </a:cubicBezTo>
                        <a:cubicBezTo>
                          <a:pt x="2548853" y="3977013"/>
                          <a:pt x="2305041" y="4000640"/>
                          <a:pt x="1900667" y="4016372"/>
                        </a:cubicBezTo>
                        <a:cubicBezTo>
                          <a:pt x="1496293" y="4032104"/>
                          <a:pt x="1558137" y="4011897"/>
                          <a:pt x="1271848" y="4016372"/>
                        </a:cubicBezTo>
                        <a:cubicBezTo>
                          <a:pt x="985559" y="4020847"/>
                          <a:pt x="779361" y="4052426"/>
                          <a:pt x="503292" y="4016372"/>
                        </a:cubicBezTo>
                        <a:cubicBezTo>
                          <a:pt x="178918" y="4003516"/>
                          <a:pt x="-21763" y="3791064"/>
                          <a:pt x="0" y="3513080"/>
                        </a:cubicBezTo>
                        <a:cubicBezTo>
                          <a:pt x="-25187" y="3253669"/>
                          <a:pt x="12340" y="3107484"/>
                          <a:pt x="0" y="2941220"/>
                        </a:cubicBezTo>
                        <a:cubicBezTo>
                          <a:pt x="-12340" y="2774956"/>
                          <a:pt x="-19379" y="2570403"/>
                          <a:pt x="0" y="2429556"/>
                        </a:cubicBezTo>
                        <a:cubicBezTo>
                          <a:pt x="19379" y="2288709"/>
                          <a:pt x="17306" y="2153388"/>
                          <a:pt x="0" y="1887794"/>
                        </a:cubicBezTo>
                        <a:cubicBezTo>
                          <a:pt x="-17306" y="1622200"/>
                          <a:pt x="-30392" y="1488598"/>
                          <a:pt x="0" y="1225641"/>
                        </a:cubicBezTo>
                        <a:cubicBezTo>
                          <a:pt x="30392" y="962684"/>
                          <a:pt x="-3197" y="671236"/>
                          <a:pt x="0" y="50329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em mèo trắng đi câu cá. Em ngồi ở bờ ao, anh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4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 cái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6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BAD1F2-AD75-B669-12FD-EE4C24FA8ED5}"/>
              </a:ext>
            </a:extLst>
          </p:cNvPr>
          <p:cNvGrpSpPr/>
          <p:nvPr/>
        </p:nvGrpSpPr>
        <p:grpSpPr>
          <a:xfrm>
            <a:off x="259212" y="121298"/>
            <a:ext cx="8026372" cy="2127380"/>
            <a:chOff x="-43718" y="1531104"/>
            <a:chExt cx="8026372" cy="212738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71DB434-AF19-F97D-B3DC-375749437DF3}"/>
                </a:ext>
              </a:extLst>
            </p:cNvPr>
            <p:cNvSpPr/>
            <p:nvPr/>
          </p:nvSpPr>
          <p:spPr>
            <a:xfrm>
              <a:off x="268099" y="2230780"/>
              <a:ext cx="7714555" cy="1427704"/>
            </a:xfrm>
            <a:custGeom>
              <a:avLst/>
              <a:gdLst>
                <a:gd name="csX0" fmla="*/ 0 w 7714555"/>
                <a:gd name="csY0" fmla="*/ 348660 h 1427704"/>
                <a:gd name="csX1" fmla="*/ 348660 w 7714555"/>
                <a:gd name="csY1" fmla="*/ 0 h 1427704"/>
                <a:gd name="csX2" fmla="*/ 7365895 w 7714555"/>
                <a:gd name="csY2" fmla="*/ 0 h 1427704"/>
                <a:gd name="csX3" fmla="*/ 7714555 w 7714555"/>
                <a:gd name="csY3" fmla="*/ 348660 h 1427704"/>
                <a:gd name="csX4" fmla="*/ 7714555 w 7714555"/>
                <a:gd name="csY4" fmla="*/ 1079044 h 1427704"/>
                <a:gd name="csX5" fmla="*/ 7365895 w 7714555"/>
                <a:gd name="csY5" fmla="*/ 1427704 h 1427704"/>
                <a:gd name="csX6" fmla="*/ 348660 w 7714555"/>
                <a:gd name="csY6" fmla="*/ 1427704 h 1427704"/>
                <a:gd name="csX7" fmla="*/ 0 w 7714555"/>
                <a:gd name="csY7" fmla="*/ 1079044 h 1427704"/>
                <a:gd name="csX8" fmla="*/ 0 w 7714555"/>
                <a:gd name="csY8" fmla="*/ 348660 h 14277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7714555" h="1427704" fill="none" extrusionOk="0">
                  <a:moveTo>
                    <a:pt x="0" y="348660"/>
                  </a:moveTo>
                  <a:cubicBezTo>
                    <a:pt x="-4493" y="171843"/>
                    <a:pt x="128494" y="-18551"/>
                    <a:pt x="348660" y="0"/>
                  </a:cubicBezTo>
                  <a:cubicBezTo>
                    <a:pt x="3194919" y="-35273"/>
                    <a:pt x="6404990" y="-144294"/>
                    <a:pt x="7365895" y="0"/>
                  </a:cubicBezTo>
                  <a:cubicBezTo>
                    <a:pt x="7591884" y="10175"/>
                    <a:pt x="7702870" y="146248"/>
                    <a:pt x="7714555" y="348660"/>
                  </a:cubicBezTo>
                  <a:cubicBezTo>
                    <a:pt x="7683643" y="550018"/>
                    <a:pt x="7776739" y="825273"/>
                    <a:pt x="7714555" y="1079044"/>
                  </a:cubicBezTo>
                  <a:cubicBezTo>
                    <a:pt x="7717712" y="1269216"/>
                    <a:pt x="7568684" y="1416615"/>
                    <a:pt x="7365895" y="1427704"/>
                  </a:cubicBezTo>
                  <a:cubicBezTo>
                    <a:pt x="6495456" y="1505229"/>
                    <a:pt x="3798893" y="1384001"/>
                    <a:pt x="348660" y="1427704"/>
                  </a:cubicBezTo>
                  <a:cubicBezTo>
                    <a:pt x="150086" y="1426038"/>
                    <a:pt x="-12698" y="1271430"/>
                    <a:pt x="0" y="1079044"/>
                  </a:cubicBezTo>
                  <a:cubicBezTo>
                    <a:pt x="-57271" y="784112"/>
                    <a:pt x="57305" y="607547"/>
                    <a:pt x="0" y="348660"/>
                  </a:cubicBezTo>
                  <a:close/>
                </a:path>
                <a:path w="7714555" h="1427704" stroke="0" extrusionOk="0">
                  <a:moveTo>
                    <a:pt x="0" y="348660"/>
                  </a:moveTo>
                  <a:cubicBezTo>
                    <a:pt x="-9131" y="124549"/>
                    <a:pt x="151697" y="3566"/>
                    <a:pt x="348660" y="0"/>
                  </a:cubicBezTo>
                  <a:cubicBezTo>
                    <a:pt x="1813756" y="-95379"/>
                    <a:pt x="4512809" y="58096"/>
                    <a:pt x="7365895" y="0"/>
                  </a:cubicBezTo>
                  <a:cubicBezTo>
                    <a:pt x="7547089" y="-8001"/>
                    <a:pt x="7711591" y="153970"/>
                    <a:pt x="7714555" y="348660"/>
                  </a:cubicBezTo>
                  <a:cubicBezTo>
                    <a:pt x="7680874" y="660282"/>
                    <a:pt x="7683900" y="826424"/>
                    <a:pt x="7714555" y="1079044"/>
                  </a:cubicBezTo>
                  <a:cubicBezTo>
                    <a:pt x="7717074" y="1268609"/>
                    <a:pt x="7532306" y="1401655"/>
                    <a:pt x="7365895" y="1427704"/>
                  </a:cubicBezTo>
                  <a:cubicBezTo>
                    <a:pt x="4971659" y="1367798"/>
                    <a:pt x="3847064" y="1510218"/>
                    <a:pt x="348660" y="1427704"/>
                  </a:cubicBezTo>
                  <a:cubicBezTo>
                    <a:pt x="124055" y="1435626"/>
                    <a:pt x="-7385" y="1279099"/>
                    <a:pt x="0" y="1079044"/>
                  </a:cubicBezTo>
                  <a:cubicBezTo>
                    <a:pt x="-40958" y="731211"/>
                    <a:pt x="23776" y="429352"/>
                    <a:pt x="0" y="34866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 sao mèo anh ngả lưng ngủ luôn một giấc?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5E76D6-7A5F-014D-9E8B-F40B6D19F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8878CC-CDAD-DE0D-FE7E-829471C61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6328" y="1749408"/>
            <a:ext cx="3677254" cy="473440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831C289-DDF7-BAF3-D45B-410AC1544C7F}"/>
              </a:ext>
            </a:extLst>
          </p:cNvPr>
          <p:cNvSpPr/>
          <p:nvPr/>
        </p:nvSpPr>
        <p:spPr>
          <a:xfrm>
            <a:off x="279447" y="2757896"/>
            <a:ext cx="8297717" cy="2354580"/>
          </a:xfrm>
          <a:custGeom>
            <a:avLst/>
            <a:gdLst>
              <a:gd name="csX0" fmla="*/ 0 w 8297717"/>
              <a:gd name="csY0" fmla="*/ 295052 h 2354580"/>
              <a:gd name="csX1" fmla="*/ 522448 w 8297717"/>
              <a:gd name="csY1" fmla="*/ 0 h 2354580"/>
              <a:gd name="csX2" fmla="*/ 1247731 w 8297717"/>
              <a:gd name="csY2" fmla="*/ 0 h 2354580"/>
              <a:gd name="csX3" fmla="*/ 1973012 w 8297717"/>
              <a:gd name="csY3" fmla="*/ 0 h 2354580"/>
              <a:gd name="csX4" fmla="*/ 2698294 w 8297717"/>
              <a:gd name="csY4" fmla="*/ 0 h 2354580"/>
              <a:gd name="csX5" fmla="*/ 3568632 w 8297717"/>
              <a:gd name="csY5" fmla="*/ 0 h 2354580"/>
              <a:gd name="csX6" fmla="*/ 4293914 w 8297717"/>
              <a:gd name="csY6" fmla="*/ 0 h 2354580"/>
              <a:gd name="csX7" fmla="*/ 5019197 w 8297717"/>
              <a:gd name="csY7" fmla="*/ 0 h 2354580"/>
              <a:gd name="csX8" fmla="*/ 5817006 w 8297717"/>
              <a:gd name="csY8" fmla="*/ 0 h 2354580"/>
              <a:gd name="csX9" fmla="*/ 6542288 w 8297717"/>
              <a:gd name="csY9" fmla="*/ 0 h 2354580"/>
              <a:gd name="csX10" fmla="*/ 7775268 w 8297717"/>
              <a:gd name="csY10" fmla="*/ 0 h 2354580"/>
              <a:gd name="csX11" fmla="*/ 8297717 w 8297717"/>
              <a:gd name="csY11" fmla="*/ 295052 h 2354580"/>
              <a:gd name="csX12" fmla="*/ 8297717 w 8297717"/>
              <a:gd name="csY12" fmla="*/ 612658 h 2354580"/>
              <a:gd name="csX13" fmla="*/ 8297717 w 8297717"/>
              <a:gd name="csY13" fmla="*/ 930263 h 2354580"/>
              <a:gd name="csX14" fmla="*/ 8297717 w 8297717"/>
              <a:gd name="csY14" fmla="*/ 1230224 h 2354580"/>
              <a:gd name="csX15" fmla="*/ 8297717 w 8297717"/>
              <a:gd name="csY15" fmla="*/ 1618408 h 2354580"/>
              <a:gd name="csX16" fmla="*/ 8297717 w 8297717"/>
              <a:gd name="csY16" fmla="*/ 2059527 h 2354580"/>
              <a:gd name="csX17" fmla="*/ 7775268 w 8297717"/>
              <a:gd name="csY17" fmla="*/ 2354580 h 2354580"/>
              <a:gd name="csX18" fmla="*/ 7049985 w 8297717"/>
              <a:gd name="csY18" fmla="*/ 2354580 h 2354580"/>
              <a:gd name="csX19" fmla="*/ 6397232 w 8297717"/>
              <a:gd name="csY19" fmla="*/ 2354580 h 2354580"/>
              <a:gd name="csX20" fmla="*/ 5889535 w 8297717"/>
              <a:gd name="csY20" fmla="*/ 2354580 h 2354580"/>
              <a:gd name="csX21" fmla="*/ 5236781 w 8297717"/>
              <a:gd name="csY21" fmla="*/ 2354580 h 2354580"/>
              <a:gd name="csX22" fmla="*/ 4584027 w 8297717"/>
              <a:gd name="csY22" fmla="*/ 2354580 h 2354580"/>
              <a:gd name="csX23" fmla="*/ 4076330 w 8297717"/>
              <a:gd name="csY23" fmla="*/ 2354580 h 2354580"/>
              <a:gd name="csX24" fmla="*/ 3496105 w 8297717"/>
              <a:gd name="csY24" fmla="*/ 2354580 h 2354580"/>
              <a:gd name="csX25" fmla="*/ 2988407 w 8297717"/>
              <a:gd name="csY25" fmla="*/ 2354580 h 2354580"/>
              <a:gd name="csX26" fmla="*/ 2118069 w 8297717"/>
              <a:gd name="csY26" fmla="*/ 2354580 h 2354580"/>
              <a:gd name="csX27" fmla="*/ 1537843 w 8297717"/>
              <a:gd name="csY27" fmla="*/ 2354580 h 2354580"/>
              <a:gd name="csX28" fmla="*/ 522448 w 8297717"/>
              <a:gd name="csY28" fmla="*/ 2354580 h 2354580"/>
              <a:gd name="csX29" fmla="*/ 0 w 8297717"/>
              <a:gd name="csY29" fmla="*/ 2059527 h 2354580"/>
              <a:gd name="csX30" fmla="*/ 0 w 8297717"/>
              <a:gd name="csY30" fmla="*/ 1724276 h 2354580"/>
              <a:gd name="csX31" fmla="*/ 0 w 8297717"/>
              <a:gd name="csY31" fmla="*/ 1371382 h 2354580"/>
              <a:gd name="csX32" fmla="*/ 0 w 8297717"/>
              <a:gd name="csY32" fmla="*/ 1000842 h 2354580"/>
              <a:gd name="csX33" fmla="*/ 0 w 8297717"/>
              <a:gd name="csY33" fmla="*/ 630303 h 2354580"/>
              <a:gd name="csX34" fmla="*/ 0 w 8297717"/>
              <a:gd name="csY34" fmla="*/ 295052 h 2354580"/>
              <a:gd name="csX0" fmla="*/ 0 w 8297717"/>
              <a:gd name="csY0" fmla="*/ 295052 h 2354580"/>
              <a:gd name="csX1" fmla="*/ 522448 w 8297717"/>
              <a:gd name="csY1" fmla="*/ 0 h 2354580"/>
              <a:gd name="csX2" fmla="*/ 1320258 w 8297717"/>
              <a:gd name="csY2" fmla="*/ 0 h 2354580"/>
              <a:gd name="csX3" fmla="*/ 1900484 w 8297717"/>
              <a:gd name="csY3" fmla="*/ 0 h 2354580"/>
              <a:gd name="csX4" fmla="*/ 2480710 w 8297717"/>
              <a:gd name="csY4" fmla="*/ 0 h 2354580"/>
              <a:gd name="csX5" fmla="*/ 3278519 w 8297717"/>
              <a:gd name="csY5" fmla="*/ 0 h 2354580"/>
              <a:gd name="csX6" fmla="*/ 3931273 w 8297717"/>
              <a:gd name="csY6" fmla="*/ 0 h 2354580"/>
              <a:gd name="csX7" fmla="*/ 4801611 w 8297717"/>
              <a:gd name="csY7" fmla="*/ 0 h 2354580"/>
              <a:gd name="csX8" fmla="*/ 5671950 w 8297717"/>
              <a:gd name="csY8" fmla="*/ 0 h 2354580"/>
              <a:gd name="csX9" fmla="*/ 6469760 w 8297717"/>
              <a:gd name="csY9" fmla="*/ 0 h 2354580"/>
              <a:gd name="csX10" fmla="*/ 7049985 w 8297717"/>
              <a:gd name="csY10" fmla="*/ 0 h 2354580"/>
              <a:gd name="csX11" fmla="*/ 7775268 w 8297717"/>
              <a:gd name="csY11" fmla="*/ 0 h 2354580"/>
              <a:gd name="csX12" fmla="*/ 8297717 w 8297717"/>
              <a:gd name="csY12" fmla="*/ 295052 h 2354580"/>
              <a:gd name="csX13" fmla="*/ 8297717 w 8297717"/>
              <a:gd name="csY13" fmla="*/ 612658 h 2354580"/>
              <a:gd name="csX14" fmla="*/ 8297717 w 8297717"/>
              <a:gd name="csY14" fmla="*/ 930263 h 2354580"/>
              <a:gd name="csX15" fmla="*/ 8297717 w 8297717"/>
              <a:gd name="csY15" fmla="*/ 1300803 h 2354580"/>
              <a:gd name="csX16" fmla="*/ 8297717 w 8297717"/>
              <a:gd name="csY16" fmla="*/ 1688987 h 2354580"/>
              <a:gd name="csX17" fmla="*/ 8297717 w 8297717"/>
              <a:gd name="csY17" fmla="*/ 2059527 h 2354580"/>
              <a:gd name="csX18" fmla="*/ 7775268 w 8297717"/>
              <a:gd name="csY18" fmla="*/ 2354580 h 2354580"/>
              <a:gd name="csX19" fmla="*/ 7049985 w 8297717"/>
              <a:gd name="csY19" fmla="*/ 2354580 h 2354580"/>
              <a:gd name="csX20" fmla="*/ 6397232 w 8297717"/>
              <a:gd name="csY20" fmla="*/ 2354580 h 2354580"/>
              <a:gd name="csX21" fmla="*/ 5817006 w 8297717"/>
              <a:gd name="csY21" fmla="*/ 2354580 h 2354580"/>
              <a:gd name="csX22" fmla="*/ 5236781 w 8297717"/>
              <a:gd name="csY22" fmla="*/ 2354580 h 2354580"/>
              <a:gd name="csX23" fmla="*/ 4366443 w 8297717"/>
              <a:gd name="csY23" fmla="*/ 2354580 h 2354580"/>
              <a:gd name="csX24" fmla="*/ 3713689 w 8297717"/>
              <a:gd name="csY24" fmla="*/ 2354580 h 2354580"/>
              <a:gd name="csX25" fmla="*/ 2843351 w 8297717"/>
              <a:gd name="csY25" fmla="*/ 2354580 h 2354580"/>
              <a:gd name="csX26" fmla="*/ 1973012 w 8297717"/>
              <a:gd name="csY26" fmla="*/ 2354580 h 2354580"/>
              <a:gd name="csX27" fmla="*/ 1320258 w 8297717"/>
              <a:gd name="csY27" fmla="*/ 2354580 h 2354580"/>
              <a:gd name="csX28" fmla="*/ 522448 w 8297717"/>
              <a:gd name="csY28" fmla="*/ 2354580 h 2354580"/>
              <a:gd name="csX29" fmla="*/ 0 w 8297717"/>
              <a:gd name="csY29" fmla="*/ 2059527 h 2354580"/>
              <a:gd name="csX30" fmla="*/ 0 w 8297717"/>
              <a:gd name="csY30" fmla="*/ 1724276 h 2354580"/>
              <a:gd name="csX31" fmla="*/ 0 w 8297717"/>
              <a:gd name="csY31" fmla="*/ 1424316 h 2354580"/>
              <a:gd name="csX32" fmla="*/ 0 w 8297717"/>
              <a:gd name="csY32" fmla="*/ 1106710 h 2354580"/>
              <a:gd name="csX33" fmla="*/ 0 w 8297717"/>
              <a:gd name="csY33" fmla="*/ 718526 h 2354580"/>
              <a:gd name="csX34" fmla="*/ 0 w 8297717"/>
              <a:gd name="csY34" fmla="*/ 295052 h 23545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8297717" h="2354580" fill="none" extrusionOk="0">
                <a:moveTo>
                  <a:pt x="0" y="295052"/>
                </a:moveTo>
                <a:cubicBezTo>
                  <a:pt x="-44650" y="115811"/>
                  <a:pt x="239156" y="-45205"/>
                  <a:pt x="522448" y="0"/>
                </a:cubicBezTo>
                <a:cubicBezTo>
                  <a:pt x="672812" y="25872"/>
                  <a:pt x="1030636" y="-3113"/>
                  <a:pt x="1247731" y="0"/>
                </a:cubicBezTo>
                <a:cubicBezTo>
                  <a:pt x="1486045" y="-15233"/>
                  <a:pt x="1816930" y="9646"/>
                  <a:pt x="1973012" y="0"/>
                </a:cubicBezTo>
                <a:cubicBezTo>
                  <a:pt x="2149890" y="16044"/>
                  <a:pt x="2553249" y="2637"/>
                  <a:pt x="2698294" y="0"/>
                </a:cubicBezTo>
                <a:cubicBezTo>
                  <a:pt x="2829718" y="-59635"/>
                  <a:pt x="3272407" y="-28084"/>
                  <a:pt x="3568632" y="0"/>
                </a:cubicBezTo>
                <a:cubicBezTo>
                  <a:pt x="3798238" y="26198"/>
                  <a:pt x="3992109" y="11778"/>
                  <a:pt x="4293914" y="0"/>
                </a:cubicBezTo>
                <a:cubicBezTo>
                  <a:pt x="4580585" y="18926"/>
                  <a:pt x="4860699" y="-11839"/>
                  <a:pt x="5019197" y="0"/>
                </a:cubicBezTo>
                <a:cubicBezTo>
                  <a:pt x="5200864" y="50375"/>
                  <a:pt x="5453003" y="-28027"/>
                  <a:pt x="5817006" y="0"/>
                </a:cubicBezTo>
                <a:cubicBezTo>
                  <a:pt x="6167422" y="-22594"/>
                  <a:pt x="6379273" y="10466"/>
                  <a:pt x="6542288" y="0"/>
                </a:cubicBezTo>
                <a:cubicBezTo>
                  <a:pt x="6692710" y="-15573"/>
                  <a:pt x="7340795" y="100625"/>
                  <a:pt x="7775268" y="0"/>
                </a:cubicBezTo>
                <a:cubicBezTo>
                  <a:pt x="8057884" y="-11704"/>
                  <a:pt x="8318555" y="90221"/>
                  <a:pt x="8297717" y="295052"/>
                </a:cubicBezTo>
                <a:cubicBezTo>
                  <a:pt x="8286373" y="446668"/>
                  <a:pt x="8259444" y="547734"/>
                  <a:pt x="8297717" y="612658"/>
                </a:cubicBezTo>
                <a:cubicBezTo>
                  <a:pt x="8330747" y="666822"/>
                  <a:pt x="8295899" y="796933"/>
                  <a:pt x="8297717" y="930263"/>
                </a:cubicBezTo>
                <a:cubicBezTo>
                  <a:pt x="8304883" y="1078887"/>
                  <a:pt x="8311562" y="1108283"/>
                  <a:pt x="8297717" y="1230224"/>
                </a:cubicBezTo>
                <a:cubicBezTo>
                  <a:pt x="8299308" y="1343807"/>
                  <a:pt x="8325071" y="1462769"/>
                  <a:pt x="8297717" y="1618408"/>
                </a:cubicBezTo>
                <a:cubicBezTo>
                  <a:pt x="8265906" y="1753065"/>
                  <a:pt x="8267780" y="1869686"/>
                  <a:pt x="8297717" y="2059527"/>
                </a:cubicBezTo>
                <a:cubicBezTo>
                  <a:pt x="8276907" y="2181909"/>
                  <a:pt x="8103968" y="2338278"/>
                  <a:pt x="7775268" y="2354580"/>
                </a:cubicBezTo>
                <a:cubicBezTo>
                  <a:pt x="7562538" y="2381961"/>
                  <a:pt x="7258432" y="2365641"/>
                  <a:pt x="7049985" y="2354580"/>
                </a:cubicBezTo>
                <a:cubicBezTo>
                  <a:pt x="6859798" y="2352515"/>
                  <a:pt x="6711395" y="2362018"/>
                  <a:pt x="6397232" y="2354580"/>
                </a:cubicBezTo>
                <a:cubicBezTo>
                  <a:pt x="6070829" y="2348005"/>
                  <a:pt x="6056764" y="2345122"/>
                  <a:pt x="5889535" y="2354580"/>
                </a:cubicBezTo>
                <a:cubicBezTo>
                  <a:pt x="5747077" y="2375176"/>
                  <a:pt x="5548203" y="2363081"/>
                  <a:pt x="5236781" y="2354580"/>
                </a:cubicBezTo>
                <a:cubicBezTo>
                  <a:pt x="4943327" y="2378966"/>
                  <a:pt x="4809703" y="2348560"/>
                  <a:pt x="4584027" y="2354580"/>
                </a:cubicBezTo>
                <a:cubicBezTo>
                  <a:pt x="4351422" y="2370939"/>
                  <a:pt x="4253915" y="2352023"/>
                  <a:pt x="4076330" y="2354580"/>
                </a:cubicBezTo>
                <a:cubicBezTo>
                  <a:pt x="3882748" y="2345311"/>
                  <a:pt x="3674339" y="2347800"/>
                  <a:pt x="3496105" y="2354580"/>
                </a:cubicBezTo>
                <a:cubicBezTo>
                  <a:pt x="3332839" y="2347436"/>
                  <a:pt x="3149120" y="2349430"/>
                  <a:pt x="2988407" y="2354580"/>
                </a:cubicBezTo>
                <a:cubicBezTo>
                  <a:pt x="2858935" y="2416271"/>
                  <a:pt x="2540018" y="2289237"/>
                  <a:pt x="2118069" y="2354580"/>
                </a:cubicBezTo>
                <a:cubicBezTo>
                  <a:pt x="1688571" y="2370616"/>
                  <a:pt x="1731143" y="2358849"/>
                  <a:pt x="1537843" y="2354580"/>
                </a:cubicBezTo>
                <a:cubicBezTo>
                  <a:pt x="1387641" y="2346986"/>
                  <a:pt x="849410" y="2362423"/>
                  <a:pt x="522448" y="2354580"/>
                </a:cubicBezTo>
                <a:cubicBezTo>
                  <a:pt x="213692" y="2361337"/>
                  <a:pt x="3421" y="2226034"/>
                  <a:pt x="0" y="2059527"/>
                </a:cubicBezTo>
                <a:cubicBezTo>
                  <a:pt x="-12742" y="1939230"/>
                  <a:pt x="5329" y="1814613"/>
                  <a:pt x="0" y="1724276"/>
                </a:cubicBezTo>
                <a:cubicBezTo>
                  <a:pt x="-22158" y="1600933"/>
                  <a:pt x="24521" y="1506288"/>
                  <a:pt x="0" y="1371382"/>
                </a:cubicBezTo>
                <a:cubicBezTo>
                  <a:pt x="-4371" y="1237871"/>
                  <a:pt x="4282" y="1077203"/>
                  <a:pt x="0" y="1000842"/>
                </a:cubicBezTo>
                <a:cubicBezTo>
                  <a:pt x="7174" y="919384"/>
                  <a:pt x="-4438" y="720726"/>
                  <a:pt x="0" y="630303"/>
                </a:cubicBezTo>
                <a:cubicBezTo>
                  <a:pt x="3705" y="544832"/>
                  <a:pt x="-19315" y="388553"/>
                  <a:pt x="0" y="295052"/>
                </a:cubicBezTo>
                <a:close/>
              </a:path>
              <a:path w="8297717" h="2354580" stroke="0" extrusionOk="0">
                <a:moveTo>
                  <a:pt x="0" y="295052"/>
                </a:moveTo>
                <a:cubicBezTo>
                  <a:pt x="21691" y="151937"/>
                  <a:pt x="230470" y="53383"/>
                  <a:pt x="522448" y="0"/>
                </a:cubicBezTo>
                <a:cubicBezTo>
                  <a:pt x="811473" y="-47730"/>
                  <a:pt x="1057744" y="-9926"/>
                  <a:pt x="1320258" y="0"/>
                </a:cubicBezTo>
                <a:cubicBezTo>
                  <a:pt x="1570241" y="28322"/>
                  <a:pt x="1713389" y="15010"/>
                  <a:pt x="1900484" y="0"/>
                </a:cubicBezTo>
                <a:cubicBezTo>
                  <a:pt x="2132940" y="-11440"/>
                  <a:pt x="2318266" y="19033"/>
                  <a:pt x="2480710" y="0"/>
                </a:cubicBezTo>
                <a:cubicBezTo>
                  <a:pt x="2648826" y="-38378"/>
                  <a:pt x="3107025" y="5231"/>
                  <a:pt x="3278519" y="0"/>
                </a:cubicBezTo>
                <a:cubicBezTo>
                  <a:pt x="3502411" y="-9691"/>
                  <a:pt x="3609654" y="-9601"/>
                  <a:pt x="3931273" y="0"/>
                </a:cubicBezTo>
                <a:cubicBezTo>
                  <a:pt x="4233101" y="-24891"/>
                  <a:pt x="4449329" y="-31236"/>
                  <a:pt x="4801611" y="0"/>
                </a:cubicBezTo>
                <a:cubicBezTo>
                  <a:pt x="5156189" y="21689"/>
                  <a:pt x="5426568" y="-7009"/>
                  <a:pt x="5671950" y="0"/>
                </a:cubicBezTo>
                <a:cubicBezTo>
                  <a:pt x="5945476" y="14482"/>
                  <a:pt x="6243675" y="-17093"/>
                  <a:pt x="6469760" y="0"/>
                </a:cubicBezTo>
                <a:cubicBezTo>
                  <a:pt x="6715068" y="-36534"/>
                  <a:pt x="6823187" y="-4984"/>
                  <a:pt x="7049985" y="0"/>
                </a:cubicBezTo>
                <a:cubicBezTo>
                  <a:pt x="7270984" y="-31915"/>
                  <a:pt x="7428444" y="27492"/>
                  <a:pt x="7775268" y="0"/>
                </a:cubicBezTo>
                <a:cubicBezTo>
                  <a:pt x="8095090" y="2554"/>
                  <a:pt x="8317462" y="128346"/>
                  <a:pt x="8297717" y="295052"/>
                </a:cubicBezTo>
                <a:cubicBezTo>
                  <a:pt x="8266186" y="386522"/>
                  <a:pt x="8300247" y="511410"/>
                  <a:pt x="8297717" y="612658"/>
                </a:cubicBezTo>
                <a:cubicBezTo>
                  <a:pt x="8292822" y="704027"/>
                  <a:pt x="8302188" y="825788"/>
                  <a:pt x="8297717" y="930263"/>
                </a:cubicBezTo>
                <a:cubicBezTo>
                  <a:pt x="8300828" y="1038011"/>
                  <a:pt x="8317232" y="1147135"/>
                  <a:pt x="8297717" y="1300803"/>
                </a:cubicBezTo>
                <a:cubicBezTo>
                  <a:pt x="8305537" y="1420673"/>
                  <a:pt x="8297273" y="1571462"/>
                  <a:pt x="8297717" y="1688987"/>
                </a:cubicBezTo>
                <a:cubicBezTo>
                  <a:pt x="8297128" y="1829915"/>
                  <a:pt x="8277287" y="1968286"/>
                  <a:pt x="8297717" y="2059527"/>
                </a:cubicBezTo>
                <a:cubicBezTo>
                  <a:pt x="8297629" y="2201512"/>
                  <a:pt x="8082089" y="2341592"/>
                  <a:pt x="7775268" y="2354580"/>
                </a:cubicBezTo>
                <a:cubicBezTo>
                  <a:pt x="7453001" y="2374957"/>
                  <a:pt x="7403347" y="2365270"/>
                  <a:pt x="7049985" y="2354580"/>
                </a:cubicBezTo>
                <a:cubicBezTo>
                  <a:pt x="6702706" y="2332317"/>
                  <a:pt x="6539489" y="2385691"/>
                  <a:pt x="6397232" y="2354580"/>
                </a:cubicBezTo>
                <a:cubicBezTo>
                  <a:pt x="6291030" y="2322873"/>
                  <a:pt x="5999182" y="2332944"/>
                  <a:pt x="5817006" y="2354580"/>
                </a:cubicBezTo>
                <a:cubicBezTo>
                  <a:pt x="5641123" y="2327135"/>
                  <a:pt x="5434854" y="2312672"/>
                  <a:pt x="5236781" y="2354580"/>
                </a:cubicBezTo>
                <a:cubicBezTo>
                  <a:pt x="5061065" y="2311274"/>
                  <a:pt x="4717604" y="2294867"/>
                  <a:pt x="4366443" y="2354580"/>
                </a:cubicBezTo>
                <a:cubicBezTo>
                  <a:pt x="4099662" y="2383887"/>
                  <a:pt x="3965870" y="2367046"/>
                  <a:pt x="3713689" y="2354580"/>
                </a:cubicBezTo>
                <a:cubicBezTo>
                  <a:pt x="3420511" y="2352250"/>
                  <a:pt x="3011535" y="2361232"/>
                  <a:pt x="2843351" y="2354580"/>
                </a:cubicBezTo>
                <a:cubicBezTo>
                  <a:pt x="2669521" y="2273775"/>
                  <a:pt x="2389610" y="2378383"/>
                  <a:pt x="1973012" y="2354580"/>
                </a:cubicBezTo>
                <a:cubicBezTo>
                  <a:pt x="1562940" y="2358205"/>
                  <a:pt x="1626689" y="2356623"/>
                  <a:pt x="1320258" y="2354580"/>
                </a:cubicBezTo>
                <a:cubicBezTo>
                  <a:pt x="1026672" y="2346930"/>
                  <a:pt x="802690" y="2401992"/>
                  <a:pt x="522448" y="2354580"/>
                </a:cubicBezTo>
                <a:cubicBezTo>
                  <a:pt x="188287" y="2367664"/>
                  <a:pt x="-15707" y="2235404"/>
                  <a:pt x="0" y="2059527"/>
                </a:cubicBezTo>
                <a:cubicBezTo>
                  <a:pt x="-27192" y="1883957"/>
                  <a:pt x="9053" y="1837301"/>
                  <a:pt x="0" y="1724276"/>
                </a:cubicBezTo>
                <a:cubicBezTo>
                  <a:pt x="-12326" y="1609525"/>
                  <a:pt x="-4345" y="1496108"/>
                  <a:pt x="0" y="1424316"/>
                </a:cubicBezTo>
                <a:cubicBezTo>
                  <a:pt x="29010" y="1333151"/>
                  <a:pt x="17513" y="1266704"/>
                  <a:pt x="0" y="1106710"/>
                </a:cubicBezTo>
                <a:cubicBezTo>
                  <a:pt x="-28251" y="943570"/>
                  <a:pt x="-31500" y="883376"/>
                  <a:pt x="0" y="718526"/>
                </a:cubicBezTo>
                <a:cubicBezTo>
                  <a:pt x="13299" y="553843"/>
                  <a:pt x="3520" y="385259"/>
                  <a:pt x="0" y="295052"/>
                </a:cubicBezTo>
                <a:close/>
              </a:path>
              <a:path w="8297717" h="2354580" fill="none" stroke="0" extrusionOk="0">
                <a:moveTo>
                  <a:pt x="0" y="295052"/>
                </a:moveTo>
                <a:cubicBezTo>
                  <a:pt x="-16676" y="172114"/>
                  <a:pt x="273161" y="24183"/>
                  <a:pt x="522448" y="0"/>
                </a:cubicBezTo>
                <a:cubicBezTo>
                  <a:pt x="682195" y="12180"/>
                  <a:pt x="976998" y="27256"/>
                  <a:pt x="1247731" y="0"/>
                </a:cubicBezTo>
                <a:cubicBezTo>
                  <a:pt x="1519807" y="-26881"/>
                  <a:pt x="1765119" y="20271"/>
                  <a:pt x="1973012" y="0"/>
                </a:cubicBezTo>
                <a:cubicBezTo>
                  <a:pt x="2129319" y="-9318"/>
                  <a:pt x="2551160" y="1936"/>
                  <a:pt x="2698294" y="0"/>
                </a:cubicBezTo>
                <a:cubicBezTo>
                  <a:pt x="2886108" y="-22552"/>
                  <a:pt x="3366160" y="-56151"/>
                  <a:pt x="3568632" y="0"/>
                </a:cubicBezTo>
                <a:cubicBezTo>
                  <a:pt x="3805970" y="-2683"/>
                  <a:pt x="3961758" y="48045"/>
                  <a:pt x="4293914" y="0"/>
                </a:cubicBezTo>
                <a:cubicBezTo>
                  <a:pt x="4600145" y="-19772"/>
                  <a:pt x="4876233" y="-2766"/>
                  <a:pt x="5019197" y="0"/>
                </a:cubicBezTo>
                <a:cubicBezTo>
                  <a:pt x="5107928" y="18207"/>
                  <a:pt x="5421445" y="-11065"/>
                  <a:pt x="5817006" y="0"/>
                </a:cubicBezTo>
                <a:cubicBezTo>
                  <a:pt x="6169042" y="-5180"/>
                  <a:pt x="6398604" y="-10298"/>
                  <a:pt x="6542288" y="0"/>
                </a:cubicBezTo>
                <a:cubicBezTo>
                  <a:pt x="6734443" y="-109143"/>
                  <a:pt x="7420135" y="46391"/>
                  <a:pt x="7775268" y="0"/>
                </a:cubicBezTo>
                <a:cubicBezTo>
                  <a:pt x="8010941" y="14943"/>
                  <a:pt x="8279707" y="72594"/>
                  <a:pt x="8297717" y="295052"/>
                </a:cubicBezTo>
                <a:cubicBezTo>
                  <a:pt x="8273380" y="422924"/>
                  <a:pt x="8267694" y="549821"/>
                  <a:pt x="8297717" y="612658"/>
                </a:cubicBezTo>
                <a:cubicBezTo>
                  <a:pt x="8345091" y="681963"/>
                  <a:pt x="8298923" y="802294"/>
                  <a:pt x="8297717" y="930263"/>
                </a:cubicBezTo>
                <a:cubicBezTo>
                  <a:pt x="8291624" y="1080906"/>
                  <a:pt x="8314937" y="1099012"/>
                  <a:pt x="8297717" y="1230224"/>
                </a:cubicBezTo>
                <a:cubicBezTo>
                  <a:pt x="8298180" y="1376502"/>
                  <a:pt x="8328674" y="1475650"/>
                  <a:pt x="8297717" y="1618408"/>
                </a:cubicBezTo>
                <a:cubicBezTo>
                  <a:pt x="8254444" y="1761896"/>
                  <a:pt x="8288462" y="1870685"/>
                  <a:pt x="8297717" y="2059527"/>
                </a:cubicBezTo>
                <a:cubicBezTo>
                  <a:pt x="8267978" y="2216797"/>
                  <a:pt x="8139983" y="2336562"/>
                  <a:pt x="7775268" y="2354580"/>
                </a:cubicBezTo>
                <a:cubicBezTo>
                  <a:pt x="7605896" y="2357025"/>
                  <a:pt x="7252144" y="2358149"/>
                  <a:pt x="7049985" y="2354580"/>
                </a:cubicBezTo>
                <a:cubicBezTo>
                  <a:pt x="6866920" y="2357983"/>
                  <a:pt x="6698250" y="2353191"/>
                  <a:pt x="6397232" y="2354580"/>
                </a:cubicBezTo>
                <a:cubicBezTo>
                  <a:pt x="6071025" y="2347300"/>
                  <a:pt x="6057853" y="2346122"/>
                  <a:pt x="5889535" y="2354580"/>
                </a:cubicBezTo>
                <a:cubicBezTo>
                  <a:pt x="5691483" y="2391107"/>
                  <a:pt x="5547987" y="2326815"/>
                  <a:pt x="5236781" y="2354580"/>
                </a:cubicBezTo>
                <a:cubicBezTo>
                  <a:pt x="4927494" y="2343429"/>
                  <a:pt x="4821541" y="2356763"/>
                  <a:pt x="4584027" y="2354580"/>
                </a:cubicBezTo>
                <a:cubicBezTo>
                  <a:pt x="4341138" y="2378932"/>
                  <a:pt x="4241729" y="2367650"/>
                  <a:pt x="4076330" y="2354580"/>
                </a:cubicBezTo>
                <a:cubicBezTo>
                  <a:pt x="3912329" y="2372406"/>
                  <a:pt x="3653908" y="2360993"/>
                  <a:pt x="3496105" y="2354580"/>
                </a:cubicBezTo>
                <a:cubicBezTo>
                  <a:pt x="3326807" y="2390636"/>
                  <a:pt x="3144454" y="2336338"/>
                  <a:pt x="2988407" y="2354580"/>
                </a:cubicBezTo>
                <a:cubicBezTo>
                  <a:pt x="2896025" y="2352115"/>
                  <a:pt x="2556282" y="2346339"/>
                  <a:pt x="2118069" y="2354580"/>
                </a:cubicBezTo>
                <a:cubicBezTo>
                  <a:pt x="1691709" y="2370956"/>
                  <a:pt x="1746359" y="2354144"/>
                  <a:pt x="1537843" y="2354580"/>
                </a:cubicBezTo>
                <a:cubicBezTo>
                  <a:pt x="1326857" y="2348562"/>
                  <a:pt x="894613" y="2379296"/>
                  <a:pt x="522448" y="2354580"/>
                </a:cubicBezTo>
                <a:cubicBezTo>
                  <a:pt x="246302" y="2339099"/>
                  <a:pt x="8950" y="2209869"/>
                  <a:pt x="0" y="2059527"/>
                </a:cubicBezTo>
                <a:cubicBezTo>
                  <a:pt x="-1445" y="1966330"/>
                  <a:pt x="6173" y="1827525"/>
                  <a:pt x="0" y="1724276"/>
                </a:cubicBezTo>
                <a:cubicBezTo>
                  <a:pt x="-11084" y="1626609"/>
                  <a:pt x="12498" y="1468766"/>
                  <a:pt x="0" y="1371382"/>
                </a:cubicBezTo>
                <a:cubicBezTo>
                  <a:pt x="-25236" y="1240996"/>
                  <a:pt x="-1469" y="1085761"/>
                  <a:pt x="0" y="1000842"/>
                </a:cubicBezTo>
                <a:cubicBezTo>
                  <a:pt x="2801" y="911946"/>
                  <a:pt x="-7133" y="736301"/>
                  <a:pt x="0" y="630303"/>
                </a:cubicBezTo>
                <a:cubicBezTo>
                  <a:pt x="7193" y="550058"/>
                  <a:pt x="-36920" y="377155"/>
                  <a:pt x="0" y="29505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7993461"/>
                      <a:gd name="connsiteY0" fmla="*/ 503292 h 4016372"/>
                      <a:gd name="connsiteX1" fmla="*/ 503292 w 7993461"/>
                      <a:gd name="connsiteY1" fmla="*/ 0 h 4016372"/>
                      <a:gd name="connsiteX2" fmla="*/ 1201980 w 7993461"/>
                      <a:gd name="connsiteY2" fmla="*/ 0 h 4016372"/>
                      <a:gd name="connsiteX3" fmla="*/ 1900667 w 7993461"/>
                      <a:gd name="connsiteY3" fmla="*/ 0 h 4016372"/>
                      <a:gd name="connsiteX4" fmla="*/ 2599355 w 7993461"/>
                      <a:gd name="connsiteY4" fmla="*/ 0 h 4016372"/>
                      <a:gd name="connsiteX5" fmla="*/ 3437780 w 7993461"/>
                      <a:gd name="connsiteY5" fmla="*/ 0 h 4016372"/>
                      <a:gd name="connsiteX6" fmla="*/ 4136468 w 7993461"/>
                      <a:gd name="connsiteY6" fmla="*/ 0 h 4016372"/>
                      <a:gd name="connsiteX7" fmla="*/ 4835156 w 7993461"/>
                      <a:gd name="connsiteY7" fmla="*/ 0 h 4016372"/>
                      <a:gd name="connsiteX8" fmla="*/ 5603712 w 7993461"/>
                      <a:gd name="connsiteY8" fmla="*/ 0 h 4016372"/>
                      <a:gd name="connsiteX9" fmla="*/ 6302400 w 7993461"/>
                      <a:gd name="connsiteY9" fmla="*/ 0 h 4016372"/>
                      <a:gd name="connsiteX10" fmla="*/ 7490169 w 7993461"/>
                      <a:gd name="connsiteY10" fmla="*/ 0 h 4016372"/>
                      <a:gd name="connsiteX11" fmla="*/ 7993461 w 7993461"/>
                      <a:gd name="connsiteY11" fmla="*/ 503292 h 4016372"/>
                      <a:gd name="connsiteX12" fmla="*/ 7993461 w 7993461"/>
                      <a:gd name="connsiteY12" fmla="*/ 1045054 h 4016372"/>
                      <a:gd name="connsiteX13" fmla="*/ 7993461 w 7993461"/>
                      <a:gd name="connsiteY13" fmla="*/ 1586816 h 4016372"/>
                      <a:gd name="connsiteX14" fmla="*/ 7993461 w 7993461"/>
                      <a:gd name="connsiteY14" fmla="*/ 2098480 h 4016372"/>
                      <a:gd name="connsiteX15" fmla="*/ 7993461 w 7993461"/>
                      <a:gd name="connsiteY15" fmla="*/ 2760633 h 4016372"/>
                      <a:gd name="connsiteX16" fmla="*/ 7993461 w 7993461"/>
                      <a:gd name="connsiteY16" fmla="*/ 3513080 h 4016372"/>
                      <a:gd name="connsiteX17" fmla="*/ 7490169 w 7993461"/>
                      <a:gd name="connsiteY17" fmla="*/ 4016372 h 4016372"/>
                      <a:gd name="connsiteX18" fmla="*/ 6791481 w 7993461"/>
                      <a:gd name="connsiteY18" fmla="*/ 4016372 h 4016372"/>
                      <a:gd name="connsiteX19" fmla="*/ 6162662 w 7993461"/>
                      <a:gd name="connsiteY19" fmla="*/ 4016372 h 4016372"/>
                      <a:gd name="connsiteX20" fmla="*/ 5673581 w 7993461"/>
                      <a:gd name="connsiteY20" fmla="*/ 4016372 h 4016372"/>
                      <a:gd name="connsiteX21" fmla="*/ 5044762 w 7993461"/>
                      <a:gd name="connsiteY21" fmla="*/ 4016372 h 4016372"/>
                      <a:gd name="connsiteX22" fmla="*/ 4415943 w 7993461"/>
                      <a:gd name="connsiteY22" fmla="*/ 4016372 h 4016372"/>
                      <a:gd name="connsiteX23" fmla="*/ 3926862 w 7993461"/>
                      <a:gd name="connsiteY23" fmla="*/ 4016372 h 4016372"/>
                      <a:gd name="connsiteX24" fmla="*/ 3367912 w 7993461"/>
                      <a:gd name="connsiteY24" fmla="*/ 4016372 h 4016372"/>
                      <a:gd name="connsiteX25" fmla="*/ 2878830 w 7993461"/>
                      <a:gd name="connsiteY25" fmla="*/ 4016372 h 4016372"/>
                      <a:gd name="connsiteX26" fmla="*/ 2040405 w 7993461"/>
                      <a:gd name="connsiteY26" fmla="*/ 4016372 h 4016372"/>
                      <a:gd name="connsiteX27" fmla="*/ 1481455 w 7993461"/>
                      <a:gd name="connsiteY27" fmla="*/ 4016372 h 4016372"/>
                      <a:gd name="connsiteX28" fmla="*/ 503292 w 7993461"/>
                      <a:gd name="connsiteY28" fmla="*/ 4016372 h 4016372"/>
                      <a:gd name="connsiteX29" fmla="*/ 0 w 7993461"/>
                      <a:gd name="connsiteY29" fmla="*/ 3513080 h 4016372"/>
                      <a:gd name="connsiteX30" fmla="*/ 0 w 7993461"/>
                      <a:gd name="connsiteY30" fmla="*/ 2941220 h 4016372"/>
                      <a:gd name="connsiteX31" fmla="*/ 0 w 7993461"/>
                      <a:gd name="connsiteY31" fmla="*/ 2339263 h 4016372"/>
                      <a:gd name="connsiteX32" fmla="*/ 0 w 7993461"/>
                      <a:gd name="connsiteY32" fmla="*/ 1707207 h 4016372"/>
                      <a:gd name="connsiteX33" fmla="*/ 0 w 7993461"/>
                      <a:gd name="connsiteY33" fmla="*/ 1075152 h 4016372"/>
                      <a:gd name="connsiteX34" fmla="*/ 0 w 7993461"/>
                      <a:gd name="connsiteY34" fmla="*/ 503292 h 4016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7993461" h="4016372" fill="none" extrusionOk="0">
                        <a:moveTo>
                          <a:pt x="0" y="503292"/>
                        </a:moveTo>
                        <a:cubicBezTo>
                          <a:pt x="-16936" y="246395"/>
                          <a:pt x="255950" y="18486"/>
                          <a:pt x="503292" y="0"/>
                        </a:cubicBezTo>
                        <a:cubicBezTo>
                          <a:pt x="665114" y="20487"/>
                          <a:pt x="953935" y="31237"/>
                          <a:pt x="1201980" y="0"/>
                        </a:cubicBezTo>
                        <a:cubicBezTo>
                          <a:pt x="1450025" y="-31237"/>
                          <a:pt x="1721589" y="19712"/>
                          <a:pt x="1900667" y="0"/>
                        </a:cubicBezTo>
                        <a:cubicBezTo>
                          <a:pt x="2079745" y="-19712"/>
                          <a:pt x="2442850" y="27253"/>
                          <a:pt x="2599355" y="0"/>
                        </a:cubicBezTo>
                        <a:cubicBezTo>
                          <a:pt x="2755860" y="-27253"/>
                          <a:pt x="3198770" y="-30395"/>
                          <a:pt x="3437780" y="0"/>
                        </a:cubicBezTo>
                        <a:cubicBezTo>
                          <a:pt x="3676791" y="30395"/>
                          <a:pt x="3842879" y="26133"/>
                          <a:pt x="4136468" y="0"/>
                        </a:cubicBezTo>
                        <a:cubicBezTo>
                          <a:pt x="4430057" y="-26133"/>
                          <a:pt x="4683962" y="-28257"/>
                          <a:pt x="4835156" y="0"/>
                        </a:cubicBezTo>
                        <a:cubicBezTo>
                          <a:pt x="4986350" y="28257"/>
                          <a:pt x="5257344" y="8722"/>
                          <a:pt x="5603712" y="0"/>
                        </a:cubicBezTo>
                        <a:cubicBezTo>
                          <a:pt x="5950080" y="-8722"/>
                          <a:pt x="6131174" y="25387"/>
                          <a:pt x="6302400" y="0"/>
                        </a:cubicBezTo>
                        <a:cubicBezTo>
                          <a:pt x="6473626" y="-25387"/>
                          <a:pt x="7046844" y="41666"/>
                          <a:pt x="7490169" y="0"/>
                        </a:cubicBezTo>
                        <a:cubicBezTo>
                          <a:pt x="7757409" y="-3396"/>
                          <a:pt x="7973441" y="185165"/>
                          <a:pt x="7993461" y="503292"/>
                        </a:cubicBezTo>
                        <a:cubicBezTo>
                          <a:pt x="7973204" y="732120"/>
                          <a:pt x="7967125" y="916849"/>
                          <a:pt x="7993461" y="1045054"/>
                        </a:cubicBezTo>
                        <a:cubicBezTo>
                          <a:pt x="8019797" y="1173259"/>
                          <a:pt x="7993541" y="1336072"/>
                          <a:pt x="7993461" y="1586816"/>
                        </a:cubicBezTo>
                        <a:cubicBezTo>
                          <a:pt x="7993381" y="1837560"/>
                          <a:pt x="8007741" y="1883141"/>
                          <a:pt x="7993461" y="2098480"/>
                        </a:cubicBezTo>
                        <a:cubicBezTo>
                          <a:pt x="7979181" y="2313819"/>
                          <a:pt x="8025956" y="2526084"/>
                          <a:pt x="7993461" y="2760633"/>
                        </a:cubicBezTo>
                        <a:cubicBezTo>
                          <a:pt x="7960966" y="2995182"/>
                          <a:pt x="7984130" y="3200513"/>
                          <a:pt x="7993461" y="3513080"/>
                        </a:cubicBezTo>
                        <a:cubicBezTo>
                          <a:pt x="7973901" y="3753619"/>
                          <a:pt x="7793467" y="4008773"/>
                          <a:pt x="7490169" y="4016372"/>
                        </a:cubicBezTo>
                        <a:cubicBezTo>
                          <a:pt x="7292629" y="3989554"/>
                          <a:pt x="6969529" y="4017084"/>
                          <a:pt x="6791481" y="4016372"/>
                        </a:cubicBezTo>
                        <a:cubicBezTo>
                          <a:pt x="6613433" y="4015660"/>
                          <a:pt x="6476588" y="4029943"/>
                          <a:pt x="6162662" y="4016372"/>
                        </a:cubicBezTo>
                        <a:cubicBezTo>
                          <a:pt x="5848736" y="4002801"/>
                          <a:pt x="5835374" y="4001058"/>
                          <a:pt x="5673581" y="4016372"/>
                        </a:cubicBezTo>
                        <a:cubicBezTo>
                          <a:pt x="5511788" y="4031686"/>
                          <a:pt x="5333163" y="3984990"/>
                          <a:pt x="5044762" y="4016372"/>
                        </a:cubicBezTo>
                        <a:cubicBezTo>
                          <a:pt x="4756361" y="4047754"/>
                          <a:pt x="4633607" y="3991218"/>
                          <a:pt x="4415943" y="4016372"/>
                        </a:cubicBezTo>
                        <a:cubicBezTo>
                          <a:pt x="4198279" y="4041526"/>
                          <a:pt x="4095773" y="4040076"/>
                          <a:pt x="3926862" y="4016372"/>
                        </a:cubicBezTo>
                        <a:cubicBezTo>
                          <a:pt x="3757951" y="3992668"/>
                          <a:pt x="3526631" y="4017910"/>
                          <a:pt x="3367912" y="4016372"/>
                        </a:cubicBezTo>
                        <a:cubicBezTo>
                          <a:pt x="3209193" y="4014835"/>
                          <a:pt x="3033401" y="3993578"/>
                          <a:pt x="2878830" y="4016372"/>
                        </a:cubicBezTo>
                        <a:cubicBezTo>
                          <a:pt x="2724259" y="4039166"/>
                          <a:pt x="2453415" y="3983670"/>
                          <a:pt x="2040405" y="4016372"/>
                        </a:cubicBezTo>
                        <a:cubicBezTo>
                          <a:pt x="1627395" y="4049074"/>
                          <a:pt x="1676918" y="4019436"/>
                          <a:pt x="1481455" y="4016372"/>
                        </a:cubicBezTo>
                        <a:cubicBezTo>
                          <a:pt x="1285992" y="4013309"/>
                          <a:pt x="860207" y="4036712"/>
                          <a:pt x="503292" y="4016372"/>
                        </a:cubicBezTo>
                        <a:cubicBezTo>
                          <a:pt x="215135" y="4019359"/>
                          <a:pt x="11890" y="3762332"/>
                          <a:pt x="0" y="3513080"/>
                        </a:cubicBezTo>
                        <a:cubicBezTo>
                          <a:pt x="-19493" y="3334755"/>
                          <a:pt x="3201" y="3113804"/>
                          <a:pt x="0" y="2941220"/>
                        </a:cubicBezTo>
                        <a:cubicBezTo>
                          <a:pt x="-3201" y="2768636"/>
                          <a:pt x="7263" y="2546274"/>
                          <a:pt x="0" y="2339263"/>
                        </a:cubicBezTo>
                        <a:cubicBezTo>
                          <a:pt x="-7263" y="2132252"/>
                          <a:pt x="-5636" y="1853385"/>
                          <a:pt x="0" y="1707207"/>
                        </a:cubicBezTo>
                        <a:cubicBezTo>
                          <a:pt x="5636" y="1561029"/>
                          <a:pt x="248" y="1227106"/>
                          <a:pt x="0" y="1075152"/>
                        </a:cubicBezTo>
                        <a:cubicBezTo>
                          <a:pt x="-248" y="923199"/>
                          <a:pt x="-26184" y="635468"/>
                          <a:pt x="0" y="503292"/>
                        </a:cubicBezTo>
                        <a:close/>
                      </a:path>
                      <a:path w="7993461" h="4016372" stroke="0" extrusionOk="0">
                        <a:moveTo>
                          <a:pt x="0" y="503292"/>
                        </a:moveTo>
                        <a:cubicBezTo>
                          <a:pt x="1974" y="285682"/>
                          <a:pt x="251118" y="46077"/>
                          <a:pt x="503292" y="0"/>
                        </a:cubicBezTo>
                        <a:cubicBezTo>
                          <a:pt x="785899" y="-23825"/>
                          <a:pt x="1028842" y="-30997"/>
                          <a:pt x="1271848" y="0"/>
                        </a:cubicBezTo>
                        <a:cubicBezTo>
                          <a:pt x="1514854" y="30997"/>
                          <a:pt x="1631390" y="12288"/>
                          <a:pt x="1830799" y="0"/>
                        </a:cubicBezTo>
                        <a:cubicBezTo>
                          <a:pt x="2030208" y="-12288"/>
                          <a:pt x="2230533" y="7823"/>
                          <a:pt x="2389749" y="0"/>
                        </a:cubicBezTo>
                        <a:cubicBezTo>
                          <a:pt x="2548965" y="-7823"/>
                          <a:pt x="2969916" y="18097"/>
                          <a:pt x="3158305" y="0"/>
                        </a:cubicBezTo>
                        <a:cubicBezTo>
                          <a:pt x="3346694" y="-18097"/>
                          <a:pt x="3491204" y="13035"/>
                          <a:pt x="3787124" y="0"/>
                        </a:cubicBezTo>
                        <a:cubicBezTo>
                          <a:pt x="4083044" y="-13035"/>
                          <a:pt x="4284539" y="-17631"/>
                          <a:pt x="4625549" y="0"/>
                        </a:cubicBezTo>
                        <a:cubicBezTo>
                          <a:pt x="4966560" y="17631"/>
                          <a:pt x="5233543" y="-26085"/>
                          <a:pt x="5463975" y="0"/>
                        </a:cubicBezTo>
                        <a:cubicBezTo>
                          <a:pt x="5694407" y="26085"/>
                          <a:pt x="6006376" y="18119"/>
                          <a:pt x="6232531" y="0"/>
                        </a:cubicBezTo>
                        <a:cubicBezTo>
                          <a:pt x="6458686" y="-18119"/>
                          <a:pt x="6571501" y="-2540"/>
                          <a:pt x="6791481" y="0"/>
                        </a:cubicBezTo>
                        <a:cubicBezTo>
                          <a:pt x="7011461" y="2540"/>
                          <a:pt x="7193377" y="32404"/>
                          <a:pt x="7490169" y="0"/>
                        </a:cubicBezTo>
                        <a:cubicBezTo>
                          <a:pt x="7775122" y="-45744"/>
                          <a:pt x="8020791" y="231046"/>
                          <a:pt x="7993461" y="503292"/>
                        </a:cubicBezTo>
                        <a:cubicBezTo>
                          <a:pt x="7978238" y="656622"/>
                          <a:pt x="8009604" y="898196"/>
                          <a:pt x="7993461" y="1045054"/>
                        </a:cubicBezTo>
                        <a:cubicBezTo>
                          <a:pt x="7977318" y="1191912"/>
                          <a:pt x="7984202" y="1397883"/>
                          <a:pt x="7993461" y="1586816"/>
                        </a:cubicBezTo>
                        <a:cubicBezTo>
                          <a:pt x="8002720" y="1775749"/>
                          <a:pt x="8002121" y="2002918"/>
                          <a:pt x="7993461" y="2218871"/>
                        </a:cubicBezTo>
                        <a:cubicBezTo>
                          <a:pt x="7984801" y="2434825"/>
                          <a:pt x="7997389" y="2653481"/>
                          <a:pt x="7993461" y="2881025"/>
                        </a:cubicBezTo>
                        <a:cubicBezTo>
                          <a:pt x="7989533" y="3108569"/>
                          <a:pt x="7985241" y="3374899"/>
                          <a:pt x="7993461" y="3513080"/>
                        </a:cubicBezTo>
                        <a:cubicBezTo>
                          <a:pt x="7974509" y="3783351"/>
                          <a:pt x="7761201" y="4082201"/>
                          <a:pt x="7490169" y="4016372"/>
                        </a:cubicBezTo>
                        <a:cubicBezTo>
                          <a:pt x="7179359" y="4034280"/>
                          <a:pt x="7128944" y="4048376"/>
                          <a:pt x="6791481" y="4016372"/>
                        </a:cubicBezTo>
                        <a:cubicBezTo>
                          <a:pt x="6454018" y="3984368"/>
                          <a:pt x="6292820" y="4035562"/>
                          <a:pt x="6162662" y="4016372"/>
                        </a:cubicBezTo>
                        <a:cubicBezTo>
                          <a:pt x="6032504" y="3997182"/>
                          <a:pt x="5771464" y="3997936"/>
                          <a:pt x="5603712" y="4016372"/>
                        </a:cubicBezTo>
                        <a:cubicBezTo>
                          <a:pt x="5435960" y="4034809"/>
                          <a:pt x="5229698" y="4006653"/>
                          <a:pt x="5044762" y="4016372"/>
                        </a:cubicBezTo>
                        <a:cubicBezTo>
                          <a:pt x="4859826" y="4026092"/>
                          <a:pt x="4524433" y="4015853"/>
                          <a:pt x="4206337" y="4016372"/>
                        </a:cubicBezTo>
                        <a:cubicBezTo>
                          <a:pt x="3888242" y="4016891"/>
                          <a:pt x="3887051" y="4018645"/>
                          <a:pt x="3577518" y="4016372"/>
                        </a:cubicBezTo>
                        <a:cubicBezTo>
                          <a:pt x="3267985" y="4014099"/>
                          <a:pt x="2929334" y="4055731"/>
                          <a:pt x="2739093" y="4016372"/>
                        </a:cubicBezTo>
                        <a:cubicBezTo>
                          <a:pt x="2548853" y="3977013"/>
                          <a:pt x="2305041" y="4000640"/>
                          <a:pt x="1900667" y="4016372"/>
                        </a:cubicBezTo>
                        <a:cubicBezTo>
                          <a:pt x="1496293" y="4032104"/>
                          <a:pt x="1558137" y="4011897"/>
                          <a:pt x="1271848" y="4016372"/>
                        </a:cubicBezTo>
                        <a:cubicBezTo>
                          <a:pt x="985559" y="4020847"/>
                          <a:pt x="779361" y="4052426"/>
                          <a:pt x="503292" y="4016372"/>
                        </a:cubicBezTo>
                        <a:cubicBezTo>
                          <a:pt x="178918" y="4003516"/>
                          <a:pt x="-21763" y="3791064"/>
                          <a:pt x="0" y="3513080"/>
                        </a:cubicBezTo>
                        <a:cubicBezTo>
                          <a:pt x="-25187" y="3253669"/>
                          <a:pt x="12340" y="3107484"/>
                          <a:pt x="0" y="2941220"/>
                        </a:cubicBezTo>
                        <a:cubicBezTo>
                          <a:pt x="-12340" y="2774956"/>
                          <a:pt x="-19379" y="2570403"/>
                          <a:pt x="0" y="2429556"/>
                        </a:cubicBezTo>
                        <a:cubicBezTo>
                          <a:pt x="19379" y="2288709"/>
                          <a:pt x="17306" y="2153388"/>
                          <a:pt x="0" y="1887794"/>
                        </a:cubicBezTo>
                        <a:cubicBezTo>
                          <a:pt x="-17306" y="1622200"/>
                          <a:pt x="-30392" y="1488598"/>
                          <a:pt x="0" y="1225641"/>
                        </a:cubicBezTo>
                        <a:cubicBezTo>
                          <a:pt x="30392" y="962684"/>
                          <a:pt x="-3197" y="671236"/>
                          <a:pt x="0" y="50329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lvl="0" indent="457200" algn="just">
              <a:lnSpc>
                <a:spcPct val="110000"/>
              </a:lnSpc>
            </a:pPr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anh ngả lưng ngủ luôn một giấc vì quá buồn ngủ và yên trí đã có em mình câu cá rồi.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76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BAD1F2-AD75-B669-12FD-EE4C24FA8ED5}"/>
              </a:ext>
            </a:extLst>
          </p:cNvPr>
          <p:cNvGrpSpPr/>
          <p:nvPr/>
        </p:nvGrpSpPr>
        <p:grpSpPr>
          <a:xfrm>
            <a:off x="259212" y="121298"/>
            <a:ext cx="8026372" cy="2127380"/>
            <a:chOff x="-43718" y="1531104"/>
            <a:chExt cx="8026372" cy="212738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71DB434-AF19-F97D-B3DC-375749437DF3}"/>
                </a:ext>
              </a:extLst>
            </p:cNvPr>
            <p:cNvSpPr/>
            <p:nvPr/>
          </p:nvSpPr>
          <p:spPr>
            <a:xfrm>
              <a:off x="268099" y="2230780"/>
              <a:ext cx="7714555" cy="1427704"/>
            </a:xfrm>
            <a:custGeom>
              <a:avLst/>
              <a:gdLst>
                <a:gd name="csX0" fmla="*/ 0 w 7714555"/>
                <a:gd name="csY0" fmla="*/ 348660 h 1427704"/>
                <a:gd name="csX1" fmla="*/ 348660 w 7714555"/>
                <a:gd name="csY1" fmla="*/ 0 h 1427704"/>
                <a:gd name="csX2" fmla="*/ 7365895 w 7714555"/>
                <a:gd name="csY2" fmla="*/ 0 h 1427704"/>
                <a:gd name="csX3" fmla="*/ 7714555 w 7714555"/>
                <a:gd name="csY3" fmla="*/ 348660 h 1427704"/>
                <a:gd name="csX4" fmla="*/ 7714555 w 7714555"/>
                <a:gd name="csY4" fmla="*/ 1079044 h 1427704"/>
                <a:gd name="csX5" fmla="*/ 7365895 w 7714555"/>
                <a:gd name="csY5" fmla="*/ 1427704 h 1427704"/>
                <a:gd name="csX6" fmla="*/ 348660 w 7714555"/>
                <a:gd name="csY6" fmla="*/ 1427704 h 1427704"/>
                <a:gd name="csX7" fmla="*/ 0 w 7714555"/>
                <a:gd name="csY7" fmla="*/ 1079044 h 1427704"/>
                <a:gd name="csX8" fmla="*/ 0 w 7714555"/>
                <a:gd name="csY8" fmla="*/ 348660 h 14277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7714555" h="1427704" fill="none" extrusionOk="0">
                  <a:moveTo>
                    <a:pt x="0" y="348660"/>
                  </a:moveTo>
                  <a:cubicBezTo>
                    <a:pt x="-4493" y="171843"/>
                    <a:pt x="128494" y="-18551"/>
                    <a:pt x="348660" y="0"/>
                  </a:cubicBezTo>
                  <a:cubicBezTo>
                    <a:pt x="3194919" y="-35273"/>
                    <a:pt x="6404990" y="-144294"/>
                    <a:pt x="7365895" y="0"/>
                  </a:cubicBezTo>
                  <a:cubicBezTo>
                    <a:pt x="7591884" y="10175"/>
                    <a:pt x="7702870" y="146248"/>
                    <a:pt x="7714555" y="348660"/>
                  </a:cubicBezTo>
                  <a:cubicBezTo>
                    <a:pt x="7683643" y="550018"/>
                    <a:pt x="7776739" y="825273"/>
                    <a:pt x="7714555" y="1079044"/>
                  </a:cubicBezTo>
                  <a:cubicBezTo>
                    <a:pt x="7717712" y="1269216"/>
                    <a:pt x="7568684" y="1416615"/>
                    <a:pt x="7365895" y="1427704"/>
                  </a:cubicBezTo>
                  <a:cubicBezTo>
                    <a:pt x="6495456" y="1505229"/>
                    <a:pt x="3798893" y="1384001"/>
                    <a:pt x="348660" y="1427704"/>
                  </a:cubicBezTo>
                  <a:cubicBezTo>
                    <a:pt x="150086" y="1426038"/>
                    <a:pt x="-12698" y="1271430"/>
                    <a:pt x="0" y="1079044"/>
                  </a:cubicBezTo>
                  <a:cubicBezTo>
                    <a:pt x="-57271" y="784112"/>
                    <a:pt x="57305" y="607547"/>
                    <a:pt x="0" y="348660"/>
                  </a:cubicBezTo>
                  <a:close/>
                </a:path>
                <a:path w="7714555" h="1427704" stroke="0" extrusionOk="0">
                  <a:moveTo>
                    <a:pt x="0" y="348660"/>
                  </a:moveTo>
                  <a:cubicBezTo>
                    <a:pt x="-9131" y="124549"/>
                    <a:pt x="151697" y="3566"/>
                    <a:pt x="348660" y="0"/>
                  </a:cubicBezTo>
                  <a:cubicBezTo>
                    <a:pt x="1813756" y="-95379"/>
                    <a:pt x="4512809" y="58096"/>
                    <a:pt x="7365895" y="0"/>
                  </a:cubicBezTo>
                  <a:cubicBezTo>
                    <a:pt x="7547089" y="-8001"/>
                    <a:pt x="7711591" y="153970"/>
                    <a:pt x="7714555" y="348660"/>
                  </a:cubicBezTo>
                  <a:cubicBezTo>
                    <a:pt x="7680874" y="660282"/>
                    <a:pt x="7683900" y="826424"/>
                    <a:pt x="7714555" y="1079044"/>
                  </a:cubicBezTo>
                  <a:cubicBezTo>
                    <a:pt x="7717074" y="1268609"/>
                    <a:pt x="7532306" y="1401655"/>
                    <a:pt x="7365895" y="1427704"/>
                  </a:cubicBezTo>
                  <a:cubicBezTo>
                    <a:pt x="4971659" y="1367798"/>
                    <a:pt x="3847064" y="1510218"/>
                    <a:pt x="348660" y="1427704"/>
                  </a:cubicBezTo>
                  <a:cubicBezTo>
                    <a:pt x="124055" y="1435626"/>
                    <a:pt x="-7385" y="1279099"/>
                    <a:pt x="0" y="1079044"/>
                  </a:cubicBezTo>
                  <a:cubicBezTo>
                    <a:pt x="-40958" y="731211"/>
                    <a:pt x="23776" y="429352"/>
                    <a:pt x="0" y="34866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nhìn bầy thỏ vui chơi, mèo em nghĩ gì?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5E76D6-7A5F-014D-9E8B-F40B6D19F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8878CC-CDAD-DE0D-FE7E-829471C61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6328" y="1749408"/>
            <a:ext cx="3677254" cy="473440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831C289-DDF7-BAF3-D45B-410AC1544C7F}"/>
              </a:ext>
            </a:extLst>
          </p:cNvPr>
          <p:cNvSpPr/>
          <p:nvPr/>
        </p:nvSpPr>
        <p:spPr>
          <a:xfrm>
            <a:off x="284580" y="2914650"/>
            <a:ext cx="7993461" cy="2960370"/>
          </a:xfrm>
          <a:custGeom>
            <a:avLst/>
            <a:gdLst>
              <a:gd name="csX0" fmla="*/ 0 w 7993461"/>
              <a:gd name="csY0" fmla="*/ 370964 h 2960370"/>
              <a:gd name="csX1" fmla="*/ 503292 w 7993461"/>
              <a:gd name="csY1" fmla="*/ 0 h 2960370"/>
              <a:gd name="csX2" fmla="*/ 1201980 w 7993461"/>
              <a:gd name="csY2" fmla="*/ 0 h 2960370"/>
              <a:gd name="csX3" fmla="*/ 1900667 w 7993461"/>
              <a:gd name="csY3" fmla="*/ 0 h 2960370"/>
              <a:gd name="csX4" fmla="*/ 2599355 w 7993461"/>
              <a:gd name="csY4" fmla="*/ 0 h 2960370"/>
              <a:gd name="csX5" fmla="*/ 3437780 w 7993461"/>
              <a:gd name="csY5" fmla="*/ 0 h 2960370"/>
              <a:gd name="csX6" fmla="*/ 4136468 w 7993461"/>
              <a:gd name="csY6" fmla="*/ 0 h 2960370"/>
              <a:gd name="csX7" fmla="*/ 4835156 w 7993461"/>
              <a:gd name="csY7" fmla="*/ 0 h 2960370"/>
              <a:gd name="csX8" fmla="*/ 5603712 w 7993461"/>
              <a:gd name="csY8" fmla="*/ 0 h 2960370"/>
              <a:gd name="csX9" fmla="*/ 6302400 w 7993461"/>
              <a:gd name="csY9" fmla="*/ 0 h 2960370"/>
              <a:gd name="csX10" fmla="*/ 7490169 w 7993461"/>
              <a:gd name="csY10" fmla="*/ 0 h 2960370"/>
              <a:gd name="csX11" fmla="*/ 7993461 w 7993461"/>
              <a:gd name="csY11" fmla="*/ 370964 h 2960370"/>
              <a:gd name="csX12" fmla="*/ 7993461 w 7993461"/>
              <a:gd name="csY12" fmla="*/ 770283 h 2960370"/>
              <a:gd name="csX13" fmla="*/ 7993461 w 7993461"/>
              <a:gd name="csY13" fmla="*/ 1169603 h 2960370"/>
              <a:gd name="csX14" fmla="*/ 7993461 w 7993461"/>
              <a:gd name="csY14" fmla="*/ 1546738 h 2960370"/>
              <a:gd name="csX15" fmla="*/ 7993461 w 7993461"/>
              <a:gd name="csY15" fmla="*/ 2034795 h 2960370"/>
              <a:gd name="csX16" fmla="*/ 7993461 w 7993461"/>
              <a:gd name="csY16" fmla="*/ 2589405 h 2960370"/>
              <a:gd name="csX17" fmla="*/ 7490169 w 7993461"/>
              <a:gd name="csY17" fmla="*/ 2960370 h 2960370"/>
              <a:gd name="csX18" fmla="*/ 6791481 w 7993461"/>
              <a:gd name="csY18" fmla="*/ 2960370 h 2960370"/>
              <a:gd name="csX19" fmla="*/ 6162662 w 7993461"/>
              <a:gd name="csY19" fmla="*/ 2960370 h 2960370"/>
              <a:gd name="csX20" fmla="*/ 5673581 w 7993461"/>
              <a:gd name="csY20" fmla="*/ 2960370 h 2960370"/>
              <a:gd name="csX21" fmla="*/ 5044762 w 7993461"/>
              <a:gd name="csY21" fmla="*/ 2960370 h 2960370"/>
              <a:gd name="csX22" fmla="*/ 4415943 w 7993461"/>
              <a:gd name="csY22" fmla="*/ 2960370 h 2960370"/>
              <a:gd name="csX23" fmla="*/ 3926862 w 7993461"/>
              <a:gd name="csY23" fmla="*/ 2960370 h 2960370"/>
              <a:gd name="csX24" fmla="*/ 3367912 w 7993461"/>
              <a:gd name="csY24" fmla="*/ 2960370 h 2960370"/>
              <a:gd name="csX25" fmla="*/ 2878830 w 7993461"/>
              <a:gd name="csY25" fmla="*/ 2960370 h 2960370"/>
              <a:gd name="csX26" fmla="*/ 2040405 w 7993461"/>
              <a:gd name="csY26" fmla="*/ 2960370 h 2960370"/>
              <a:gd name="csX27" fmla="*/ 1481455 w 7993461"/>
              <a:gd name="csY27" fmla="*/ 2960370 h 2960370"/>
              <a:gd name="csX28" fmla="*/ 503292 w 7993461"/>
              <a:gd name="csY28" fmla="*/ 2960370 h 2960370"/>
              <a:gd name="csX29" fmla="*/ 0 w 7993461"/>
              <a:gd name="csY29" fmla="*/ 2589405 h 2960370"/>
              <a:gd name="csX30" fmla="*/ 0 w 7993461"/>
              <a:gd name="csY30" fmla="*/ 2167901 h 2960370"/>
              <a:gd name="csX31" fmla="*/ 0 w 7993461"/>
              <a:gd name="csY31" fmla="*/ 1724213 h 2960370"/>
              <a:gd name="csX32" fmla="*/ 0 w 7993461"/>
              <a:gd name="csY32" fmla="*/ 1258340 h 2960370"/>
              <a:gd name="csX33" fmla="*/ 0 w 7993461"/>
              <a:gd name="csY33" fmla="*/ 792468 h 2960370"/>
              <a:gd name="csX34" fmla="*/ 0 w 7993461"/>
              <a:gd name="csY34" fmla="*/ 370964 h 2960370"/>
              <a:gd name="csX0" fmla="*/ 0 w 7993461"/>
              <a:gd name="csY0" fmla="*/ 370964 h 2960370"/>
              <a:gd name="csX1" fmla="*/ 503292 w 7993461"/>
              <a:gd name="csY1" fmla="*/ 0 h 2960370"/>
              <a:gd name="csX2" fmla="*/ 1271848 w 7993461"/>
              <a:gd name="csY2" fmla="*/ 0 h 2960370"/>
              <a:gd name="csX3" fmla="*/ 1830799 w 7993461"/>
              <a:gd name="csY3" fmla="*/ 0 h 2960370"/>
              <a:gd name="csX4" fmla="*/ 2389749 w 7993461"/>
              <a:gd name="csY4" fmla="*/ 0 h 2960370"/>
              <a:gd name="csX5" fmla="*/ 3158305 w 7993461"/>
              <a:gd name="csY5" fmla="*/ 0 h 2960370"/>
              <a:gd name="csX6" fmla="*/ 3787124 w 7993461"/>
              <a:gd name="csY6" fmla="*/ 0 h 2960370"/>
              <a:gd name="csX7" fmla="*/ 4625549 w 7993461"/>
              <a:gd name="csY7" fmla="*/ 0 h 2960370"/>
              <a:gd name="csX8" fmla="*/ 5463975 w 7993461"/>
              <a:gd name="csY8" fmla="*/ 0 h 2960370"/>
              <a:gd name="csX9" fmla="*/ 6232531 w 7993461"/>
              <a:gd name="csY9" fmla="*/ 0 h 2960370"/>
              <a:gd name="csX10" fmla="*/ 6791481 w 7993461"/>
              <a:gd name="csY10" fmla="*/ 0 h 2960370"/>
              <a:gd name="csX11" fmla="*/ 7490169 w 7993461"/>
              <a:gd name="csY11" fmla="*/ 0 h 2960370"/>
              <a:gd name="csX12" fmla="*/ 7993461 w 7993461"/>
              <a:gd name="csY12" fmla="*/ 370964 h 2960370"/>
              <a:gd name="csX13" fmla="*/ 7993461 w 7993461"/>
              <a:gd name="csY13" fmla="*/ 770283 h 2960370"/>
              <a:gd name="csX14" fmla="*/ 7993461 w 7993461"/>
              <a:gd name="csY14" fmla="*/ 1169603 h 2960370"/>
              <a:gd name="csX15" fmla="*/ 7993461 w 7993461"/>
              <a:gd name="csY15" fmla="*/ 1635475 h 2960370"/>
              <a:gd name="csX16" fmla="*/ 7993461 w 7993461"/>
              <a:gd name="csY16" fmla="*/ 2123533 h 2960370"/>
              <a:gd name="csX17" fmla="*/ 7993461 w 7993461"/>
              <a:gd name="csY17" fmla="*/ 2589405 h 2960370"/>
              <a:gd name="csX18" fmla="*/ 7490169 w 7993461"/>
              <a:gd name="csY18" fmla="*/ 2960370 h 2960370"/>
              <a:gd name="csX19" fmla="*/ 6791481 w 7993461"/>
              <a:gd name="csY19" fmla="*/ 2960370 h 2960370"/>
              <a:gd name="csX20" fmla="*/ 6162662 w 7993461"/>
              <a:gd name="csY20" fmla="*/ 2960370 h 2960370"/>
              <a:gd name="csX21" fmla="*/ 5603712 w 7993461"/>
              <a:gd name="csY21" fmla="*/ 2960370 h 2960370"/>
              <a:gd name="csX22" fmla="*/ 5044762 w 7993461"/>
              <a:gd name="csY22" fmla="*/ 2960370 h 2960370"/>
              <a:gd name="csX23" fmla="*/ 4206337 w 7993461"/>
              <a:gd name="csY23" fmla="*/ 2960370 h 2960370"/>
              <a:gd name="csX24" fmla="*/ 3577518 w 7993461"/>
              <a:gd name="csY24" fmla="*/ 2960370 h 2960370"/>
              <a:gd name="csX25" fmla="*/ 2739093 w 7993461"/>
              <a:gd name="csY25" fmla="*/ 2960370 h 2960370"/>
              <a:gd name="csX26" fmla="*/ 1900667 w 7993461"/>
              <a:gd name="csY26" fmla="*/ 2960370 h 2960370"/>
              <a:gd name="csX27" fmla="*/ 1271848 w 7993461"/>
              <a:gd name="csY27" fmla="*/ 2960370 h 2960370"/>
              <a:gd name="csX28" fmla="*/ 503292 w 7993461"/>
              <a:gd name="csY28" fmla="*/ 2960370 h 2960370"/>
              <a:gd name="csX29" fmla="*/ 0 w 7993461"/>
              <a:gd name="csY29" fmla="*/ 2589405 h 2960370"/>
              <a:gd name="csX30" fmla="*/ 0 w 7993461"/>
              <a:gd name="csY30" fmla="*/ 2167901 h 2960370"/>
              <a:gd name="csX31" fmla="*/ 0 w 7993461"/>
              <a:gd name="csY31" fmla="*/ 1790766 h 2960370"/>
              <a:gd name="csX32" fmla="*/ 0 w 7993461"/>
              <a:gd name="csY32" fmla="*/ 1391446 h 2960370"/>
              <a:gd name="csX33" fmla="*/ 0 w 7993461"/>
              <a:gd name="csY33" fmla="*/ 903390 h 2960370"/>
              <a:gd name="csX34" fmla="*/ 0 w 7993461"/>
              <a:gd name="csY34" fmla="*/ 370964 h 296037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7993461" h="2960370" fill="none" extrusionOk="0">
                <a:moveTo>
                  <a:pt x="0" y="370964"/>
                </a:moveTo>
                <a:cubicBezTo>
                  <a:pt x="-30772" y="166974"/>
                  <a:pt x="240946" y="-18063"/>
                  <a:pt x="503292" y="0"/>
                </a:cubicBezTo>
                <a:cubicBezTo>
                  <a:pt x="631249" y="41746"/>
                  <a:pt x="989613" y="4100"/>
                  <a:pt x="1201980" y="0"/>
                </a:cubicBezTo>
                <a:cubicBezTo>
                  <a:pt x="1414429" y="-17307"/>
                  <a:pt x="1731983" y="13863"/>
                  <a:pt x="1900667" y="0"/>
                </a:cubicBezTo>
                <a:cubicBezTo>
                  <a:pt x="2069941" y="15484"/>
                  <a:pt x="2461691" y="5658"/>
                  <a:pt x="2599355" y="0"/>
                </a:cubicBezTo>
                <a:cubicBezTo>
                  <a:pt x="2734812" y="-49695"/>
                  <a:pt x="3165174" y="-29571"/>
                  <a:pt x="3437780" y="0"/>
                </a:cubicBezTo>
                <a:cubicBezTo>
                  <a:pt x="3672670" y="24269"/>
                  <a:pt x="3858551" y="503"/>
                  <a:pt x="4136468" y="0"/>
                </a:cubicBezTo>
                <a:cubicBezTo>
                  <a:pt x="4421583" y="-3223"/>
                  <a:pt x="4676310" y="2530"/>
                  <a:pt x="4835156" y="0"/>
                </a:cubicBezTo>
                <a:cubicBezTo>
                  <a:pt x="5001827" y="41996"/>
                  <a:pt x="5248384" y="-60284"/>
                  <a:pt x="5603712" y="0"/>
                </a:cubicBezTo>
                <a:cubicBezTo>
                  <a:pt x="5942293" y="-21328"/>
                  <a:pt x="6149904" y="13095"/>
                  <a:pt x="6302400" y="0"/>
                </a:cubicBezTo>
                <a:cubicBezTo>
                  <a:pt x="6428113" y="-19860"/>
                  <a:pt x="7060693" y="71728"/>
                  <a:pt x="7490169" y="0"/>
                </a:cubicBezTo>
                <a:cubicBezTo>
                  <a:pt x="7776269" y="-37707"/>
                  <a:pt x="8011628" y="119661"/>
                  <a:pt x="7993461" y="370964"/>
                </a:cubicBezTo>
                <a:cubicBezTo>
                  <a:pt x="7974545" y="542045"/>
                  <a:pt x="7954320" y="687775"/>
                  <a:pt x="7993461" y="770283"/>
                </a:cubicBezTo>
                <a:cubicBezTo>
                  <a:pt x="8022518" y="854744"/>
                  <a:pt x="7989837" y="1011406"/>
                  <a:pt x="7993461" y="1169603"/>
                </a:cubicBezTo>
                <a:cubicBezTo>
                  <a:pt x="8001697" y="1356285"/>
                  <a:pt x="8006072" y="1395352"/>
                  <a:pt x="7993461" y="1546738"/>
                </a:cubicBezTo>
                <a:cubicBezTo>
                  <a:pt x="7982410" y="1702969"/>
                  <a:pt x="8020515" y="1846440"/>
                  <a:pt x="7993461" y="2034795"/>
                </a:cubicBezTo>
                <a:cubicBezTo>
                  <a:pt x="7982185" y="2176231"/>
                  <a:pt x="7952836" y="2348820"/>
                  <a:pt x="7993461" y="2589405"/>
                </a:cubicBezTo>
                <a:cubicBezTo>
                  <a:pt x="7972243" y="2705559"/>
                  <a:pt x="7837448" y="2917172"/>
                  <a:pt x="7490169" y="2960370"/>
                </a:cubicBezTo>
                <a:cubicBezTo>
                  <a:pt x="7288312" y="2964861"/>
                  <a:pt x="7001184" y="2975159"/>
                  <a:pt x="6791481" y="2960370"/>
                </a:cubicBezTo>
                <a:cubicBezTo>
                  <a:pt x="6610229" y="2958861"/>
                  <a:pt x="6455254" y="2969430"/>
                  <a:pt x="6162662" y="2960370"/>
                </a:cubicBezTo>
                <a:cubicBezTo>
                  <a:pt x="5848062" y="2952128"/>
                  <a:pt x="5835059" y="2948872"/>
                  <a:pt x="5673581" y="2960370"/>
                </a:cubicBezTo>
                <a:cubicBezTo>
                  <a:pt x="5544456" y="2986545"/>
                  <a:pt x="5342908" y="2959003"/>
                  <a:pt x="5044762" y="2960370"/>
                </a:cubicBezTo>
                <a:cubicBezTo>
                  <a:pt x="4770716" y="2998009"/>
                  <a:pt x="4633109" y="2957768"/>
                  <a:pt x="4415943" y="2960370"/>
                </a:cubicBezTo>
                <a:cubicBezTo>
                  <a:pt x="4192972" y="2980197"/>
                  <a:pt x="4096660" y="2971344"/>
                  <a:pt x="3926862" y="2960370"/>
                </a:cubicBezTo>
                <a:cubicBezTo>
                  <a:pt x="3730273" y="2949920"/>
                  <a:pt x="3530944" y="2959045"/>
                  <a:pt x="3367912" y="2960370"/>
                </a:cubicBezTo>
                <a:cubicBezTo>
                  <a:pt x="3214008" y="2939134"/>
                  <a:pt x="3034033" y="2963591"/>
                  <a:pt x="2878830" y="2960370"/>
                </a:cubicBezTo>
                <a:cubicBezTo>
                  <a:pt x="2746356" y="3011638"/>
                  <a:pt x="2450784" y="2918354"/>
                  <a:pt x="2040405" y="2960370"/>
                </a:cubicBezTo>
                <a:cubicBezTo>
                  <a:pt x="1627082" y="2983193"/>
                  <a:pt x="1670367" y="2964315"/>
                  <a:pt x="1481455" y="2960370"/>
                </a:cubicBezTo>
                <a:cubicBezTo>
                  <a:pt x="1356982" y="2950301"/>
                  <a:pt x="833227" y="2972833"/>
                  <a:pt x="503292" y="2960370"/>
                </a:cubicBezTo>
                <a:cubicBezTo>
                  <a:pt x="180988" y="2980319"/>
                  <a:pt x="2771" y="2793960"/>
                  <a:pt x="0" y="2589405"/>
                </a:cubicBezTo>
                <a:cubicBezTo>
                  <a:pt x="-17415" y="2453596"/>
                  <a:pt x="6907" y="2275094"/>
                  <a:pt x="0" y="2167901"/>
                </a:cubicBezTo>
                <a:cubicBezTo>
                  <a:pt x="-18019" y="2023254"/>
                  <a:pt x="32240" y="1896721"/>
                  <a:pt x="0" y="1724213"/>
                </a:cubicBezTo>
                <a:cubicBezTo>
                  <a:pt x="-1713" y="1550347"/>
                  <a:pt x="48" y="1360847"/>
                  <a:pt x="0" y="1258340"/>
                </a:cubicBezTo>
                <a:cubicBezTo>
                  <a:pt x="13764" y="1176612"/>
                  <a:pt x="-11984" y="907964"/>
                  <a:pt x="0" y="792468"/>
                </a:cubicBezTo>
                <a:cubicBezTo>
                  <a:pt x="2950" y="683382"/>
                  <a:pt x="-19782" y="481421"/>
                  <a:pt x="0" y="370964"/>
                </a:cubicBezTo>
                <a:close/>
              </a:path>
              <a:path w="7993461" h="2960370" stroke="0" extrusionOk="0">
                <a:moveTo>
                  <a:pt x="0" y="370964"/>
                </a:moveTo>
                <a:cubicBezTo>
                  <a:pt x="25833" y="191689"/>
                  <a:pt x="222349" y="59078"/>
                  <a:pt x="503292" y="0"/>
                </a:cubicBezTo>
                <a:cubicBezTo>
                  <a:pt x="783753" y="-34257"/>
                  <a:pt x="1015963" y="-12495"/>
                  <a:pt x="1271848" y="0"/>
                </a:cubicBezTo>
                <a:cubicBezTo>
                  <a:pt x="1509089" y="48599"/>
                  <a:pt x="1657724" y="19386"/>
                  <a:pt x="1830799" y="0"/>
                </a:cubicBezTo>
                <a:cubicBezTo>
                  <a:pt x="2043648" y="-11295"/>
                  <a:pt x="2238083" y="44285"/>
                  <a:pt x="2389749" y="0"/>
                </a:cubicBezTo>
                <a:cubicBezTo>
                  <a:pt x="2550434" y="-23248"/>
                  <a:pt x="2983880" y="10217"/>
                  <a:pt x="3158305" y="0"/>
                </a:cubicBezTo>
                <a:cubicBezTo>
                  <a:pt x="3373660" y="-12464"/>
                  <a:pt x="3475924" y="-8644"/>
                  <a:pt x="3787124" y="0"/>
                </a:cubicBezTo>
                <a:cubicBezTo>
                  <a:pt x="4073850" y="-39217"/>
                  <a:pt x="4285486" y="-24589"/>
                  <a:pt x="4625549" y="0"/>
                </a:cubicBezTo>
                <a:cubicBezTo>
                  <a:pt x="4967238" y="26104"/>
                  <a:pt x="5204325" y="19940"/>
                  <a:pt x="5463975" y="0"/>
                </a:cubicBezTo>
                <a:cubicBezTo>
                  <a:pt x="5734694" y="18275"/>
                  <a:pt x="6020629" y="-32168"/>
                  <a:pt x="6232531" y="0"/>
                </a:cubicBezTo>
                <a:cubicBezTo>
                  <a:pt x="6464030" y="-26487"/>
                  <a:pt x="6576963" y="-14144"/>
                  <a:pt x="6791481" y="0"/>
                </a:cubicBezTo>
                <a:cubicBezTo>
                  <a:pt x="7005073" y="-27140"/>
                  <a:pt x="7180394" y="26732"/>
                  <a:pt x="7490169" y="0"/>
                </a:cubicBezTo>
                <a:cubicBezTo>
                  <a:pt x="7788810" y="-16981"/>
                  <a:pt x="8009932" y="161355"/>
                  <a:pt x="7993461" y="370964"/>
                </a:cubicBezTo>
                <a:cubicBezTo>
                  <a:pt x="7955785" y="486237"/>
                  <a:pt x="8006509" y="658742"/>
                  <a:pt x="7993461" y="770283"/>
                </a:cubicBezTo>
                <a:cubicBezTo>
                  <a:pt x="8008688" y="892476"/>
                  <a:pt x="8007610" y="1040793"/>
                  <a:pt x="7993461" y="1169603"/>
                </a:cubicBezTo>
                <a:cubicBezTo>
                  <a:pt x="7976637" y="1296769"/>
                  <a:pt x="8004468" y="1470266"/>
                  <a:pt x="7993461" y="1635475"/>
                </a:cubicBezTo>
                <a:cubicBezTo>
                  <a:pt x="7992432" y="1791594"/>
                  <a:pt x="7992471" y="1973080"/>
                  <a:pt x="7993461" y="2123533"/>
                </a:cubicBezTo>
                <a:cubicBezTo>
                  <a:pt x="7991929" y="2296422"/>
                  <a:pt x="7968478" y="2473138"/>
                  <a:pt x="7993461" y="2589405"/>
                </a:cubicBezTo>
                <a:cubicBezTo>
                  <a:pt x="7995696" y="2770810"/>
                  <a:pt x="7771073" y="2988902"/>
                  <a:pt x="7490169" y="2960370"/>
                </a:cubicBezTo>
                <a:cubicBezTo>
                  <a:pt x="7179469" y="2976462"/>
                  <a:pt x="7133060" y="2973078"/>
                  <a:pt x="6791481" y="2960370"/>
                </a:cubicBezTo>
                <a:cubicBezTo>
                  <a:pt x="6463385" y="2925954"/>
                  <a:pt x="6301626" y="2998992"/>
                  <a:pt x="6162662" y="2960370"/>
                </a:cubicBezTo>
                <a:cubicBezTo>
                  <a:pt x="6063516" y="2924283"/>
                  <a:pt x="5778090" y="2937857"/>
                  <a:pt x="5603712" y="2960370"/>
                </a:cubicBezTo>
                <a:cubicBezTo>
                  <a:pt x="5434734" y="2947103"/>
                  <a:pt x="5232980" y="2933719"/>
                  <a:pt x="5044762" y="2960370"/>
                </a:cubicBezTo>
                <a:cubicBezTo>
                  <a:pt x="4873944" y="2924984"/>
                  <a:pt x="4543200" y="2906790"/>
                  <a:pt x="4206337" y="2960370"/>
                </a:cubicBezTo>
                <a:cubicBezTo>
                  <a:pt x="4021728" y="2939641"/>
                  <a:pt x="3832168" y="2929673"/>
                  <a:pt x="3577518" y="2960370"/>
                </a:cubicBezTo>
                <a:cubicBezTo>
                  <a:pt x="3276830" y="2958380"/>
                  <a:pt x="2911138" y="2979181"/>
                  <a:pt x="2739093" y="2960370"/>
                </a:cubicBezTo>
                <a:cubicBezTo>
                  <a:pt x="2556404" y="2912927"/>
                  <a:pt x="2303217" y="2967794"/>
                  <a:pt x="1900667" y="2960370"/>
                </a:cubicBezTo>
                <a:cubicBezTo>
                  <a:pt x="1509367" y="2964416"/>
                  <a:pt x="1569420" y="2962767"/>
                  <a:pt x="1271848" y="2960370"/>
                </a:cubicBezTo>
                <a:cubicBezTo>
                  <a:pt x="987741" y="2957442"/>
                  <a:pt x="774771" y="3005981"/>
                  <a:pt x="503292" y="2960370"/>
                </a:cubicBezTo>
                <a:cubicBezTo>
                  <a:pt x="185004" y="2999932"/>
                  <a:pt x="-3750" y="2828076"/>
                  <a:pt x="0" y="2589405"/>
                </a:cubicBezTo>
                <a:cubicBezTo>
                  <a:pt x="-25639" y="2388038"/>
                  <a:pt x="7833" y="2309115"/>
                  <a:pt x="0" y="2167901"/>
                </a:cubicBezTo>
                <a:cubicBezTo>
                  <a:pt x="-11989" y="2032808"/>
                  <a:pt x="733" y="1880836"/>
                  <a:pt x="0" y="1790766"/>
                </a:cubicBezTo>
                <a:cubicBezTo>
                  <a:pt x="24710" y="1681799"/>
                  <a:pt x="16144" y="1598272"/>
                  <a:pt x="0" y="1391446"/>
                </a:cubicBezTo>
                <a:cubicBezTo>
                  <a:pt x="-35464" y="1182556"/>
                  <a:pt x="-30348" y="1106800"/>
                  <a:pt x="0" y="903390"/>
                </a:cubicBezTo>
                <a:cubicBezTo>
                  <a:pt x="21280" y="704314"/>
                  <a:pt x="15487" y="472210"/>
                  <a:pt x="0" y="370964"/>
                </a:cubicBezTo>
                <a:close/>
              </a:path>
              <a:path w="7993461" h="2960370" fill="none" stroke="0" extrusionOk="0">
                <a:moveTo>
                  <a:pt x="0" y="370964"/>
                </a:moveTo>
                <a:cubicBezTo>
                  <a:pt x="-15902" y="213217"/>
                  <a:pt x="278074" y="53158"/>
                  <a:pt x="503292" y="0"/>
                </a:cubicBezTo>
                <a:cubicBezTo>
                  <a:pt x="642769" y="15562"/>
                  <a:pt x="907395" y="54447"/>
                  <a:pt x="1201980" y="0"/>
                </a:cubicBezTo>
                <a:cubicBezTo>
                  <a:pt x="1473090" y="-36569"/>
                  <a:pt x="1686206" y="28545"/>
                  <a:pt x="1900667" y="0"/>
                </a:cubicBezTo>
                <a:cubicBezTo>
                  <a:pt x="2053801" y="-12566"/>
                  <a:pt x="2454519" y="9399"/>
                  <a:pt x="2599355" y="0"/>
                </a:cubicBezTo>
                <a:cubicBezTo>
                  <a:pt x="2783724" y="-27314"/>
                  <a:pt x="3228104" y="-47044"/>
                  <a:pt x="3437780" y="0"/>
                </a:cubicBezTo>
                <a:cubicBezTo>
                  <a:pt x="3665577" y="1058"/>
                  <a:pt x="3839324" y="23508"/>
                  <a:pt x="4136468" y="0"/>
                </a:cubicBezTo>
                <a:cubicBezTo>
                  <a:pt x="4441569" y="-54200"/>
                  <a:pt x="4701791" y="-3235"/>
                  <a:pt x="4835156" y="0"/>
                </a:cubicBezTo>
                <a:cubicBezTo>
                  <a:pt x="4925298" y="22297"/>
                  <a:pt x="5217261" y="-11580"/>
                  <a:pt x="5603712" y="0"/>
                </a:cubicBezTo>
                <a:cubicBezTo>
                  <a:pt x="5935108" y="-6560"/>
                  <a:pt x="6150284" y="4583"/>
                  <a:pt x="6302400" y="0"/>
                </a:cubicBezTo>
                <a:cubicBezTo>
                  <a:pt x="6486013" y="-99739"/>
                  <a:pt x="7151725" y="52637"/>
                  <a:pt x="7490169" y="0"/>
                </a:cubicBezTo>
                <a:cubicBezTo>
                  <a:pt x="7710952" y="16345"/>
                  <a:pt x="7976656" y="94785"/>
                  <a:pt x="7993461" y="370964"/>
                </a:cubicBezTo>
                <a:cubicBezTo>
                  <a:pt x="7969005" y="531656"/>
                  <a:pt x="7965289" y="684217"/>
                  <a:pt x="7993461" y="770283"/>
                </a:cubicBezTo>
                <a:cubicBezTo>
                  <a:pt x="8036671" y="859850"/>
                  <a:pt x="7994159" y="995252"/>
                  <a:pt x="7993461" y="1169603"/>
                </a:cubicBezTo>
                <a:cubicBezTo>
                  <a:pt x="7986858" y="1358377"/>
                  <a:pt x="8008635" y="1386162"/>
                  <a:pt x="7993461" y="1546738"/>
                </a:cubicBezTo>
                <a:cubicBezTo>
                  <a:pt x="7991541" y="1721660"/>
                  <a:pt x="8022741" y="1855824"/>
                  <a:pt x="7993461" y="2034795"/>
                </a:cubicBezTo>
                <a:cubicBezTo>
                  <a:pt x="7931732" y="2226013"/>
                  <a:pt x="7986694" y="2325798"/>
                  <a:pt x="7993461" y="2589405"/>
                </a:cubicBezTo>
                <a:cubicBezTo>
                  <a:pt x="7941984" y="2821695"/>
                  <a:pt x="7847582" y="2940052"/>
                  <a:pt x="7490169" y="2960370"/>
                </a:cubicBezTo>
                <a:cubicBezTo>
                  <a:pt x="7321896" y="2955502"/>
                  <a:pt x="6995071" y="2965539"/>
                  <a:pt x="6791481" y="2960370"/>
                </a:cubicBezTo>
                <a:cubicBezTo>
                  <a:pt x="6619693" y="2973436"/>
                  <a:pt x="6450565" y="2960590"/>
                  <a:pt x="6162662" y="2960370"/>
                </a:cubicBezTo>
                <a:cubicBezTo>
                  <a:pt x="5847437" y="2953008"/>
                  <a:pt x="5837018" y="2951411"/>
                  <a:pt x="5673581" y="2960370"/>
                </a:cubicBezTo>
                <a:cubicBezTo>
                  <a:pt x="5480969" y="2999866"/>
                  <a:pt x="5344131" y="2928553"/>
                  <a:pt x="5044762" y="2960370"/>
                </a:cubicBezTo>
                <a:cubicBezTo>
                  <a:pt x="4753762" y="2975750"/>
                  <a:pt x="4647030" y="2961480"/>
                  <a:pt x="4415943" y="2960370"/>
                </a:cubicBezTo>
                <a:cubicBezTo>
                  <a:pt x="4183138" y="2987496"/>
                  <a:pt x="4089878" y="2977351"/>
                  <a:pt x="3926862" y="2960370"/>
                </a:cubicBezTo>
                <a:cubicBezTo>
                  <a:pt x="3766337" y="2966361"/>
                  <a:pt x="3503087" y="2980156"/>
                  <a:pt x="3367912" y="2960370"/>
                </a:cubicBezTo>
                <a:cubicBezTo>
                  <a:pt x="3208026" y="2968743"/>
                  <a:pt x="3025276" y="2934574"/>
                  <a:pt x="2878830" y="2960370"/>
                </a:cubicBezTo>
                <a:cubicBezTo>
                  <a:pt x="2754208" y="2970207"/>
                  <a:pt x="2482530" y="2969827"/>
                  <a:pt x="2040405" y="2960370"/>
                </a:cubicBezTo>
                <a:cubicBezTo>
                  <a:pt x="1634192" y="2976459"/>
                  <a:pt x="1684317" y="2959686"/>
                  <a:pt x="1481455" y="2960370"/>
                </a:cubicBezTo>
                <a:cubicBezTo>
                  <a:pt x="1225859" y="2926705"/>
                  <a:pt x="870881" y="3057404"/>
                  <a:pt x="503292" y="2960370"/>
                </a:cubicBezTo>
                <a:cubicBezTo>
                  <a:pt x="231742" y="2950117"/>
                  <a:pt x="-1760" y="2790099"/>
                  <a:pt x="0" y="2589405"/>
                </a:cubicBezTo>
                <a:cubicBezTo>
                  <a:pt x="-5455" y="2466441"/>
                  <a:pt x="23376" y="2309767"/>
                  <a:pt x="0" y="2167901"/>
                </a:cubicBezTo>
                <a:cubicBezTo>
                  <a:pt x="-8529" y="2043103"/>
                  <a:pt x="14156" y="1843472"/>
                  <a:pt x="0" y="1724213"/>
                </a:cubicBezTo>
                <a:cubicBezTo>
                  <a:pt x="-26391" y="1561873"/>
                  <a:pt x="8570" y="1363565"/>
                  <a:pt x="0" y="1258340"/>
                </a:cubicBezTo>
                <a:cubicBezTo>
                  <a:pt x="2166" y="1146953"/>
                  <a:pt x="-856" y="906995"/>
                  <a:pt x="0" y="792468"/>
                </a:cubicBezTo>
                <a:cubicBezTo>
                  <a:pt x="14260" y="697674"/>
                  <a:pt x="-28306" y="469392"/>
                  <a:pt x="0" y="370964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7993461"/>
                      <a:gd name="connsiteY0" fmla="*/ 503292 h 4016372"/>
                      <a:gd name="connsiteX1" fmla="*/ 503292 w 7993461"/>
                      <a:gd name="connsiteY1" fmla="*/ 0 h 4016372"/>
                      <a:gd name="connsiteX2" fmla="*/ 1201980 w 7993461"/>
                      <a:gd name="connsiteY2" fmla="*/ 0 h 4016372"/>
                      <a:gd name="connsiteX3" fmla="*/ 1900667 w 7993461"/>
                      <a:gd name="connsiteY3" fmla="*/ 0 h 4016372"/>
                      <a:gd name="connsiteX4" fmla="*/ 2599355 w 7993461"/>
                      <a:gd name="connsiteY4" fmla="*/ 0 h 4016372"/>
                      <a:gd name="connsiteX5" fmla="*/ 3437780 w 7993461"/>
                      <a:gd name="connsiteY5" fmla="*/ 0 h 4016372"/>
                      <a:gd name="connsiteX6" fmla="*/ 4136468 w 7993461"/>
                      <a:gd name="connsiteY6" fmla="*/ 0 h 4016372"/>
                      <a:gd name="connsiteX7" fmla="*/ 4835156 w 7993461"/>
                      <a:gd name="connsiteY7" fmla="*/ 0 h 4016372"/>
                      <a:gd name="connsiteX8" fmla="*/ 5603712 w 7993461"/>
                      <a:gd name="connsiteY8" fmla="*/ 0 h 4016372"/>
                      <a:gd name="connsiteX9" fmla="*/ 6302400 w 7993461"/>
                      <a:gd name="connsiteY9" fmla="*/ 0 h 4016372"/>
                      <a:gd name="connsiteX10" fmla="*/ 7490169 w 7993461"/>
                      <a:gd name="connsiteY10" fmla="*/ 0 h 4016372"/>
                      <a:gd name="connsiteX11" fmla="*/ 7993461 w 7993461"/>
                      <a:gd name="connsiteY11" fmla="*/ 503292 h 4016372"/>
                      <a:gd name="connsiteX12" fmla="*/ 7993461 w 7993461"/>
                      <a:gd name="connsiteY12" fmla="*/ 1045054 h 4016372"/>
                      <a:gd name="connsiteX13" fmla="*/ 7993461 w 7993461"/>
                      <a:gd name="connsiteY13" fmla="*/ 1586816 h 4016372"/>
                      <a:gd name="connsiteX14" fmla="*/ 7993461 w 7993461"/>
                      <a:gd name="connsiteY14" fmla="*/ 2098480 h 4016372"/>
                      <a:gd name="connsiteX15" fmla="*/ 7993461 w 7993461"/>
                      <a:gd name="connsiteY15" fmla="*/ 2760633 h 4016372"/>
                      <a:gd name="connsiteX16" fmla="*/ 7993461 w 7993461"/>
                      <a:gd name="connsiteY16" fmla="*/ 3513080 h 4016372"/>
                      <a:gd name="connsiteX17" fmla="*/ 7490169 w 7993461"/>
                      <a:gd name="connsiteY17" fmla="*/ 4016372 h 4016372"/>
                      <a:gd name="connsiteX18" fmla="*/ 6791481 w 7993461"/>
                      <a:gd name="connsiteY18" fmla="*/ 4016372 h 4016372"/>
                      <a:gd name="connsiteX19" fmla="*/ 6162662 w 7993461"/>
                      <a:gd name="connsiteY19" fmla="*/ 4016372 h 4016372"/>
                      <a:gd name="connsiteX20" fmla="*/ 5673581 w 7993461"/>
                      <a:gd name="connsiteY20" fmla="*/ 4016372 h 4016372"/>
                      <a:gd name="connsiteX21" fmla="*/ 5044762 w 7993461"/>
                      <a:gd name="connsiteY21" fmla="*/ 4016372 h 4016372"/>
                      <a:gd name="connsiteX22" fmla="*/ 4415943 w 7993461"/>
                      <a:gd name="connsiteY22" fmla="*/ 4016372 h 4016372"/>
                      <a:gd name="connsiteX23" fmla="*/ 3926862 w 7993461"/>
                      <a:gd name="connsiteY23" fmla="*/ 4016372 h 4016372"/>
                      <a:gd name="connsiteX24" fmla="*/ 3367912 w 7993461"/>
                      <a:gd name="connsiteY24" fmla="*/ 4016372 h 4016372"/>
                      <a:gd name="connsiteX25" fmla="*/ 2878830 w 7993461"/>
                      <a:gd name="connsiteY25" fmla="*/ 4016372 h 4016372"/>
                      <a:gd name="connsiteX26" fmla="*/ 2040405 w 7993461"/>
                      <a:gd name="connsiteY26" fmla="*/ 4016372 h 4016372"/>
                      <a:gd name="connsiteX27" fmla="*/ 1481455 w 7993461"/>
                      <a:gd name="connsiteY27" fmla="*/ 4016372 h 4016372"/>
                      <a:gd name="connsiteX28" fmla="*/ 503292 w 7993461"/>
                      <a:gd name="connsiteY28" fmla="*/ 4016372 h 4016372"/>
                      <a:gd name="connsiteX29" fmla="*/ 0 w 7993461"/>
                      <a:gd name="connsiteY29" fmla="*/ 3513080 h 4016372"/>
                      <a:gd name="connsiteX30" fmla="*/ 0 w 7993461"/>
                      <a:gd name="connsiteY30" fmla="*/ 2941220 h 4016372"/>
                      <a:gd name="connsiteX31" fmla="*/ 0 w 7993461"/>
                      <a:gd name="connsiteY31" fmla="*/ 2339263 h 4016372"/>
                      <a:gd name="connsiteX32" fmla="*/ 0 w 7993461"/>
                      <a:gd name="connsiteY32" fmla="*/ 1707207 h 4016372"/>
                      <a:gd name="connsiteX33" fmla="*/ 0 w 7993461"/>
                      <a:gd name="connsiteY33" fmla="*/ 1075152 h 4016372"/>
                      <a:gd name="connsiteX34" fmla="*/ 0 w 7993461"/>
                      <a:gd name="connsiteY34" fmla="*/ 503292 h 4016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7993461" h="4016372" fill="none" extrusionOk="0">
                        <a:moveTo>
                          <a:pt x="0" y="503292"/>
                        </a:moveTo>
                        <a:cubicBezTo>
                          <a:pt x="-16936" y="246395"/>
                          <a:pt x="255950" y="18486"/>
                          <a:pt x="503292" y="0"/>
                        </a:cubicBezTo>
                        <a:cubicBezTo>
                          <a:pt x="665114" y="20487"/>
                          <a:pt x="953935" y="31237"/>
                          <a:pt x="1201980" y="0"/>
                        </a:cubicBezTo>
                        <a:cubicBezTo>
                          <a:pt x="1450025" y="-31237"/>
                          <a:pt x="1721589" y="19712"/>
                          <a:pt x="1900667" y="0"/>
                        </a:cubicBezTo>
                        <a:cubicBezTo>
                          <a:pt x="2079745" y="-19712"/>
                          <a:pt x="2442850" y="27253"/>
                          <a:pt x="2599355" y="0"/>
                        </a:cubicBezTo>
                        <a:cubicBezTo>
                          <a:pt x="2755860" y="-27253"/>
                          <a:pt x="3198770" y="-30395"/>
                          <a:pt x="3437780" y="0"/>
                        </a:cubicBezTo>
                        <a:cubicBezTo>
                          <a:pt x="3676791" y="30395"/>
                          <a:pt x="3842879" y="26133"/>
                          <a:pt x="4136468" y="0"/>
                        </a:cubicBezTo>
                        <a:cubicBezTo>
                          <a:pt x="4430057" y="-26133"/>
                          <a:pt x="4683962" y="-28257"/>
                          <a:pt x="4835156" y="0"/>
                        </a:cubicBezTo>
                        <a:cubicBezTo>
                          <a:pt x="4986350" y="28257"/>
                          <a:pt x="5257344" y="8722"/>
                          <a:pt x="5603712" y="0"/>
                        </a:cubicBezTo>
                        <a:cubicBezTo>
                          <a:pt x="5950080" y="-8722"/>
                          <a:pt x="6131174" y="25387"/>
                          <a:pt x="6302400" y="0"/>
                        </a:cubicBezTo>
                        <a:cubicBezTo>
                          <a:pt x="6473626" y="-25387"/>
                          <a:pt x="7046844" y="41666"/>
                          <a:pt x="7490169" y="0"/>
                        </a:cubicBezTo>
                        <a:cubicBezTo>
                          <a:pt x="7757409" y="-3396"/>
                          <a:pt x="7973441" y="185165"/>
                          <a:pt x="7993461" y="503292"/>
                        </a:cubicBezTo>
                        <a:cubicBezTo>
                          <a:pt x="7973204" y="732120"/>
                          <a:pt x="7967125" y="916849"/>
                          <a:pt x="7993461" y="1045054"/>
                        </a:cubicBezTo>
                        <a:cubicBezTo>
                          <a:pt x="8019797" y="1173259"/>
                          <a:pt x="7993541" y="1336072"/>
                          <a:pt x="7993461" y="1586816"/>
                        </a:cubicBezTo>
                        <a:cubicBezTo>
                          <a:pt x="7993381" y="1837560"/>
                          <a:pt x="8007741" y="1883141"/>
                          <a:pt x="7993461" y="2098480"/>
                        </a:cubicBezTo>
                        <a:cubicBezTo>
                          <a:pt x="7979181" y="2313819"/>
                          <a:pt x="8025956" y="2526084"/>
                          <a:pt x="7993461" y="2760633"/>
                        </a:cubicBezTo>
                        <a:cubicBezTo>
                          <a:pt x="7960966" y="2995182"/>
                          <a:pt x="7984130" y="3200513"/>
                          <a:pt x="7993461" y="3513080"/>
                        </a:cubicBezTo>
                        <a:cubicBezTo>
                          <a:pt x="7973901" y="3753619"/>
                          <a:pt x="7793467" y="4008773"/>
                          <a:pt x="7490169" y="4016372"/>
                        </a:cubicBezTo>
                        <a:cubicBezTo>
                          <a:pt x="7292629" y="3989554"/>
                          <a:pt x="6969529" y="4017084"/>
                          <a:pt x="6791481" y="4016372"/>
                        </a:cubicBezTo>
                        <a:cubicBezTo>
                          <a:pt x="6613433" y="4015660"/>
                          <a:pt x="6476588" y="4029943"/>
                          <a:pt x="6162662" y="4016372"/>
                        </a:cubicBezTo>
                        <a:cubicBezTo>
                          <a:pt x="5848736" y="4002801"/>
                          <a:pt x="5835374" y="4001058"/>
                          <a:pt x="5673581" y="4016372"/>
                        </a:cubicBezTo>
                        <a:cubicBezTo>
                          <a:pt x="5511788" y="4031686"/>
                          <a:pt x="5333163" y="3984990"/>
                          <a:pt x="5044762" y="4016372"/>
                        </a:cubicBezTo>
                        <a:cubicBezTo>
                          <a:pt x="4756361" y="4047754"/>
                          <a:pt x="4633607" y="3991218"/>
                          <a:pt x="4415943" y="4016372"/>
                        </a:cubicBezTo>
                        <a:cubicBezTo>
                          <a:pt x="4198279" y="4041526"/>
                          <a:pt x="4095773" y="4040076"/>
                          <a:pt x="3926862" y="4016372"/>
                        </a:cubicBezTo>
                        <a:cubicBezTo>
                          <a:pt x="3757951" y="3992668"/>
                          <a:pt x="3526631" y="4017910"/>
                          <a:pt x="3367912" y="4016372"/>
                        </a:cubicBezTo>
                        <a:cubicBezTo>
                          <a:pt x="3209193" y="4014835"/>
                          <a:pt x="3033401" y="3993578"/>
                          <a:pt x="2878830" y="4016372"/>
                        </a:cubicBezTo>
                        <a:cubicBezTo>
                          <a:pt x="2724259" y="4039166"/>
                          <a:pt x="2453415" y="3983670"/>
                          <a:pt x="2040405" y="4016372"/>
                        </a:cubicBezTo>
                        <a:cubicBezTo>
                          <a:pt x="1627395" y="4049074"/>
                          <a:pt x="1676918" y="4019436"/>
                          <a:pt x="1481455" y="4016372"/>
                        </a:cubicBezTo>
                        <a:cubicBezTo>
                          <a:pt x="1285992" y="4013309"/>
                          <a:pt x="860207" y="4036712"/>
                          <a:pt x="503292" y="4016372"/>
                        </a:cubicBezTo>
                        <a:cubicBezTo>
                          <a:pt x="215135" y="4019359"/>
                          <a:pt x="11890" y="3762332"/>
                          <a:pt x="0" y="3513080"/>
                        </a:cubicBezTo>
                        <a:cubicBezTo>
                          <a:pt x="-19493" y="3334755"/>
                          <a:pt x="3201" y="3113804"/>
                          <a:pt x="0" y="2941220"/>
                        </a:cubicBezTo>
                        <a:cubicBezTo>
                          <a:pt x="-3201" y="2768636"/>
                          <a:pt x="7263" y="2546274"/>
                          <a:pt x="0" y="2339263"/>
                        </a:cubicBezTo>
                        <a:cubicBezTo>
                          <a:pt x="-7263" y="2132252"/>
                          <a:pt x="-5636" y="1853385"/>
                          <a:pt x="0" y="1707207"/>
                        </a:cubicBezTo>
                        <a:cubicBezTo>
                          <a:pt x="5636" y="1561029"/>
                          <a:pt x="248" y="1227106"/>
                          <a:pt x="0" y="1075152"/>
                        </a:cubicBezTo>
                        <a:cubicBezTo>
                          <a:pt x="-248" y="923199"/>
                          <a:pt x="-26184" y="635468"/>
                          <a:pt x="0" y="503292"/>
                        </a:cubicBezTo>
                        <a:close/>
                      </a:path>
                      <a:path w="7993461" h="4016372" stroke="0" extrusionOk="0">
                        <a:moveTo>
                          <a:pt x="0" y="503292"/>
                        </a:moveTo>
                        <a:cubicBezTo>
                          <a:pt x="1974" y="285682"/>
                          <a:pt x="251118" y="46077"/>
                          <a:pt x="503292" y="0"/>
                        </a:cubicBezTo>
                        <a:cubicBezTo>
                          <a:pt x="785899" y="-23825"/>
                          <a:pt x="1028842" y="-30997"/>
                          <a:pt x="1271848" y="0"/>
                        </a:cubicBezTo>
                        <a:cubicBezTo>
                          <a:pt x="1514854" y="30997"/>
                          <a:pt x="1631390" y="12288"/>
                          <a:pt x="1830799" y="0"/>
                        </a:cubicBezTo>
                        <a:cubicBezTo>
                          <a:pt x="2030208" y="-12288"/>
                          <a:pt x="2230533" y="7823"/>
                          <a:pt x="2389749" y="0"/>
                        </a:cubicBezTo>
                        <a:cubicBezTo>
                          <a:pt x="2548965" y="-7823"/>
                          <a:pt x="2969916" y="18097"/>
                          <a:pt x="3158305" y="0"/>
                        </a:cubicBezTo>
                        <a:cubicBezTo>
                          <a:pt x="3346694" y="-18097"/>
                          <a:pt x="3491204" y="13035"/>
                          <a:pt x="3787124" y="0"/>
                        </a:cubicBezTo>
                        <a:cubicBezTo>
                          <a:pt x="4083044" y="-13035"/>
                          <a:pt x="4284539" y="-17631"/>
                          <a:pt x="4625549" y="0"/>
                        </a:cubicBezTo>
                        <a:cubicBezTo>
                          <a:pt x="4966560" y="17631"/>
                          <a:pt x="5233543" y="-26085"/>
                          <a:pt x="5463975" y="0"/>
                        </a:cubicBezTo>
                        <a:cubicBezTo>
                          <a:pt x="5694407" y="26085"/>
                          <a:pt x="6006376" y="18119"/>
                          <a:pt x="6232531" y="0"/>
                        </a:cubicBezTo>
                        <a:cubicBezTo>
                          <a:pt x="6458686" y="-18119"/>
                          <a:pt x="6571501" y="-2540"/>
                          <a:pt x="6791481" y="0"/>
                        </a:cubicBezTo>
                        <a:cubicBezTo>
                          <a:pt x="7011461" y="2540"/>
                          <a:pt x="7193377" y="32404"/>
                          <a:pt x="7490169" y="0"/>
                        </a:cubicBezTo>
                        <a:cubicBezTo>
                          <a:pt x="7775122" y="-45744"/>
                          <a:pt x="8020791" y="231046"/>
                          <a:pt x="7993461" y="503292"/>
                        </a:cubicBezTo>
                        <a:cubicBezTo>
                          <a:pt x="7978238" y="656622"/>
                          <a:pt x="8009604" y="898196"/>
                          <a:pt x="7993461" y="1045054"/>
                        </a:cubicBezTo>
                        <a:cubicBezTo>
                          <a:pt x="7977318" y="1191912"/>
                          <a:pt x="7984202" y="1397883"/>
                          <a:pt x="7993461" y="1586816"/>
                        </a:cubicBezTo>
                        <a:cubicBezTo>
                          <a:pt x="8002720" y="1775749"/>
                          <a:pt x="8002121" y="2002918"/>
                          <a:pt x="7993461" y="2218871"/>
                        </a:cubicBezTo>
                        <a:cubicBezTo>
                          <a:pt x="7984801" y="2434825"/>
                          <a:pt x="7997389" y="2653481"/>
                          <a:pt x="7993461" y="2881025"/>
                        </a:cubicBezTo>
                        <a:cubicBezTo>
                          <a:pt x="7989533" y="3108569"/>
                          <a:pt x="7985241" y="3374899"/>
                          <a:pt x="7993461" y="3513080"/>
                        </a:cubicBezTo>
                        <a:cubicBezTo>
                          <a:pt x="7974509" y="3783351"/>
                          <a:pt x="7761201" y="4082201"/>
                          <a:pt x="7490169" y="4016372"/>
                        </a:cubicBezTo>
                        <a:cubicBezTo>
                          <a:pt x="7179359" y="4034280"/>
                          <a:pt x="7128944" y="4048376"/>
                          <a:pt x="6791481" y="4016372"/>
                        </a:cubicBezTo>
                        <a:cubicBezTo>
                          <a:pt x="6454018" y="3984368"/>
                          <a:pt x="6292820" y="4035562"/>
                          <a:pt x="6162662" y="4016372"/>
                        </a:cubicBezTo>
                        <a:cubicBezTo>
                          <a:pt x="6032504" y="3997182"/>
                          <a:pt x="5771464" y="3997936"/>
                          <a:pt x="5603712" y="4016372"/>
                        </a:cubicBezTo>
                        <a:cubicBezTo>
                          <a:pt x="5435960" y="4034809"/>
                          <a:pt x="5229698" y="4006653"/>
                          <a:pt x="5044762" y="4016372"/>
                        </a:cubicBezTo>
                        <a:cubicBezTo>
                          <a:pt x="4859826" y="4026092"/>
                          <a:pt x="4524433" y="4015853"/>
                          <a:pt x="4206337" y="4016372"/>
                        </a:cubicBezTo>
                        <a:cubicBezTo>
                          <a:pt x="3888242" y="4016891"/>
                          <a:pt x="3887051" y="4018645"/>
                          <a:pt x="3577518" y="4016372"/>
                        </a:cubicBezTo>
                        <a:cubicBezTo>
                          <a:pt x="3267985" y="4014099"/>
                          <a:pt x="2929334" y="4055731"/>
                          <a:pt x="2739093" y="4016372"/>
                        </a:cubicBezTo>
                        <a:cubicBezTo>
                          <a:pt x="2548853" y="3977013"/>
                          <a:pt x="2305041" y="4000640"/>
                          <a:pt x="1900667" y="4016372"/>
                        </a:cubicBezTo>
                        <a:cubicBezTo>
                          <a:pt x="1496293" y="4032104"/>
                          <a:pt x="1558137" y="4011897"/>
                          <a:pt x="1271848" y="4016372"/>
                        </a:cubicBezTo>
                        <a:cubicBezTo>
                          <a:pt x="985559" y="4020847"/>
                          <a:pt x="779361" y="4052426"/>
                          <a:pt x="503292" y="4016372"/>
                        </a:cubicBezTo>
                        <a:cubicBezTo>
                          <a:pt x="178918" y="4003516"/>
                          <a:pt x="-21763" y="3791064"/>
                          <a:pt x="0" y="3513080"/>
                        </a:cubicBezTo>
                        <a:cubicBezTo>
                          <a:pt x="-25187" y="3253669"/>
                          <a:pt x="12340" y="3107484"/>
                          <a:pt x="0" y="2941220"/>
                        </a:cubicBezTo>
                        <a:cubicBezTo>
                          <a:pt x="-12340" y="2774956"/>
                          <a:pt x="-19379" y="2570403"/>
                          <a:pt x="0" y="2429556"/>
                        </a:cubicBezTo>
                        <a:cubicBezTo>
                          <a:pt x="19379" y="2288709"/>
                          <a:pt x="17306" y="2153388"/>
                          <a:pt x="0" y="1887794"/>
                        </a:cubicBezTo>
                        <a:cubicBezTo>
                          <a:pt x="-17306" y="1622200"/>
                          <a:pt x="-30392" y="1488598"/>
                          <a:pt x="0" y="1225641"/>
                        </a:cubicBezTo>
                        <a:cubicBezTo>
                          <a:pt x="30392" y="962684"/>
                          <a:pt x="-3197" y="671236"/>
                          <a:pt x="0" y="50329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lvl="0" indent="457200" algn="just">
              <a:lnSpc>
                <a:spcPct val="110000"/>
              </a:lnSpc>
            </a:pPr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thấy bầy thỏ vui chơi, mèo em rất muốn tham gia và nghĩ: mèo anh câu cá là đủ rồi, không cần mình phải câu nữa)</a:t>
            </a:r>
          </a:p>
        </p:txBody>
      </p:sp>
    </p:spTree>
    <p:extLst>
      <p:ext uri="{BB962C8B-B14F-4D97-AF65-F5344CB8AC3E}">
        <p14:creationId xmlns:p14="http://schemas.microsoft.com/office/powerpoint/2010/main" val="402363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BAD1F2-AD75-B669-12FD-EE4C24FA8ED5}"/>
              </a:ext>
            </a:extLst>
          </p:cNvPr>
          <p:cNvGrpSpPr/>
          <p:nvPr/>
        </p:nvGrpSpPr>
        <p:grpSpPr>
          <a:xfrm>
            <a:off x="259212" y="121298"/>
            <a:ext cx="8747628" cy="2896222"/>
            <a:chOff x="-43718" y="1531104"/>
            <a:chExt cx="8747628" cy="289622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71DB434-AF19-F97D-B3DC-375749437DF3}"/>
                </a:ext>
              </a:extLst>
            </p:cNvPr>
            <p:cNvSpPr/>
            <p:nvPr/>
          </p:nvSpPr>
          <p:spPr>
            <a:xfrm>
              <a:off x="268099" y="2230780"/>
              <a:ext cx="8435811" cy="2196546"/>
            </a:xfrm>
            <a:custGeom>
              <a:avLst/>
              <a:gdLst>
                <a:gd name="csX0" fmla="*/ 0 w 8435811"/>
                <a:gd name="csY0" fmla="*/ 536418 h 2196546"/>
                <a:gd name="csX1" fmla="*/ 536418 w 8435811"/>
                <a:gd name="csY1" fmla="*/ 0 h 2196546"/>
                <a:gd name="csX2" fmla="*/ 7899393 w 8435811"/>
                <a:gd name="csY2" fmla="*/ 0 h 2196546"/>
                <a:gd name="csX3" fmla="*/ 8435811 w 8435811"/>
                <a:gd name="csY3" fmla="*/ 536418 h 2196546"/>
                <a:gd name="csX4" fmla="*/ 8435811 w 8435811"/>
                <a:gd name="csY4" fmla="*/ 1660128 h 2196546"/>
                <a:gd name="csX5" fmla="*/ 7899393 w 8435811"/>
                <a:gd name="csY5" fmla="*/ 2196546 h 2196546"/>
                <a:gd name="csX6" fmla="*/ 536418 w 8435811"/>
                <a:gd name="csY6" fmla="*/ 2196546 h 2196546"/>
                <a:gd name="csX7" fmla="*/ 0 w 8435811"/>
                <a:gd name="csY7" fmla="*/ 1660128 h 2196546"/>
                <a:gd name="csX8" fmla="*/ 0 w 8435811"/>
                <a:gd name="csY8" fmla="*/ 536418 h 21965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8435811" h="2196546" fill="none" extrusionOk="0">
                  <a:moveTo>
                    <a:pt x="0" y="536418"/>
                  </a:moveTo>
                  <a:cubicBezTo>
                    <a:pt x="-14703" y="291687"/>
                    <a:pt x="216371" y="-15988"/>
                    <a:pt x="536418" y="0"/>
                  </a:cubicBezTo>
                  <a:cubicBezTo>
                    <a:pt x="1645007" y="-35273"/>
                    <a:pt x="6309712" y="-144294"/>
                    <a:pt x="7899393" y="0"/>
                  </a:cubicBezTo>
                  <a:cubicBezTo>
                    <a:pt x="8223012" y="8329"/>
                    <a:pt x="8399129" y="209235"/>
                    <a:pt x="8435811" y="536418"/>
                  </a:cubicBezTo>
                  <a:cubicBezTo>
                    <a:pt x="8345200" y="809906"/>
                    <a:pt x="8423372" y="1392223"/>
                    <a:pt x="8435811" y="1660128"/>
                  </a:cubicBezTo>
                  <a:cubicBezTo>
                    <a:pt x="8459973" y="1938112"/>
                    <a:pt x="8235124" y="2153750"/>
                    <a:pt x="7899393" y="2196546"/>
                  </a:cubicBezTo>
                  <a:cubicBezTo>
                    <a:pt x="5918754" y="2274071"/>
                    <a:pt x="2423243" y="2152843"/>
                    <a:pt x="536418" y="2196546"/>
                  </a:cubicBezTo>
                  <a:cubicBezTo>
                    <a:pt x="222605" y="2191681"/>
                    <a:pt x="-29844" y="1955975"/>
                    <a:pt x="0" y="1660128"/>
                  </a:cubicBezTo>
                  <a:cubicBezTo>
                    <a:pt x="-7055" y="1164491"/>
                    <a:pt x="59965" y="1044579"/>
                    <a:pt x="0" y="536418"/>
                  </a:cubicBezTo>
                  <a:close/>
                </a:path>
                <a:path w="8435811" h="2196546" stroke="0" extrusionOk="0">
                  <a:moveTo>
                    <a:pt x="0" y="536418"/>
                  </a:moveTo>
                  <a:cubicBezTo>
                    <a:pt x="-9339" y="207896"/>
                    <a:pt x="209155" y="25114"/>
                    <a:pt x="536418" y="0"/>
                  </a:cubicBezTo>
                  <a:cubicBezTo>
                    <a:pt x="1954095" y="-95379"/>
                    <a:pt x="7157847" y="58096"/>
                    <a:pt x="7899393" y="0"/>
                  </a:cubicBezTo>
                  <a:cubicBezTo>
                    <a:pt x="8154044" y="-29287"/>
                    <a:pt x="8416053" y="225963"/>
                    <a:pt x="8435811" y="536418"/>
                  </a:cubicBezTo>
                  <a:cubicBezTo>
                    <a:pt x="8475402" y="704056"/>
                    <a:pt x="8409631" y="1180599"/>
                    <a:pt x="8435811" y="1660128"/>
                  </a:cubicBezTo>
                  <a:cubicBezTo>
                    <a:pt x="8440080" y="1951308"/>
                    <a:pt x="8186406" y="2187340"/>
                    <a:pt x="7899393" y="2196546"/>
                  </a:cubicBezTo>
                  <a:cubicBezTo>
                    <a:pt x="6817749" y="2136640"/>
                    <a:pt x="3121876" y="2279060"/>
                    <a:pt x="536418" y="2196546"/>
                  </a:cubicBezTo>
                  <a:cubicBezTo>
                    <a:pt x="197721" y="2207038"/>
                    <a:pt x="-32165" y="1989028"/>
                    <a:pt x="0" y="1660128"/>
                  </a:cubicBezTo>
                  <a:cubicBezTo>
                    <a:pt x="47128" y="1448187"/>
                    <a:pt x="80875" y="705009"/>
                    <a:pt x="0" y="536418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mèo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5E76D6-7A5F-014D-9E8B-F40B6D19F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8878CC-CDAD-DE0D-FE7E-829471C61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6328" y="1749408"/>
            <a:ext cx="3677254" cy="473440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831C289-DDF7-BAF3-D45B-410AC1544C7F}"/>
              </a:ext>
            </a:extLst>
          </p:cNvPr>
          <p:cNvSpPr/>
          <p:nvPr/>
        </p:nvSpPr>
        <p:spPr>
          <a:xfrm>
            <a:off x="145773" y="3357020"/>
            <a:ext cx="8435811" cy="2800350"/>
          </a:xfrm>
          <a:custGeom>
            <a:avLst/>
            <a:gdLst>
              <a:gd name="csX0" fmla="*/ 0 w 8435811"/>
              <a:gd name="csY0" fmla="*/ 350912 h 2800350"/>
              <a:gd name="csX1" fmla="*/ 531143 w 8435811"/>
              <a:gd name="csY1" fmla="*/ 0 h 2800350"/>
              <a:gd name="csX2" fmla="*/ 1268496 w 8435811"/>
              <a:gd name="csY2" fmla="*/ 0 h 2800350"/>
              <a:gd name="csX3" fmla="*/ 2005847 w 8435811"/>
              <a:gd name="csY3" fmla="*/ 0 h 2800350"/>
              <a:gd name="csX4" fmla="*/ 2743200 w 8435811"/>
              <a:gd name="csY4" fmla="*/ 0 h 2800350"/>
              <a:gd name="csX5" fmla="*/ 3628023 w 8435811"/>
              <a:gd name="csY5" fmla="*/ 0 h 2800350"/>
              <a:gd name="csX6" fmla="*/ 4365375 w 8435811"/>
              <a:gd name="csY6" fmla="*/ 0 h 2800350"/>
              <a:gd name="csX7" fmla="*/ 5102728 w 8435811"/>
              <a:gd name="csY7" fmla="*/ 0 h 2800350"/>
              <a:gd name="csX8" fmla="*/ 5913815 w 8435811"/>
              <a:gd name="csY8" fmla="*/ 0 h 2800350"/>
              <a:gd name="csX9" fmla="*/ 6651168 w 8435811"/>
              <a:gd name="csY9" fmla="*/ 0 h 2800350"/>
              <a:gd name="csX10" fmla="*/ 7904667 w 8435811"/>
              <a:gd name="csY10" fmla="*/ 0 h 2800350"/>
              <a:gd name="csX11" fmla="*/ 8435811 w 8435811"/>
              <a:gd name="csY11" fmla="*/ 350912 h 2800350"/>
              <a:gd name="csX12" fmla="*/ 8435811 w 8435811"/>
              <a:gd name="csY12" fmla="*/ 728646 h 2800350"/>
              <a:gd name="csX13" fmla="*/ 8435811 w 8435811"/>
              <a:gd name="csY13" fmla="*/ 1106381 h 2800350"/>
              <a:gd name="csX14" fmla="*/ 8435811 w 8435811"/>
              <a:gd name="csY14" fmla="*/ 1463131 h 2800350"/>
              <a:gd name="csX15" fmla="*/ 8435811 w 8435811"/>
              <a:gd name="csY15" fmla="*/ 1924806 h 2800350"/>
              <a:gd name="csX16" fmla="*/ 8435811 w 8435811"/>
              <a:gd name="csY16" fmla="*/ 2449437 h 2800350"/>
              <a:gd name="csX17" fmla="*/ 7904667 w 8435811"/>
              <a:gd name="csY17" fmla="*/ 2800350 h 2800350"/>
              <a:gd name="csX18" fmla="*/ 7167314 w 8435811"/>
              <a:gd name="csY18" fmla="*/ 2800350 h 2800350"/>
              <a:gd name="csX19" fmla="*/ 6503697 w 8435811"/>
              <a:gd name="csY19" fmla="*/ 2800350 h 2800350"/>
              <a:gd name="csX20" fmla="*/ 5987551 w 8435811"/>
              <a:gd name="csY20" fmla="*/ 2800350 h 2800350"/>
              <a:gd name="csX21" fmla="*/ 5323933 w 8435811"/>
              <a:gd name="csY21" fmla="*/ 2800350 h 2800350"/>
              <a:gd name="csX22" fmla="*/ 4660316 w 8435811"/>
              <a:gd name="csY22" fmla="*/ 2800350 h 2800350"/>
              <a:gd name="csX23" fmla="*/ 4144170 w 8435811"/>
              <a:gd name="csY23" fmla="*/ 2800350 h 2800350"/>
              <a:gd name="csX24" fmla="*/ 3554288 w 8435811"/>
              <a:gd name="csY24" fmla="*/ 2800350 h 2800350"/>
              <a:gd name="csX25" fmla="*/ 3038141 w 8435811"/>
              <a:gd name="csY25" fmla="*/ 2800350 h 2800350"/>
              <a:gd name="csX26" fmla="*/ 2153318 w 8435811"/>
              <a:gd name="csY26" fmla="*/ 2800350 h 2800350"/>
              <a:gd name="csX27" fmla="*/ 1563437 w 8435811"/>
              <a:gd name="csY27" fmla="*/ 2800350 h 2800350"/>
              <a:gd name="csX28" fmla="*/ 531143 w 8435811"/>
              <a:gd name="csY28" fmla="*/ 2800350 h 2800350"/>
              <a:gd name="csX29" fmla="*/ 0 w 8435811"/>
              <a:gd name="csY29" fmla="*/ 2449437 h 2800350"/>
              <a:gd name="csX30" fmla="*/ 0 w 8435811"/>
              <a:gd name="csY30" fmla="*/ 2050717 h 2800350"/>
              <a:gd name="csX31" fmla="*/ 0 w 8435811"/>
              <a:gd name="csY31" fmla="*/ 1631013 h 2800350"/>
              <a:gd name="csX32" fmla="*/ 0 w 8435811"/>
              <a:gd name="csY32" fmla="*/ 1190322 h 2800350"/>
              <a:gd name="csX33" fmla="*/ 0 w 8435811"/>
              <a:gd name="csY33" fmla="*/ 749632 h 2800350"/>
              <a:gd name="csX34" fmla="*/ 0 w 8435811"/>
              <a:gd name="csY34" fmla="*/ 350912 h 2800350"/>
              <a:gd name="csX0" fmla="*/ 0 w 8435811"/>
              <a:gd name="csY0" fmla="*/ 350912 h 2800350"/>
              <a:gd name="csX1" fmla="*/ 531143 w 8435811"/>
              <a:gd name="csY1" fmla="*/ 0 h 2800350"/>
              <a:gd name="csX2" fmla="*/ 1342230 w 8435811"/>
              <a:gd name="csY2" fmla="*/ 0 h 2800350"/>
              <a:gd name="csX3" fmla="*/ 1932113 w 8435811"/>
              <a:gd name="csY3" fmla="*/ 0 h 2800350"/>
              <a:gd name="csX4" fmla="*/ 2521995 w 8435811"/>
              <a:gd name="csY4" fmla="*/ 0 h 2800350"/>
              <a:gd name="csX5" fmla="*/ 3333082 w 8435811"/>
              <a:gd name="csY5" fmla="*/ 0 h 2800350"/>
              <a:gd name="csX6" fmla="*/ 3996699 w 8435811"/>
              <a:gd name="csY6" fmla="*/ 0 h 2800350"/>
              <a:gd name="csX7" fmla="*/ 4881522 w 8435811"/>
              <a:gd name="csY7" fmla="*/ 0 h 2800350"/>
              <a:gd name="csX8" fmla="*/ 5766345 w 8435811"/>
              <a:gd name="csY8" fmla="*/ 0 h 2800350"/>
              <a:gd name="csX9" fmla="*/ 6577432 w 8435811"/>
              <a:gd name="csY9" fmla="*/ 0 h 2800350"/>
              <a:gd name="csX10" fmla="*/ 7167314 w 8435811"/>
              <a:gd name="csY10" fmla="*/ 0 h 2800350"/>
              <a:gd name="csX11" fmla="*/ 7904667 w 8435811"/>
              <a:gd name="csY11" fmla="*/ 0 h 2800350"/>
              <a:gd name="csX12" fmla="*/ 8435811 w 8435811"/>
              <a:gd name="csY12" fmla="*/ 350912 h 2800350"/>
              <a:gd name="csX13" fmla="*/ 8435811 w 8435811"/>
              <a:gd name="csY13" fmla="*/ 728646 h 2800350"/>
              <a:gd name="csX14" fmla="*/ 8435811 w 8435811"/>
              <a:gd name="csY14" fmla="*/ 1106381 h 2800350"/>
              <a:gd name="csX15" fmla="*/ 8435811 w 8435811"/>
              <a:gd name="csY15" fmla="*/ 1547071 h 2800350"/>
              <a:gd name="csX16" fmla="*/ 8435811 w 8435811"/>
              <a:gd name="csY16" fmla="*/ 2008747 h 2800350"/>
              <a:gd name="csX17" fmla="*/ 8435811 w 8435811"/>
              <a:gd name="csY17" fmla="*/ 2449437 h 2800350"/>
              <a:gd name="csX18" fmla="*/ 7904667 w 8435811"/>
              <a:gd name="csY18" fmla="*/ 2800350 h 2800350"/>
              <a:gd name="csX19" fmla="*/ 7167314 w 8435811"/>
              <a:gd name="csY19" fmla="*/ 2800350 h 2800350"/>
              <a:gd name="csX20" fmla="*/ 6503697 w 8435811"/>
              <a:gd name="csY20" fmla="*/ 2800350 h 2800350"/>
              <a:gd name="csX21" fmla="*/ 5913815 w 8435811"/>
              <a:gd name="csY21" fmla="*/ 2800350 h 2800350"/>
              <a:gd name="csX22" fmla="*/ 5323933 w 8435811"/>
              <a:gd name="csY22" fmla="*/ 2800350 h 2800350"/>
              <a:gd name="csX23" fmla="*/ 4439111 w 8435811"/>
              <a:gd name="csY23" fmla="*/ 2800350 h 2800350"/>
              <a:gd name="csX24" fmla="*/ 3775494 w 8435811"/>
              <a:gd name="csY24" fmla="*/ 2800350 h 2800350"/>
              <a:gd name="csX25" fmla="*/ 2890671 w 8435811"/>
              <a:gd name="csY25" fmla="*/ 2800350 h 2800350"/>
              <a:gd name="csX26" fmla="*/ 2005847 w 8435811"/>
              <a:gd name="csY26" fmla="*/ 2800350 h 2800350"/>
              <a:gd name="csX27" fmla="*/ 1342230 w 8435811"/>
              <a:gd name="csY27" fmla="*/ 2800350 h 2800350"/>
              <a:gd name="csX28" fmla="*/ 531143 w 8435811"/>
              <a:gd name="csY28" fmla="*/ 2800350 h 2800350"/>
              <a:gd name="csX29" fmla="*/ 0 w 8435811"/>
              <a:gd name="csY29" fmla="*/ 2449437 h 2800350"/>
              <a:gd name="csX30" fmla="*/ 0 w 8435811"/>
              <a:gd name="csY30" fmla="*/ 2050717 h 2800350"/>
              <a:gd name="csX31" fmla="*/ 0 w 8435811"/>
              <a:gd name="csY31" fmla="*/ 1693968 h 2800350"/>
              <a:gd name="csX32" fmla="*/ 0 w 8435811"/>
              <a:gd name="csY32" fmla="*/ 1316233 h 2800350"/>
              <a:gd name="csX33" fmla="*/ 0 w 8435811"/>
              <a:gd name="csY33" fmla="*/ 854558 h 2800350"/>
              <a:gd name="csX34" fmla="*/ 0 w 8435811"/>
              <a:gd name="csY34" fmla="*/ 350912 h 28003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8435811" h="2800350" fill="none" extrusionOk="0">
                <a:moveTo>
                  <a:pt x="0" y="350912"/>
                </a:moveTo>
                <a:cubicBezTo>
                  <a:pt x="-50910" y="136845"/>
                  <a:pt x="260582" y="-7241"/>
                  <a:pt x="531143" y="0"/>
                </a:cubicBezTo>
                <a:cubicBezTo>
                  <a:pt x="666118" y="42454"/>
                  <a:pt x="1029524" y="9686"/>
                  <a:pt x="1268496" y="0"/>
                </a:cubicBezTo>
                <a:cubicBezTo>
                  <a:pt x="1487745" y="-14949"/>
                  <a:pt x="1856336" y="11214"/>
                  <a:pt x="2005847" y="0"/>
                </a:cubicBezTo>
                <a:cubicBezTo>
                  <a:pt x="2184720" y="17224"/>
                  <a:pt x="2607015" y="-3193"/>
                  <a:pt x="2743200" y="0"/>
                </a:cubicBezTo>
                <a:cubicBezTo>
                  <a:pt x="2874735" y="-66308"/>
                  <a:pt x="3359632" y="-24639"/>
                  <a:pt x="3628023" y="0"/>
                </a:cubicBezTo>
                <a:cubicBezTo>
                  <a:pt x="3846213" y="36613"/>
                  <a:pt x="4063965" y="8136"/>
                  <a:pt x="4365375" y="0"/>
                </a:cubicBezTo>
                <a:cubicBezTo>
                  <a:pt x="4657309" y="15663"/>
                  <a:pt x="4937193" y="-1466"/>
                  <a:pt x="5102728" y="0"/>
                </a:cubicBezTo>
                <a:cubicBezTo>
                  <a:pt x="5301127" y="72824"/>
                  <a:pt x="5543046" y="-32892"/>
                  <a:pt x="5913815" y="0"/>
                </a:cubicBezTo>
                <a:cubicBezTo>
                  <a:pt x="6274236" y="-15869"/>
                  <a:pt x="6487644" y="12548"/>
                  <a:pt x="6651168" y="0"/>
                </a:cubicBezTo>
                <a:cubicBezTo>
                  <a:pt x="6726814" y="-20350"/>
                  <a:pt x="7461954" y="103526"/>
                  <a:pt x="7904667" y="0"/>
                </a:cubicBezTo>
                <a:cubicBezTo>
                  <a:pt x="8202096" y="-31113"/>
                  <a:pt x="8424675" y="124702"/>
                  <a:pt x="8435811" y="350912"/>
                </a:cubicBezTo>
                <a:cubicBezTo>
                  <a:pt x="8415868" y="513048"/>
                  <a:pt x="8403667" y="643330"/>
                  <a:pt x="8435811" y="728646"/>
                </a:cubicBezTo>
                <a:cubicBezTo>
                  <a:pt x="8465437" y="811274"/>
                  <a:pt x="8432301" y="957390"/>
                  <a:pt x="8435811" y="1106381"/>
                </a:cubicBezTo>
                <a:cubicBezTo>
                  <a:pt x="8441409" y="1282483"/>
                  <a:pt x="8449934" y="1317153"/>
                  <a:pt x="8435811" y="1463131"/>
                </a:cubicBezTo>
                <a:cubicBezTo>
                  <a:pt x="8443855" y="1595448"/>
                  <a:pt x="8462821" y="1740557"/>
                  <a:pt x="8435811" y="1924806"/>
                </a:cubicBezTo>
                <a:cubicBezTo>
                  <a:pt x="8408667" y="2077746"/>
                  <a:pt x="8399602" y="2222913"/>
                  <a:pt x="8435811" y="2449437"/>
                </a:cubicBezTo>
                <a:cubicBezTo>
                  <a:pt x="8414294" y="2584911"/>
                  <a:pt x="8244167" y="2778452"/>
                  <a:pt x="7904667" y="2800350"/>
                </a:cubicBezTo>
                <a:cubicBezTo>
                  <a:pt x="7694899" y="2788935"/>
                  <a:pt x="7361741" y="2803787"/>
                  <a:pt x="7167314" y="2800350"/>
                </a:cubicBezTo>
                <a:cubicBezTo>
                  <a:pt x="6952338" y="2791538"/>
                  <a:pt x="6817658" y="2809046"/>
                  <a:pt x="6503697" y="2800350"/>
                </a:cubicBezTo>
                <a:cubicBezTo>
                  <a:pt x="6171703" y="2792707"/>
                  <a:pt x="6155523" y="2787828"/>
                  <a:pt x="5987551" y="2800350"/>
                </a:cubicBezTo>
                <a:cubicBezTo>
                  <a:pt x="5845808" y="2824246"/>
                  <a:pt x="5631983" y="2786709"/>
                  <a:pt x="5323933" y="2800350"/>
                </a:cubicBezTo>
                <a:cubicBezTo>
                  <a:pt x="5027996" y="2830743"/>
                  <a:pt x="4889595" y="2796581"/>
                  <a:pt x="4660316" y="2800350"/>
                </a:cubicBezTo>
                <a:cubicBezTo>
                  <a:pt x="4415118" y="2821642"/>
                  <a:pt x="4323582" y="2808422"/>
                  <a:pt x="4144170" y="2800350"/>
                </a:cubicBezTo>
                <a:cubicBezTo>
                  <a:pt x="3961589" y="2784919"/>
                  <a:pt x="3739301" y="2791441"/>
                  <a:pt x="3554288" y="2800350"/>
                </a:cubicBezTo>
                <a:cubicBezTo>
                  <a:pt x="3389301" y="2788779"/>
                  <a:pt x="3201767" y="2800335"/>
                  <a:pt x="3038141" y="2800350"/>
                </a:cubicBezTo>
                <a:cubicBezTo>
                  <a:pt x="2906399" y="2865195"/>
                  <a:pt x="2586126" y="2756726"/>
                  <a:pt x="2153318" y="2800350"/>
                </a:cubicBezTo>
                <a:cubicBezTo>
                  <a:pt x="1715915" y="2816863"/>
                  <a:pt x="1764278" y="2803886"/>
                  <a:pt x="1563437" y="2800350"/>
                </a:cubicBezTo>
                <a:cubicBezTo>
                  <a:pt x="1414489" y="2791906"/>
                  <a:pt x="876151" y="2811563"/>
                  <a:pt x="531143" y="2800350"/>
                </a:cubicBezTo>
                <a:cubicBezTo>
                  <a:pt x="198355" y="2817341"/>
                  <a:pt x="-3735" y="2660430"/>
                  <a:pt x="0" y="2449437"/>
                </a:cubicBezTo>
                <a:cubicBezTo>
                  <a:pt x="-15927" y="2315338"/>
                  <a:pt x="7428" y="2149177"/>
                  <a:pt x="0" y="2050717"/>
                </a:cubicBezTo>
                <a:cubicBezTo>
                  <a:pt x="-8813" y="1923991"/>
                  <a:pt x="24357" y="1788665"/>
                  <a:pt x="0" y="1631013"/>
                </a:cubicBezTo>
                <a:cubicBezTo>
                  <a:pt x="-5640" y="1478913"/>
                  <a:pt x="-1416" y="1288066"/>
                  <a:pt x="0" y="1190322"/>
                </a:cubicBezTo>
                <a:cubicBezTo>
                  <a:pt x="13158" y="1111484"/>
                  <a:pt x="-13281" y="859448"/>
                  <a:pt x="0" y="749632"/>
                </a:cubicBezTo>
                <a:cubicBezTo>
                  <a:pt x="13858" y="656554"/>
                  <a:pt x="-18031" y="462617"/>
                  <a:pt x="0" y="350912"/>
                </a:cubicBezTo>
                <a:close/>
              </a:path>
              <a:path w="8435811" h="2800350" stroke="0" extrusionOk="0">
                <a:moveTo>
                  <a:pt x="0" y="350912"/>
                </a:moveTo>
                <a:cubicBezTo>
                  <a:pt x="11193" y="191978"/>
                  <a:pt x="249803" y="45406"/>
                  <a:pt x="531143" y="0"/>
                </a:cubicBezTo>
                <a:cubicBezTo>
                  <a:pt x="824476" y="-54837"/>
                  <a:pt x="1048683" y="8204"/>
                  <a:pt x="1342230" y="0"/>
                </a:cubicBezTo>
                <a:cubicBezTo>
                  <a:pt x="1592919" y="47360"/>
                  <a:pt x="1737031" y="14592"/>
                  <a:pt x="1932113" y="0"/>
                </a:cubicBezTo>
                <a:cubicBezTo>
                  <a:pt x="2161911" y="-11789"/>
                  <a:pt x="2356280" y="17248"/>
                  <a:pt x="2521995" y="0"/>
                </a:cubicBezTo>
                <a:cubicBezTo>
                  <a:pt x="2692751" y="-37928"/>
                  <a:pt x="3148399" y="9459"/>
                  <a:pt x="3333082" y="0"/>
                </a:cubicBezTo>
                <a:cubicBezTo>
                  <a:pt x="3547047" y="-12127"/>
                  <a:pt x="3665130" y="-13932"/>
                  <a:pt x="3996699" y="0"/>
                </a:cubicBezTo>
                <a:cubicBezTo>
                  <a:pt x="4303993" y="-25197"/>
                  <a:pt x="4523151" y="-30773"/>
                  <a:pt x="4881522" y="0"/>
                </a:cubicBezTo>
                <a:cubicBezTo>
                  <a:pt x="5242677" y="36900"/>
                  <a:pt x="5518428" y="-11844"/>
                  <a:pt x="5766345" y="0"/>
                </a:cubicBezTo>
                <a:cubicBezTo>
                  <a:pt x="6050781" y="17213"/>
                  <a:pt x="6353690" y="-35045"/>
                  <a:pt x="6577432" y="0"/>
                </a:cubicBezTo>
                <a:cubicBezTo>
                  <a:pt x="6822156" y="-27508"/>
                  <a:pt x="6941363" y="-15706"/>
                  <a:pt x="7167314" y="0"/>
                </a:cubicBezTo>
                <a:cubicBezTo>
                  <a:pt x="7393228" y="-26567"/>
                  <a:pt x="7585810" y="23830"/>
                  <a:pt x="7904667" y="0"/>
                </a:cubicBezTo>
                <a:cubicBezTo>
                  <a:pt x="8210670" y="-25438"/>
                  <a:pt x="8459435" y="156796"/>
                  <a:pt x="8435811" y="350912"/>
                </a:cubicBezTo>
                <a:cubicBezTo>
                  <a:pt x="8405991" y="459201"/>
                  <a:pt x="8444179" y="617020"/>
                  <a:pt x="8435811" y="728646"/>
                </a:cubicBezTo>
                <a:cubicBezTo>
                  <a:pt x="8430702" y="836344"/>
                  <a:pt x="8437732" y="979870"/>
                  <a:pt x="8435811" y="1106381"/>
                </a:cubicBezTo>
                <a:cubicBezTo>
                  <a:pt x="8416743" y="1224742"/>
                  <a:pt x="8455297" y="1369895"/>
                  <a:pt x="8435811" y="1547071"/>
                </a:cubicBezTo>
                <a:cubicBezTo>
                  <a:pt x="8453907" y="1686734"/>
                  <a:pt x="8434294" y="1869973"/>
                  <a:pt x="8435811" y="2008747"/>
                </a:cubicBezTo>
                <a:cubicBezTo>
                  <a:pt x="8434659" y="2173861"/>
                  <a:pt x="8415982" y="2343500"/>
                  <a:pt x="8435811" y="2449437"/>
                </a:cubicBezTo>
                <a:cubicBezTo>
                  <a:pt x="8435571" y="2621272"/>
                  <a:pt x="8218533" y="2789886"/>
                  <a:pt x="7904667" y="2800350"/>
                </a:cubicBezTo>
                <a:cubicBezTo>
                  <a:pt x="7577100" y="2824546"/>
                  <a:pt x="7524962" y="2818672"/>
                  <a:pt x="7167314" y="2800350"/>
                </a:cubicBezTo>
                <a:cubicBezTo>
                  <a:pt x="6818850" y="2769167"/>
                  <a:pt x="6647674" y="2832120"/>
                  <a:pt x="6503697" y="2800350"/>
                </a:cubicBezTo>
                <a:cubicBezTo>
                  <a:pt x="6397456" y="2764951"/>
                  <a:pt x="6109948" y="2761773"/>
                  <a:pt x="5913815" y="2800350"/>
                </a:cubicBezTo>
                <a:cubicBezTo>
                  <a:pt x="5735968" y="2795412"/>
                  <a:pt x="5520908" y="2782861"/>
                  <a:pt x="5323933" y="2800350"/>
                </a:cubicBezTo>
                <a:cubicBezTo>
                  <a:pt x="5131576" y="2798649"/>
                  <a:pt x="4788296" y="2761762"/>
                  <a:pt x="4439111" y="2800350"/>
                </a:cubicBezTo>
                <a:cubicBezTo>
                  <a:pt x="4108586" y="2781054"/>
                  <a:pt x="3978167" y="2776668"/>
                  <a:pt x="3775494" y="2800350"/>
                </a:cubicBezTo>
                <a:cubicBezTo>
                  <a:pt x="3463282" y="2798253"/>
                  <a:pt x="3078412" y="2820489"/>
                  <a:pt x="2890671" y="2800350"/>
                </a:cubicBezTo>
                <a:cubicBezTo>
                  <a:pt x="2712664" y="2717351"/>
                  <a:pt x="2429871" y="2817819"/>
                  <a:pt x="2005847" y="2800350"/>
                </a:cubicBezTo>
                <a:cubicBezTo>
                  <a:pt x="1592091" y="2803815"/>
                  <a:pt x="1648448" y="2799292"/>
                  <a:pt x="1342230" y="2800350"/>
                </a:cubicBezTo>
                <a:cubicBezTo>
                  <a:pt x="1046058" y="2786462"/>
                  <a:pt x="812990" y="2864890"/>
                  <a:pt x="531143" y="2800350"/>
                </a:cubicBezTo>
                <a:cubicBezTo>
                  <a:pt x="190480" y="2804766"/>
                  <a:pt x="-4676" y="2677556"/>
                  <a:pt x="0" y="2449437"/>
                </a:cubicBezTo>
                <a:cubicBezTo>
                  <a:pt x="-27038" y="2258309"/>
                  <a:pt x="8766" y="2184266"/>
                  <a:pt x="0" y="2050717"/>
                </a:cubicBezTo>
                <a:cubicBezTo>
                  <a:pt x="-12351" y="1910764"/>
                  <a:pt x="-17970" y="1790475"/>
                  <a:pt x="0" y="1693968"/>
                </a:cubicBezTo>
                <a:cubicBezTo>
                  <a:pt x="25080" y="1591292"/>
                  <a:pt x="17473" y="1508933"/>
                  <a:pt x="0" y="1316233"/>
                </a:cubicBezTo>
                <a:cubicBezTo>
                  <a:pt x="-22546" y="1127956"/>
                  <a:pt x="-31968" y="1060886"/>
                  <a:pt x="0" y="854558"/>
                </a:cubicBezTo>
                <a:cubicBezTo>
                  <a:pt x="24817" y="667030"/>
                  <a:pt x="7883" y="454427"/>
                  <a:pt x="0" y="350912"/>
                </a:cubicBezTo>
                <a:close/>
              </a:path>
              <a:path w="8435811" h="2800350" fill="none" stroke="0" extrusionOk="0">
                <a:moveTo>
                  <a:pt x="0" y="350912"/>
                </a:moveTo>
                <a:cubicBezTo>
                  <a:pt x="-15959" y="230355"/>
                  <a:pt x="292219" y="52388"/>
                  <a:pt x="531143" y="0"/>
                </a:cubicBezTo>
                <a:cubicBezTo>
                  <a:pt x="637371" y="15620"/>
                  <a:pt x="963061" y="51260"/>
                  <a:pt x="1268496" y="0"/>
                </a:cubicBezTo>
                <a:cubicBezTo>
                  <a:pt x="1551856" y="-34457"/>
                  <a:pt x="1804453" y="18657"/>
                  <a:pt x="2005847" y="0"/>
                </a:cubicBezTo>
                <a:cubicBezTo>
                  <a:pt x="2182232" y="-12790"/>
                  <a:pt x="2595560" y="2947"/>
                  <a:pt x="2743200" y="0"/>
                </a:cubicBezTo>
                <a:cubicBezTo>
                  <a:pt x="2931698" y="-25053"/>
                  <a:pt x="3417477" y="-56212"/>
                  <a:pt x="3628023" y="0"/>
                </a:cubicBezTo>
                <a:cubicBezTo>
                  <a:pt x="3878389" y="17631"/>
                  <a:pt x="4029368" y="49488"/>
                  <a:pt x="4365375" y="0"/>
                </a:cubicBezTo>
                <a:cubicBezTo>
                  <a:pt x="4682591" y="-40617"/>
                  <a:pt x="4954394" y="-8623"/>
                  <a:pt x="5102728" y="0"/>
                </a:cubicBezTo>
                <a:cubicBezTo>
                  <a:pt x="5214057" y="20862"/>
                  <a:pt x="5490545" y="-19858"/>
                  <a:pt x="5913815" y="0"/>
                </a:cubicBezTo>
                <a:cubicBezTo>
                  <a:pt x="6273268" y="-6135"/>
                  <a:pt x="6484890" y="7036"/>
                  <a:pt x="6651168" y="0"/>
                </a:cubicBezTo>
                <a:cubicBezTo>
                  <a:pt x="6843199" y="-91809"/>
                  <a:pt x="7452391" y="32308"/>
                  <a:pt x="7904667" y="0"/>
                </a:cubicBezTo>
                <a:cubicBezTo>
                  <a:pt x="8176594" y="1731"/>
                  <a:pt x="8415968" y="112435"/>
                  <a:pt x="8435811" y="350912"/>
                </a:cubicBezTo>
                <a:cubicBezTo>
                  <a:pt x="8404771" y="492120"/>
                  <a:pt x="8406880" y="644480"/>
                  <a:pt x="8435811" y="728646"/>
                </a:cubicBezTo>
                <a:cubicBezTo>
                  <a:pt x="8466716" y="817126"/>
                  <a:pt x="8436054" y="934253"/>
                  <a:pt x="8435811" y="1106381"/>
                </a:cubicBezTo>
                <a:cubicBezTo>
                  <a:pt x="8429570" y="1284942"/>
                  <a:pt x="8451992" y="1310685"/>
                  <a:pt x="8435811" y="1463131"/>
                </a:cubicBezTo>
                <a:cubicBezTo>
                  <a:pt x="8443678" y="1643338"/>
                  <a:pt x="8458259" y="1738828"/>
                  <a:pt x="8435811" y="1924806"/>
                </a:cubicBezTo>
                <a:cubicBezTo>
                  <a:pt x="8382304" y="2100393"/>
                  <a:pt x="8428680" y="2196302"/>
                  <a:pt x="8435811" y="2449437"/>
                </a:cubicBezTo>
                <a:cubicBezTo>
                  <a:pt x="8385478" y="2668306"/>
                  <a:pt x="8249375" y="2788354"/>
                  <a:pt x="7904667" y="2800350"/>
                </a:cubicBezTo>
                <a:cubicBezTo>
                  <a:pt x="7715012" y="2791230"/>
                  <a:pt x="7362342" y="2802142"/>
                  <a:pt x="7167314" y="2800350"/>
                </a:cubicBezTo>
                <a:cubicBezTo>
                  <a:pt x="6982910" y="2807447"/>
                  <a:pt x="6802801" y="2797710"/>
                  <a:pt x="6503697" y="2800350"/>
                </a:cubicBezTo>
                <a:cubicBezTo>
                  <a:pt x="6171432" y="2792854"/>
                  <a:pt x="6159391" y="2791222"/>
                  <a:pt x="5987551" y="2800350"/>
                </a:cubicBezTo>
                <a:cubicBezTo>
                  <a:pt x="5794380" y="2831551"/>
                  <a:pt x="5651284" y="2760262"/>
                  <a:pt x="5323933" y="2800350"/>
                </a:cubicBezTo>
                <a:cubicBezTo>
                  <a:pt x="5010864" y="2796258"/>
                  <a:pt x="4906709" y="2807233"/>
                  <a:pt x="4660316" y="2800350"/>
                </a:cubicBezTo>
                <a:cubicBezTo>
                  <a:pt x="4417630" y="2825247"/>
                  <a:pt x="4309199" y="2815778"/>
                  <a:pt x="4144170" y="2800350"/>
                </a:cubicBezTo>
                <a:cubicBezTo>
                  <a:pt x="3978337" y="2818584"/>
                  <a:pt x="3715172" y="2806666"/>
                  <a:pt x="3554288" y="2800350"/>
                </a:cubicBezTo>
                <a:cubicBezTo>
                  <a:pt x="3382926" y="2830721"/>
                  <a:pt x="3176818" y="2757393"/>
                  <a:pt x="3038141" y="2800350"/>
                </a:cubicBezTo>
                <a:cubicBezTo>
                  <a:pt x="2888167" y="2813184"/>
                  <a:pt x="2612724" y="2804684"/>
                  <a:pt x="2153318" y="2800350"/>
                </a:cubicBezTo>
                <a:cubicBezTo>
                  <a:pt x="1721571" y="2818294"/>
                  <a:pt x="1780947" y="2798021"/>
                  <a:pt x="1563437" y="2800350"/>
                </a:cubicBezTo>
                <a:cubicBezTo>
                  <a:pt x="1324596" y="2781208"/>
                  <a:pt x="919242" y="2902409"/>
                  <a:pt x="531143" y="2800350"/>
                </a:cubicBezTo>
                <a:cubicBezTo>
                  <a:pt x="236852" y="2795074"/>
                  <a:pt x="-535" y="2639494"/>
                  <a:pt x="0" y="2449437"/>
                </a:cubicBezTo>
                <a:cubicBezTo>
                  <a:pt x="-5908" y="2333956"/>
                  <a:pt x="14488" y="2179121"/>
                  <a:pt x="0" y="2050717"/>
                </a:cubicBezTo>
                <a:cubicBezTo>
                  <a:pt x="-17779" y="1936896"/>
                  <a:pt x="12355" y="1752667"/>
                  <a:pt x="0" y="1631013"/>
                </a:cubicBezTo>
                <a:cubicBezTo>
                  <a:pt x="-12412" y="1484255"/>
                  <a:pt x="596" y="1291081"/>
                  <a:pt x="0" y="1190322"/>
                </a:cubicBezTo>
                <a:cubicBezTo>
                  <a:pt x="-11371" y="1070224"/>
                  <a:pt x="-4466" y="866399"/>
                  <a:pt x="0" y="749632"/>
                </a:cubicBezTo>
                <a:cubicBezTo>
                  <a:pt x="1572" y="645860"/>
                  <a:pt x="-48751" y="453075"/>
                  <a:pt x="0" y="35091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7993461"/>
                      <a:gd name="connsiteY0" fmla="*/ 503292 h 4016372"/>
                      <a:gd name="connsiteX1" fmla="*/ 503292 w 7993461"/>
                      <a:gd name="connsiteY1" fmla="*/ 0 h 4016372"/>
                      <a:gd name="connsiteX2" fmla="*/ 1201980 w 7993461"/>
                      <a:gd name="connsiteY2" fmla="*/ 0 h 4016372"/>
                      <a:gd name="connsiteX3" fmla="*/ 1900667 w 7993461"/>
                      <a:gd name="connsiteY3" fmla="*/ 0 h 4016372"/>
                      <a:gd name="connsiteX4" fmla="*/ 2599355 w 7993461"/>
                      <a:gd name="connsiteY4" fmla="*/ 0 h 4016372"/>
                      <a:gd name="connsiteX5" fmla="*/ 3437780 w 7993461"/>
                      <a:gd name="connsiteY5" fmla="*/ 0 h 4016372"/>
                      <a:gd name="connsiteX6" fmla="*/ 4136468 w 7993461"/>
                      <a:gd name="connsiteY6" fmla="*/ 0 h 4016372"/>
                      <a:gd name="connsiteX7" fmla="*/ 4835156 w 7993461"/>
                      <a:gd name="connsiteY7" fmla="*/ 0 h 4016372"/>
                      <a:gd name="connsiteX8" fmla="*/ 5603712 w 7993461"/>
                      <a:gd name="connsiteY8" fmla="*/ 0 h 4016372"/>
                      <a:gd name="connsiteX9" fmla="*/ 6302400 w 7993461"/>
                      <a:gd name="connsiteY9" fmla="*/ 0 h 4016372"/>
                      <a:gd name="connsiteX10" fmla="*/ 7490169 w 7993461"/>
                      <a:gd name="connsiteY10" fmla="*/ 0 h 4016372"/>
                      <a:gd name="connsiteX11" fmla="*/ 7993461 w 7993461"/>
                      <a:gd name="connsiteY11" fmla="*/ 503292 h 4016372"/>
                      <a:gd name="connsiteX12" fmla="*/ 7993461 w 7993461"/>
                      <a:gd name="connsiteY12" fmla="*/ 1045054 h 4016372"/>
                      <a:gd name="connsiteX13" fmla="*/ 7993461 w 7993461"/>
                      <a:gd name="connsiteY13" fmla="*/ 1586816 h 4016372"/>
                      <a:gd name="connsiteX14" fmla="*/ 7993461 w 7993461"/>
                      <a:gd name="connsiteY14" fmla="*/ 2098480 h 4016372"/>
                      <a:gd name="connsiteX15" fmla="*/ 7993461 w 7993461"/>
                      <a:gd name="connsiteY15" fmla="*/ 2760633 h 4016372"/>
                      <a:gd name="connsiteX16" fmla="*/ 7993461 w 7993461"/>
                      <a:gd name="connsiteY16" fmla="*/ 3513080 h 4016372"/>
                      <a:gd name="connsiteX17" fmla="*/ 7490169 w 7993461"/>
                      <a:gd name="connsiteY17" fmla="*/ 4016372 h 4016372"/>
                      <a:gd name="connsiteX18" fmla="*/ 6791481 w 7993461"/>
                      <a:gd name="connsiteY18" fmla="*/ 4016372 h 4016372"/>
                      <a:gd name="connsiteX19" fmla="*/ 6162662 w 7993461"/>
                      <a:gd name="connsiteY19" fmla="*/ 4016372 h 4016372"/>
                      <a:gd name="connsiteX20" fmla="*/ 5673581 w 7993461"/>
                      <a:gd name="connsiteY20" fmla="*/ 4016372 h 4016372"/>
                      <a:gd name="connsiteX21" fmla="*/ 5044762 w 7993461"/>
                      <a:gd name="connsiteY21" fmla="*/ 4016372 h 4016372"/>
                      <a:gd name="connsiteX22" fmla="*/ 4415943 w 7993461"/>
                      <a:gd name="connsiteY22" fmla="*/ 4016372 h 4016372"/>
                      <a:gd name="connsiteX23" fmla="*/ 3926862 w 7993461"/>
                      <a:gd name="connsiteY23" fmla="*/ 4016372 h 4016372"/>
                      <a:gd name="connsiteX24" fmla="*/ 3367912 w 7993461"/>
                      <a:gd name="connsiteY24" fmla="*/ 4016372 h 4016372"/>
                      <a:gd name="connsiteX25" fmla="*/ 2878830 w 7993461"/>
                      <a:gd name="connsiteY25" fmla="*/ 4016372 h 4016372"/>
                      <a:gd name="connsiteX26" fmla="*/ 2040405 w 7993461"/>
                      <a:gd name="connsiteY26" fmla="*/ 4016372 h 4016372"/>
                      <a:gd name="connsiteX27" fmla="*/ 1481455 w 7993461"/>
                      <a:gd name="connsiteY27" fmla="*/ 4016372 h 4016372"/>
                      <a:gd name="connsiteX28" fmla="*/ 503292 w 7993461"/>
                      <a:gd name="connsiteY28" fmla="*/ 4016372 h 4016372"/>
                      <a:gd name="connsiteX29" fmla="*/ 0 w 7993461"/>
                      <a:gd name="connsiteY29" fmla="*/ 3513080 h 4016372"/>
                      <a:gd name="connsiteX30" fmla="*/ 0 w 7993461"/>
                      <a:gd name="connsiteY30" fmla="*/ 2941220 h 4016372"/>
                      <a:gd name="connsiteX31" fmla="*/ 0 w 7993461"/>
                      <a:gd name="connsiteY31" fmla="*/ 2339263 h 4016372"/>
                      <a:gd name="connsiteX32" fmla="*/ 0 w 7993461"/>
                      <a:gd name="connsiteY32" fmla="*/ 1707207 h 4016372"/>
                      <a:gd name="connsiteX33" fmla="*/ 0 w 7993461"/>
                      <a:gd name="connsiteY33" fmla="*/ 1075152 h 4016372"/>
                      <a:gd name="connsiteX34" fmla="*/ 0 w 7993461"/>
                      <a:gd name="connsiteY34" fmla="*/ 503292 h 4016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7993461" h="4016372" fill="none" extrusionOk="0">
                        <a:moveTo>
                          <a:pt x="0" y="503292"/>
                        </a:moveTo>
                        <a:cubicBezTo>
                          <a:pt x="-16936" y="246395"/>
                          <a:pt x="255950" y="18486"/>
                          <a:pt x="503292" y="0"/>
                        </a:cubicBezTo>
                        <a:cubicBezTo>
                          <a:pt x="665114" y="20487"/>
                          <a:pt x="953935" y="31237"/>
                          <a:pt x="1201980" y="0"/>
                        </a:cubicBezTo>
                        <a:cubicBezTo>
                          <a:pt x="1450025" y="-31237"/>
                          <a:pt x="1721589" y="19712"/>
                          <a:pt x="1900667" y="0"/>
                        </a:cubicBezTo>
                        <a:cubicBezTo>
                          <a:pt x="2079745" y="-19712"/>
                          <a:pt x="2442850" y="27253"/>
                          <a:pt x="2599355" y="0"/>
                        </a:cubicBezTo>
                        <a:cubicBezTo>
                          <a:pt x="2755860" y="-27253"/>
                          <a:pt x="3198770" y="-30395"/>
                          <a:pt x="3437780" y="0"/>
                        </a:cubicBezTo>
                        <a:cubicBezTo>
                          <a:pt x="3676791" y="30395"/>
                          <a:pt x="3842879" y="26133"/>
                          <a:pt x="4136468" y="0"/>
                        </a:cubicBezTo>
                        <a:cubicBezTo>
                          <a:pt x="4430057" y="-26133"/>
                          <a:pt x="4683962" y="-28257"/>
                          <a:pt x="4835156" y="0"/>
                        </a:cubicBezTo>
                        <a:cubicBezTo>
                          <a:pt x="4986350" y="28257"/>
                          <a:pt x="5257344" y="8722"/>
                          <a:pt x="5603712" y="0"/>
                        </a:cubicBezTo>
                        <a:cubicBezTo>
                          <a:pt x="5950080" y="-8722"/>
                          <a:pt x="6131174" y="25387"/>
                          <a:pt x="6302400" y="0"/>
                        </a:cubicBezTo>
                        <a:cubicBezTo>
                          <a:pt x="6473626" y="-25387"/>
                          <a:pt x="7046844" y="41666"/>
                          <a:pt x="7490169" y="0"/>
                        </a:cubicBezTo>
                        <a:cubicBezTo>
                          <a:pt x="7757409" y="-3396"/>
                          <a:pt x="7973441" y="185165"/>
                          <a:pt x="7993461" y="503292"/>
                        </a:cubicBezTo>
                        <a:cubicBezTo>
                          <a:pt x="7973204" y="732120"/>
                          <a:pt x="7967125" y="916849"/>
                          <a:pt x="7993461" y="1045054"/>
                        </a:cubicBezTo>
                        <a:cubicBezTo>
                          <a:pt x="8019797" y="1173259"/>
                          <a:pt x="7993541" y="1336072"/>
                          <a:pt x="7993461" y="1586816"/>
                        </a:cubicBezTo>
                        <a:cubicBezTo>
                          <a:pt x="7993381" y="1837560"/>
                          <a:pt x="8007741" y="1883141"/>
                          <a:pt x="7993461" y="2098480"/>
                        </a:cubicBezTo>
                        <a:cubicBezTo>
                          <a:pt x="7979181" y="2313819"/>
                          <a:pt x="8025956" y="2526084"/>
                          <a:pt x="7993461" y="2760633"/>
                        </a:cubicBezTo>
                        <a:cubicBezTo>
                          <a:pt x="7960966" y="2995182"/>
                          <a:pt x="7984130" y="3200513"/>
                          <a:pt x="7993461" y="3513080"/>
                        </a:cubicBezTo>
                        <a:cubicBezTo>
                          <a:pt x="7973901" y="3753619"/>
                          <a:pt x="7793467" y="4008773"/>
                          <a:pt x="7490169" y="4016372"/>
                        </a:cubicBezTo>
                        <a:cubicBezTo>
                          <a:pt x="7292629" y="3989554"/>
                          <a:pt x="6969529" y="4017084"/>
                          <a:pt x="6791481" y="4016372"/>
                        </a:cubicBezTo>
                        <a:cubicBezTo>
                          <a:pt x="6613433" y="4015660"/>
                          <a:pt x="6476588" y="4029943"/>
                          <a:pt x="6162662" y="4016372"/>
                        </a:cubicBezTo>
                        <a:cubicBezTo>
                          <a:pt x="5848736" y="4002801"/>
                          <a:pt x="5835374" y="4001058"/>
                          <a:pt x="5673581" y="4016372"/>
                        </a:cubicBezTo>
                        <a:cubicBezTo>
                          <a:pt x="5511788" y="4031686"/>
                          <a:pt x="5333163" y="3984990"/>
                          <a:pt x="5044762" y="4016372"/>
                        </a:cubicBezTo>
                        <a:cubicBezTo>
                          <a:pt x="4756361" y="4047754"/>
                          <a:pt x="4633607" y="3991218"/>
                          <a:pt x="4415943" y="4016372"/>
                        </a:cubicBezTo>
                        <a:cubicBezTo>
                          <a:pt x="4198279" y="4041526"/>
                          <a:pt x="4095773" y="4040076"/>
                          <a:pt x="3926862" y="4016372"/>
                        </a:cubicBezTo>
                        <a:cubicBezTo>
                          <a:pt x="3757951" y="3992668"/>
                          <a:pt x="3526631" y="4017910"/>
                          <a:pt x="3367912" y="4016372"/>
                        </a:cubicBezTo>
                        <a:cubicBezTo>
                          <a:pt x="3209193" y="4014835"/>
                          <a:pt x="3033401" y="3993578"/>
                          <a:pt x="2878830" y="4016372"/>
                        </a:cubicBezTo>
                        <a:cubicBezTo>
                          <a:pt x="2724259" y="4039166"/>
                          <a:pt x="2453415" y="3983670"/>
                          <a:pt x="2040405" y="4016372"/>
                        </a:cubicBezTo>
                        <a:cubicBezTo>
                          <a:pt x="1627395" y="4049074"/>
                          <a:pt x="1676918" y="4019436"/>
                          <a:pt x="1481455" y="4016372"/>
                        </a:cubicBezTo>
                        <a:cubicBezTo>
                          <a:pt x="1285992" y="4013309"/>
                          <a:pt x="860207" y="4036712"/>
                          <a:pt x="503292" y="4016372"/>
                        </a:cubicBezTo>
                        <a:cubicBezTo>
                          <a:pt x="215135" y="4019359"/>
                          <a:pt x="11890" y="3762332"/>
                          <a:pt x="0" y="3513080"/>
                        </a:cubicBezTo>
                        <a:cubicBezTo>
                          <a:pt x="-19493" y="3334755"/>
                          <a:pt x="3201" y="3113804"/>
                          <a:pt x="0" y="2941220"/>
                        </a:cubicBezTo>
                        <a:cubicBezTo>
                          <a:pt x="-3201" y="2768636"/>
                          <a:pt x="7263" y="2546274"/>
                          <a:pt x="0" y="2339263"/>
                        </a:cubicBezTo>
                        <a:cubicBezTo>
                          <a:pt x="-7263" y="2132252"/>
                          <a:pt x="-5636" y="1853385"/>
                          <a:pt x="0" y="1707207"/>
                        </a:cubicBezTo>
                        <a:cubicBezTo>
                          <a:pt x="5636" y="1561029"/>
                          <a:pt x="248" y="1227106"/>
                          <a:pt x="0" y="1075152"/>
                        </a:cubicBezTo>
                        <a:cubicBezTo>
                          <a:pt x="-248" y="923199"/>
                          <a:pt x="-26184" y="635468"/>
                          <a:pt x="0" y="503292"/>
                        </a:cubicBezTo>
                        <a:close/>
                      </a:path>
                      <a:path w="7993461" h="4016372" stroke="0" extrusionOk="0">
                        <a:moveTo>
                          <a:pt x="0" y="503292"/>
                        </a:moveTo>
                        <a:cubicBezTo>
                          <a:pt x="1974" y="285682"/>
                          <a:pt x="251118" y="46077"/>
                          <a:pt x="503292" y="0"/>
                        </a:cubicBezTo>
                        <a:cubicBezTo>
                          <a:pt x="785899" y="-23825"/>
                          <a:pt x="1028842" y="-30997"/>
                          <a:pt x="1271848" y="0"/>
                        </a:cubicBezTo>
                        <a:cubicBezTo>
                          <a:pt x="1514854" y="30997"/>
                          <a:pt x="1631390" y="12288"/>
                          <a:pt x="1830799" y="0"/>
                        </a:cubicBezTo>
                        <a:cubicBezTo>
                          <a:pt x="2030208" y="-12288"/>
                          <a:pt x="2230533" y="7823"/>
                          <a:pt x="2389749" y="0"/>
                        </a:cubicBezTo>
                        <a:cubicBezTo>
                          <a:pt x="2548965" y="-7823"/>
                          <a:pt x="2969916" y="18097"/>
                          <a:pt x="3158305" y="0"/>
                        </a:cubicBezTo>
                        <a:cubicBezTo>
                          <a:pt x="3346694" y="-18097"/>
                          <a:pt x="3491204" y="13035"/>
                          <a:pt x="3787124" y="0"/>
                        </a:cubicBezTo>
                        <a:cubicBezTo>
                          <a:pt x="4083044" y="-13035"/>
                          <a:pt x="4284539" y="-17631"/>
                          <a:pt x="4625549" y="0"/>
                        </a:cubicBezTo>
                        <a:cubicBezTo>
                          <a:pt x="4966560" y="17631"/>
                          <a:pt x="5233543" y="-26085"/>
                          <a:pt x="5463975" y="0"/>
                        </a:cubicBezTo>
                        <a:cubicBezTo>
                          <a:pt x="5694407" y="26085"/>
                          <a:pt x="6006376" y="18119"/>
                          <a:pt x="6232531" y="0"/>
                        </a:cubicBezTo>
                        <a:cubicBezTo>
                          <a:pt x="6458686" y="-18119"/>
                          <a:pt x="6571501" y="-2540"/>
                          <a:pt x="6791481" y="0"/>
                        </a:cubicBezTo>
                        <a:cubicBezTo>
                          <a:pt x="7011461" y="2540"/>
                          <a:pt x="7193377" y="32404"/>
                          <a:pt x="7490169" y="0"/>
                        </a:cubicBezTo>
                        <a:cubicBezTo>
                          <a:pt x="7775122" y="-45744"/>
                          <a:pt x="8020791" y="231046"/>
                          <a:pt x="7993461" y="503292"/>
                        </a:cubicBezTo>
                        <a:cubicBezTo>
                          <a:pt x="7978238" y="656622"/>
                          <a:pt x="8009604" y="898196"/>
                          <a:pt x="7993461" y="1045054"/>
                        </a:cubicBezTo>
                        <a:cubicBezTo>
                          <a:pt x="7977318" y="1191912"/>
                          <a:pt x="7984202" y="1397883"/>
                          <a:pt x="7993461" y="1586816"/>
                        </a:cubicBezTo>
                        <a:cubicBezTo>
                          <a:pt x="8002720" y="1775749"/>
                          <a:pt x="8002121" y="2002918"/>
                          <a:pt x="7993461" y="2218871"/>
                        </a:cubicBezTo>
                        <a:cubicBezTo>
                          <a:pt x="7984801" y="2434825"/>
                          <a:pt x="7997389" y="2653481"/>
                          <a:pt x="7993461" y="2881025"/>
                        </a:cubicBezTo>
                        <a:cubicBezTo>
                          <a:pt x="7989533" y="3108569"/>
                          <a:pt x="7985241" y="3374899"/>
                          <a:pt x="7993461" y="3513080"/>
                        </a:cubicBezTo>
                        <a:cubicBezTo>
                          <a:pt x="7974509" y="3783351"/>
                          <a:pt x="7761201" y="4082201"/>
                          <a:pt x="7490169" y="4016372"/>
                        </a:cubicBezTo>
                        <a:cubicBezTo>
                          <a:pt x="7179359" y="4034280"/>
                          <a:pt x="7128944" y="4048376"/>
                          <a:pt x="6791481" y="4016372"/>
                        </a:cubicBezTo>
                        <a:cubicBezTo>
                          <a:pt x="6454018" y="3984368"/>
                          <a:pt x="6292820" y="4035562"/>
                          <a:pt x="6162662" y="4016372"/>
                        </a:cubicBezTo>
                        <a:cubicBezTo>
                          <a:pt x="6032504" y="3997182"/>
                          <a:pt x="5771464" y="3997936"/>
                          <a:pt x="5603712" y="4016372"/>
                        </a:cubicBezTo>
                        <a:cubicBezTo>
                          <a:pt x="5435960" y="4034809"/>
                          <a:pt x="5229698" y="4006653"/>
                          <a:pt x="5044762" y="4016372"/>
                        </a:cubicBezTo>
                        <a:cubicBezTo>
                          <a:pt x="4859826" y="4026092"/>
                          <a:pt x="4524433" y="4015853"/>
                          <a:pt x="4206337" y="4016372"/>
                        </a:cubicBezTo>
                        <a:cubicBezTo>
                          <a:pt x="3888242" y="4016891"/>
                          <a:pt x="3887051" y="4018645"/>
                          <a:pt x="3577518" y="4016372"/>
                        </a:cubicBezTo>
                        <a:cubicBezTo>
                          <a:pt x="3267985" y="4014099"/>
                          <a:pt x="2929334" y="4055731"/>
                          <a:pt x="2739093" y="4016372"/>
                        </a:cubicBezTo>
                        <a:cubicBezTo>
                          <a:pt x="2548853" y="3977013"/>
                          <a:pt x="2305041" y="4000640"/>
                          <a:pt x="1900667" y="4016372"/>
                        </a:cubicBezTo>
                        <a:cubicBezTo>
                          <a:pt x="1496293" y="4032104"/>
                          <a:pt x="1558137" y="4011897"/>
                          <a:pt x="1271848" y="4016372"/>
                        </a:cubicBezTo>
                        <a:cubicBezTo>
                          <a:pt x="985559" y="4020847"/>
                          <a:pt x="779361" y="4052426"/>
                          <a:pt x="503292" y="4016372"/>
                        </a:cubicBezTo>
                        <a:cubicBezTo>
                          <a:pt x="178918" y="4003516"/>
                          <a:pt x="-21763" y="3791064"/>
                          <a:pt x="0" y="3513080"/>
                        </a:cubicBezTo>
                        <a:cubicBezTo>
                          <a:pt x="-25187" y="3253669"/>
                          <a:pt x="12340" y="3107484"/>
                          <a:pt x="0" y="2941220"/>
                        </a:cubicBezTo>
                        <a:cubicBezTo>
                          <a:pt x="-12340" y="2774956"/>
                          <a:pt x="-19379" y="2570403"/>
                          <a:pt x="0" y="2429556"/>
                        </a:cubicBezTo>
                        <a:cubicBezTo>
                          <a:pt x="19379" y="2288709"/>
                          <a:pt x="17306" y="2153388"/>
                          <a:pt x="0" y="1887794"/>
                        </a:cubicBezTo>
                        <a:cubicBezTo>
                          <a:pt x="-17306" y="1622200"/>
                          <a:pt x="-30392" y="1488598"/>
                          <a:pt x="0" y="1225641"/>
                        </a:cubicBezTo>
                        <a:cubicBezTo>
                          <a:pt x="30392" y="962684"/>
                          <a:pt x="-3197" y="671236"/>
                          <a:pt x="0" y="50329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lvl="0" indent="457200"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 buổi đi câu, cả hai anh em mèo trắng đều không câu được con cá nào. Vì hai anh em ỷ lại vào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vi-VN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èo anh thì ham ngủ, mèo em thì ham chơi nên chẳng ai câu được gì.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457200" algn="just">
              <a:lnSpc>
                <a:spcPct val="110000"/>
              </a:lnSpc>
            </a:pPr>
            <a:endParaRPr lang="vi-VN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81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BAD1F2-AD75-B669-12FD-EE4C24FA8ED5}"/>
              </a:ext>
            </a:extLst>
          </p:cNvPr>
          <p:cNvGrpSpPr/>
          <p:nvPr/>
        </p:nvGrpSpPr>
        <p:grpSpPr>
          <a:xfrm>
            <a:off x="259212" y="121298"/>
            <a:ext cx="8747628" cy="2896222"/>
            <a:chOff x="-43718" y="1531104"/>
            <a:chExt cx="8747628" cy="289622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71DB434-AF19-F97D-B3DC-375749437DF3}"/>
                </a:ext>
              </a:extLst>
            </p:cNvPr>
            <p:cNvSpPr/>
            <p:nvPr/>
          </p:nvSpPr>
          <p:spPr>
            <a:xfrm>
              <a:off x="268099" y="2230780"/>
              <a:ext cx="8435811" cy="2196546"/>
            </a:xfrm>
            <a:custGeom>
              <a:avLst/>
              <a:gdLst>
                <a:gd name="csX0" fmla="*/ 0 w 8435811"/>
                <a:gd name="csY0" fmla="*/ 536418 h 2196546"/>
                <a:gd name="csX1" fmla="*/ 536418 w 8435811"/>
                <a:gd name="csY1" fmla="*/ 0 h 2196546"/>
                <a:gd name="csX2" fmla="*/ 7899393 w 8435811"/>
                <a:gd name="csY2" fmla="*/ 0 h 2196546"/>
                <a:gd name="csX3" fmla="*/ 8435811 w 8435811"/>
                <a:gd name="csY3" fmla="*/ 536418 h 2196546"/>
                <a:gd name="csX4" fmla="*/ 8435811 w 8435811"/>
                <a:gd name="csY4" fmla="*/ 1660128 h 2196546"/>
                <a:gd name="csX5" fmla="*/ 7899393 w 8435811"/>
                <a:gd name="csY5" fmla="*/ 2196546 h 2196546"/>
                <a:gd name="csX6" fmla="*/ 536418 w 8435811"/>
                <a:gd name="csY6" fmla="*/ 2196546 h 2196546"/>
                <a:gd name="csX7" fmla="*/ 0 w 8435811"/>
                <a:gd name="csY7" fmla="*/ 1660128 h 2196546"/>
                <a:gd name="csX8" fmla="*/ 0 w 8435811"/>
                <a:gd name="csY8" fmla="*/ 536418 h 21965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8435811" h="2196546" fill="none" extrusionOk="0">
                  <a:moveTo>
                    <a:pt x="0" y="536418"/>
                  </a:moveTo>
                  <a:cubicBezTo>
                    <a:pt x="-14703" y="291687"/>
                    <a:pt x="216371" y="-15988"/>
                    <a:pt x="536418" y="0"/>
                  </a:cubicBezTo>
                  <a:cubicBezTo>
                    <a:pt x="1645007" y="-35273"/>
                    <a:pt x="6309712" y="-144294"/>
                    <a:pt x="7899393" y="0"/>
                  </a:cubicBezTo>
                  <a:cubicBezTo>
                    <a:pt x="8223012" y="8329"/>
                    <a:pt x="8399129" y="209235"/>
                    <a:pt x="8435811" y="536418"/>
                  </a:cubicBezTo>
                  <a:cubicBezTo>
                    <a:pt x="8345200" y="809906"/>
                    <a:pt x="8423372" y="1392223"/>
                    <a:pt x="8435811" y="1660128"/>
                  </a:cubicBezTo>
                  <a:cubicBezTo>
                    <a:pt x="8459973" y="1938112"/>
                    <a:pt x="8235124" y="2153750"/>
                    <a:pt x="7899393" y="2196546"/>
                  </a:cubicBezTo>
                  <a:cubicBezTo>
                    <a:pt x="5918754" y="2274071"/>
                    <a:pt x="2423243" y="2152843"/>
                    <a:pt x="536418" y="2196546"/>
                  </a:cubicBezTo>
                  <a:cubicBezTo>
                    <a:pt x="222605" y="2191681"/>
                    <a:pt x="-29844" y="1955975"/>
                    <a:pt x="0" y="1660128"/>
                  </a:cubicBezTo>
                  <a:cubicBezTo>
                    <a:pt x="-7055" y="1164491"/>
                    <a:pt x="59965" y="1044579"/>
                    <a:pt x="0" y="536418"/>
                  </a:cubicBezTo>
                  <a:close/>
                </a:path>
                <a:path w="8435811" h="2196546" stroke="0" extrusionOk="0">
                  <a:moveTo>
                    <a:pt x="0" y="536418"/>
                  </a:moveTo>
                  <a:cubicBezTo>
                    <a:pt x="-9339" y="207896"/>
                    <a:pt x="209155" y="25114"/>
                    <a:pt x="536418" y="0"/>
                  </a:cubicBezTo>
                  <a:cubicBezTo>
                    <a:pt x="1954095" y="-95379"/>
                    <a:pt x="7157847" y="58096"/>
                    <a:pt x="7899393" y="0"/>
                  </a:cubicBezTo>
                  <a:cubicBezTo>
                    <a:pt x="8154044" y="-29287"/>
                    <a:pt x="8416053" y="225963"/>
                    <a:pt x="8435811" y="536418"/>
                  </a:cubicBezTo>
                  <a:cubicBezTo>
                    <a:pt x="8475402" y="704056"/>
                    <a:pt x="8409631" y="1180599"/>
                    <a:pt x="8435811" y="1660128"/>
                  </a:cubicBezTo>
                  <a:cubicBezTo>
                    <a:pt x="8440080" y="1951308"/>
                    <a:pt x="8186406" y="2187340"/>
                    <a:pt x="7899393" y="2196546"/>
                  </a:cubicBezTo>
                  <a:cubicBezTo>
                    <a:pt x="6817749" y="2136640"/>
                    <a:pt x="3121876" y="2279060"/>
                    <a:pt x="536418" y="2196546"/>
                  </a:cubicBezTo>
                  <a:cubicBezTo>
                    <a:pt x="197721" y="2207038"/>
                    <a:pt x="-32165" y="1989028"/>
                    <a:pt x="0" y="1660128"/>
                  </a:cubicBezTo>
                  <a:cubicBezTo>
                    <a:pt x="47128" y="1448187"/>
                    <a:pt x="80875" y="705009"/>
                    <a:pt x="0" y="536418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5.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khuyên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i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Mèo</a:t>
              </a:r>
              <a:r>
                <a:rPr lang="en-US" sz="4000" b="1" i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i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4000" b="1" i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i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4000" b="1" i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i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gửi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gắm</a:t>
              </a:r>
              <a:endParaRPr lang="en-US" sz="4000" b="1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5E76D6-7A5F-014D-9E8B-F40B6D19F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8878CC-CDAD-DE0D-FE7E-829471C61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6328" y="1749408"/>
            <a:ext cx="3677254" cy="47344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8AA270-B97A-4C8E-8CE0-9A10282B3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59" y="3591877"/>
            <a:ext cx="6524173" cy="256889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2054B2F-1E2E-4B0D-91C6-41AF75912050}"/>
              </a:ext>
            </a:extLst>
          </p:cNvPr>
          <p:cNvSpPr/>
          <p:nvPr/>
        </p:nvSpPr>
        <p:spPr>
          <a:xfrm>
            <a:off x="2811780" y="4812030"/>
            <a:ext cx="3486150" cy="12458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6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E6D89C62-1033-5500-8DB8-2CB8EE056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302554" y="2994659"/>
            <a:ext cx="2889446" cy="3147431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736E86F-2703-D822-12FF-3836D8542F30}"/>
              </a:ext>
            </a:extLst>
          </p:cNvPr>
          <p:cNvSpPr/>
          <p:nvPr/>
        </p:nvSpPr>
        <p:spPr>
          <a:xfrm>
            <a:off x="582930" y="639957"/>
            <a:ext cx="7520940" cy="1417444"/>
          </a:xfrm>
          <a:custGeom>
            <a:avLst/>
            <a:gdLst>
              <a:gd name="csX0" fmla="*/ 0 w 7520940"/>
              <a:gd name="csY0" fmla="*/ 236245 h 1417444"/>
              <a:gd name="csX1" fmla="*/ 236245 w 7520940"/>
              <a:gd name="csY1" fmla="*/ 0 h 1417444"/>
              <a:gd name="csX2" fmla="*/ 4387215 w 7520940"/>
              <a:gd name="csY2" fmla="*/ 0 h 1417444"/>
              <a:gd name="csX3" fmla="*/ 4387215 w 7520940"/>
              <a:gd name="csY3" fmla="*/ 0 h 1417444"/>
              <a:gd name="csX4" fmla="*/ 6267450 w 7520940"/>
              <a:gd name="csY4" fmla="*/ 0 h 1417444"/>
              <a:gd name="csX5" fmla="*/ 7284695 w 7520940"/>
              <a:gd name="csY5" fmla="*/ 0 h 1417444"/>
              <a:gd name="csX6" fmla="*/ 7520940 w 7520940"/>
              <a:gd name="csY6" fmla="*/ 236245 h 1417444"/>
              <a:gd name="csX7" fmla="*/ 7520940 w 7520940"/>
              <a:gd name="csY7" fmla="*/ 826842 h 1417444"/>
              <a:gd name="csX8" fmla="*/ 8596434 w 7520940"/>
              <a:gd name="csY8" fmla="*/ 1245962 h 1417444"/>
              <a:gd name="csX9" fmla="*/ 7520940 w 7520940"/>
              <a:gd name="csY9" fmla="*/ 1181203 h 1417444"/>
              <a:gd name="csX10" fmla="*/ 7520940 w 7520940"/>
              <a:gd name="csY10" fmla="*/ 1181199 h 1417444"/>
              <a:gd name="csX11" fmla="*/ 7284695 w 7520940"/>
              <a:gd name="csY11" fmla="*/ 1417444 h 1417444"/>
              <a:gd name="csX12" fmla="*/ 6267450 w 7520940"/>
              <a:gd name="csY12" fmla="*/ 1417444 h 1417444"/>
              <a:gd name="csX13" fmla="*/ 4387215 w 7520940"/>
              <a:gd name="csY13" fmla="*/ 1417444 h 1417444"/>
              <a:gd name="csX14" fmla="*/ 4387215 w 7520940"/>
              <a:gd name="csY14" fmla="*/ 1417444 h 1417444"/>
              <a:gd name="csX15" fmla="*/ 236245 w 7520940"/>
              <a:gd name="csY15" fmla="*/ 1417444 h 1417444"/>
              <a:gd name="csX16" fmla="*/ 0 w 7520940"/>
              <a:gd name="csY16" fmla="*/ 1181199 h 1417444"/>
              <a:gd name="csX17" fmla="*/ 0 w 7520940"/>
              <a:gd name="csY17" fmla="*/ 1181203 h 1417444"/>
              <a:gd name="csX18" fmla="*/ 0 w 7520940"/>
              <a:gd name="csY18" fmla="*/ 826842 h 1417444"/>
              <a:gd name="csX19" fmla="*/ 0 w 7520940"/>
              <a:gd name="csY19" fmla="*/ 826842 h 1417444"/>
              <a:gd name="csX20" fmla="*/ 0 w 7520940"/>
              <a:gd name="csY20" fmla="*/ 236245 h 14174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7520940" h="1417444" fill="none" extrusionOk="0">
                <a:moveTo>
                  <a:pt x="0" y="236245"/>
                </a:moveTo>
                <a:cubicBezTo>
                  <a:pt x="-16640" y="125773"/>
                  <a:pt x="108881" y="-8416"/>
                  <a:pt x="236245" y="0"/>
                </a:cubicBezTo>
                <a:cubicBezTo>
                  <a:pt x="2129524" y="129591"/>
                  <a:pt x="3963826" y="-79037"/>
                  <a:pt x="4387215" y="0"/>
                </a:cubicBezTo>
                <a:lnTo>
                  <a:pt x="4387215" y="0"/>
                </a:lnTo>
                <a:cubicBezTo>
                  <a:pt x="5079028" y="-153062"/>
                  <a:pt x="5529198" y="162765"/>
                  <a:pt x="6267450" y="0"/>
                </a:cubicBezTo>
                <a:cubicBezTo>
                  <a:pt x="6768764" y="-35935"/>
                  <a:pt x="7168982" y="85030"/>
                  <a:pt x="7284695" y="0"/>
                </a:cubicBezTo>
                <a:cubicBezTo>
                  <a:pt x="7420405" y="4212"/>
                  <a:pt x="7514436" y="103661"/>
                  <a:pt x="7520940" y="236245"/>
                </a:cubicBezTo>
                <a:cubicBezTo>
                  <a:pt x="7512055" y="487696"/>
                  <a:pt x="7536664" y="707564"/>
                  <a:pt x="7520940" y="826842"/>
                </a:cubicBezTo>
                <a:cubicBezTo>
                  <a:pt x="7876644" y="903613"/>
                  <a:pt x="8438034" y="1214998"/>
                  <a:pt x="8596434" y="1245962"/>
                </a:cubicBezTo>
                <a:cubicBezTo>
                  <a:pt x="8344805" y="1188429"/>
                  <a:pt x="7834321" y="1272948"/>
                  <a:pt x="7520940" y="1181203"/>
                </a:cubicBezTo>
                <a:lnTo>
                  <a:pt x="7520940" y="1181199"/>
                </a:lnTo>
                <a:cubicBezTo>
                  <a:pt x="7531999" y="1304221"/>
                  <a:pt x="7417232" y="1418718"/>
                  <a:pt x="7284695" y="1417444"/>
                </a:cubicBezTo>
                <a:cubicBezTo>
                  <a:pt x="6892084" y="1446565"/>
                  <a:pt x="6650463" y="1420968"/>
                  <a:pt x="6267450" y="1417444"/>
                </a:cubicBezTo>
                <a:cubicBezTo>
                  <a:pt x="5984070" y="1562891"/>
                  <a:pt x="4909639" y="1305986"/>
                  <a:pt x="4387215" y="1417444"/>
                </a:cubicBezTo>
                <a:lnTo>
                  <a:pt x="4387215" y="1417444"/>
                </a:lnTo>
                <a:cubicBezTo>
                  <a:pt x="2450019" y="1377778"/>
                  <a:pt x="929603" y="1545093"/>
                  <a:pt x="236245" y="1417444"/>
                </a:cubicBezTo>
                <a:cubicBezTo>
                  <a:pt x="98462" y="1408825"/>
                  <a:pt x="6062" y="1315336"/>
                  <a:pt x="0" y="1181199"/>
                </a:cubicBezTo>
                <a:lnTo>
                  <a:pt x="0" y="1181203"/>
                </a:lnTo>
                <a:cubicBezTo>
                  <a:pt x="-30915" y="1013248"/>
                  <a:pt x="18588" y="996026"/>
                  <a:pt x="0" y="826842"/>
                </a:cubicBezTo>
                <a:lnTo>
                  <a:pt x="0" y="826842"/>
                </a:lnTo>
                <a:cubicBezTo>
                  <a:pt x="33694" y="595981"/>
                  <a:pt x="38745" y="524401"/>
                  <a:pt x="0" y="236245"/>
                </a:cubicBezTo>
                <a:close/>
              </a:path>
              <a:path w="7520940" h="1417444" stroke="0" extrusionOk="0">
                <a:moveTo>
                  <a:pt x="0" y="236245"/>
                </a:moveTo>
                <a:cubicBezTo>
                  <a:pt x="3973" y="92840"/>
                  <a:pt x="94105" y="12028"/>
                  <a:pt x="236245" y="0"/>
                </a:cubicBezTo>
                <a:cubicBezTo>
                  <a:pt x="1379066" y="-30226"/>
                  <a:pt x="2760542" y="19287"/>
                  <a:pt x="4387215" y="0"/>
                </a:cubicBezTo>
                <a:lnTo>
                  <a:pt x="4387215" y="0"/>
                </a:lnTo>
                <a:cubicBezTo>
                  <a:pt x="4868537" y="-58073"/>
                  <a:pt x="5956667" y="-72422"/>
                  <a:pt x="6267450" y="0"/>
                </a:cubicBezTo>
                <a:cubicBezTo>
                  <a:pt x="6405714" y="48638"/>
                  <a:pt x="6946907" y="90863"/>
                  <a:pt x="7284695" y="0"/>
                </a:cubicBezTo>
                <a:cubicBezTo>
                  <a:pt x="7436841" y="-2587"/>
                  <a:pt x="7507696" y="86826"/>
                  <a:pt x="7520940" y="236245"/>
                </a:cubicBezTo>
                <a:cubicBezTo>
                  <a:pt x="7497637" y="311680"/>
                  <a:pt x="7530698" y="664019"/>
                  <a:pt x="7520940" y="826842"/>
                </a:cubicBezTo>
                <a:cubicBezTo>
                  <a:pt x="7836705" y="894845"/>
                  <a:pt x="8450436" y="1149593"/>
                  <a:pt x="8596434" y="1245962"/>
                </a:cubicBezTo>
                <a:cubicBezTo>
                  <a:pt x="8387115" y="1283072"/>
                  <a:pt x="7859007" y="1138835"/>
                  <a:pt x="7520940" y="1181203"/>
                </a:cubicBezTo>
                <a:lnTo>
                  <a:pt x="7520940" y="1181199"/>
                </a:lnTo>
                <a:cubicBezTo>
                  <a:pt x="7522707" y="1310589"/>
                  <a:pt x="7413137" y="1395661"/>
                  <a:pt x="7284695" y="1417444"/>
                </a:cubicBezTo>
                <a:cubicBezTo>
                  <a:pt x="6910890" y="1429937"/>
                  <a:pt x="6688085" y="1489702"/>
                  <a:pt x="6267450" y="1417444"/>
                </a:cubicBezTo>
                <a:cubicBezTo>
                  <a:pt x="5402280" y="1408174"/>
                  <a:pt x="5168505" y="1497156"/>
                  <a:pt x="4387215" y="1417444"/>
                </a:cubicBezTo>
                <a:lnTo>
                  <a:pt x="4387215" y="1417444"/>
                </a:lnTo>
                <a:cubicBezTo>
                  <a:pt x="3594097" y="1512476"/>
                  <a:pt x="1927712" y="1367521"/>
                  <a:pt x="236245" y="1417444"/>
                </a:cubicBezTo>
                <a:cubicBezTo>
                  <a:pt x="102885" y="1408250"/>
                  <a:pt x="10983" y="1329173"/>
                  <a:pt x="0" y="1181199"/>
                </a:cubicBezTo>
                <a:lnTo>
                  <a:pt x="0" y="1181203"/>
                </a:lnTo>
                <a:cubicBezTo>
                  <a:pt x="26233" y="1063107"/>
                  <a:pt x="15800" y="895968"/>
                  <a:pt x="0" y="826842"/>
                </a:cubicBezTo>
                <a:lnTo>
                  <a:pt x="0" y="826842"/>
                </a:lnTo>
                <a:cubicBezTo>
                  <a:pt x="-37952" y="560580"/>
                  <a:pt x="5241" y="405022"/>
                  <a:pt x="0" y="23624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44475365">
                  <a:prstGeom prst="wedgeRoundRectCallout">
                    <a:avLst>
                      <a:gd name="adj1" fmla="val 64300"/>
                      <a:gd name="adj2" fmla="val 3790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56436B4-0F21-1D19-CCF1-E587A196E725}"/>
              </a:ext>
            </a:extLst>
          </p:cNvPr>
          <p:cNvGrpSpPr/>
          <p:nvPr/>
        </p:nvGrpSpPr>
        <p:grpSpPr>
          <a:xfrm>
            <a:off x="-92408" y="2279968"/>
            <a:ext cx="9190688" cy="4280852"/>
            <a:chOff x="254599" y="2062157"/>
            <a:chExt cx="8631497" cy="428085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AA8B6B-7E8B-8D5A-A779-9A41345FC5AD}"/>
                </a:ext>
              </a:extLst>
            </p:cNvPr>
            <p:cNvSpPr/>
            <p:nvPr/>
          </p:nvSpPr>
          <p:spPr>
            <a:xfrm>
              <a:off x="667047" y="2159629"/>
              <a:ext cx="8219049" cy="4183380"/>
            </a:xfrm>
            <a:custGeom>
              <a:avLst/>
              <a:gdLst>
                <a:gd name="csX0" fmla="*/ 0 w 8219049"/>
                <a:gd name="csY0" fmla="*/ 697244 h 4183380"/>
                <a:gd name="csX1" fmla="*/ 697244 w 8219049"/>
                <a:gd name="csY1" fmla="*/ 0 h 4183380"/>
                <a:gd name="csX2" fmla="*/ 7521805 w 8219049"/>
                <a:gd name="csY2" fmla="*/ 0 h 4183380"/>
                <a:gd name="csX3" fmla="*/ 8219049 w 8219049"/>
                <a:gd name="csY3" fmla="*/ 697244 h 4183380"/>
                <a:gd name="csX4" fmla="*/ 8219049 w 8219049"/>
                <a:gd name="csY4" fmla="*/ 3486136 h 4183380"/>
                <a:gd name="csX5" fmla="*/ 7521805 w 8219049"/>
                <a:gd name="csY5" fmla="*/ 4183380 h 4183380"/>
                <a:gd name="csX6" fmla="*/ 697244 w 8219049"/>
                <a:gd name="csY6" fmla="*/ 4183380 h 4183380"/>
                <a:gd name="csX7" fmla="*/ 0 w 8219049"/>
                <a:gd name="csY7" fmla="*/ 3486136 h 4183380"/>
                <a:gd name="csX8" fmla="*/ 0 w 8219049"/>
                <a:gd name="csY8" fmla="*/ 697244 h 41833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8219049" h="4183380" fill="none" extrusionOk="0">
                  <a:moveTo>
                    <a:pt x="0" y="697244"/>
                  </a:moveTo>
                  <a:cubicBezTo>
                    <a:pt x="2409" y="296629"/>
                    <a:pt x="265541" y="25813"/>
                    <a:pt x="697244" y="0"/>
                  </a:cubicBezTo>
                  <a:cubicBezTo>
                    <a:pt x="2729477" y="-73180"/>
                    <a:pt x="4753865" y="86135"/>
                    <a:pt x="7521805" y="0"/>
                  </a:cubicBezTo>
                  <a:cubicBezTo>
                    <a:pt x="7939501" y="9711"/>
                    <a:pt x="8154959" y="283380"/>
                    <a:pt x="8219049" y="697244"/>
                  </a:cubicBezTo>
                  <a:cubicBezTo>
                    <a:pt x="8374959" y="1997036"/>
                    <a:pt x="8079555" y="2524722"/>
                    <a:pt x="8219049" y="3486136"/>
                  </a:cubicBezTo>
                  <a:cubicBezTo>
                    <a:pt x="8186741" y="3867700"/>
                    <a:pt x="7944440" y="4136300"/>
                    <a:pt x="7521805" y="4183380"/>
                  </a:cubicBezTo>
                  <a:cubicBezTo>
                    <a:pt x="4348100" y="4228240"/>
                    <a:pt x="3827937" y="4301002"/>
                    <a:pt x="697244" y="4183380"/>
                  </a:cubicBezTo>
                  <a:cubicBezTo>
                    <a:pt x="299667" y="4210158"/>
                    <a:pt x="21241" y="3858959"/>
                    <a:pt x="0" y="3486136"/>
                  </a:cubicBezTo>
                  <a:cubicBezTo>
                    <a:pt x="-60313" y="2859288"/>
                    <a:pt x="168062" y="2048955"/>
                    <a:pt x="0" y="697244"/>
                  </a:cubicBezTo>
                  <a:close/>
                </a:path>
                <a:path w="8219049" h="4183380" stroke="0" extrusionOk="0">
                  <a:moveTo>
                    <a:pt x="0" y="697244"/>
                  </a:moveTo>
                  <a:cubicBezTo>
                    <a:pt x="995" y="318474"/>
                    <a:pt x="279787" y="-40937"/>
                    <a:pt x="697244" y="0"/>
                  </a:cubicBezTo>
                  <a:cubicBezTo>
                    <a:pt x="4014297" y="33707"/>
                    <a:pt x="6639778" y="-162475"/>
                    <a:pt x="7521805" y="0"/>
                  </a:cubicBezTo>
                  <a:cubicBezTo>
                    <a:pt x="7959331" y="-16109"/>
                    <a:pt x="8201309" y="325445"/>
                    <a:pt x="8219049" y="697244"/>
                  </a:cubicBezTo>
                  <a:cubicBezTo>
                    <a:pt x="8122860" y="1796212"/>
                    <a:pt x="8272564" y="2824472"/>
                    <a:pt x="8219049" y="3486136"/>
                  </a:cubicBezTo>
                  <a:cubicBezTo>
                    <a:pt x="8275848" y="3918661"/>
                    <a:pt x="7861685" y="4161301"/>
                    <a:pt x="7521805" y="4183380"/>
                  </a:cubicBezTo>
                  <a:cubicBezTo>
                    <a:pt x="6090995" y="4236231"/>
                    <a:pt x="3195631" y="4305662"/>
                    <a:pt x="697244" y="4183380"/>
                  </a:cubicBezTo>
                  <a:cubicBezTo>
                    <a:pt x="323341" y="4244767"/>
                    <a:pt x="70991" y="3877554"/>
                    <a:pt x="0" y="3486136"/>
                  </a:cubicBezTo>
                  <a:cubicBezTo>
                    <a:pt x="41338" y="2749816"/>
                    <a:pt x="-94415" y="1712901"/>
                    <a:pt x="0" y="697244"/>
                  </a:cubicBezTo>
                  <a:close/>
                </a:path>
              </a:pathLst>
            </a:custGeom>
            <a:solidFill>
              <a:srgbClr val="CCFFCC"/>
            </a:solidFill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0274553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/>
              <a:endParaRPr lang="en-US" sz="3200" b="1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57200" algn="just"/>
              <a:r>
                <a:rPr lang="nl-NL" sz="4400" b="1" dirty="0">
                  <a:solidFill>
                    <a:srgbClr val="FF0000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  <a:r>
                <a:rPr lang="nl-NL" sz="4400" b="1" dirty="0">
                  <a:solidFill>
                    <a:srgbClr val="FF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húng ta phải tích cực tham gia, không được dựa dẫm vào người khác. </a:t>
              </a:r>
              <a:r>
                <a:rPr lang="nl-NL" sz="4400" b="1" dirty="0">
                  <a:solidFill>
                    <a:srgbClr val="FF0000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Như vậy </a:t>
              </a:r>
              <a:r>
                <a:rPr lang="nl-NL" sz="4400" b="1" dirty="0">
                  <a:solidFill>
                    <a:srgbClr val="FF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công việc mới có kết quả tốt đẹp. </a:t>
              </a:r>
              <a:endParaRPr lang="en-US" sz="4400" dirty="0">
                <a:solidFill>
                  <a:srgbClr val="FF0000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669621E-E74A-A751-6E17-35852434E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4599" y="2062157"/>
              <a:ext cx="831053" cy="831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048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E6D89C62-1033-5500-8DB8-2CB8EE056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921437" y="2039597"/>
            <a:ext cx="4106519" cy="4473172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736E86F-2703-D822-12FF-3836D8542F30}"/>
              </a:ext>
            </a:extLst>
          </p:cNvPr>
          <p:cNvSpPr/>
          <p:nvPr/>
        </p:nvSpPr>
        <p:spPr>
          <a:xfrm>
            <a:off x="171450" y="137160"/>
            <a:ext cx="7623809" cy="4366260"/>
          </a:xfrm>
          <a:custGeom>
            <a:avLst/>
            <a:gdLst>
              <a:gd name="csX0" fmla="*/ 0 w 7623809"/>
              <a:gd name="csY0" fmla="*/ 727725 h 4366260"/>
              <a:gd name="csX1" fmla="*/ 727725 w 7623809"/>
              <a:gd name="csY1" fmla="*/ 0 h 4366260"/>
              <a:gd name="csX2" fmla="*/ 4447222 w 7623809"/>
              <a:gd name="csY2" fmla="*/ 0 h 4366260"/>
              <a:gd name="csX3" fmla="*/ 4447222 w 7623809"/>
              <a:gd name="csY3" fmla="*/ 0 h 4366260"/>
              <a:gd name="csX4" fmla="*/ 6353174 w 7623809"/>
              <a:gd name="csY4" fmla="*/ 0 h 4366260"/>
              <a:gd name="csX5" fmla="*/ 6896084 w 7623809"/>
              <a:gd name="csY5" fmla="*/ 0 h 4366260"/>
              <a:gd name="csX6" fmla="*/ 7623809 w 7623809"/>
              <a:gd name="csY6" fmla="*/ 727725 h 4366260"/>
              <a:gd name="csX7" fmla="*/ 7623809 w 7623809"/>
              <a:gd name="csY7" fmla="*/ 2546985 h 4366260"/>
              <a:gd name="csX8" fmla="*/ 8263523 w 7623809"/>
              <a:gd name="csY8" fmla="*/ 2577229 h 4366260"/>
              <a:gd name="csX9" fmla="*/ 7623809 w 7623809"/>
              <a:gd name="csY9" fmla="*/ 3638550 h 4366260"/>
              <a:gd name="csX10" fmla="*/ 7623809 w 7623809"/>
              <a:gd name="csY10" fmla="*/ 3638535 h 4366260"/>
              <a:gd name="csX11" fmla="*/ 6896084 w 7623809"/>
              <a:gd name="csY11" fmla="*/ 4366260 h 4366260"/>
              <a:gd name="csX12" fmla="*/ 6353174 w 7623809"/>
              <a:gd name="csY12" fmla="*/ 4366260 h 4366260"/>
              <a:gd name="csX13" fmla="*/ 4447222 w 7623809"/>
              <a:gd name="csY13" fmla="*/ 4366260 h 4366260"/>
              <a:gd name="csX14" fmla="*/ 4447222 w 7623809"/>
              <a:gd name="csY14" fmla="*/ 4366260 h 4366260"/>
              <a:gd name="csX15" fmla="*/ 727725 w 7623809"/>
              <a:gd name="csY15" fmla="*/ 4366260 h 4366260"/>
              <a:gd name="csX16" fmla="*/ 0 w 7623809"/>
              <a:gd name="csY16" fmla="*/ 3638535 h 4366260"/>
              <a:gd name="csX17" fmla="*/ 0 w 7623809"/>
              <a:gd name="csY17" fmla="*/ 3638550 h 4366260"/>
              <a:gd name="csX18" fmla="*/ 0 w 7623809"/>
              <a:gd name="csY18" fmla="*/ 2546985 h 4366260"/>
              <a:gd name="csX19" fmla="*/ 0 w 7623809"/>
              <a:gd name="csY19" fmla="*/ 2546985 h 4366260"/>
              <a:gd name="csX20" fmla="*/ 0 w 7623809"/>
              <a:gd name="csY20" fmla="*/ 727725 h 43662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7623809" h="4366260" fill="none" extrusionOk="0">
                <a:moveTo>
                  <a:pt x="0" y="727725"/>
                </a:moveTo>
                <a:cubicBezTo>
                  <a:pt x="-53587" y="274225"/>
                  <a:pt x="335401" y="39478"/>
                  <a:pt x="727725" y="0"/>
                </a:cubicBezTo>
                <a:cubicBezTo>
                  <a:pt x="1321543" y="-165514"/>
                  <a:pt x="2807274" y="-96643"/>
                  <a:pt x="4447222" y="0"/>
                </a:cubicBezTo>
                <a:lnTo>
                  <a:pt x="4447222" y="0"/>
                </a:lnTo>
                <a:cubicBezTo>
                  <a:pt x="5351374" y="32711"/>
                  <a:pt x="5734152" y="-16600"/>
                  <a:pt x="6353174" y="0"/>
                </a:cubicBezTo>
                <a:cubicBezTo>
                  <a:pt x="6568121" y="96"/>
                  <a:pt x="6631597" y="16898"/>
                  <a:pt x="6896084" y="0"/>
                </a:cubicBezTo>
                <a:cubicBezTo>
                  <a:pt x="7373923" y="17992"/>
                  <a:pt x="7633674" y="298044"/>
                  <a:pt x="7623809" y="727725"/>
                </a:cubicBezTo>
                <a:cubicBezTo>
                  <a:pt x="7652614" y="1240696"/>
                  <a:pt x="7593410" y="2322589"/>
                  <a:pt x="7623809" y="2546985"/>
                </a:cubicBezTo>
                <a:cubicBezTo>
                  <a:pt x="7692505" y="2590651"/>
                  <a:pt x="8047571" y="2619126"/>
                  <a:pt x="8263523" y="2577229"/>
                </a:cubicBezTo>
                <a:cubicBezTo>
                  <a:pt x="8130608" y="2702745"/>
                  <a:pt x="7696010" y="3303566"/>
                  <a:pt x="7623809" y="3638550"/>
                </a:cubicBezTo>
                <a:cubicBezTo>
                  <a:pt x="7623808" y="3638544"/>
                  <a:pt x="7623808" y="3638540"/>
                  <a:pt x="7623809" y="3638535"/>
                </a:cubicBezTo>
                <a:cubicBezTo>
                  <a:pt x="7664344" y="4078747"/>
                  <a:pt x="7360363" y="4359577"/>
                  <a:pt x="6896084" y="4366260"/>
                </a:cubicBezTo>
                <a:cubicBezTo>
                  <a:pt x="6666424" y="4403704"/>
                  <a:pt x="6568152" y="4405189"/>
                  <a:pt x="6353174" y="4366260"/>
                </a:cubicBezTo>
                <a:cubicBezTo>
                  <a:pt x="6137570" y="4211302"/>
                  <a:pt x="4761217" y="4287060"/>
                  <a:pt x="4447222" y="4366260"/>
                </a:cubicBezTo>
                <a:lnTo>
                  <a:pt x="4447222" y="4366260"/>
                </a:lnTo>
                <a:cubicBezTo>
                  <a:pt x="2976645" y="4515952"/>
                  <a:pt x="2499081" y="4316311"/>
                  <a:pt x="727725" y="4366260"/>
                </a:cubicBezTo>
                <a:cubicBezTo>
                  <a:pt x="305481" y="4395608"/>
                  <a:pt x="-15069" y="4063947"/>
                  <a:pt x="0" y="3638535"/>
                </a:cubicBezTo>
                <a:cubicBezTo>
                  <a:pt x="-1" y="3638540"/>
                  <a:pt x="1" y="3638549"/>
                  <a:pt x="0" y="3638550"/>
                </a:cubicBezTo>
                <a:cubicBezTo>
                  <a:pt x="28255" y="3249548"/>
                  <a:pt x="-80154" y="2865423"/>
                  <a:pt x="0" y="2546985"/>
                </a:cubicBezTo>
                <a:lnTo>
                  <a:pt x="0" y="2546985"/>
                </a:lnTo>
                <a:cubicBezTo>
                  <a:pt x="-4207" y="2092522"/>
                  <a:pt x="94702" y="1032135"/>
                  <a:pt x="0" y="727725"/>
                </a:cubicBezTo>
                <a:close/>
              </a:path>
              <a:path w="7623809" h="4366260" stroke="0" extrusionOk="0">
                <a:moveTo>
                  <a:pt x="0" y="727725"/>
                </a:moveTo>
                <a:cubicBezTo>
                  <a:pt x="10762" y="290787"/>
                  <a:pt x="320767" y="5205"/>
                  <a:pt x="727725" y="0"/>
                </a:cubicBezTo>
                <a:cubicBezTo>
                  <a:pt x="2489791" y="-30226"/>
                  <a:pt x="2860757" y="19287"/>
                  <a:pt x="4447222" y="0"/>
                </a:cubicBezTo>
                <a:lnTo>
                  <a:pt x="4447222" y="0"/>
                </a:lnTo>
                <a:cubicBezTo>
                  <a:pt x="5343571" y="136756"/>
                  <a:pt x="5889977" y="-46743"/>
                  <a:pt x="6353174" y="0"/>
                </a:cubicBezTo>
                <a:cubicBezTo>
                  <a:pt x="6492534" y="19784"/>
                  <a:pt x="6627738" y="35214"/>
                  <a:pt x="6896084" y="0"/>
                </a:cubicBezTo>
                <a:cubicBezTo>
                  <a:pt x="7348266" y="-6001"/>
                  <a:pt x="7593375" y="282281"/>
                  <a:pt x="7623809" y="727725"/>
                </a:cubicBezTo>
                <a:cubicBezTo>
                  <a:pt x="7542487" y="1451081"/>
                  <a:pt x="7619702" y="1697133"/>
                  <a:pt x="7623809" y="2546985"/>
                </a:cubicBezTo>
                <a:cubicBezTo>
                  <a:pt x="7747339" y="2561073"/>
                  <a:pt x="7992779" y="2592035"/>
                  <a:pt x="8263523" y="2577229"/>
                </a:cubicBezTo>
                <a:cubicBezTo>
                  <a:pt x="8122879" y="2841689"/>
                  <a:pt x="7732557" y="3496938"/>
                  <a:pt x="7623809" y="3638550"/>
                </a:cubicBezTo>
                <a:cubicBezTo>
                  <a:pt x="7623809" y="3638546"/>
                  <a:pt x="7623810" y="3638538"/>
                  <a:pt x="7623809" y="3638535"/>
                </a:cubicBezTo>
                <a:cubicBezTo>
                  <a:pt x="7622763" y="3990895"/>
                  <a:pt x="7261704" y="4343568"/>
                  <a:pt x="6896084" y="4366260"/>
                </a:cubicBezTo>
                <a:cubicBezTo>
                  <a:pt x="6678176" y="4339911"/>
                  <a:pt x="6530781" y="4321266"/>
                  <a:pt x="6353174" y="4366260"/>
                </a:cubicBezTo>
                <a:cubicBezTo>
                  <a:pt x="5501743" y="4461292"/>
                  <a:pt x="4702964" y="4316337"/>
                  <a:pt x="4447222" y="4366260"/>
                </a:cubicBezTo>
                <a:lnTo>
                  <a:pt x="4447222" y="4366260"/>
                </a:lnTo>
                <a:cubicBezTo>
                  <a:pt x="3531542" y="4347392"/>
                  <a:pt x="1287475" y="4346658"/>
                  <a:pt x="727725" y="4366260"/>
                </a:cubicBezTo>
                <a:cubicBezTo>
                  <a:pt x="345329" y="4295515"/>
                  <a:pt x="2499" y="4054505"/>
                  <a:pt x="0" y="3638535"/>
                </a:cubicBezTo>
                <a:cubicBezTo>
                  <a:pt x="-1" y="3638540"/>
                  <a:pt x="-1" y="3638543"/>
                  <a:pt x="0" y="3638550"/>
                </a:cubicBezTo>
                <a:cubicBezTo>
                  <a:pt x="-95197" y="3364479"/>
                  <a:pt x="-21818" y="2942448"/>
                  <a:pt x="0" y="2546985"/>
                </a:cubicBezTo>
                <a:lnTo>
                  <a:pt x="0" y="2546985"/>
                </a:lnTo>
                <a:cubicBezTo>
                  <a:pt x="39937" y="2228465"/>
                  <a:pt x="161643" y="1451307"/>
                  <a:pt x="0" y="72772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44475365">
                  <a:prstGeom prst="wedgeRoundRectCallout">
                    <a:avLst>
                      <a:gd name="adj1" fmla="val 58391"/>
                      <a:gd name="adj2" fmla="val 902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câu chuyện chúng ta hết sức lưu ý: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hông tự ý đi câu cá ở sông hồ.</a:t>
            </a:r>
            <a:endParaRPr lang="en-US" sz="40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ü"/>
            </a:pPr>
            <a:r>
              <a:rPr lang="vi-VN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 câu các ở sông hồ luôn tiềm ẩn nguy hiểm, dễ xảy ra hiện tượng đuối nước.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67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C7495A3-59C5-270C-28D3-73A6D1B07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7207" y="2215540"/>
            <a:ext cx="3720353" cy="4312227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71E4178-F53D-DB72-7629-96D6A18675B3}"/>
              </a:ext>
            </a:extLst>
          </p:cNvPr>
          <p:cNvSpPr/>
          <p:nvPr/>
        </p:nvSpPr>
        <p:spPr>
          <a:xfrm>
            <a:off x="640598" y="2215540"/>
            <a:ext cx="5714482" cy="2284710"/>
          </a:xfrm>
          <a:custGeom>
            <a:avLst/>
            <a:gdLst>
              <a:gd name="csX0" fmla="*/ 0 w 5714482"/>
              <a:gd name="csY0" fmla="*/ 380793 h 2284710"/>
              <a:gd name="csX1" fmla="*/ 380793 w 5714482"/>
              <a:gd name="csY1" fmla="*/ 0 h 2284710"/>
              <a:gd name="csX2" fmla="*/ 3333448 w 5714482"/>
              <a:gd name="csY2" fmla="*/ 0 h 2284710"/>
              <a:gd name="csX3" fmla="*/ 3333448 w 5714482"/>
              <a:gd name="csY3" fmla="*/ 0 h 2284710"/>
              <a:gd name="csX4" fmla="*/ 4762068 w 5714482"/>
              <a:gd name="csY4" fmla="*/ 0 h 2284710"/>
              <a:gd name="csX5" fmla="*/ 5333689 w 5714482"/>
              <a:gd name="csY5" fmla="*/ 0 h 2284710"/>
              <a:gd name="csX6" fmla="*/ 5714482 w 5714482"/>
              <a:gd name="csY6" fmla="*/ 380793 h 2284710"/>
              <a:gd name="csX7" fmla="*/ 5714482 w 5714482"/>
              <a:gd name="csY7" fmla="*/ 1332748 h 2284710"/>
              <a:gd name="csX8" fmla="*/ 6755946 w 5714482"/>
              <a:gd name="csY8" fmla="*/ 1488603 h 2284710"/>
              <a:gd name="csX9" fmla="*/ 5714482 w 5714482"/>
              <a:gd name="csY9" fmla="*/ 1903925 h 2284710"/>
              <a:gd name="csX10" fmla="*/ 5714482 w 5714482"/>
              <a:gd name="csY10" fmla="*/ 1903917 h 2284710"/>
              <a:gd name="csX11" fmla="*/ 5333689 w 5714482"/>
              <a:gd name="csY11" fmla="*/ 2284710 h 2284710"/>
              <a:gd name="csX12" fmla="*/ 4762068 w 5714482"/>
              <a:gd name="csY12" fmla="*/ 2284710 h 2284710"/>
              <a:gd name="csX13" fmla="*/ 3333448 w 5714482"/>
              <a:gd name="csY13" fmla="*/ 2284710 h 2284710"/>
              <a:gd name="csX14" fmla="*/ 3333448 w 5714482"/>
              <a:gd name="csY14" fmla="*/ 2284710 h 2284710"/>
              <a:gd name="csX15" fmla="*/ 380793 w 5714482"/>
              <a:gd name="csY15" fmla="*/ 2284710 h 2284710"/>
              <a:gd name="csX16" fmla="*/ 0 w 5714482"/>
              <a:gd name="csY16" fmla="*/ 1903917 h 2284710"/>
              <a:gd name="csX17" fmla="*/ 0 w 5714482"/>
              <a:gd name="csY17" fmla="*/ 1903925 h 2284710"/>
              <a:gd name="csX18" fmla="*/ 0 w 5714482"/>
              <a:gd name="csY18" fmla="*/ 1332748 h 2284710"/>
              <a:gd name="csX19" fmla="*/ 0 w 5714482"/>
              <a:gd name="csY19" fmla="*/ 1332748 h 2284710"/>
              <a:gd name="csX20" fmla="*/ 0 w 5714482"/>
              <a:gd name="csY20" fmla="*/ 380793 h 22847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5714482" h="2284710" fill="none" extrusionOk="0">
                <a:moveTo>
                  <a:pt x="0" y="380793"/>
                </a:moveTo>
                <a:cubicBezTo>
                  <a:pt x="-8810" y="181078"/>
                  <a:pt x="181991" y="-31124"/>
                  <a:pt x="380793" y="0"/>
                </a:cubicBezTo>
                <a:cubicBezTo>
                  <a:pt x="774075" y="129591"/>
                  <a:pt x="1935085" y="-79037"/>
                  <a:pt x="3333448" y="0"/>
                </a:cubicBezTo>
                <a:lnTo>
                  <a:pt x="3333448" y="0"/>
                </a:lnTo>
                <a:cubicBezTo>
                  <a:pt x="3673179" y="-42663"/>
                  <a:pt x="4616909" y="46235"/>
                  <a:pt x="4762068" y="0"/>
                </a:cubicBezTo>
                <a:cubicBezTo>
                  <a:pt x="4955837" y="26027"/>
                  <a:pt x="5087440" y="-4410"/>
                  <a:pt x="5333689" y="0"/>
                </a:cubicBezTo>
                <a:cubicBezTo>
                  <a:pt x="5568151" y="19435"/>
                  <a:pt x="5681951" y="159939"/>
                  <a:pt x="5714482" y="380793"/>
                </a:cubicBezTo>
                <a:cubicBezTo>
                  <a:pt x="5787660" y="851275"/>
                  <a:pt x="5657999" y="1150168"/>
                  <a:pt x="5714482" y="1332748"/>
                </a:cubicBezTo>
                <a:cubicBezTo>
                  <a:pt x="6056881" y="1429460"/>
                  <a:pt x="6602795" y="1515932"/>
                  <a:pt x="6755946" y="1488603"/>
                </a:cubicBezTo>
                <a:cubicBezTo>
                  <a:pt x="6667327" y="1617821"/>
                  <a:pt x="6052540" y="1810721"/>
                  <a:pt x="5714482" y="1903925"/>
                </a:cubicBezTo>
                <a:lnTo>
                  <a:pt x="5714482" y="1903917"/>
                </a:lnTo>
                <a:cubicBezTo>
                  <a:pt x="5729280" y="2104249"/>
                  <a:pt x="5567553" y="2299260"/>
                  <a:pt x="5333689" y="2284710"/>
                </a:cubicBezTo>
                <a:cubicBezTo>
                  <a:pt x="5098043" y="2247654"/>
                  <a:pt x="4937406" y="2241924"/>
                  <a:pt x="4762068" y="2284710"/>
                </a:cubicBezTo>
                <a:cubicBezTo>
                  <a:pt x="4180848" y="2274569"/>
                  <a:pt x="3522184" y="2233100"/>
                  <a:pt x="3333448" y="2284710"/>
                </a:cubicBezTo>
                <a:lnTo>
                  <a:pt x="3333448" y="2284710"/>
                </a:lnTo>
                <a:cubicBezTo>
                  <a:pt x="2055563" y="2245044"/>
                  <a:pt x="1319411" y="2412359"/>
                  <a:pt x="380793" y="2284710"/>
                </a:cubicBezTo>
                <a:cubicBezTo>
                  <a:pt x="154207" y="2265510"/>
                  <a:pt x="29714" y="2132175"/>
                  <a:pt x="0" y="1903917"/>
                </a:cubicBezTo>
                <a:lnTo>
                  <a:pt x="0" y="1903925"/>
                </a:lnTo>
                <a:cubicBezTo>
                  <a:pt x="-5353" y="1841456"/>
                  <a:pt x="-9919" y="1521378"/>
                  <a:pt x="0" y="1332748"/>
                </a:cubicBezTo>
                <a:lnTo>
                  <a:pt x="0" y="1332748"/>
                </a:lnTo>
                <a:cubicBezTo>
                  <a:pt x="19913" y="984462"/>
                  <a:pt x="39883" y="685500"/>
                  <a:pt x="0" y="380793"/>
                </a:cubicBezTo>
                <a:close/>
              </a:path>
              <a:path w="5714482" h="2284710" stroke="0" extrusionOk="0">
                <a:moveTo>
                  <a:pt x="0" y="380793"/>
                </a:moveTo>
                <a:cubicBezTo>
                  <a:pt x="805" y="167867"/>
                  <a:pt x="154485" y="16500"/>
                  <a:pt x="380793" y="0"/>
                </a:cubicBezTo>
                <a:cubicBezTo>
                  <a:pt x="1391659" y="-30226"/>
                  <a:pt x="2274225" y="19287"/>
                  <a:pt x="3333448" y="0"/>
                </a:cubicBezTo>
                <a:lnTo>
                  <a:pt x="3333448" y="0"/>
                </a:lnTo>
                <a:cubicBezTo>
                  <a:pt x="3950055" y="57875"/>
                  <a:pt x="4428323" y="125756"/>
                  <a:pt x="4762068" y="0"/>
                </a:cubicBezTo>
                <a:cubicBezTo>
                  <a:pt x="4893586" y="-6090"/>
                  <a:pt x="5154297" y="37814"/>
                  <a:pt x="5333689" y="0"/>
                </a:cubicBezTo>
                <a:cubicBezTo>
                  <a:pt x="5562828" y="-2248"/>
                  <a:pt x="5691088" y="137024"/>
                  <a:pt x="5714482" y="380793"/>
                </a:cubicBezTo>
                <a:cubicBezTo>
                  <a:pt x="5697580" y="731695"/>
                  <a:pt x="5662408" y="952468"/>
                  <a:pt x="5714482" y="1332748"/>
                </a:cubicBezTo>
                <a:cubicBezTo>
                  <a:pt x="6237644" y="1383614"/>
                  <a:pt x="6457022" y="1447334"/>
                  <a:pt x="6755946" y="1488603"/>
                </a:cubicBezTo>
                <a:cubicBezTo>
                  <a:pt x="6424974" y="1582622"/>
                  <a:pt x="6004047" y="1891021"/>
                  <a:pt x="5714482" y="1903925"/>
                </a:cubicBezTo>
                <a:lnTo>
                  <a:pt x="5714482" y="1903917"/>
                </a:lnTo>
                <a:cubicBezTo>
                  <a:pt x="5744874" y="2095551"/>
                  <a:pt x="5540729" y="2249717"/>
                  <a:pt x="5333689" y="2284710"/>
                </a:cubicBezTo>
                <a:cubicBezTo>
                  <a:pt x="5268670" y="2270899"/>
                  <a:pt x="5011532" y="2275546"/>
                  <a:pt x="4762068" y="2284710"/>
                </a:cubicBezTo>
                <a:cubicBezTo>
                  <a:pt x="4086233" y="2373272"/>
                  <a:pt x="3729380" y="2408503"/>
                  <a:pt x="3333448" y="2284710"/>
                </a:cubicBezTo>
                <a:lnTo>
                  <a:pt x="3333448" y="2284710"/>
                </a:lnTo>
                <a:cubicBezTo>
                  <a:pt x="2812170" y="2379742"/>
                  <a:pt x="1833536" y="2234787"/>
                  <a:pt x="380793" y="2284710"/>
                </a:cubicBezTo>
                <a:cubicBezTo>
                  <a:pt x="161448" y="2255906"/>
                  <a:pt x="9398" y="2129197"/>
                  <a:pt x="0" y="1903917"/>
                </a:cubicBezTo>
                <a:lnTo>
                  <a:pt x="0" y="1903925"/>
                </a:lnTo>
                <a:cubicBezTo>
                  <a:pt x="45223" y="1638472"/>
                  <a:pt x="-38747" y="1502044"/>
                  <a:pt x="0" y="1332748"/>
                </a:cubicBezTo>
                <a:lnTo>
                  <a:pt x="0" y="1332748"/>
                </a:lnTo>
                <a:cubicBezTo>
                  <a:pt x="-18883" y="986900"/>
                  <a:pt x="-31146" y="483836"/>
                  <a:pt x="0" y="380793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44475365">
                  <a:prstGeom prst="wedgeRoundRectCallout">
                    <a:avLst>
                      <a:gd name="adj1" fmla="val 68225"/>
                      <a:gd name="adj2" fmla="val 1515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về một lần em hoặc bạn mải chơi nên quên việc cần làm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4B726E-4EBA-A1E3-B09D-2B33A8D5DCB7}"/>
              </a:ext>
            </a:extLst>
          </p:cNvPr>
          <p:cNvSpPr/>
          <p:nvPr/>
        </p:nvSpPr>
        <p:spPr>
          <a:xfrm>
            <a:off x="152399" y="142875"/>
            <a:ext cx="11782425" cy="6591300"/>
          </a:xfrm>
          <a:custGeom>
            <a:avLst/>
            <a:gdLst>
              <a:gd name="csX0" fmla="*/ 0 w 11782425"/>
              <a:gd name="csY0" fmla="*/ 825956 h 6591300"/>
              <a:gd name="csX1" fmla="*/ 825956 w 11782425"/>
              <a:gd name="csY1" fmla="*/ 0 h 6591300"/>
              <a:gd name="csX2" fmla="*/ 1501324 w 11782425"/>
              <a:gd name="csY2" fmla="*/ 0 h 6591300"/>
              <a:gd name="csX3" fmla="*/ 2075386 w 11782425"/>
              <a:gd name="csY3" fmla="*/ 0 h 6591300"/>
              <a:gd name="csX4" fmla="*/ 2446838 w 11782425"/>
              <a:gd name="csY4" fmla="*/ 0 h 6591300"/>
              <a:gd name="csX5" fmla="*/ 3020900 w 11782425"/>
              <a:gd name="csY5" fmla="*/ 0 h 6591300"/>
              <a:gd name="csX6" fmla="*/ 3594963 w 11782425"/>
              <a:gd name="csY6" fmla="*/ 0 h 6591300"/>
              <a:gd name="csX7" fmla="*/ 3966415 w 11782425"/>
              <a:gd name="csY7" fmla="*/ 0 h 6591300"/>
              <a:gd name="csX8" fmla="*/ 4439172 w 11782425"/>
              <a:gd name="csY8" fmla="*/ 0 h 6591300"/>
              <a:gd name="csX9" fmla="*/ 4810624 w 11782425"/>
              <a:gd name="csY9" fmla="*/ 0 h 6591300"/>
              <a:gd name="csX10" fmla="*/ 5688602 w 11782425"/>
              <a:gd name="csY10" fmla="*/ 0 h 6591300"/>
              <a:gd name="csX11" fmla="*/ 6161360 w 11782425"/>
              <a:gd name="csY11" fmla="*/ 0 h 6591300"/>
              <a:gd name="csX12" fmla="*/ 6634117 w 11782425"/>
              <a:gd name="csY12" fmla="*/ 0 h 6591300"/>
              <a:gd name="csX13" fmla="*/ 7512095 w 11782425"/>
              <a:gd name="csY13" fmla="*/ 0 h 6591300"/>
              <a:gd name="csX14" fmla="*/ 7883547 w 11782425"/>
              <a:gd name="csY14" fmla="*/ 0 h 6591300"/>
              <a:gd name="csX15" fmla="*/ 8660219 w 11782425"/>
              <a:gd name="csY15" fmla="*/ 0 h 6591300"/>
              <a:gd name="csX16" fmla="*/ 9335587 w 11782425"/>
              <a:gd name="csY16" fmla="*/ 0 h 6591300"/>
              <a:gd name="csX17" fmla="*/ 10112260 w 11782425"/>
              <a:gd name="csY17" fmla="*/ 0 h 6591300"/>
              <a:gd name="csX18" fmla="*/ 10956469 w 11782425"/>
              <a:gd name="csY18" fmla="*/ 0 h 6591300"/>
              <a:gd name="csX19" fmla="*/ 11782425 w 11782425"/>
              <a:gd name="csY19" fmla="*/ 825956 h 6591300"/>
              <a:gd name="csX20" fmla="*/ 11782425 w 11782425"/>
              <a:gd name="csY20" fmla="*/ 1344592 h 6591300"/>
              <a:gd name="csX21" fmla="*/ 11782425 w 11782425"/>
              <a:gd name="csY21" fmla="*/ 1912621 h 6591300"/>
              <a:gd name="csX22" fmla="*/ 11782425 w 11782425"/>
              <a:gd name="csY22" fmla="*/ 2480651 h 6591300"/>
              <a:gd name="csX23" fmla="*/ 11782425 w 11782425"/>
              <a:gd name="csY23" fmla="*/ 3098074 h 6591300"/>
              <a:gd name="csX24" fmla="*/ 11782425 w 11782425"/>
              <a:gd name="csY24" fmla="*/ 3814286 h 6591300"/>
              <a:gd name="csX25" fmla="*/ 11782425 w 11782425"/>
              <a:gd name="csY25" fmla="*/ 4382315 h 6591300"/>
              <a:gd name="csX26" fmla="*/ 11782425 w 11782425"/>
              <a:gd name="csY26" fmla="*/ 4999739 h 6591300"/>
              <a:gd name="csX27" fmla="*/ 11782425 w 11782425"/>
              <a:gd name="csY27" fmla="*/ 5765344 h 6591300"/>
              <a:gd name="csX28" fmla="*/ 10956469 w 11782425"/>
              <a:gd name="csY28" fmla="*/ 6591300 h 6591300"/>
              <a:gd name="csX29" fmla="*/ 10483712 w 11782425"/>
              <a:gd name="csY29" fmla="*/ 6591300 h 6591300"/>
              <a:gd name="csX30" fmla="*/ 9605734 w 11782425"/>
              <a:gd name="csY30" fmla="*/ 6591300 h 6591300"/>
              <a:gd name="csX31" fmla="*/ 8930366 w 11782425"/>
              <a:gd name="csY31" fmla="*/ 6591300 h 6591300"/>
              <a:gd name="csX32" fmla="*/ 8457609 w 11782425"/>
              <a:gd name="csY32" fmla="*/ 6591300 h 6591300"/>
              <a:gd name="csX33" fmla="*/ 7579631 w 11782425"/>
              <a:gd name="csY33" fmla="*/ 6591300 h 6591300"/>
              <a:gd name="csX34" fmla="*/ 6701654 w 11782425"/>
              <a:gd name="csY34" fmla="*/ 6591300 h 6591300"/>
              <a:gd name="csX35" fmla="*/ 6228896 w 11782425"/>
              <a:gd name="csY35" fmla="*/ 6591300 h 6591300"/>
              <a:gd name="csX36" fmla="*/ 5654834 w 11782425"/>
              <a:gd name="csY36" fmla="*/ 6591300 h 6591300"/>
              <a:gd name="csX37" fmla="*/ 4878161 w 11782425"/>
              <a:gd name="csY37" fmla="*/ 6591300 h 6591300"/>
              <a:gd name="csX38" fmla="*/ 4101489 w 11782425"/>
              <a:gd name="csY38" fmla="*/ 6591300 h 6591300"/>
              <a:gd name="csX39" fmla="*/ 3223511 w 11782425"/>
              <a:gd name="csY39" fmla="*/ 6591300 h 6591300"/>
              <a:gd name="csX40" fmla="*/ 2852059 w 11782425"/>
              <a:gd name="csY40" fmla="*/ 6591300 h 6591300"/>
              <a:gd name="csX41" fmla="*/ 2379301 w 11782425"/>
              <a:gd name="csY41" fmla="*/ 6591300 h 6591300"/>
              <a:gd name="csX42" fmla="*/ 1703934 w 11782425"/>
              <a:gd name="csY42" fmla="*/ 6591300 h 6591300"/>
              <a:gd name="csX43" fmla="*/ 825956 w 11782425"/>
              <a:gd name="csY43" fmla="*/ 6591300 h 6591300"/>
              <a:gd name="csX44" fmla="*/ 0 w 11782425"/>
              <a:gd name="csY44" fmla="*/ 5765344 h 6591300"/>
              <a:gd name="csX45" fmla="*/ 0 w 11782425"/>
              <a:gd name="csY45" fmla="*/ 5049133 h 6591300"/>
              <a:gd name="csX46" fmla="*/ 0 w 11782425"/>
              <a:gd name="csY46" fmla="*/ 4431709 h 6591300"/>
              <a:gd name="csX47" fmla="*/ 0 w 11782425"/>
              <a:gd name="csY47" fmla="*/ 3962467 h 6591300"/>
              <a:gd name="csX48" fmla="*/ 0 w 11782425"/>
              <a:gd name="csY48" fmla="*/ 3295650 h 6591300"/>
              <a:gd name="csX49" fmla="*/ 0 w 11782425"/>
              <a:gd name="csY49" fmla="*/ 2727620 h 6591300"/>
              <a:gd name="csX50" fmla="*/ 0 w 11782425"/>
              <a:gd name="csY50" fmla="*/ 2110197 h 6591300"/>
              <a:gd name="csX51" fmla="*/ 0 w 11782425"/>
              <a:gd name="csY51" fmla="*/ 1591561 h 6591300"/>
              <a:gd name="csX52" fmla="*/ 0 w 11782425"/>
              <a:gd name="csY52" fmla="*/ 825956 h 65913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</a:cxnLst>
            <a:rect l="l" t="t" r="r" b="b"/>
            <a:pathLst>
              <a:path w="11782425" h="6591300" fill="none" extrusionOk="0">
                <a:moveTo>
                  <a:pt x="0" y="825956"/>
                </a:moveTo>
                <a:cubicBezTo>
                  <a:pt x="-31041" y="310406"/>
                  <a:pt x="435224" y="-19623"/>
                  <a:pt x="825956" y="0"/>
                </a:cubicBezTo>
                <a:cubicBezTo>
                  <a:pt x="1087981" y="-31407"/>
                  <a:pt x="1179400" y="29802"/>
                  <a:pt x="1501324" y="0"/>
                </a:cubicBezTo>
                <a:cubicBezTo>
                  <a:pt x="1823248" y="-29802"/>
                  <a:pt x="1960525" y="28048"/>
                  <a:pt x="2075386" y="0"/>
                </a:cubicBezTo>
                <a:cubicBezTo>
                  <a:pt x="2190247" y="-28048"/>
                  <a:pt x="2321662" y="-5071"/>
                  <a:pt x="2446838" y="0"/>
                </a:cubicBezTo>
                <a:cubicBezTo>
                  <a:pt x="2572014" y="5071"/>
                  <a:pt x="2837242" y="2415"/>
                  <a:pt x="3020900" y="0"/>
                </a:cubicBezTo>
                <a:cubicBezTo>
                  <a:pt x="3204558" y="-2415"/>
                  <a:pt x="3437317" y="8218"/>
                  <a:pt x="3594963" y="0"/>
                </a:cubicBezTo>
                <a:cubicBezTo>
                  <a:pt x="3752609" y="-8218"/>
                  <a:pt x="3782807" y="7559"/>
                  <a:pt x="3966415" y="0"/>
                </a:cubicBezTo>
                <a:cubicBezTo>
                  <a:pt x="4150023" y="-7559"/>
                  <a:pt x="4267900" y="22356"/>
                  <a:pt x="4439172" y="0"/>
                </a:cubicBezTo>
                <a:cubicBezTo>
                  <a:pt x="4610444" y="-22356"/>
                  <a:pt x="4670284" y="10658"/>
                  <a:pt x="4810624" y="0"/>
                </a:cubicBezTo>
                <a:cubicBezTo>
                  <a:pt x="4950964" y="-10658"/>
                  <a:pt x="5293996" y="15824"/>
                  <a:pt x="5688602" y="0"/>
                </a:cubicBezTo>
                <a:cubicBezTo>
                  <a:pt x="6083208" y="-15824"/>
                  <a:pt x="5983131" y="9386"/>
                  <a:pt x="6161360" y="0"/>
                </a:cubicBezTo>
                <a:cubicBezTo>
                  <a:pt x="6339589" y="-9386"/>
                  <a:pt x="6476132" y="1002"/>
                  <a:pt x="6634117" y="0"/>
                </a:cubicBezTo>
                <a:cubicBezTo>
                  <a:pt x="6792102" y="-1002"/>
                  <a:pt x="7216516" y="-38005"/>
                  <a:pt x="7512095" y="0"/>
                </a:cubicBezTo>
                <a:cubicBezTo>
                  <a:pt x="7807674" y="38005"/>
                  <a:pt x="7747069" y="17925"/>
                  <a:pt x="7883547" y="0"/>
                </a:cubicBezTo>
                <a:cubicBezTo>
                  <a:pt x="8020025" y="-17925"/>
                  <a:pt x="8293805" y="4920"/>
                  <a:pt x="8660219" y="0"/>
                </a:cubicBezTo>
                <a:cubicBezTo>
                  <a:pt x="9026633" y="-4920"/>
                  <a:pt x="9076200" y="28353"/>
                  <a:pt x="9335587" y="0"/>
                </a:cubicBezTo>
                <a:cubicBezTo>
                  <a:pt x="9594974" y="-28353"/>
                  <a:pt x="9864310" y="25781"/>
                  <a:pt x="10112260" y="0"/>
                </a:cubicBezTo>
                <a:cubicBezTo>
                  <a:pt x="10360210" y="-25781"/>
                  <a:pt x="10685386" y="-20254"/>
                  <a:pt x="10956469" y="0"/>
                </a:cubicBezTo>
                <a:cubicBezTo>
                  <a:pt x="11422639" y="71271"/>
                  <a:pt x="11757132" y="365755"/>
                  <a:pt x="11782425" y="825956"/>
                </a:cubicBezTo>
                <a:cubicBezTo>
                  <a:pt x="11802414" y="1058122"/>
                  <a:pt x="11769766" y="1136952"/>
                  <a:pt x="11782425" y="1344592"/>
                </a:cubicBezTo>
                <a:cubicBezTo>
                  <a:pt x="11795084" y="1552232"/>
                  <a:pt x="11800891" y="1744151"/>
                  <a:pt x="11782425" y="1912621"/>
                </a:cubicBezTo>
                <a:cubicBezTo>
                  <a:pt x="11763959" y="2081091"/>
                  <a:pt x="11771181" y="2283994"/>
                  <a:pt x="11782425" y="2480651"/>
                </a:cubicBezTo>
                <a:cubicBezTo>
                  <a:pt x="11793670" y="2677308"/>
                  <a:pt x="11764950" y="2943179"/>
                  <a:pt x="11782425" y="3098074"/>
                </a:cubicBezTo>
                <a:cubicBezTo>
                  <a:pt x="11799900" y="3252969"/>
                  <a:pt x="11815162" y="3566973"/>
                  <a:pt x="11782425" y="3814286"/>
                </a:cubicBezTo>
                <a:cubicBezTo>
                  <a:pt x="11749688" y="4061599"/>
                  <a:pt x="11780144" y="4248833"/>
                  <a:pt x="11782425" y="4382315"/>
                </a:cubicBezTo>
                <a:cubicBezTo>
                  <a:pt x="11784706" y="4515797"/>
                  <a:pt x="11759870" y="4854265"/>
                  <a:pt x="11782425" y="4999739"/>
                </a:cubicBezTo>
                <a:cubicBezTo>
                  <a:pt x="11804980" y="5145213"/>
                  <a:pt x="11769781" y="5579944"/>
                  <a:pt x="11782425" y="5765344"/>
                </a:cubicBezTo>
                <a:cubicBezTo>
                  <a:pt x="11672917" y="6237219"/>
                  <a:pt x="11366849" y="6620048"/>
                  <a:pt x="10956469" y="6591300"/>
                </a:cubicBezTo>
                <a:cubicBezTo>
                  <a:pt x="10722063" y="6613748"/>
                  <a:pt x="10580370" y="6576774"/>
                  <a:pt x="10483712" y="6591300"/>
                </a:cubicBezTo>
                <a:cubicBezTo>
                  <a:pt x="10387054" y="6605826"/>
                  <a:pt x="9921410" y="6625846"/>
                  <a:pt x="9605734" y="6591300"/>
                </a:cubicBezTo>
                <a:cubicBezTo>
                  <a:pt x="9290058" y="6556754"/>
                  <a:pt x="9237966" y="6579880"/>
                  <a:pt x="8930366" y="6591300"/>
                </a:cubicBezTo>
                <a:cubicBezTo>
                  <a:pt x="8622766" y="6602720"/>
                  <a:pt x="8626430" y="6579152"/>
                  <a:pt x="8457609" y="6591300"/>
                </a:cubicBezTo>
                <a:cubicBezTo>
                  <a:pt x="8288788" y="6603448"/>
                  <a:pt x="7810891" y="6610495"/>
                  <a:pt x="7579631" y="6591300"/>
                </a:cubicBezTo>
                <a:cubicBezTo>
                  <a:pt x="7348371" y="6572105"/>
                  <a:pt x="6878397" y="6574172"/>
                  <a:pt x="6701654" y="6591300"/>
                </a:cubicBezTo>
                <a:cubicBezTo>
                  <a:pt x="6524911" y="6608428"/>
                  <a:pt x="6359252" y="6601043"/>
                  <a:pt x="6228896" y="6591300"/>
                </a:cubicBezTo>
                <a:cubicBezTo>
                  <a:pt x="6098540" y="6581557"/>
                  <a:pt x="5889822" y="6611909"/>
                  <a:pt x="5654834" y="6591300"/>
                </a:cubicBezTo>
                <a:cubicBezTo>
                  <a:pt x="5419846" y="6570691"/>
                  <a:pt x="5252383" y="6606877"/>
                  <a:pt x="4878161" y="6591300"/>
                </a:cubicBezTo>
                <a:cubicBezTo>
                  <a:pt x="4503939" y="6575723"/>
                  <a:pt x="4440546" y="6625522"/>
                  <a:pt x="4101489" y="6591300"/>
                </a:cubicBezTo>
                <a:cubicBezTo>
                  <a:pt x="3762432" y="6557078"/>
                  <a:pt x="3547585" y="6634612"/>
                  <a:pt x="3223511" y="6591300"/>
                </a:cubicBezTo>
                <a:cubicBezTo>
                  <a:pt x="2899437" y="6547988"/>
                  <a:pt x="2956612" y="6589126"/>
                  <a:pt x="2852059" y="6591300"/>
                </a:cubicBezTo>
                <a:cubicBezTo>
                  <a:pt x="2747506" y="6593474"/>
                  <a:pt x="2525896" y="6603687"/>
                  <a:pt x="2379301" y="6591300"/>
                </a:cubicBezTo>
                <a:cubicBezTo>
                  <a:pt x="2232706" y="6578913"/>
                  <a:pt x="1891948" y="6578588"/>
                  <a:pt x="1703934" y="6591300"/>
                </a:cubicBezTo>
                <a:cubicBezTo>
                  <a:pt x="1515920" y="6604012"/>
                  <a:pt x="1132977" y="6603425"/>
                  <a:pt x="825956" y="6591300"/>
                </a:cubicBezTo>
                <a:cubicBezTo>
                  <a:pt x="388956" y="6530096"/>
                  <a:pt x="28980" y="6150296"/>
                  <a:pt x="0" y="5765344"/>
                </a:cubicBezTo>
                <a:cubicBezTo>
                  <a:pt x="27345" y="5543743"/>
                  <a:pt x="6874" y="5289718"/>
                  <a:pt x="0" y="5049133"/>
                </a:cubicBezTo>
                <a:cubicBezTo>
                  <a:pt x="-6874" y="4808548"/>
                  <a:pt x="2361" y="4560975"/>
                  <a:pt x="0" y="4431709"/>
                </a:cubicBezTo>
                <a:cubicBezTo>
                  <a:pt x="-2361" y="4302443"/>
                  <a:pt x="22033" y="4086334"/>
                  <a:pt x="0" y="3962467"/>
                </a:cubicBezTo>
                <a:cubicBezTo>
                  <a:pt x="-22033" y="3838600"/>
                  <a:pt x="-10990" y="3430526"/>
                  <a:pt x="0" y="3295650"/>
                </a:cubicBezTo>
                <a:cubicBezTo>
                  <a:pt x="10990" y="3160774"/>
                  <a:pt x="22462" y="2896351"/>
                  <a:pt x="0" y="2727620"/>
                </a:cubicBezTo>
                <a:cubicBezTo>
                  <a:pt x="-22462" y="2558889"/>
                  <a:pt x="9521" y="2266741"/>
                  <a:pt x="0" y="2110197"/>
                </a:cubicBezTo>
                <a:cubicBezTo>
                  <a:pt x="-9521" y="1953653"/>
                  <a:pt x="893" y="1824657"/>
                  <a:pt x="0" y="1591561"/>
                </a:cubicBezTo>
                <a:cubicBezTo>
                  <a:pt x="-893" y="1358465"/>
                  <a:pt x="-36069" y="1114263"/>
                  <a:pt x="0" y="825956"/>
                </a:cubicBezTo>
                <a:close/>
              </a:path>
              <a:path w="11782425" h="6591300" stroke="0" extrusionOk="0">
                <a:moveTo>
                  <a:pt x="0" y="825956"/>
                </a:moveTo>
                <a:cubicBezTo>
                  <a:pt x="3076" y="463846"/>
                  <a:pt x="412937" y="77094"/>
                  <a:pt x="825956" y="0"/>
                </a:cubicBezTo>
                <a:cubicBezTo>
                  <a:pt x="1156087" y="-31485"/>
                  <a:pt x="1303110" y="13314"/>
                  <a:pt x="1602629" y="0"/>
                </a:cubicBezTo>
                <a:cubicBezTo>
                  <a:pt x="1902148" y="-13314"/>
                  <a:pt x="1923985" y="-7531"/>
                  <a:pt x="2075386" y="0"/>
                </a:cubicBezTo>
                <a:cubicBezTo>
                  <a:pt x="2226787" y="7531"/>
                  <a:pt x="2312409" y="13526"/>
                  <a:pt x="2548143" y="0"/>
                </a:cubicBezTo>
                <a:cubicBezTo>
                  <a:pt x="2783877" y="-13526"/>
                  <a:pt x="2993055" y="28342"/>
                  <a:pt x="3324816" y="0"/>
                </a:cubicBezTo>
                <a:cubicBezTo>
                  <a:pt x="3656577" y="-28342"/>
                  <a:pt x="3660534" y="-2400"/>
                  <a:pt x="3898878" y="0"/>
                </a:cubicBezTo>
                <a:cubicBezTo>
                  <a:pt x="4137222" y="2400"/>
                  <a:pt x="4454159" y="-43424"/>
                  <a:pt x="4776856" y="0"/>
                </a:cubicBezTo>
                <a:cubicBezTo>
                  <a:pt x="5099553" y="43424"/>
                  <a:pt x="5328600" y="39467"/>
                  <a:pt x="5654834" y="0"/>
                </a:cubicBezTo>
                <a:cubicBezTo>
                  <a:pt x="5981068" y="-39467"/>
                  <a:pt x="6170485" y="1441"/>
                  <a:pt x="6431507" y="0"/>
                </a:cubicBezTo>
                <a:cubicBezTo>
                  <a:pt x="6692529" y="-1441"/>
                  <a:pt x="6789616" y="23530"/>
                  <a:pt x="6904264" y="0"/>
                </a:cubicBezTo>
                <a:cubicBezTo>
                  <a:pt x="7018912" y="-23530"/>
                  <a:pt x="7165018" y="13794"/>
                  <a:pt x="7275716" y="0"/>
                </a:cubicBezTo>
                <a:cubicBezTo>
                  <a:pt x="7386414" y="-13794"/>
                  <a:pt x="7921330" y="4494"/>
                  <a:pt x="8153694" y="0"/>
                </a:cubicBezTo>
                <a:cubicBezTo>
                  <a:pt x="8386058" y="-4494"/>
                  <a:pt x="8661237" y="14540"/>
                  <a:pt x="8829061" y="0"/>
                </a:cubicBezTo>
                <a:cubicBezTo>
                  <a:pt x="8996885" y="-14540"/>
                  <a:pt x="9275977" y="19805"/>
                  <a:pt x="9504429" y="0"/>
                </a:cubicBezTo>
                <a:cubicBezTo>
                  <a:pt x="9732881" y="-19805"/>
                  <a:pt x="9870897" y="4413"/>
                  <a:pt x="9977186" y="0"/>
                </a:cubicBezTo>
                <a:cubicBezTo>
                  <a:pt x="10083475" y="-4413"/>
                  <a:pt x="10701638" y="-6463"/>
                  <a:pt x="10956469" y="0"/>
                </a:cubicBezTo>
                <a:cubicBezTo>
                  <a:pt x="11499328" y="19674"/>
                  <a:pt x="11746176" y="357795"/>
                  <a:pt x="11782425" y="825956"/>
                </a:cubicBezTo>
                <a:cubicBezTo>
                  <a:pt x="11780179" y="935009"/>
                  <a:pt x="11787911" y="1234379"/>
                  <a:pt x="11782425" y="1344592"/>
                </a:cubicBezTo>
                <a:cubicBezTo>
                  <a:pt x="11776939" y="1454805"/>
                  <a:pt x="11747693" y="1797041"/>
                  <a:pt x="11782425" y="2060803"/>
                </a:cubicBezTo>
                <a:cubicBezTo>
                  <a:pt x="11817157" y="2324565"/>
                  <a:pt x="11781096" y="2539657"/>
                  <a:pt x="11782425" y="2727620"/>
                </a:cubicBezTo>
                <a:cubicBezTo>
                  <a:pt x="11783754" y="2915583"/>
                  <a:pt x="11764051" y="3159496"/>
                  <a:pt x="11782425" y="3295650"/>
                </a:cubicBezTo>
                <a:cubicBezTo>
                  <a:pt x="11800800" y="3431804"/>
                  <a:pt x="11795261" y="3636177"/>
                  <a:pt x="11782425" y="3814286"/>
                </a:cubicBezTo>
                <a:cubicBezTo>
                  <a:pt x="11769589" y="3992395"/>
                  <a:pt x="11766834" y="4176182"/>
                  <a:pt x="11782425" y="4332921"/>
                </a:cubicBezTo>
                <a:cubicBezTo>
                  <a:pt x="11798016" y="4489661"/>
                  <a:pt x="11761075" y="4736883"/>
                  <a:pt x="11782425" y="5049133"/>
                </a:cubicBezTo>
                <a:cubicBezTo>
                  <a:pt x="11803775" y="5361383"/>
                  <a:pt x="11804052" y="5430192"/>
                  <a:pt x="11782425" y="5765344"/>
                </a:cubicBezTo>
                <a:cubicBezTo>
                  <a:pt x="11778282" y="6208126"/>
                  <a:pt x="11406006" y="6606104"/>
                  <a:pt x="10956469" y="6591300"/>
                </a:cubicBezTo>
                <a:cubicBezTo>
                  <a:pt x="10570799" y="6609786"/>
                  <a:pt x="10383708" y="6605044"/>
                  <a:pt x="10078491" y="6591300"/>
                </a:cubicBezTo>
                <a:cubicBezTo>
                  <a:pt x="9773274" y="6577556"/>
                  <a:pt x="9864481" y="6588244"/>
                  <a:pt x="9707039" y="6591300"/>
                </a:cubicBezTo>
                <a:cubicBezTo>
                  <a:pt x="9549597" y="6594356"/>
                  <a:pt x="9399818" y="6607565"/>
                  <a:pt x="9234282" y="6591300"/>
                </a:cubicBezTo>
                <a:cubicBezTo>
                  <a:pt x="9068746" y="6575035"/>
                  <a:pt x="8922834" y="6572554"/>
                  <a:pt x="8761525" y="6591300"/>
                </a:cubicBezTo>
                <a:cubicBezTo>
                  <a:pt x="8600216" y="6610046"/>
                  <a:pt x="8162043" y="6623710"/>
                  <a:pt x="7984852" y="6591300"/>
                </a:cubicBezTo>
                <a:cubicBezTo>
                  <a:pt x="7807661" y="6558890"/>
                  <a:pt x="7703196" y="6573140"/>
                  <a:pt x="7613400" y="6591300"/>
                </a:cubicBezTo>
                <a:cubicBezTo>
                  <a:pt x="7523604" y="6609460"/>
                  <a:pt x="7284803" y="6575734"/>
                  <a:pt x="7140642" y="6591300"/>
                </a:cubicBezTo>
                <a:cubicBezTo>
                  <a:pt x="6996481" y="6606866"/>
                  <a:pt x="6442178" y="6590915"/>
                  <a:pt x="6262665" y="6591300"/>
                </a:cubicBezTo>
                <a:cubicBezTo>
                  <a:pt x="6083152" y="6591685"/>
                  <a:pt x="6011256" y="6602950"/>
                  <a:pt x="5891213" y="6591300"/>
                </a:cubicBezTo>
                <a:cubicBezTo>
                  <a:pt x="5771170" y="6579650"/>
                  <a:pt x="5689842" y="6608971"/>
                  <a:pt x="5519760" y="6591300"/>
                </a:cubicBezTo>
                <a:cubicBezTo>
                  <a:pt x="5349678" y="6573629"/>
                  <a:pt x="5272932" y="6593349"/>
                  <a:pt x="5148308" y="6591300"/>
                </a:cubicBezTo>
                <a:cubicBezTo>
                  <a:pt x="5023684" y="6589251"/>
                  <a:pt x="4705247" y="6611026"/>
                  <a:pt x="4472941" y="6591300"/>
                </a:cubicBezTo>
                <a:cubicBezTo>
                  <a:pt x="4240635" y="6571574"/>
                  <a:pt x="4128592" y="6567660"/>
                  <a:pt x="3797573" y="6591300"/>
                </a:cubicBezTo>
                <a:cubicBezTo>
                  <a:pt x="3466554" y="6614940"/>
                  <a:pt x="3307397" y="6615911"/>
                  <a:pt x="3122206" y="6591300"/>
                </a:cubicBezTo>
                <a:cubicBezTo>
                  <a:pt x="2937015" y="6566689"/>
                  <a:pt x="2540576" y="6633222"/>
                  <a:pt x="2244228" y="6591300"/>
                </a:cubicBezTo>
                <a:cubicBezTo>
                  <a:pt x="1947880" y="6549378"/>
                  <a:pt x="1722680" y="6599683"/>
                  <a:pt x="1568860" y="6591300"/>
                </a:cubicBezTo>
                <a:cubicBezTo>
                  <a:pt x="1415040" y="6582917"/>
                  <a:pt x="1156353" y="6622781"/>
                  <a:pt x="825956" y="6591300"/>
                </a:cubicBezTo>
                <a:cubicBezTo>
                  <a:pt x="342576" y="6533819"/>
                  <a:pt x="-43978" y="6256110"/>
                  <a:pt x="0" y="5765344"/>
                </a:cubicBezTo>
                <a:cubicBezTo>
                  <a:pt x="16914" y="5622377"/>
                  <a:pt x="-20997" y="5429334"/>
                  <a:pt x="0" y="5147921"/>
                </a:cubicBezTo>
                <a:cubicBezTo>
                  <a:pt x="20997" y="4866508"/>
                  <a:pt x="19059" y="4757648"/>
                  <a:pt x="0" y="4579891"/>
                </a:cubicBezTo>
                <a:cubicBezTo>
                  <a:pt x="-19059" y="4402134"/>
                  <a:pt x="3419" y="4224597"/>
                  <a:pt x="0" y="4110649"/>
                </a:cubicBezTo>
                <a:cubicBezTo>
                  <a:pt x="-3419" y="3996701"/>
                  <a:pt x="-17350" y="3712566"/>
                  <a:pt x="0" y="3542619"/>
                </a:cubicBezTo>
                <a:cubicBezTo>
                  <a:pt x="17350" y="3372672"/>
                  <a:pt x="-4957" y="3202038"/>
                  <a:pt x="0" y="3023984"/>
                </a:cubicBezTo>
                <a:cubicBezTo>
                  <a:pt x="4957" y="2845930"/>
                  <a:pt x="9404" y="2749843"/>
                  <a:pt x="0" y="2554742"/>
                </a:cubicBezTo>
                <a:cubicBezTo>
                  <a:pt x="-9404" y="2359641"/>
                  <a:pt x="28752" y="2049588"/>
                  <a:pt x="0" y="1838531"/>
                </a:cubicBezTo>
                <a:cubicBezTo>
                  <a:pt x="-28752" y="1627474"/>
                  <a:pt x="35182" y="1093789"/>
                  <a:pt x="0" y="82595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608" y="369569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em mèo trắng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Vác giỏ đi câu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ngồi bờ ao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ra sông cái.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62A6E7-8ED4-4520-A915-A2737B184107}"/>
              </a:ext>
            </a:extLst>
          </p:cNvPr>
          <p:cNvSpPr/>
          <p:nvPr/>
        </p:nvSpPr>
        <p:spPr>
          <a:xfrm>
            <a:off x="95983" y="2150744"/>
            <a:ext cx="4485541" cy="289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Hiu hiu gió thổi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 ngủ quá chừng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anh ngả lưng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 luôn một giấc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 riêng thầm nhắc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có em rồi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4A9195-4CD6-431C-BF9B-C1A7819AA01D}"/>
              </a:ext>
            </a:extLst>
          </p:cNvPr>
          <p:cNvSpPr/>
          <p:nvPr/>
        </p:nvSpPr>
        <p:spPr>
          <a:xfrm>
            <a:off x="95983" y="4760594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em đang ngồi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bầy thỏ bạn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 chơi múa lượn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 quá là vui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B959CF-E02C-47F0-A974-92B2BD8DFBBC}"/>
              </a:ext>
            </a:extLst>
          </p:cNvPr>
          <p:cNvSpPr/>
          <p:nvPr/>
        </p:nvSpPr>
        <p:spPr>
          <a:xfrm>
            <a:off x="4144108" y="960119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nghĩ: Ồ thôi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câu cũng đủ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 rồi hớn hở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Nhập bọn vui chơi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32E4CF-E275-48BC-BFFC-9C9AFA8D5B51}"/>
              </a:ext>
            </a:extLst>
          </p:cNvPr>
          <p:cNvSpPr/>
          <p:nvPr/>
        </p:nvSpPr>
        <p:spPr>
          <a:xfrm>
            <a:off x="4153633" y="2827019"/>
            <a:ext cx="4485541" cy="2491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 ông mặt trời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 núi đi ngủ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Đôi mèo hối hả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Quay về lều tranh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 em, giỏ 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con cá nhỏ…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1FC60D-4CFA-4FBC-9EFE-9654A82B9E17}"/>
              </a:ext>
            </a:extLst>
          </p:cNvPr>
          <p:cNvSpPr/>
          <p:nvPr/>
        </p:nvSpPr>
        <p:spPr>
          <a:xfrm>
            <a:off x="5772883" y="5208269"/>
            <a:ext cx="4485541" cy="45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0AC6E1-D317-4169-BDD3-E58A8B1E7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886" y="236951"/>
            <a:ext cx="4255377" cy="7071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27B9A0-321A-446E-8CA7-133AF51C7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898" y="209758"/>
            <a:ext cx="4517913" cy="4019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E80A62-C8C9-49FF-AFC4-F0C51FCC9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900" y="4195762"/>
            <a:ext cx="2633662" cy="2347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456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6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F366051-38F2-6C4D-E674-64829B891359}"/>
              </a:ext>
            </a:extLst>
          </p:cNvPr>
          <p:cNvSpPr/>
          <p:nvPr/>
        </p:nvSpPr>
        <p:spPr>
          <a:xfrm>
            <a:off x="720589" y="571500"/>
            <a:ext cx="10985635" cy="4962525"/>
          </a:xfrm>
          <a:custGeom>
            <a:avLst/>
            <a:gdLst>
              <a:gd name="csX0" fmla="*/ 0 w 10985635"/>
              <a:gd name="csY0" fmla="*/ 827104 h 4962525"/>
              <a:gd name="csX1" fmla="*/ 827104 w 10985635"/>
              <a:gd name="csY1" fmla="*/ 0 h 4962525"/>
              <a:gd name="csX2" fmla="*/ 10158531 w 10985635"/>
              <a:gd name="csY2" fmla="*/ 0 h 4962525"/>
              <a:gd name="csX3" fmla="*/ 10985635 w 10985635"/>
              <a:gd name="csY3" fmla="*/ 827104 h 4962525"/>
              <a:gd name="csX4" fmla="*/ 10985635 w 10985635"/>
              <a:gd name="csY4" fmla="*/ 4135421 h 4962525"/>
              <a:gd name="csX5" fmla="*/ 10158531 w 10985635"/>
              <a:gd name="csY5" fmla="*/ 4962525 h 4962525"/>
              <a:gd name="csX6" fmla="*/ 827104 w 10985635"/>
              <a:gd name="csY6" fmla="*/ 4962525 h 4962525"/>
              <a:gd name="csX7" fmla="*/ 0 w 10985635"/>
              <a:gd name="csY7" fmla="*/ 4135421 h 4962525"/>
              <a:gd name="csX8" fmla="*/ 0 w 10985635"/>
              <a:gd name="csY8" fmla="*/ 827104 h 49625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0985635" h="4962525" fill="none" extrusionOk="0">
                <a:moveTo>
                  <a:pt x="0" y="827104"/>
                </a:moveTo>
                <a:cubicBezTo>
                  <a:pt x="5711" y="333471"/>
                  <a:pt x="339604" y="16998"/>
                  <a:pt x="827104" y="0"/>
                </a:cubicBezTo>
                <a:cubicBezTo>
                  <a:pt x="5109159" y="-73180"/>
                  <a:pt x="7117563" y="86135"/>
                  <a:pt x="10158531" y="0"/>
                </a:cubicBezTo>
                <a:cubicBezTo>
                  <a:pt x="10674987" y="17761"/>
                  <a:pt x="10941924" y="350673"/>
                  <a:pt x="10985635" y="827104"/>
                </a:cubicBezTo>
                <a:cubicBezTo>
                  <a:pt x="11141545" y="2300946"/>
                  <a:pt x="10846141" y="3802787"/>
                  <a:pt x="10985635" y="4135421"/>
                </a:cubicBezTo>
                <a:cubicBezTo>
                  <a:pt x="10941388" y="4587407"/>
                  <a:pt x="10652034" y="4916512"/>
                  <a:pt x="10158531" y="4962525"/>
                </a:cubicBezTo>
                <a:cubicBezTo>
                  <a:pt x="8956883" y="5007385"/>
                  <a:pt x="5333063" y="5080147"/>
                  <a:pt x="827104" y="4962525"/>
                </a:cubicBezTo>
                <a:cubicBezTo>
                  <a:pt x="333269" y="5041873"/>
                  <a:pt x="24307" y="4578195"/>
                  <a:pt x="0" y="4135421"/>
                </a:cubicBezTo>
                <a:cubicBezTo>
                  <a:pt x="-60313" y="3788653"/>
                  <a:pt x="168062" y="1725804"/>
                  <a:pt x="0" y="827104"/>
                </a:cubicBezTo>
                <a:close/>
              </a:path>
              <a:path w="10985635" h="4962525" stroke="0" extrusionOk="0">
                <a:moveTo>
                  <a:pt x="0" y="827104"/>
                </a:moveTo>
                <a:cubicBezTo>
                  <a:pt x="1068" y="377075"/>
                  <a:pt x="345647" y="-31176"/>
                  <a:pt x="827104" y="0"/>
                </a:cubicBezTo>
                <a:cubicBezTo>
                  <a:pt x="2607095" y="33707"/>
                  <a:pt x="6866521" y="-162475"/>
                  <a:pt x="10158531" y="0"/>
                </a:cubicBezTo>
                <a:cubicBezTo>
                  <a:pt x="10624992" y="-2968"/>
                  <a:pt x="10943179" y="402086"/>
                  <a:pt x="10985635" y="827104"/>
                </a:cubicBezTo>
                <a:cubicBezTo>
                  <a:pt x="10889446" y="2374480"/>
                  <a:pt x="11039150" y="2813543"/>
                  <a:pt x="10985635" y="4135421"/>
                </a:cubicBezTo>
                <a:cubicBezTo>
                  <a:pt x="11038322" y="4636231"/>
                  <a:pt x="10535595" y="4923575"/>
                  <a:pt x="10158531" y="4962525"/>
                </a:cubicBezTo>
                <a:cubicBezTo>
                  <a:pt x="7544092" y="5015376"/>
                  <a:pt x="4533252" y="5084807"/>
                  <a:pt x="827104" y="4962525"/>
                </a:cubicBezTo>
                <a:cubicBezTo>
                  <a:pt x="380123" y="5016448"/>
                  <a:pt x="80812" y="4599436"/>
                  <a:pt x="0" y="4135421"/>
                </a:cubicBezTo>
                <a:cubicBezTo>
                  <a:pt x="41338" y="3139642"/>
                  <a:pt x="-94415" y="2288143"/>
                  <a:pt x="0" y="82710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27455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CC4E70-5D83-4398-80AC-9BF12CBB16FA}"/>
              </a:ext>
            </a:extLst>
          </p:cNvPr>
          <p:cNvGrpSpPr/>
          <p:nvPr/>
        </p:nvGrpSpPr>
        <p:grpSpPr>
          <a:xfrm>
            <a:off x="1676720" y="2301967"/>
            <a:ext cx="4535254" cy="1031631"/>
            <a:chOff x="6308591" y="1081302"/>
            <a:chExt cx="4535254" cy="103163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0464D05-D861-4E5A-A3B1-3EDB25A859DB}"/>
                </a:ext>
              </a:extLst>
            </p:cNvPr>
            <p:cNvSpPr/>
            <p:nvPr/>
          </p:nvSpPr>
          <p:spPr>
            <a:xfrm>
              <a:off x="6824406" y="1268211"/>
              <a:ext cx="4019439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vác</a:t>
              </a:r>
              <a:endPara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6F1DCF-4875-4993-ABF5-0CD1F17A3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8591" y="1081302"/>
              <a:ext cx="1031631" cy="103163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C7F647-EE1A-48DA-A3C5-59EEA78744FE}"/>
              </a:ext>
            </a:extLst>
          </p:cNvPr>
          <p:cNvGrpSpPr/>
          <p:nvPr/>
        </p:nvGrpSpPr>
        <p:grpSpPr>
          <a:xfrm>
            <a:off x="1676720" y="3425350"/>
            <a:ext cx="4535254" cy="1035920"/>
            <a:chOff x="6308591" y="2204685"/>
            <a:chExt cx="4535254" cy="103592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D36138F-D218-4369-B805-229C0A2AD6ED}"/>
                </a:ext>
              </a:extLst>
            </p:cNvPr>
            <p:cNvSpPr/>
            <p:nvPr/>
          </p:nvSpPr>
          <p:spPr>
            <a:xfrm>
              <a:off x="6824407" y="2395883"/>
              <a:ext cx="4019438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giỏ</a:t>
              </a:r>
              <a:endPara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08E88A1-24E1-459A-A398-D473892C3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8591" y="2204685"/>
              <a:ext cx="1031631" cy="1031631"/>
            </a:xfrm>
            <a:prstGeom prst="rect">
              <a:avLst/>
            </a:prstGeom>
          </p:spPr>
        </p:pic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ADC6D8-371F-4699-9721-047AE4D7AD9B}"/>
              </a:ext>
            </a:extLst>
          </p:cNvPr>
          <p:cNvSpPr/>
          <p:nvPr/>
        </p:nvSpPr>
        <p:spPr>
          <a:xfrm>
            <a:off x="3735635" y="1076325"/>
            <a:ext cx="4881770" cy="844722"/>
          </a:xfrm>
          <a:custGeom>
            <a:avLst/>
            <a:gdLst>
              <a:gd name="csX0" fmla="*/ 0 w 4881770"/>
              <a:gd name="csY0" fmla="*/ 422361 h 844722"/>
              <a:gd name="csX1" fmla="*/ 422361 w 4881770"/>
              <a:gd name="csY1" fmla="*/ 0 h 844722"/>
              <a:gd name="csX2" fmla="*/ 1135573 w 4881770"/>
              <a:gd name="csY2" fmla="*/ 0 h 844722"/>
              <a:gd name="csX3" fmla="*/ 1889155 w 4881770"/>
              <a:gd name="csY3" fmla="*/ 0 h 844722"/>
              <a:gd name="csX4" fmla="*/ 2602367 w 4881770"/>
              <a:gd name="csY4" fmla="*/ 0 h 844722"/>
              <a:gd name="csX5" fmla="*/ 3234838 w 4881770"/>
              <a:gd name="csY5" fmla="*/ 0 h 844722"/>
              <a:gd name="csX6" fmla="*/ 3867309 w 4881770"/>
              <a:gd name="csY6" fmla="*/ 0 h 844722"/>
              <a:gd name="csX7" fmla="*/ 4459409 w 4881770"/>
              <a:gd name="csY7" fmla="*/ 0 h 844722"/>
              <a:gd name="csX8" fmla="*/ 4881770 w 4881770"/>
              <a:gd name="csY8" fmla="*/ 422361 h 844722"/>
              <a:gd name="csX9" fmla="*/ 4881770 w 4881770"/>
              <a:gd name="csY9" fmla="*/ 422361 h 844722"/>
              <a:gd name="csX10" fmla="*/ 4459409 w 4881770"/>
              <a:gd name="csY10" fmla="*/ 844722 h 844722"/>
              <a:gd name="csX11" fmla="*/ 3746197 w 4881770"/>
              <a:gd name="csY11" fmla="*/ 844722 h 844722"/>
              <a:gd name="csX12" fmla="*/ 3154097 w 4881770"/>
              <a:gd name="csY12" fmla="*/ 844722 h 844722"/>
              <a:gd name="csX13" fmla="*/ 2481255 w 4881770"/>
              <a:gd name="csY13" fmla="*/ 844722 h 844722"/>
              <a:gd name="csX14" fmla="*/ 1929526 w 4881770"/>
              <a:gd name="csY14" fmla="*/ 844722 h 844722"/>
              <a:gd name="csX15" fmla="*/ 1377796 w 4881770"/>
              <a:gd name="csY15" fmla="*/ 844722 h 844722"/>
              <a:gd name="csX16" fmla="*/ 422361 w 4881770"/>
              <a:gd name="csY16" fmla="*/ 844722 h 844722"/>
              <a:gd name="csX17" fmla="*/ 0 w 4881770"/>
              <a:gd name="csY17" fmla="*/ 422361 h 8447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4881770" h="844722" fill="none" extrusionOk="0">
                <a:moveTo>
                  <a:pt x="0" y="422361"/>
                </a:moveTo>
                <a:cubicBezTo>
                  <a:pt x="13372" y="208062"/>
                  <a:pt x="179292" y="-28592"/>
                  <a:pt x="422361" y="0"/>
                </a:cubicBezTo>
                <a:cubicBezTo>
                  <a:pt x="775591" y="24639"/>
                  <a:pt x="975047" y="-22289"/>
                  <a:pt x="1135573" y="0"/>
                </a:cubicBezTo>
                <a:cubicBezTo>
                  <a:pt x="1296099" y="22289"/>
                  <a:pt x="1595124" y="18895"/>
                  <a:pt x="1889155" y="0"/>
                </a:cubicBezTo>
                <a:cubicBezTo>
                  <a:pt x="2183186" y="-18895"/>
                  <a:pt x="2326840" y="12919"/>
                  <a:pt x="2602367" y="0"/>
                </a:cubicBezTo>
                <a:cubicBezTo>
                  <a:pt x="2877894" y="-12919"/>
                  <a:pt x="3094056" y="26062"/>
                  <a:pt x="3234838" y="0"/>
                </a:cubicBezTo>
                <a:cubicBezTo>
                  <a:pt x="3375620" y="-26062"/>
                  <a:pt x="3574444" y="25157"/>
                  <a:pt x="3867309" y="0"/>
                </a:cubicBezTo>
                <a:cubicBezTo>
                  <a:pt x="4160174" y="-25157"/>
                  <a:pt x="4253437" y="19508"/>
                  <a:pt x="4459409" y="0"/>
                </a:cubicBezTo>
                <a:cubicBezTo>
                  <a:pt x="4703369" y="-11765"/>
                  <a:pt x="4864043" y="237362"/>
                  <a:pt x="4881770" y="422361"/>
                </a:cubicBezTo>
                <a:lnTo>
                  <a:pt x="4881770" y="422361"/>
                </a:lnTo>
                <a:cubicBezTo>
                  <a:pt x="4860004" y="645653"/>
                  <a:pt x="4714377" y="811005"/>
                  <a:pt x="4459409" y="844722"/>
                </a:cubicBezTo>
                <a:cubicBezTo>
                  <a:pt x="4235873" y="822273"/>
                  <a:pt x="3961079" y="845340"/>
                  <a:pt x="3746197" y="844722"/>
                </a:cubicBezTo>
                <a:cubicBezTo>
                  <a:pt x="3531315" y="844104"/>
                  <a:pt x="3364110" y="862346"/>
                  <a:pt x="3154097" y="844722"/>
                </a:cubicBezTo>
                <a:cubicBezTo>
                  <a:pt x="2944084" y="827098"/>
                  <a:pt x="2673668" y="876006"/>
                  <a:pt x="2481255" y="844722"/>
                </a:cubicBezTo>
                <a:cubicBezTo>
                  <a:pt x="2288842" y="813438"/>
                  <a:pt x="2047444" y="823116"/>
                  <a:pt x="1929526" y="844722"/>
                </a:cubicBezTo>
                <a:cubicBezTo>
                  <a:pt x="1811608" y="866328"/>
                  <a:pt x="1503483" y="832731"/>
                  <a:pt x="1377796" y="844722"/>
                </a:cubicBezTo>
                <a:cubicBezTo>
                  <a:pt x="1252109" y="856714"/>
                  <a:pt x="710063" y="851589"/>
                  <a:pt x="422361" y="844722"/>
                </a:cubicBezTo>
                <a:cubicBezTo>
                  <a:pt x="232393" y="843308"/>
                  <a:pt x="-19223" y="682674"/>
                  <a:pt x="0" y="422361"/>
                </a:cubicBezTo>
                <a:close/>
              </a:path>
              <a:path w="4881770" h="844722" stroke="0" extrusionOk="0">
                <a:moveTo>
                  <a:pt x="0" y="422361"/>
                </a:moveTo>
                <a:cubicBezTo>
                  <a:pt x="-37759" y="228727"/>
                  <a:pt x="199994" y="46098"/>
                  <a:pt x="422361" y="0"/>
                </a:cubicBezTo>
                <a:cubicBezTo>
                  <a:pt x="624503" y="15680"/>
                  <a:pt x="806952" y="19741"/>
                  <a:pt x="1014461" y="0"/>
                </a:cubicBezTo>
                <a:cubicBezTo>
                  <a:pt x="1221970" y="-19741"/>
                  <a:pt x="1365552" y="-14820"/>
                  <a:pt x="1646932" y="0"/>
                </a:cubicBezTo>
                <a:cubicBezTo>
                  <a:pt x="1928312" y="14820"/>
                  <a:pt x="1937911" y="-5625"/>
                  <a:pt x="2198662" y="0"/>
                </a:cubicBezTo>
                <a:cubicBezTo>
                  <a:pt x="2459413" y="5625"/>
                  <a:pt x="2729303" y="18505"/>
                  <a:pt x="2911874" y="0"/>
                </a:cubicBezTo>
                <a:cubicBezTo>
                  <a:pt x="3094445" y="-18505"/>
                  <a:pt x="3333363" y="-11544"/>
                  <a:pt x="3463604" y="0"/>
                </a:cubicBezTo>
                <a:cubicBezTo>
                  <a:pt x="3593845" y="11544"/>
                  <a:pt x="4245978" y="-3105"/>
                  <a:pt x="4459409" y="0"/>
                </a:cubicBezTo>
                <a:cubicBezTo>
                  <a:pt x="4666005" y="-2994"/>
                  <a:pt x="4896040" y="206266"/>
                  <a:pt x="4881770" y="422361"/>
                </a:cubicBezTo>
                <a:lnTo>
                  <a:pt x="4881770" y="422361"/>
                </a:lnTo>
                <a:cubicBezTo>
                  <a:pt x="4914439" y="681231"/>
                  <a:pt x="4679975" y="852405"/>
                  <a:pt x="4459409" y="844722"/>
                </a:cubicBezTo>
                <a:cubicBezTo>
                  <a:pt x="4157359" y="878179"/>
                  <a:pt x="4027239" y="825280"/>
                  <a:pt x="3786568" y="844722"/>
                </a:cubicBezTo>
                <a:cubicBezTo>
                  <a:pt x="3545897" y="864164"/>
                  <a:pt x="3463765" y="866241"/>
                  <a:pt x="3234838" y="844722"/>
                </a:cubicBezTo>
                <a:cubicBezTo>
                  <a:pt x="3005911" y="823204"/>
                  <a:pt x="2819113" y="816791"/>
                  <a:pt x="2642737" y="844722"/>
                </a:cubicBezTo>
                <a:cubicBezTo>
                  <a:pt x="2466361" y="872653"/>
                  <a:pt x="2238897" y="861999"/>
                  <a:pt x="1929526" y="844722"/>
                </a:cubicBezTo>
                <a:cubicBezTo>
                  <a:pt x="1620155" y="827445"/>
                  <a:pt x="1456208" y="840987"/>
                  <a:pt x="1297055" y="844722"/>
                </a:cubicBezTo>
                <a:cubicBezTo>
                  <a:pt x="1137902" y="848457"/>
                  <a:pt x="780737" y="861340"/>
                  <a:pt x="422361" y="844722"/>
                </a:cubicBezTo>
                <a:cubicBezTo>
                  <a:pt x="164294" y="850495"/>
                  <a:pt x="46731" y="626004"/>
                  <a:pt x="0" y="422361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9B3287-FE3B-432C-A197-736FF7DED504}"/>
              </a:ext>
            </a:extLst>
          </p:cNvPr>
          <p:cNvGrpSpPr/>
          <p:nvPr/>
        </p:nvGrpSpPr>
        <p:grpSpPr>
          <a:xfrm>
            <a:off x="7147000" y="2107185"/>
            <a:ext cx="3432554" cy="1121791"/>
            <a:chOff x="6273421" y="3334445"/>
            <a:chExt cx="3432554" cy="112179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146FEC3-6149-4423-A877-F40EBD7845F3}"/>
                </a:ext>
              </a:extLst>
            </p:cNvPr>
            <p:cNvSpPr/>
            <p:nvPr/>
          </p:nvSpPr>
          <p:spPr>
            <a:xfrm>
              <a:off x="6972299" y="3523556"/>
              <a:ext cx="2733676" cy="932680"/>
            </a:xfrm>
            <a:prstGeom prst="roundRect">
              <a:avLst>
                <a:gd name="adj" fmla="val 15549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lòng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riêng</a:t>
              </a:r>
              <a:endPara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4DDF9B4-3747-4F31-A59E-58468628F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3421" y="3334445"/>
              <a:ext cx="1031631" cy="1031631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DEAF4AF-33CA-4274-B9F9-1D833813F34F}"/>
              </a:ext>
            </a:extLst>
          </p:cNvPr>
          <p:cNvGrpSpPr/>
          <p:nvPr/>
        </p:nvGrpSpPr>
        <p:grpSpPr>
          <a:xfrm>
            <a:off x="7182170" y="3433283"/>
            <a:ext cx="3438205" cy="1031631"/>
            <a:chOff x="6308591" y="5708293"/>
            <a:chExt cx="3438205" cy="1031631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F884847-7EFD-46D3-A953-B12A29FA3770}"/>
                </a:ext>
              </a:extLst>
            </p:cNvPr>
            <p:cNvSpPr/>
            <p:nvPr/>
          </p:nvSpPr>
          <p:spPr>
            <a:xfrm>
              <a:off x="6824407" y="5848302"/>
              <a:ext cx="2922389" cy="84472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ngả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lưng</a:t>
              </a:r>
              <a:endPara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BA9CF8E-1431-49E7-9956-10E1C6E6C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08591" y="5708293"/>
              <a:ext cx="1031631" cy="1031631"/>
            </a:xfrm>
            <a:prstGeom prst="rect">
              <a:avLst/>
            </a:prstGeom>
          </p:spPr>
        </p:pic>
      </p:grpSp>
      <p:pic>
        <p:nvPicPr>
          <p:cNvPr id="25" name="Picture 24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6A933AF8-1625-4880-903A-458BD653F3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26" y="3988253"/>
            <a:ext cx="1881074" cy="2759523"/>
          </a:xfrm>
          <a:prstGeom prst="rect">
            <a:avLst/>
          </a:prstGeom>
        </p:spPr>
      </p:pic>
      <p:pic>
        <p:nvPicPr>
          <p:cNvPr id="26" name="Picture 2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9F56ABA-6C7E-4729-B416-E2DD87B2EA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732" y="4180347"/>
            <a:ext cx="2775524" cy="27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0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F366051-38F2-6C4D-E674-64829B891359}"/>
              </a:ext>
            </a:extLst>
          </p:cNvPr>
          <p:cNvSpPr/>
          <p:nvPr/>
        </p:nvSpPr>
        <p:spPr>
          <a:xfrm>
            <a:off x="720589" y="571500"/>
            <a:ext cx="10985635" cy="4962525"/>
          </a:xfrm>
          <a:custGeom>
            <a:avLst/>
            <a:gdLst>
              <a:gd name="csX0" fmla="*/ 0 w 10985635"/>
              <a:gd name="csY0" fmla="*/ 827104 h 4962525"/>
              <a:gd name="csX1" fmla="*/ 827104 w 10985635"/>
              <a:gd name="csY1" fmla="*/ 0 h 4962525"/>
              <a:gd name="csX2" fmla="*/ 10158531 w 10985635"/>
              <a:gd name="csY2" fmla="*/ 0 h 4962525"/>
              <a:gd name="csX3" fmla="*/ 10985635 w 10985635"/>
              <a:gd name="csY3" fmla="*/ 827104 h 4962525"/>
              <a:gd name="csX4" fmla="*/ 10985635 w 10985635"/>
              <a:gd name="csY4" fmla="*/ 4135421 h 4962525"/>
              <a:gd name="csX5" fmla="*/ 10158531 w 10985635"/>
              <a:gd name="csY5" fmla="*/ 4962525 h 4962525"/>
              <a:gd name="csX6" fmla="*/ 827104 w 10985635"/>
              <a:gd name="csY6" fmla="*/ 4962525 h 4962525"/>
              <a:gd name="csX7" fmla="*/ 0 w 10985635"/>
              <a:gd name="csY7" fmla="*/ 4135421 h 4962525"/>
              <a:gd name="csX8" fmla="*/ 0 w 10985635"/>
              <a:gd name="csY8" fmla="*/ 827104 h 49625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0985635" h="4962525" fill="none" extrusionOk="0">
                <a:moveTo>
                  <a:pt x="0" y="827104"/>
                </a:moveTo>
                <a:cubicBezTo>
                  <a:pt x="5711" y="333471"/>
                  <a:pt x="339604" y="16998"/>
                  <a:pt x="827104" y="0"/>
                </a:cubicBezTo>
                <a:cubicBezTo>
                  <a:pt x="5109159" y="-73180"/>
                  <a:pt x="7117563" y="86135"/>
                  <a:pt x="10158531" y="0"/>
                </a:cubicBezTo>
                <a:cubicBezTo>
                  <a:pt x="10674987" y="17761"/>
                  <a:pt x="10941924" y="350673"/>
                  <a:pt x="10985635" y="827104"/>
                </a:cubicBezTo>
                <a:cubicBezTo>
                  <a:pt x="11141545" y="2300946"/>
                  <a:pt x="10846141" y="3802787"/>
                  <a:pt x="10985635" y="4135421"/>
                </a:cubicBezTo>
                <a:cubicBezTo>
                  <a:pt x="10941388" y="4587407"/>
                  <a:pt x="10652034" y="4916512"/>
                  <a:pt x="10158531" y="4962525"/>
                </a:cubicBezTo>
                <a:cubicBezTo>
                  <a:pt x="8956883" y="5007385"/>
                  <a:pt x="5333063" y="5080147"/>
                  <a:pt x="827104" y="4962525"/>
                </a:cubicBezTo>
                <a:cubicBezTo>
                  <a:pt x="333269" y="5041873"/>
                  <a:pt x="24307" y="4578195"/>
                  <a:pt x="0" y="4135421"/>
                </a:cubicBezTo>
                <a:cubicBezTo>
                  <a:pt x="-60313" y="3788653"/>
                  <a:pt x="168062" y="1725804"/>
                  <a:pt x="0" y="827104"/>
                </a:cubicBezTo>
                <a:close/>
              </a:path>
              <a:path w="10985635" h="4962525" stroke="0" extrusionOk="0">
                <a:moveTo>
                  <a:pt x="0" y="827104"/>
                </a:moveTo>
                <a:cubicBezTo>
                  <a:pt x="1068" y="377075"/>
                  <a:pt x="345647" y="-31176"/>
                  <a:pt x="827104" y="0"/>
                </a:cubicBezTo>
                <a:cubicBezTo>
                  <a:pt x="2607095" y="33707"/>
                  <a:pt x="6866521" y="-162475"/>
                  <a:pt x="10158531" y="0"/>
                </a:cubicBezTo>
                <a:cubicBezTo>
                  <a:pt x="10624992" y="-2968"/>
                  <a:pt x="10943179" y="402086"/>
                  <a:pt x="10985635" y="827104"/>
                </a:cubicBezTo>
                <a:cubicBezTo>
                  <a:pt x="10889446" y="2374480"/>
                  <a:pt x="11039150" y="2813543"/>
                  <a:pt x="10985635" y="4135421"/>
                </a:cubicBezTo>
                <a:cubicBezTo>
                  <a:pt x="11038322" y="4636231"/>
                  <a:pt x="10535595" y="4923575"/>
                  <a:pt x="10158531" y="4962525"/>
                </a:cubicBezTo>
                <a:cubicBezTo>
                  <a:pt x="7544092" y="5015376"/>
                  <a:pt x="4533252" y="5084807"/>
                  <a:pt x="827104" y="4962525"/>
                </a:cubicBezTo>
                <a:cubicBezTo>
                  <a:pt x="380123" y="5016448"/>
                  <a:pt x="80812" y="4599436"/>
                  <a:pt x="0" y="4135421"/>
                </a:cubicBezTo>
                <a:cubicBezTo>
                  <a:pt x="41338" y="3139642"/>
                  <a:pt x="-94415" y="2288143"/>
                  <a:pt x="0" y="82710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27455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ADC6D8-371F-4699-9721-047AE4D7AD9B}"/>
              </a:ext>
            </a:extLst>
          </p:cNvPr>
          <p:cNvSpPr/>
          <p:nvPr/>
        </p:nvSpPr>
        <p:spPr>
          <a:xfrm>
            <a:off x="3735635" y="1076325"/>
            <a:ext cx="4881770" cy="844722"/>
          </a:xfrm>
          <a:custGeom>
            <a:avLst/>
            <a:gdLst>
              <a:gd name="csX0" fmla="*/ 0 w 4881770"/>
              <a:gd name="csY0" fmla="*/ 422361 h 844722"/>
              <a:gd name="csX1" fmla="*/ 422361 w 4881770"/>
              <a:gd name="csY1" fmla="*/ 0 h 844722"/>
              <a:gd name="csX2" fmla="*/ 1135573 w 4881770"/>
              <a:gd name="csY2" fmla="*/ 0 h 844722"/>
              <a:gd name="csX3" fmla="*/ 1889155 w 4881770"/>
              <a:gd name="csY3" fmla="*/ 0 h 844722"/>
              <a:gd name="csX4" fmla="*/ 2602367 w 4881770"/>
              <a:gd name="csY4" fmla="*/ 0 h 844722"/>
              <a:gd name="csX5" fmla="*/ 3234838 w 4881770"/>
              <a:gd name="csY5" fmla="*/ 0 h 844722"/>
              <a:gd name="csX6" fmla="*/ 3867309 w 4881770"/>
              <a:gd name="csY6" fmla="*/ 0 h 844722"/>
              <a:gd name="csX7" fmla="*/ 4459409 w 4881770"/>
              <a:gd name="csY7" fmla="*/ 0 h 844722"/>
              <a:gd name="csX8" fmla="*/ 4881770 w 4881770"/>
              <a:gd name="csY8" fmla="*/ 422361 h 844722"/>
              <a:gd name="csX9" fmla="*/ 4881770 w 4881770"/>
              <a:gd name="csY9" fmla="*/ 422361 h 844722"/>
              <a:gd name="csX10" fmla="*/ 4459409 w 4881770"/>
              <a:gd name="csY10" fmla="*/ 844722 h 844722"/>
              <a:gd name="csX11" fmla="*/ 3746197 w 4881770"/>
              <a:gd name="csY11" fmla="*/ 844722 h 844722"/>
              <a:gd name="csX12" fmla="*/ 3154097 w 4881770"/>
              <a:gd name="csY12" fmla="*/ 844722 h 844722"/>
              <a:gd name="csX13" fmla="*/ 2481255 w 4881770"/>
              <a:gd name="csY13" fmla="*/ 844722 h 844722"/>
              <a:gd name="csX14" fmla="*/ 1929526 w 4881770"/>
              <a:gd name="csY14" fmla="*/ 844722 h 844722"/>
              <a:gd name="csX15" fmla="*/ 1377796 w 4881770"/>
              <a:gd name="csY15" fmla="*/ 844722 h 844722"/>
              <a:gd name="csX16" fmla="*/ 422361 w 4881770"/>
              <a:gd name="csY16" fmla="*/ 844722 h 844722"/>
              <a:gd name="csX17" fmla="*/ 0 w 4881770"/>
              <a:gd name="csY17" fmla="*/ 422361 h 8447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4881770" h="844722" fill="none" extrusionOk="0">
                <a:moveTo>
                  <a:pt x="0" y="422361"/>
                </a:moveTo>
                <a:cubicBezTo>
                  <a:pt x="13372" y="208062"/>
                  <a:pt x="179292" y="-28592"/>
                  <a:pt x="422361" y="0"/>
                </a:cubicBezTo>
                <a:cubicBezTo>
                  <a:pt x="775591" y="24639"/>
                  <a:pt x="975047" y="-22289"/>
                  <a:pt x="1135573" y="0"/>
                </a:cubicBezTo>
                <a:cubicBezTo>
                  <a:pt x="1296099" y="22289"/>
                  <a:pt x="1595124" y="18895"/>
                  <a:pt x="1889155" y="0"/>
                </a:cubicBezTo>
                <a:cubicBezTo>
                  <a:pt x="2183186" y="-18895"/>
                  <a:pt x="2326840" y="12919"/>
                  <a:pt x="2602367" y="0"/>
                </a:cubicBezTo>
                <a:cubicBezTo>
                  <a:pt x="2877894" y="-12919"/>
                  <a:pt x="3094056" y="26062"/>
                  <a:pt x="3234838" y="0"/>
                </a:cubicBezTo>
                <a:cubicBezTo>
                  <a:pt x="3375620" y="-26062"/>
                  <a:pt x="3574444" y="25157"/>
                  <a:pt x="3867309" y="0"/>
                </a:cubicBezTo>
                <a:cubicBezTo>
                  <a:pt x="4160174" y="-25157"/>
                  <a:pt x="4253437" y="19508"/>
                  <a:pt x="4459409" y="0"/>
                </a:cubicBezTo>
                <a:cubicBezTo>
                  <a:pt x="4703369" y="-11765"/>
                  <a:pt x="4864043" y="237362"/>
                  <a:pt x="4881770" y="422361"/>
                </a:cubicBezTo>
                <a:lnTo>
                  <a:pt x="4881770" y="422361"/>
                </a:lnTo>
                <a:cubicBezTo>
                  <a:pt x="4860004" y="645653"/>
                  <a:pt x="4714377" y="811005"/>
                  <a:pt x="4459409" y="844722"/>
                </a:cubicBezTo>
                <a:cubicBezTo>
                  <a:pt x="4235873" y="822273"/>
                  <a:pt x="3961079" y="845340"/>
                  <a:pt x="3746197" y="844722"/>
                </a:cubicBezTo>
                <a:cubicBezTo>
                  <a:pt x="3531315" y="844104"/>
                  <a:pt x="3364110" y="862346"/>
                  <a:pt x="3154097" y="844722"/>
                </a:cubicBezTo>
                <a:cubicBezTo>
                  <a:pt x="2944084" y="827098"/>
                  <a:pt x="2673668" y="876006"/>
                  <a:pt x="2481255" y="844722"/>
                </a:cubicBezTo>
                <a:cubicBezTo>
                  <a:pt x="2288842" y="813438"/>
                  <a:pt x="2047444" y="823116"/>
                  <a:pt x="1929526" y="844722"/>
                </a:cubicBezTo>
                <a:cubicBezTo>
                  <a:pt x="1811608" y="866328"/>
                  <a:pt x="1503483" y="832731"/>
                  <a:pt x="1377796" y="844722"/>
                </a:cubicBezTo>
                <a:cubicBezTo>
                  <a:pt x="1252109" y="856714"/>
                  <a:pt x="710063" y="851589"/>
                  <a:pt x="422361" y="844722"/>
                </a:cubicBezTo>
                <a:cubicBezTo>
                  <a:pt x="232393" y="843308"/>
                  <a:pt x="-19223" y="682674"/>
                  <a:pt x="0" y="422361"/>
                </a:cubicBezTo>
                <a:close/>
              </a:path>
              <a:path w="4881770" h="844722" stroke="0" extrusionOk="0">
                <a:moveTo>
                  <a:pt x="0" y="422361"/>
                </a:moveTo>
                <a:cubicBezTo>
                  <a:pt x="-37759" y="228727"/>
                  <a:pt x="199994" y="46098"/>
                  <a:pt x="422361" y="0"/>
                </a:cubicBezTo>
                <a:cubicBezTo>
                  <a:pt x="624503" y="15680"/>
                  <a:pt x="806952" y="19741"/>
                  <a:pt x="1014461" y="0"/>
                </a:cubicBezTo>
                <a:cubicBezTo>
                  <a:pt x="1221970" y="-19741"/>
                  <a:pt x="1365552" y="-14820"/>
                  <a:pt x="1646932" y="0"/>
                </a:cubicBezTo>
                <a:cubicBezTo>
                  <a:pt x="1928312" y="14820"/>
                  <a:pt x="1937911" y="-5625"/>
                  <a:pt x="2198662" y="0"/>
                </a:cubicBezTo>
                <a:cubicBezTo>
                  <a:pt x="2459413" y="5625"/>
                  <a:pt x="2729303" y="18505"/>
                  <a:pt x="2911874" y="0"/>
                </a:cubicBezTo>
                <a:cubicBezTo>
                  <a:pt x="3094445" y="-18505"/>
                  <a:pt x="3333363" y="-11544"/>
                  <a:pt x="3463604" y="0"/>
                </a:cubicBezTo>
                <a:cubicBezTo>
                  <a:pt x="3593845" y="11544"/>
                  <a:pt x="4245978" y="-3105"/>
                  <a:pt x="4459409" y="0"/>
                </a:cubicBezTo>
                <a:cubicBezTo>
                  <a:pt x="4666005" y="-2994"/>
                  <a:pt x="4896040" y="206266"/>
                  <a:pt x="4881770" y="422361"/>
                </a:cubicBezTo>
                <a:lnTo>
                  <a:pt x="4881770" y="422361"/>
                </a:lnTo>
                <a:cubicBezTo>
                  <a:pt x="4914439" y="681231"/>
                  <a:pt x="4679975" y="852405"/>
                  <a:pt x="4459409" y="844722"/>
                </a:cubicBezTo>
                <a:cubicBezTo>
                  <a:pt x="4157359" y="878179"/>
                  <a:pt x="4027239" y="825280"/>
                  <a:pt x="3786568" y="844722"/>
                </a:cubicBezTo>
                <a:cubicBezTo>
                  <a:pt x="3545897" y="864164"/>
                  <a:pt x="3463765" y="866241"/>
                  <a:pt x="3234838" y="844722"/>
                </a:cubicBezTo>
                <a:cubicBezTo>
                  <a:pt x="3005911" y="823204"/>
                  <a:pt x="2819113" y="816791"/>
                  <a:pt x="2642737" y="844722"/>
                </a:cubicBezTo>
                <a:cubicBezTo>
                  <a:pt x="2466361" y="872653"/>
                  <a:pt x="2238897" y="861999"/>
                  <a:pt x="1929526" y="844722"/>
                </a:cubicBezTo>
                <a:cubicBezTo>
                  <a:pt x="1620155" y="827445"/>
                  <a:pt x="1456208" y="840987"/>
                  <a:pt x="1297055" y="844722"/>
                </a:cubicBezTo>
                <a:cubicBezTo>
                  <a:pt x="1137902" y="848457"/>
                  <a:pt x="780737" y="861340"/>
                  <a:pt x="422361" y="844722"/>
                </a:cubicBezTo>
                <a:cubicBezTo>
                  <a:pt x="164294" y="850495"/>
                  <a:pt x="46731" y="626004"/>
                  <a:pt x="0" y="422361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5" name="Picture 24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6A933AF8-1625-4880-903A-458BD653F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26" y="3988253"/>
            <a:ext cx="1881074" cy="2759523"/>
          </a:xfrm>
          <a:prstGeom prst="rect">
            <a:avLst/>
          </a:prstGeom>
        </p:spPr>
      </p:pic>
      <p:pic>
        <p:nvPicPr>
          <p:cNvPr id="26" name="Picture 2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9F56ABA-6C7E-4729-B416-E2DD87B2EA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732" y="4180347"/>
            <a:ext cx="2775524" cy="2759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8E936B-3B42-4120-8102-D1892BCB70F5}"/>
              </a:ext>
            </a:extLst>
          </p:cNvPr>
          <p:cNvSpPr txBox="1"/>
          <p:nvPr/>
        </p:nvSpPr>
        <p:spPr>
          <a:xfrm>
            <a:off x="3829050" y="2200275"/>
            <a:ext cx="5410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44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Vác</a:t>
            </a:r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44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endParaRPr lang="en-US" sz="44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44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.//</a:t>
            </a:r>
          </a:p>
        </p:txBody>
      </p:sp>
    </p:spTree>
    <p:extLst>
      <p:ext uri="{BB962C8B-B14F-4D97-AF65-F5344CB8AC3E}">
        <p14:creationId xmlns:p14="http://schemas.microsoft.com/office/powerpoint/2010/main" val="217719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4B726E-4EBA-A1E3-B09D-2B33A8D5DCB7}"/>
              </a:ext>
            </a:extLst>
          </p:cNvPr>
          <p:cNvSpPr/>
          <p:nvPr/>
        </p:nvSpPr>
        <p:spPr>
          <a:xfrm>
            <a:off x="410309" y="2435498"/>
            <a:ext cx="4142641" cy="3346101"/>
          </a:xfrm>
          <a:custGeom>
            <a:avLst/>
            <a:gdLst>
              <a:gd name="csX0" fmla="*/ 0 w 4142641"/>
              <a:gd name="csY0" fmla="*/ 419300 h 3346101"/>
              <a:gd name="csX1" fmla="*/ 419300 w 4142641"/>
              <a:gd name="csY1" fmla="*/ 0 h 3346101"/>
              <a:gd name="csX2" fmla="*/ 1047068 w 4142641"/>
              <a:gd name="csY2" fmla="*/ 0 h 3346101"/>
              <a:gd name="csX3" fmla="*/ 1674836 w 4142641"/>
              <a:gd name="csY3" fmla="*/ 0 h 3346101"/>
              <a:gd name="csX4" fmla="*/ 2236523 w 4142641"/>
              <a:gd name="csY4" fmla="*/ 0 h 3346101"/>
              <a:gd name="csX5" fmla="*/ 2831250 w 4142641"/>
              <a:gd name="csY5" fmla="*/ 0 h 3346101"/>
              <a:gd name="csX6" fmla="*/ 3723341 w 4142641"/>
              <a:gd name="csY6" fmla="*/ 0 h 3346101"/>
              <a:gd name="csX7" fmla="*/ 4142641 w 4142641"/>
              <a:gd name="csY7" fmla="*/ 419300 h 3346101"/>
              <a:gd name="csX8" fmla="*/ 4142641 w 4142641"/>
              <a:gd name="csY8" fmla="*/ 1046175 h 3346101"/>
              <a:gd name="csX9" fmla="*/ 4142641 w 4142641"/>
              <a:gd name="csY9" fmla="*/ 1723201 h 3346101"/>
              <a:gd name="csX10" fmla="*/ 4142641 w 4142641"/>
              <a:gd name="csY10" fmla="*/ 2274851 h 3346101"/>
              <a:gd name="csX11" fmla="*/ 4142641 w 4142641"/>
              <a:gd name="csY11" fmla="*/ 2926801 h 3346101"/>
              <a:gd name="csX12" fmla="*/ 3723341 w 4142641"/>
              <a:gd name="csY12" fmla="*/ 3346101 h 3346101"/>
              <a:gd name="csX13" fmla="*/ 3029492 w 4142641"/>
              <a:gd name="csY13" fmla="*/ 3346101 h 3346101"/>
              <a:gd name="csX14" fmla="*/ 2368684 w 4142641"/>
              <a:gd name="csY14" fmla="*/ 3346101 h 3346101"/>
              <a:gd name="csX15" fmla="*/ 1641795 w 4142641"/>
              <a:gd name="csY15" fmla="*/ 3346101 h 3346101"/>
              <a:gd name="csX16" fmla="*/ 419300 w 4142641"/>
              <a:gd name="csY16" fmla="*/ 3346101 h 3346101"/>
              <a:gd name="csX17" fmla="*/ 0 w 4142641"/>
              <a:gd name="csY17" fmla="*/ 2926801 h 3346101"/>
              <a:gd name="csX18" fmla="*/ 0 w 4142641"/>
              <a:gd name="csY18" fmla="*/ 2350076 h 3346101"/>
              <a:gd name="csX19" fmla="*/ 0 w 4142641"/>
              <a:gd name="csY19" fmla="*/ 1748276 h 3346101"/>
              <a:gd name="csX20" fmla="*/ 0 w 4142641"/>
              <a:gd name="csY20" fmla="*/ 1146475 h 3346101"/>
              <a:gd name="csX21" fmla="*/ 0 w 4142641"/>
              <a:gd name="csY21" fmla="*/ 419300 h 334610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4142641" h="3346101" fill="none" extrusionOk="0">
                <a:moveTo>
                  <a:pt x="0" y="419300"/>
                </a:moveTo>
                <a:cubicBezTo>
                  <a:pt x="12107" y="204875"/>
                  <a:pt x="180661" y="6468"/>
                  <a:pt x="419300" y="0"/>
                </a:cubicBezTo>
                <a:cubicBezTo>
                  <a:pt x="597750" y="-10904"/>
                  <a:pt x="904377" y="-28225"/>
                  <a:pt x="1047068" y="0"/>
                </a:cubicBezTo>
                <a:cubicBezTo>
                  <a:pt x="1189759" y="28225"/>
                  <a:pt x="1380267" y="-16313"/>
                  <a:pt x="1674836" y="0"/>
                </a:cubicBezTo>
                <a:cubicBezTo>
                  <a:pt x="1969405" y="16313"/>
                  <a:pt x="2081872" y="14804"/>
                  <a:pt x="2236523" y="0"/>
                </a:cubicBezTo>
                <a:cubicBezTo>
                  <a:pt x="2391174" y="-14804"/>
                  <a:pt x="2584995" y="-22726"/>
                  <a:pt x="2831250" y="0"/>
                </a:cubicBezTo>
                <a:cubicBezTo>
                  <a:pt x="3077505" y="22726"/>
                  <a:pt x="3370669" y="-38535"/>
                  <a:pt x="3723341" y="0"/>
                </a:cubicBezTo>
                <a:cubicBezTo>
                  <a:pt x="3960905" y="598"/>
                  <a:pt x="4161050" y="137103"/>
                  <a:pt x="4142641" y="419300"/>
                </a:cubicBezTo>
                <a:cubicBezTo>
                  <a:pt x="4150453" y="697861"/>
                  <a:pt x="4142647" y="792502"/>
                  <a:pt x="4142641" y="1046175"/>
                </a:cubicBezTo>
                <a:cubicBezTo>
                  <a:pt x="4142635" y="1299849"/>
                  <a:pt x="4151505" y="1403581"/>
                  <a:pt x="4142641" y="1723201"/>
                </a:cubicBezTo>
                <a:cubicBezTo>
                  <a:pt x="4133777" y="2042821"/>
                  <a:pt x="4160736" y="2079434"/>
                  <a:pt x="4142641" y="2274851"/>
                </a:cubicBezTo>
                <a:cubicBezTo>
                  <a:pt x="4124547" y="2470268"/>
                  <a:pt x="4114143" y="2781208"/>
                  <a:pt x="4142641" y="2926801"/>
                </a:cubicBezTo>
                <a:cubicBezTo>
                  <a:pt x="4177284" y="3158670"/>
                  <a:pt x="3968434" y="3369948"/>
                  <a:pt x="3723341" y="3346101"/>
                </a:cubicBezTo>
                <a:cubicBezTo>
                  <a:pt x="3390603" y="3314326"/>
                  <a:pt x="3215083" y="3326987"/>
                  <a:pt x="3029492" y="3346101"/>
                </a:cubicBezTo>
                <a:cubicBezTo>
                  <a:pt x="2843901" y="3365215"/>
                  <a:pt x="2569154" y="3316431"/>
                  <a:pt x="2368684" y="3346101"/>
                </a:cubicBezTo>
                <a:cubicBezTo>
                  <a:pt x="2168214" y="3375771"/>
                  <a:pt x="1799025" y="3337495"/>
                  <a:pt x="1641795" y="3346101"/>
                </a:cubicBezTo>
                <a:cubicBezTo>
                  <a:pt x="1484565" y="3354707"/>
                  <a:pt x="1018121" y="3355830"/>
                  <a:pt x="419300" y="3346101"/>
                </a:cubicBezTo>
                <a:cubicBezTo>
                  <a:pt x="223583" y="3347681"/>
                  <a:pt x="-25951" y="3203144"/>
                  <a:pt x="0" y="2926801"/>
                </a:cubicBezTo>
                <a:cubicBezTo>
                  <a:pt x="19823" y="2655671"/>
                  <a:pt x="26652" y="2482958"/>
                  <a:pt x="0" y="2350076"/>
                </a:cubicBezTo>
                <a:cubicBezTo>
                  <a:pt x="-26652" y="2217194"/>
                  <a:pt x="23119" y="1931143"/>
                  <a:pt x="0" y="1748276"/>
                </a:cubicBezTo>
                <a:cubicBezTo>
                  <a:pt x="-23119" y="1565409"/>
                  <a:pt x="6283" y="1338113"/>
                  <a:pt x="0" y="1146475"/>
                </a:cubicBezTo>
                <a:cubicBezTo>
                  <a:pt x="-6283" y="954837"/>
                  <a:pt x="-8797" y="655747"/>
                  <a:pt x="0" y="419300"/>
                </a:cubicBezTo>
                <a:close/>
              </a:path>
              <a:path w="4142641" h="3346101" stroke="0" extrusionOk="0">
                <a:moveTo>
                  <a:pt x="0" y="419300"/>
                </a:moveTo>
                <a:cubicBezTo>
                  <a:pt x="1075" y="220601"/>
                  <a:pt x="190919" y="5704"/>
                  <a:pt x="419300" y="0"/>
                </a:cubicBezTo>
                <a:cubicBezTo>
                  <a:pt x="754541" y="-4998"/>
                  <a:pt x="835251" y="26944"/>
                  <a:pt x="1113149" y="0"/>
                </a:cubicBezTo>
                <a:cubicBezTo>
                  <a:pt x="1391047" y="-26944"/>
                  <a:pt x="1559832" y="-26140"/>
                  <a:pt x="1707876" y="0"/>
                </a:cubicBezTo>
                <a:cubicBezTo>
                  <a:pt x="1855920" y="26140"/>
                  <a:pt x="2092454" y="-29045"/>
                  <a:pt x="2302603" y="0"/>
                </a:cubicBezTo>
                <a:cubicBezTo>
                  <a:pt x="2512752" y="29045"/>
                  <a:pt x="2692811" y="16810"/>
                  <a:pt x="2996452" y="0"/>
                </a:cubicBezTo>
                <a:cubicBezTo>
                  <a:pt x="3300093" y="-16810"/>
                  <a:pt x="3515035" y="12154"/>
                  <a:pt x="3723341" y="0"/>
                </a:cubicBezTo>
                <a:cubicBezTo>
                  <a:pt x="3944252" y="-16498"/>
                  <a:pt x="4124036" y="197682"/>
                  <a:pt x="4142641" y="419300"/>
                </a:cubicBezTo>
                <a:cubicBezTo>
                  <a:pt x="4160644" y="544913"/>
                  <a:pt x="4169318" y="855198"/>
                  <a:pt x="4142641" y="1046175"/>
                </a:cubicBezTo>
                <a:cubicBezTo>
                  <a:pt x="4115964" y="1237152"/>
                  <a:pt x="4133517" y="1368777"/>
                  <a:pt x="4142641" y="1622900"/>
                </a:cubicBezTo>
                <a:cubicBezTo>
                  <a:pt x="4151765" y="1877024"/>
                  <a:pt x="4140147" y="1948294"/>
                  <a:pt x="4142641" y="2174551"/>
                </a:cubicBezTo>
                <a:cubicBezTo>
                  <a:pt x="4145135" y="2400808"/>
                  <a:pt x="4105989" y="2673844"/>
                  <a:pt x="4142641" y="2926801"/>
                </a:cubicBezTo>
                <a:cubicBezTo>
                  <a:pt x="4161187" y="3167503"/>
                  <a:pt x="3950378" y="3317676"/>
                  <a:pt x="3723341" y="3346101"/>
                </a:cubicBezTo>
                <a:cubicBezTo>
                  <a:pt x="3477478" y="3375216"/>
                  <a:pt x="3363821" y="3326074"/>
                  <a:pt x="3128614" y="3346101"/>
                </a:cubicBezTo>
                <a:cubicBezTo>
                  <a:pt x="2893407" y="3366128"/>
                  <a:pt x="2674766" y="3313746"/>
                  <a:pt x="2434765" y="3346101"/>
                </a:cubicBezTo>
                <a:cubicBezTo>
                  <a:pt x="2194764" y="3378456"/>
                  <a:pt x="1941030" y="3356562"/>
                  <a:pt x="1707876" y="3346101"/>
                </a:cubicBezTo>
                <a:cubicBezTo>
                  <a:pt x="1474722" y="3335640"/>
                  <a:pt x="1219518" y="3336368"/>
                  <a:pt x="1080108" y="3346101"/>
                </a:cubicBezTo>
                <a:cubicBezTo>
                  <a:pt x="940698" y="3355834"/>
                  <a:pt x="651299" y="3329348"/>
                  <a:pt x="419300" y="3346101"/>
                </a:cubicBezTo>
                <a:cubicBezTo>
                  <a:pt x="145905" y="3372336"/>
                  <a:pt x="4124" y="3104947"/>
                  <a:pt x="0" y="2926801"/>
                </a:cubicBezTo>
                <a:cubicBezTo>
                  <a:pt x="31192" y="2634674"/>
                  <a:pt x="-28759" y="2567040"/>
                  <a:pt x="0" y="2299926"/>
                </a:cubicBezTo>
                <a:cubicBezTo>
                  <a:pt x="28759" y="2032813"/>
                  <a:pt x="-542" y="1887030"/>
                  <a:pt x="0" y="1723201"/>
                </a:cubicBezTo>
                <a:cubicBezTo>
                  <a:pt x="542" y="1559372"/>
                  <a:pt x="13482" y="1367501"/>
                  <a:pt x="0" y="1146475"/>
                </a:cubicBezTo>
                <a:cubicBezTo>
                  <a:pt x="-13482" y="925449"/>
                  <a:pt x="-25586" y="604895"/>
                  <a:pt x="0" y="41930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>
              <a:lnSpc>
                <a:spcPct val="120000"/>
              </a:lnSpc>
            </a:pPr>
            <a:r>
              <a:rPr lang="vi-V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em mèo trắng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Vác giỏ đi câu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ngồi bờ ao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ra sông cái.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539362-7E97-7CA5-471D-FF8140851544}"/>
              </a:ext>
            </a:extLst>
          </p:cNvPr>
          <p:cNvSpPr txBox="1"/>
          <p:nvPr/>
        </p:nvSpPr>
        <p:spPr>
          <a:xfrm>
            <a:off x="1895475" y="160940"/>
            <a:ext cx="8045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F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F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ội dung các khổ thơ</a:t>
            </a:r>
            <a:endParaRPr kumimoji="0" lang="en-US" sz="4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highlight>
                <a:srgbClr val="FFFF00"/>
              </a:highligh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5FAC96F-1DB6-D852-C967-8BA81E1D02C1}"/>
              </a:ext>
            </a:extLst>
          </p:cNvPr>
          <p:cNvSpPr/>
          <p:nvPr/>
        </p:nvSpPr>
        <p:spPr>
          <a:xfrm>
            <a:off x="410309" y="1357251"/>
            <a:ext cx="2241452" cy="796835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 1</a:t>
            </a:r>
          </a:p>
        </p:txBody>
      </p:sp>
      <p:pic>
        <p:nvPicPr>
          <p:cNvPr id="8" name="Picture 7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7EB82CDF-8C9F-4857-B539-75C74364D3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776" y="3912053"/>
            <a:ext cx="1881074" cy="2759523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E02EBC5-F38B-4E94-AEB5-8518C6FE0C86}"/>
              </a:ext>
            </a:extLst>
          </p:cNvPr>
          <p:cNvSpPr/>
          <p:nvPr/>
        </p:nvSpPr>
        <p:spPr>
          <a:xfrm>
            <a:off x="6572250" y="1524000"/>
            <a:ext cx="5480224" cy="1990403"/>
          </a:xfrm>
          <a:custGeom>
            <a:avLst/>
            <a:gdLst>
              <a:gd name="csX0" fmla="*/ 0 w 5480224"/>
              <a:gd name="csY0" fmla="*/ 331740 h 1990403"/>
              <a:gd name="csX1" fmla="*/ 331740 w 5480224"/>
              <a:gd name="csY1" fmla="*/ 0 h 1990403"/>
              <a:gd name="csX2" fmla="*/ 3196797 w 5480224"/>
              <a:gd name="csY2" fmla="*/ 0 h 1990403"/>
              <a:gd name="csX3" fmla="*/ 3196797 w 5480224"/>
              <a:gd name="csY3" fmla="*/ 0 h 1990403"/>
              <a:gd name="csX4" fmla="*/ 4566853 w 5480224"/>
              <a:gd name="csY4" fmla="*/ 0 h 1990403"/>
              <a:gd name="csX5" fmla="*/ 5148484 w 5480224"/>
              <a:gd name="csY5" fmla="*/ 0 h 1990403"/>
              <a:gd name="csX6" fmla="*/ 5480224 w 5480224"/>
              <a:gd name="csY6" fmla="*/ 331740 h 1990403"/>
              <a:gd name="csX7" fmla="*/ 5480224 w 5480224"/>
              <a:gd name="csY7" fmla="*/ 1161068 h 1990403"/>
              <a:gd name="csX8" fmla="*/ 5480224 w 5480224"/>
              <a:gd name="csY8" fmla="*/ 1161068 h 1990403"/>
              <a:gd name="csX9" fmla="*/ 5480224 w 5480224"/>
              <a:gd name="csY9" fmla="*/ 1658669 h 1990403"/>
              <a:gd name="csX10" fmla="*/ 5480224 w 5480224"/>
              <a:gd name="csY10" fmla="*/ 1658663 h 1990403"/>
              <a:gd name="csX11" fmla="*/ 5148484 w 5480224"/>
              <a:gd name="csY11" fmla="*/ 1990403 h 1990403"/>
              <a:gd name="csX12" fmla="*/ 4566853 w 5480224"/>
              <a:gd name="csY12" fmla="*/ 1990403 h 1990403"/>
              <a:gd name="csX13" fmla="*/ 3693890 w 5480224"/>
              <a:gd name="csY13" fmla="*/ 2372560 h 1990403"/>
              <a:gd name="csX14" fmla="*/ 3196797 w 5480224"/>
              <a:gd name="csY14" fmla="*/ 1990403 h 1990403"/>
              <a:gd name="csX15" fmla="*/ 331740 w 5480224"/>
              <a:gd name="csY15" fmla="*/ 1990403 h 1990403"/>
              <a:gd name="csX16" fmla="*/ 0 w 5480224"/>
              <a:gd name="csY16" fmla="*/ 1658663 h 1990403"/>
              <a:gd name="csX17" fmla="*/ 0 w 5480224"/>
              <a:gd name="csY17" fmla="*/ 1658669 h 1990403"/>
              <a:gd name="csX18" fmla="*/ 0 w 5480224"/>
              <a:gd name="csY18" fmla="*/ 1161068 h 1990403"/>
              <a:gd name="csX19" fmla="*/ 0 w 5480224"/>
              <a:gd name="csY19" fmla="*/ 1161068 h 1990403"/>
              <a:gd name="csX20" fmla="*/ 0 w 5480224"/>
              <a:gd name="csY20" fmla="*/ 331740 h 199040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5480224" h="1990403" fill="none" extrusionOk="0">
                <a:moveTo>
                  <a:pt x="0" y="331740"/>
                </a:moveTo>
                <a:cubicBezTo>
                  <a:pt x="2352" y="112573"/>
                  <a:pt x="151344" y="-22578"/>
                  <a:pt x="331740" y="0"/>
                </a:cubicBezTo>
                <a:cubicBezTo>
                  <a:pt x="1686124" y="126856"/>
                  <a:pt x="2826193" y="144266"/>
                  <a:pt x="3196797" y="0"/>
                </a:cubicBezTo>
                <a:lnTo>
                  <a:pt x="3196797" y="0"/>
                </a:lnTo>
                <a:cubicBezTo>
                  <a:pt x="3409536" y="122072"/>
                  <a:pt x="4407376" y="60660"/>
                  <a:pt x="4566853" y="0"/>
                </a:cubicBezTo>
                <a:cubicBezTo>
                  <a:pt x="4659304" y="-26467"/>
                  <a:pt x="5004879" y="-30106"/>
                  <a:pt x="5148484" y="0"/>
                </a:cubicBezTo>
                <a:cubicBezTo>
                  <a:pt x="5318903" y="-4352"/>
                  <a:pt x="5500608" y="131342"/>
                  <a:pt x="5480224" y="331740"/>
                </a:cubicBezTo>
                <a:cubicBezTo>
                  <a:pt x="5532740" y="669481"/>
                  <a:pt x="5539812" y="830354"/>
                  <a:pt x="5480224" y="1161068"/>
                </a:cubicBezTo>
                <a:lnTo>
                  <a:pt x="5480224" y="1161068"/>
                </a:lnTo>
                <a:cubicBezTo>
                  <a:pt x="5522996" y="1273485"/>
                  <a:pt x="5464472" y="1525763"/>
                  <a:pt x="5480224" y="1658669"/>
                </a:cubicBezTo>
                <a:lnTo>
                  <a:pt x="5480224" y="1658663"/>
                </a:lnTo>
                <a:cubicBezTo>
                  <a:pt x="5487925" y="1846369"/>
                  <a:pt x="5325212" y="2004636"/>
                  <a:pt x="5148484" y="1990403"/>
                </a:cubicBezTo>
                <a:cubicBezTo>
                  <a:pt x="4858612" y="1961767"/>
                  <a:pt x="4755638" y="1943414"/>
                  <a:pt x="4566853" y="1990403"/>
                </a:cubicBezTo>
                <a:cubicBezTo>
                  <a:pt x="4433233" y="2124674"/>
                  <a:pt x="3914370" y="2250778"/>
                  <a:pt x="3693890" y="2372560"/>
                </a:cubicBezTo>
                <a:cubicBezTo>
                  <a:pt x="3637067" y="2337579"/>
                  <a:pt x="3416800" y="2117764"/>
                  <a:pt x="3196797" y="1990403"/>
                </a:cubicBezTo>
                <a:cubicBezTo>
                  <a:pt x="1865066" y="2150406"/>
                  <a:pt x="1545157" y="1985613"/>
                  <a:pt x="331740" y="1990403"/>
                </a:cubicBezTo>
                <a:cubicBezTo>
                  <a:pt x="131622" y="1988690"/>
                  <a:pt x="-17375" y="1859861"/>
                  <a:pt x="0" y="1658663"/>
                </a:cubicBezTo>
                <a:lnTo>
                  <a:pt x="0" y="1658669"/>
                </a:lnTo>
                <a:cubicBezTo>
                  <a:pt x="-6066" y="1524505"/>
                  <a:pt x="19083" y="1298539"/>
                  <a:pt x="0" y="1161068"/>
                </a:cubicBezTo>
                <a:lnTo>
                  <a:pt x="0" y="1161068"/>
                </a:lnTo>
                <a:cubicBezTo>
                  <a:pt x="-27446" y="1025879"/>
                  <a:pt x="36258" y="583524"/>
                  <a:pt x="0" y="331740"/>
                </a:cubicBezTo>
                <a:close/>
              </a:path>
              <a:path w="5480224" h="1990403" stroke="0" extrusionOk="0">
                <a:moveTo>
                  <a:pt x="0" y="331740"/>
                </a:moveTo>
                <a:cubicBezTo>
                  <a:pt x="-1283" y="144093"/>
                  <a:pt x="136520" y="9723"/>
                  <a:pt x="331740" y="0"/>
                </a:cubicBezTo>
                <a:cubicBezTo>
                  <a:pt x="749570" y="-95379"/>
                  <a:pt x="2487993" y="58096"/>
                  <a:pt x="3196797" y="0"/>
                </a:cubicBezTo>
                <a:lnTo>
                  <a:pt x="3196797" y="0"/>
                </a:lnTo>
                <a:cubicBezTo>
                  <a:pt x="3442053" y="72880"/>
                  <a:pt x="4202654" y="-28911"/>
                  <a:pt x="4566853" y="0"/>
                </a:cubicBezTo>
                <a:cubicBezTo>
                  <a:pt x="4697654" y="48426"/>
                  <a:pt x="5047280" y="-52320"/>
                  <a:pt x="5148484" y="0"/>
                </a:cubicBezTo>
                <a:cubicBezTo>
                  <a:pt x="5337160" y="-6491"/>
                  <a:pt x="5454641" y="123041"/>
                  <a:pt x="5480224" y="331740"/>
                </a:cubicBezTo>
                <a:cubicBezTo>
                  <a:pt x="5512833" y="723116"/>
                  <a:pt x="5550131" y="876358"/>
                  <a:pt x="5480224" y="1161068"/>
                </a:cubicBezTo>
                <a:lnTo>
                  <a:pt x="5480224" y="1161068"/>
                </a:lnTo>
                <a:cubicBezTo>
                  <a:pt x="5472696" y="1277653"/>
                  <a:pt x="5497303" y="1468784"/>
                  <a:pt x="5480224" y="1658669"/>
                </a:cubicBezTo>
                <a:lnTo>
                  <a:pt x="5480224" y="1658663"/>
                </a:lnTo>
                <a:cubicBezTo>
                  <a:pt x="5478005" y="1851266"/>
                  <a:pt x="5303747" y="1982481"/>
                  <a:pt x="5148484" y="1990403"/>
                </a:cubicBezTo>
                <a:cubicBezTo>
                  <a:pt x="5053839" y="2000125"/>
                  <a:pt x="4769595" y="1988496"/>
                  <a:pt x="4566853" y="1990403"/>
                </a:cubicBezTo>
                <a:cubicBezTo>
                  <a:pt x="4361000" y="2013321"/>
                  <a:pt x="4030359" y="2205562"/>
                  <a:pt x="3693890" y="2372560"/>
                </a:cubicBezTo>
                <a:cubicBezTo>
                  <a:pt x="3484246" y="2154573"/>
                  <a:pt x="3396352" y="2197695"/>
                  <a:pt x="3196797" y="1990403"/>
                </a:cubicBezTo>
                <a:cubicBezTo>
                  <a:pt x="1946714" y="1854369"/>
                  <a:pt x="1316889" y="1832683"/>
                  <a:pt x="331740" y="1990403"/>
                </a:cubicBezTo>
                <a:cubicBezTo>
                  <a:pt x="167571" y="1976000"/>
                  <a:pt x="6279" y="1835071"/>
                  <a:pt x="0" y="1658663"/>
                </a:cubicBezTo>
                <a:lnTo>
                  <a:pt x="0" y="1658669"/>
                </a:lnTo>
                <a:cubicBezTo>
                  <a:pt x="-44285" y="1589883"/>
                  <a:pt x="39212" y="1316010"/>
                  <a:pt x="0" y="1161068"/>
                </a:cubicBezTo>
                <a:lnTo>
                  <a:pt x="0" y="1161068"/>
                </a:lnTo>
                <a:cubicBezTo>
                  <a:pt x="10109" y="1059310"/>
                  <a:pt x="6432" y="703136"/>
                  <a:pt x="0" y="331740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906556544">
                  <a:prstGeom prst="wedgeRoundRectCallout">
                    <a:avLst>
                      <a:gd name="adj1" fmla="val 17404"/>
                      <a:gd name="adj2" fmla="val 69200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05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/>
          <p:bldP spid="2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/>
          <p:bldP spid="2" grpId="0" animBg="1"/>
          <p:bldP spid="9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4B726E-4EBA-A1E3-B09D-2B33A8D5DCB7}"/>
              </a:ext>
            </a:extLst>
          </p:cNvPr>
          <p:cNvSpPr/>
          <p:nvPr/>
        </p:nvSpPr>
        <p:spPr>
          <a:xfrm>
            <a:off x="410309" y="2435498"/>
            <a:ext cx="5076091" cy="3593827"/>
          </a:xfrm>
          <a:custGeom>
            <a:avLst/>
            <a:gdLst>
              <a:gd name="csX0" fmla="*/ 0 w 5076091"/>
              <a:gd name="csY0" fmla="*/ 450342 h 3593827"/>
              <a:gd name="csX1" fmla="*/ 450342 w 5076091"/>
              <a:gd name="csY1" fmla="*/ 0 h 3593827"/>
              <a:gd name="csX2" fmla="*/ 1146243 w 5076091"/>
              <a:gd name="csY2" fmla="*/ 0 h 3593827"/>
              <a:gd name="csX3" fmla="*/ 1758636 w 5076091"/>
              <a:gd name="csY3" fmla="*/ 0 h 3593827"/>
              <a:gd name="csX4" fmla="*/ 2371029 w 5076091"/>
              <a:gd name="csY4" fmla="*/ 0 h 3593827"/>
              <a:gd name="csX5" fmla="*/ 3108684 w 5076091"/>
              <a:gd name="csY5" fmla="*/ 0 h 3593827"/>
              <a:gd name="csX6" fmla="*/ 3679323 w 5076091"/>
              <a:gd name="csY6" fmla="*/ 0 h 3593827"/>
              <a:gd name="csX7" fmla="*/ 4625749 w 5076091"/>
              <a:gd name="csY7" fmla="*/ 0 h 3593827"/>
              <a:gd name="csX8" fmla="*/ 5076091 w 5076091"/>
              <a:gd name="csY8" fmla="*/ 450342 h 3593827"/>
              <a:gd name="csX9" fmla="*/ 5076091 w 5076091"/>
              <a:gd name="csY9" fmla="*/ 1150559 h 3593827"/>
              <a:gd name="csX10" fmla="*/ 5076091 w 5076091"/>
              <a:gd name="csY10" fmla="*/ 1743051 h 3593827"/>
              <a:gd name="csX11" fmla="*/ 5076091 w 5076091"/>
              <a:gd name="csY11" fmla="*/ 2416336 h 3593827"/>
              <a:gd name="csX12" fmla="*/ 5076091 w 5076091"/>
              <a:gd name="csY12" fmla="*/ 3143485 h 3593827"/>
              <a:gd name="csX13" fmla="*/ 4625749 w 5076091"/>
              <a:gd name="csY13" fmla="*/ 3593827 h 3593827"/>
              <a:gd name="csX14" fmla="*/ 3929848 w 5076091"/>
              <a:gd name="csY14" fmla="*/ 3593827 h 3593827"/>
              <a:gd name="csX15" fmla="*/ 3233947 w 5076091"/>
              <a:gd name="csY15" fmla="*/ 3593827 h 3593827"/>
              <a:gd name="csX16" fmla="*/ 2496291 w 5076091"/>
              <a:gd name="csY16" fmla="*/ 3593827 h 3593827"/>
              <a:gd name="csX17" fmla="*/ 1800390 w 5076091"/>
              <a:gd name="csY17" fmla="*/ 3593827 h 3593827"/>
              <a:gd name="csX18" fmla="*/ 1146243 w 5076091"/>
              <a:gd name="csY18" fmla="*/ 3593827 h 3593827"/>
              <a:gd name="csX19" fmla="*/ 450342 w 5076091"/>
              <a:gd name="csY19" fmla="*/ 3593827 h 3593827"/>
              <a:gd name="csX20" fmla="*/ 0 w 5076091"/>
              <a:gd name="csY20" fmla="*/ 3143485 h 3593827"/>
              <a:gd name="csX21" fmla="*/ 0 w 5076091"/>
              <a:gd name="csY21" fmla="*/ 2443268 h 3593827"/>
              <a:gd name="csX22" fmla="*/ 0 w 5076091"/>
              <a:gd name="csY22" fmla="*/ 1850776 h 3593827"/>
              <a:gd name="csX23" fmla="*/ 0 w 5076091"/>
              <a:gd name="csY23" fmla="*/ 1123628 h 3593827"/>
              <a:gd name="csX24" fmla="*/ 0 w 5076091"/>
              <a:gd name="csY24" fmla="*/ 450342 h 359382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5076091" h="3593827" fill="none" extrusionOk="0">
                <a:moveTo>
                  <a:pt x="0" y="450342"/>
                </a:moveTo>
                <a:cubicBezTo>
                  <a:pt x="-12611" y="164014"/>
                  <a:pt x="211717" y="14774"/>
                  <a:pt x="450342" y="0"/>
                </a:cubicBezTo>
                <a:cubicBezTo>
                  <a:pt x="684888" y="25274"/>
                  <a:pt x="912344" y="11528"/>
                  <a:pt x="1146243" y="0"/>
                </a:cubicBezTo>
                <a:cubicBezTo>
                  <a:pt x="1380142" y="-11528"/>
                  <a:pt x="1518367" y="13345"/>
                  <a:pt x="1758636" y="0"/>
                </a:cubicBezTo>
                <a:cubicBezTo>
                  <a:pt x="1998905" y="-13345"/>
                  <a:pt x="2207148" y="17758"/>
                  <a:pt x="2371029" y="0"/>
                </a:cubicBezTo>
                <a:cubicBezTo>
                  <a:pt x="2534910" y="-17758"/>
                  <a:pt x="2954157" y="-771"/>
                  <a:pt x="3108684" y="0"/>
                </a:cubicBezTo>
                <a:cubicBezTo>
                  <a:pt x="3263211" y="771"/>
                  <a:pt x="3432653" y="8698"/>
                  <a:pt x="3679323" y="0"/>
                </a:cubicBezTo>
                <a:cubicBezTo>
                  <a:pt x="3925993" y="-8698"/>
                  <a:pt x="4294371" y="23930"/>
                  <a:pt x="4625749" y="0"/>
                </a:cubicBezTo>
                <a:cubicBezTo>
                  <a:pt x="4835402" y="-20403"/>
                  <a:pt x="5079901" y="230913"/>
                  <a:pt x="5076091" y="450342"/>
                </a:cubicBezTo>
                <a:cubicBezTo>
                  <a:pt x="5042488" y="600747"/>
                  <a:pt x="5108075" y="1008114"/>
                  <a:pt x="5076091" y="1150559"/>
                </a:cubicBezTo>
                <a:cubicBezTo>
                  <a:pt x="5044107" y="1293004"/>
                  <a:pt x="5088354" y="1450807"/>
                  <a:pt x="5076091" y="1743051"/>
                </a:cubicBezTo>
                <a:cubicBezTo>
                  <a:pt x="5063828" y="2035295"/>
                  <a:pt x="5098039" y="2219647"/>
                  <a:pt x="5076091" y="2416336"/>
                </a:cubicBezTo>
                <a:cubicBezTo>
                  <a:pt x="5054143" y="2613026"/>
                  <a:pt x="5103850" y="2989038"/>
                  <a:pt x="5076091" y="3143485"/>
                </a:cubicBezTo>
                <a:cubicBezTo>
                  <a:pt x="5089673" y="3389793"/>
                  <a:pt x="4846232" y="3564191"/>
                  <a:pt x="4625749" y="3593827"/>
                </a:cubicBezTo>
                <a:cubicBezTo>
                  <a:pt x="4287952" y="3562663"/>
                  <a:pt x="4221790" y="3604836"/>
                  <a:pt x="3929848" y="3593827"/>
                </a:cubicBezTo>
                <a:cubicBezTo>
                  <a:pt x="3637906" y="3582818"/>
                  <a:pt x="3473002" y="3587224"/>
                  <a:pt x="3233947" y="3593827"/>
                </a:cubicBezTo>
                <a:cubicBezTo>
                  <a:pt x="2994892" y="3600430"/>
                  <a:pt x="2730046" y="3617363"/>
                  <a:pt x="2496291" y="3593827"/>
                </a:cubicBezTo>
                <a:cubicBezTo>
                  <a:pt x="2262536" y="3570291"/>
                  <a:pt x="2101808" y="3603395"/>
                  <a:pt x="1800390" y="3593827"/>
                </a:cubicBezTo>
                <a:cubicBezTo>
                  <a:pt x="1498972" y="3584259"/>
                  <a:pt x="1472630" y="3604827"/>
                  <a:pt x="1146243" y="3593827"/>
                </a:cubicBezTo>
                <a:cubicBezTo>
                  <a:pt x="819856" y="3582827"/>
                  <a:pt x="674302" y="3567200"/>
                  <a:pt x="450342" y="3593827"/>
                </a:cubicBezTo>
                <a:cubicBezTo>
                  <a:pt x="244500" y="3560992"/>
                  <a:pt x="-7632" y="3381467"/>
                  <a:pt x="0" y="3143485"/>
                </a:cubicBezTo>
                <a:cubicBezTo>
                  <a:pt x="-16386" y="2900764"/>
                  <a:pt x="-7762" y="2624049"/>
                  <a:pt x="0" y="2443268"/>
                </a:cubicBezTo>
                <a:cubicBezTo>
                  <a:pt x="7762" y="2262487"/>
                  <a:pt x="12473" y="1976388"/>
                  <a:pt x="0" y="1850776"/>
                </a:cubicBezTo>
                <a:cubicBezTo>
                  <a:pt x="-12473" y="1725164"/>
                  <a:pt x="36163" y="1463839"/>
                  <a:pt x="0" y="1123628"/>
                </a:cubicBezTo>
                <a:cubicBezTo>
                  <a:pt x="-36163" y="783417"/>
                  <a:pt x="-30975" y="702331"/>
                  <a:pt x="0" y="450342"/>
                </a:cubicBezTo>
                <a:close/>
              </a:path>
              <a:path w="5076091" h="3593827" stroke="0" extrusionOk="0">
                <a:moveTo>
                  <a:pt x="0" y="450342"/>
                </a:moveTo>
                <a:cubicBezTo>
                  <a:pt x="1293" y="241164"/>
                  <a:pt x="223145" y="38454"/>
                  <a:pt x="450342" y="0"/>
                </a:cubicBezTo>
                <a:cubicBezTo>
                  <a:pt x="669791" y="29245"/>
                  <a:pt x="896017" y="-21028"/>
                  <a:pt x="1187997" y="0"/>
                </a:cubicBezTo>
                <a:cubicBezTo>
                  <a:pt x="1479977" y="21028"/>
                  <a:pt x="1644162" y="-5063"/>
                  <a:pt x="1800390" y="0"/>
                </a:cubicBezTo>
                <a:cubicBezTo>
                  <a:pt x="1956618" y="5063"/>
                  <a:pt x="2226969" y="-15287"/>
                  <a:pt x="2412783" y="0"/>
                </a:cubicBezTo>
                <a:cubicBezTo>
                  <a:pt x="2598597" y="15287"/>
                  <a:pt x="2928556" y="17881"/>
                  <a:pt x="3150439" y="0"/>
                </a:cubicBezTo>
                <a:cubicBezTo>
                  <a:pt x="3372322" y="-17881"/>
                  <a:pt x="3620487" y="19477"/>
                  <a:pt x="3804586" y="0"/>
                </a:cubicBezTo>
                <a:cubicBezTo>
                  <a:pt x="3988685" y="-19477"/>
                  <a:pt x="4223021" y="-26008"/>
                  <a:pt x="4625749" y="0"/>
                </a:cubicBezTo>
                <a:cubicBezTo>
                  <a:pt x="4891125" y="-50557"/>
                  <a:pt x="5098413" y="223652"/>
                  <a:pt x="5076091" y="450342"/>
                </a:cubicBezTo>
                <a:cubicBezTo>
                  <a:pt x="5101969" y="580414"/>
                  <a:pt x="5063568" y="890022"/>
                  <a:pt x="5076091" y="1069765"/>
                </a:cubicBezTo>
                <a:cubicBezTo>
                  <a:pt x="5088614" y="1249508"/>
                  <a:pt x="5088664" y="1485173"/>
                  <a:pt x="5076091" y="1662256"/>
                </a:cubicBezTo>
                <a:cubicBezTo>
                  <a:pt x="5063518" y="1839339"/>
                  <a:pt x="5085433" y="2047079"/>
                  <a:pt x="5076091" y="2389405"/>
                </a:cubicBezTo>
                <a:cubicBezTo>
                  <a:pt x="5066749" y="2731731"/>
                  <a:pt x="5089246" y="2895296"/>
                  <a:pt x="5076091" y="3143485"/>
                </a:cubicBezTo>
                <a:cubicBezTo>
                  <a:pt x="5077759" y="3370573"/>
                  <a:pt x="4868918" y="3583296"/>
                  <a:pt x="4625749" y="3593827"/>
                </a:cubicBezTo>
                <a:cubicBezTo>
                  <a:pt x="4463140" y="3583308"/>
                  <a:pt x="4296128" y="3622321"/>
                  <a:pt x="4055110" y="3593827"/>
                </a:cubicBezTo>
                <a:cubicBezTo>
                  <a:pt x="3814092" y="3565333"/>
                  <a:pt x="3582418" y="3590499"/>
                  <a:pt x="3275701" y="3593827"/>
                </a:cubicBezTo>
                <a:cubicBezTo>
                  <a:pt x="2968984" y="3597155"/>
                  <a:pt x="2860370" y="3567105"/>
                  <a:pt x="2621554" y="3593827"/>
                </a:cubicBezTo>
                <a:cubicBezTo>
                  <a:pt x="2382738" y="3620549"/>
                  <a:pt x="2140715" y="3586692"/>
                  <a:pt x="1967407" y="3593827"/>
                </a:cubicBezTo>
                <a:cubicBezTo>
                  <a:pt x="1794099" y="3600962"/>
                  <a:pt x="1439175" y="3603047"/>
                  <a:pt x="1187997" y="3593827"/>
                </a:cubicBezTo>
                <a:cubicBezTo>
                  <a:pt x="936819" y="3584608"/>
                  <a:pt x="678153" y="3566696"/>
                  <a:pt x="450342" y="3593827"/>
                </a:cubicBezTo>
                <a:cubicBezTo>
                  <a:pt x="248926" y="3580963"/>
                  <a:pt x="55074" y="3420239"/>
                  <a:pt x="0" y="3143485"/>
                </a:cubicBezTo>
                <a:cubicBezTo>
                  <a:pt x="27598" y="2938279"/>
                  <a:pt x="-9379" y="2729854"/>
                  <a:pt x="0" y="2524062"/>
                </a:cubicBezTo>
                <a:cubicBezTo>
                  <a:pt x="9379" y="2318270"/>
                  <a:pt x="-16558" y="2117356"/>
                  <a:pt x="0" y="1796914"/>
                </a:cubicBezTo>
                <a:cubicBezTo>
                  <a:pt x="16558" y="1476472"/>
                  <a:pt x="-17074" y="1312662"/>
                  <a:pt x="0" y="1150559"/>
                </a:cubicBezTo>
                <a:cubicBezTo>
                  <a:pt x="17074" y="988457"/>
                  <a:pt x="-11427" y="751363"/>
                  <a:pt x="0" y="45034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>
              <a:lnSpc>
                <a:spcPct val="120000"/>
              </a:lnSpc>
            </a:pPr>
            <a:r>
              <a:rPr lang="vi-VN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Hiu hiu gió thổi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 ngủ quá chừng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anh ngả lưng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 luôn một giấc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 riêng thầm nhắc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có em rồi</a:t>
            </a:r>
            <a:endParaRPr lang="vi-VN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539362-7E97-7CA5-471D-FF8140851544}"/>
              </a:ext>
            </a:extLst>
          </p:cNvPr>
          <p:cNvSpPr txBox="1"/>
          <p:nvPr/>
        </p:nvSpPr>
        <p:spPr>
          <a:xfrm>
            <a:off x="1895475" y="160940"/>
            <a:ext cx="8045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ội dung các khổ thơ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highlight>
                <a:srgbClr val="FFFF00"/>
              </a:highligh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5FAC96F-1DB6-D852-C967-8BA81E1D02C1}"/>
              </a:ext>
            </a:extLst>
          </p:cNvPr>
          <p:cNvSpPr/>
          <p:nvPr/>
        </p:nvSpPr>
        <p:spPr>
          <a:xfrm>
            <a:off x="410309" y="1357251"/>
            <a:ext cx="2241452" cy="796835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 2</a:t>
            </a:r>
          </a:p>
        </p:txBody>
      </p:sp>
      <p:pic>
        <p:nvPicPr>
          <p:cNvPr id="8" name="Picture 7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7EB82CDF-8C9F-4857-B539-75C74364D3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776" y="3912053"/>
            <a:ext cx="1881074" cy="2759523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E02EBC5-F38B-4E94-AEB5-8518C6FE0C86}"/>
              </a:ext>
            </a:extLst>
          </p:cNvPr>
          <p:cNvSpPr/>
          <p:nvPr/>
        </p:nvSpPr>
        <p:spPr>
          <a:xfrm>
            <a:off x="6572250" y="1524000"/>
            <a:ext cx="5480224" cy="1990403"/>
          </a:xfrm>
          <a:custGeom>
            <a:avLst/>
            <a:gdLst>
              <a:gd name="csX0" fmla="*/ 0 w 5480224"/>
              <a:gd name="csY0" fmla="*/ 331740 h 1990403"/>
              <a:gd name="csX1" fmla="*/ 331740 w 5480224"/>
              <a:gd name="csY1" fmla="*/ 0 h 1990403"/>
              <a:gd name="csX2" fmla="*/ 3196797 w 5480224"/>
              <a:gd name="csY2" fmla="*/ 0 h 1990403"/>
              <a:gd name="csX3" fmla="*/ 3196797 w 5480224"/>
              <a:gd name="csY3" fmla="*/ 0 h 1990403"/>
              <a:gd name="csX4" fmla="*/ 4566853 w 5480224"/>
              <a:gd name="csY4" fmla="*/ 0 h 1990403"/>
              <a:gd name="csX5" fmla="*/ 5148484 w 5480224"/>
              <a:gd name="csY5" fmla="*/ 0 h 1990403"/>
              <a:gd name="csX6" fmla="*/ 5480224 w 5480224"/>
              <a:gd name="csY6" fmla="*/ 331740 h 1990403"/>
              <a:gd name="csX7" fmla="*/ 5480224 w 5480224"/>
              <a:gd name="csY7" fmla="*/ 1161068 h 1990403"/>
              <a:gd name="csX8" fmla="*/ 5480224 w 5480224"/>
              <a:gd name="csY8" fmla="*/ 1161068 h 1990403"/>
              <a:gd name="csX9" fmla="*/ 5480224 w 5480224"/>
              <a:gd name="csY9" fmla="*/ 1658669 h 1990403"/>
              <a:gd name="csX10" fmla="*/ 5480224 w 5480224"/>
              <a:gd name="csY10" fmla="*/ 1658663 h 1990403"/>
              <a:gd name="csX11" fmla="*/ 5148484 w 5480224"/>
              <a:gd name="csY11" fmla="*/ 1990403 h 1990403"/>
              <a:gd name="csX12" fmla="*/ 4566853 w 5480224"/>
              <a:gd name="csY12" fmla="*/ 1990403 h 1990403"/>
              <a:gd name="csX13" fmla="*/ 3693890 w 5480224"/>
              <a:gd name="csY13" fmla="*/ 2372560 h 1990403"/>
              <a:gd name="csX14" fmla="*/ 3196797 w 5480224"/>
              <a:gd name="csY14" fmla="*/ 1990403 h 1990403"/>
              <a:gd name="csX15" fmla="*/ 331740 w 5480224"/>
              <a:gd name="csY15" fmla="*/ 1990403 h 1990403"/>
              <a:gd name="csX16" fmla="*/ 0 w 5480224"/>
              <a:gd name="csY16" fmla="*/ 1658663 h 1990403"/>
              <a:gd name="csX17" fmla="*/ 0 w 5480224"/>
              <a:gd name="csY17" fmla="*/ 1658669 h 1990403"/>
              <a:gd name="csX18" fmla="*/ 0 w 5480224"/>
              <a:gd name="csY18" fmla="*/ 1161068 h 1990403"/>
              <a:gd name="csX19" fmla="*/ 0 w 5480224"/>
              <a:gd name="csY19" fmla="*/ 1161068 h 1990403"/>
              <a:gd name="csX20" fmla="*/ 0 w 5480224"/>
              <a:gd name="csY20" fmla="*/ 331740 h 199040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5480224" h="1990403" fill="none" extrusionOk="0">
                <a:moveTo>
                  <a:pt x="0" y="331740"/>
                </a:moveTo>
                <a:cubicBezTo>
                  <a:pt x="2352" y="112573"/>
                  <a:pt x="151344" y="-22578"/>
                  <a:pt x="331740" y="0"/>
                </a:cubicBezTo>
                <a:cubicBezTo>
                  <a:pt x="1686124" y="126856"/>
                  <a:pt x="2826193" y="144266"/>
                  <a:pt x="3196797" y="0"/>
                </a:cubicBezTo>
                <a:lnTo>
                  <a:pt x="3196797" y="0"/>
                </a:lnTo>
                <a:cubicBezTo>
                  <a:pt x="3409536" y="122072"/>
                  <a:pt x="4407376" y="60660"/>
                  <a:pt x="4566853" y="0"/>
                </a:cubicBezTo>
                <a:cubicBezTo>
                  <a:pt x="4659304" y="-26467"/>
                  <a:pt x="5004879" y="-30106"/>
                  <a:pt x="5148484" y="0"/>
                </a:cubicBezTo>
                <a:cubicBezTo>
                  <a:pt x="5318903" y="-4352"/>
                  <a:pt x="5500608" y="131342"/>
                  <a:pt x="5480224" y="331740"/>
                </a:cubicBezTo>
                <a:cubicBezTo>
                  <a:pt x="5532740" y="669481"/>
                  <a:pt x="5539812" y="830354"/>
                  <a:pt x="5480224" y="1161068"/>
                </a:cubicBezTo>
                <a:lnTo>
                  <a:pt x="5480224" y="1161068"/>
                </a:lnTo>
                <a:cubicBezTo>
                  <a:pt x="5522996" y="1273485"/>
                  <a:pt x="5464472" y="1525763"/>
                  <a:pt x="5480224" y="1658669"/>
                </a:cubicBezTo>
                <a:lnTo>
                  <a:pt x="5480224" y="1658663"/>
                </a:lnTo>
                <a:cubicBezTo>
                  <a:pt x="5487925" y="1846369"/>
                  <a:pt x="5325212" y="2004636"/>
                  <a:pt x="5148484" y="1990403"/>
                </a:cubicBezTo>
                <a:cubicBezTo>
                  <a:pt x="4858612" y="1961767"/>
                  <a:pt x="4755638" y="1943414"/>
                  <a:pt x="4566853" y="1990403"/>
                </a:cubicBezTo>
                <a:cubicBezTo>
                  <a:pt x="4433233" y="2124674"/>
                  <a:pt x="3914370" y="2250778"/>
                  <a:pt x="3693890" y="2372560"/>
                </a:cubicBezTo>
                <a:cubicBezTo>
                  <a:pt x="3637067" y="2337579"/>
                  <a:pt x="3416800" y="2117764"/>
                  <a:pt x="3196797" y="1990403"/>
                </a:cubicBezTo>
                <a:cubicBezTo>
                  <a:pt x="1865066" y="2150406"/>
                  <a:pt x="1545157" y="1985613"/>
                  <a:pt x="331740" y="1990403"/>
                </a:cubicBezTo>
                <a:cubicBezTo>
                  <a:pt x="131622" y="1988690"/>
                  <a:pt x="-17375" y="1859861"/>
                  <a:pt x="0" y="1658663"/>
                </a:cubicBezTo>
                <a:lnTo>
                  <a:pt x="0" y="1658669"/>
                </a:lnTo>
                <a:cubicBezTo>
                  <a:pt x="-6066" y="1524505"/>
                  <a:pt x="19083" y="1298539"/>
                  <a:pt x="0" y="1161068"/>
                </a:cubicBezTo>
                <a:lnTo>
                  <a:pt x="0" y="1161068"/>
                </a:lnTo>
                <a:cubicBezTo>
                  <a:pt x="-27446" y="1025879"/>
                  <a:pt x="36258" y="583524"/>
                  <a:pt x="0" y="331740"/>
                </a:cubicBezTo>
                <a:close/>
              </a:path>
              <a:path w="5480224" h="1990403" stroke="0" extrusionOk="0">
                <a:moveTo>
                  <a:pt x="0" y="331740"/>
                </a:moveTo>
                <a:cubicBezTo>
                  <a:pt x="-1283" y="144093"/>
                  <a:pt x="136520" y="9723"/>
                  <a:pt x="331740" y="0"/>
                </a:cubicBezTo>
                <a:cubicBezTo>
                  <a:pt x="749570" y="-95379"/>
                  <a:pt x="2487993" y="58096"/>
                  <a:pt x="3196797" y="0"/>
                </a:cubicBezTo>
                <a:lnTo>
                  <a:pt x="3196797" y="0"/>
                </a:lnTo>
                <a:cubicBezTo>
                  <a:pt x="3442053" y="72880"/>
                  <a:pt x="4202654" y="-28911"/>
                  <a:pt x="4566853" y="0"/>
                </a:cubicBezTo>
                <a:cubicBezTo>
                  <a:pt x="4697654" y="48426"/>
                  <a:pt x="5047280" y="-52320"/>
                  <a:pt x="5148484" y="0"/>
                </a:cubicBezTo>
                <a:cubicBezTo>
                  <a:pt x="5337160" y="-6491"/>
                  <a:pt x="5454641" y="123041"/>
                  <a:pt x="5480224" y="331740"/>
                </a:cubicBezTo>
                <a:cubicBezTo>
                  <a:pt x="5512833" y="723116"/>
                  <a:pt x="5550131" y="876358"/>
                  <a:pt x="5480224" y="1161068"/>
                </a:cubicBezTo>
                <a:lnTo>
                  <a:pt x="5480224" y="1161068"/>
                </a:lnTo>
                <a:cubicBezTo>
                  <a:pt x="5472696" y="1277653"/>
                  <a:pt x="5497303" y="1468784"/>
                  <a:pt x="5480224" y="1658669"/>
                </a:cubicBezTo>
                <a:lnTo>
                  <a:pt x="5480224" y="1658663"/>
                </a:lnTo>
                <a:cubicBezTo>
                  <a:pt x="5478005" y="1851266"/>
                  <a:pt x="5303747" y="1982481"/>
                  <a:pt x="5148484" y="1990403"/>
                </a:cubicBezTo>
                <a:cubicBezTo>
                  <a:pt x="5053839" y="2000125"/>
                  <a:pt x="4769595" y="1988496"/>
                  <a:pt x="4566853" y="1990403"/>
                </a:cubicBezTo>
                <a:cubicBezTo>
                  <a:pt x="4361000" y="2013321"/>
                  <a:pt x="4030359" y="2205562"/>
                  <a:pt x="3693890" y="2372560"/>
                </a:cubicBezTo>
                <a:cubicBezTo>
                  <a:pt x="3484246" y="2154573"/>
                  <a:pt x="3396352" y="2197695"/>
                  <a:pt x="3196797" y="1990403"/>
                </a:cubicBezTo>
                <a:cubicBezTo>
                  <a:pt x="1946714" y="1854369"/>
                  <a:pt x="1316889" y="1832683"/>
                  <a:pt x="331740" y="1990403"/>
                </a:cubicBezTo>
                <a:cubicBezTo>
                  <a:pt x="167571" y="1976000"/>
                  <a:pt x="6279" y="1835071"/>
                  <a:pt x="0" y="1658663"/>
                </a:cubicBezTo>
                <a:lnTo>
                  <a:pt x="0" y="1658669"/>
                </a:lnTo>
                <a:cubicBezTo>
                  <a:pt x="-44285" y="1589883"/>
                  <a:pt x="39212" y="1316010"/>
                  <a:pt x="0" y="1161068"/>
                </a:cubicBezTo>
                <a:lnTo>
                  <a:pt x="0" y="1161068"/>
                </a:lnTo>
                <a:cubicBezTo>
                  <a:pt x="10109" y="1059310"/>
                  <a:pt x="6432" y="703136"/>
                  <a:pt x="0" y="331740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906556544">
                  <a:prstGeom prst="wedgeRoundRectCallout">
                    <a:avLst>
                      <a:gd name="adj1" fmla="val 17404"/>
                      <a:gd name="adj2" fmla="val 69200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6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/>
          <p:bldP spid="2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/>
          <p:bldP spid="2" grpId="0" animBg="1"/>
          <p:bldP spid="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4B726E-4EBA-A1E3-B09D-2B33A8D5DCB7}"/>
              </a:ext>
            </a:extLst>
          </p:cNvPr>
          <p:cNvSpPr/>
          <p:nvPr/>
        </p:nvSpPr>
        <p:spPr>
          <a:xfrm>
            <a:off x="153134" y="2295525"/>
            <a:ext cx="5342791" cy="4457700"/>
          </a:xfrm>
          <a:custGeom>
            <a:avLst/>
            <a:gdLst>
              <a:gd name="csX0" fmla="*/ 0 w 5342791"/>
              <a:gd name="csY0" fmla="*/ 558594 h 4457700"/>
              <a:gd name="csX1" fmla="*/ 558594 w 5342791"/>
              <a:gd name="csY1" fmla="*/ 0 h 4457700"/>
              <a:gd name="csX2" fmla="*/ 1035483 w 5342791"/>
              <a:gd name="csY2" fmla="*/ 0 h 4457700"/>
              <a:gd name="csX3" fmla="*/ 1554629 w 5342791"/>
              <a:gd name="csY3" fmla="*/ 0 h 4457700"/>
              <a:gd name="csX4" fmla="*/ 2242799 w 5342791"/>
              <a:gd name="csY4" fmla="*/ 0 h 4457700"/>
              <a:gd name="csX5" fmla="*/ 2719688 w 5342791"/>
              <a:gd name="csY5" fmla="*/ 0 h 4457700"/>
              <a:gd name="csX6" fmla="*/ 3196578 w 5342791"/>
              <a:gd name="csY6" fmla="*/ 0 h 4457700"/>
              <a:gd name="csX7" fmla="*/ 3673467 w 5342791"/>
              <a:gd name="csY7" fmla="*/ 0 h 4457700"/>
              <a:gd name="csX8" fmla="*/ 4784197 w 5342791"/>
              <a:gd name="csY8" fmla="*/ 0 h 4457700"/>
              <a:gd name="csX9" fmla="*/ 5342791 w 5342791"/>
              <a:gd name="csY9" fmla="*/ 558594 h 4457700"/>
              <a:gd name="csX10" fmla="*/ 5342791 w 5342791"/>
              <a:gd name="csY10" fmla="*/ 1226696 h 4457700"/>
              <a:gd name="csX11" fmla="*/ 5342791 w 5342791"/>
              <a:gd name="csY11" fmla="*/ 1894799 h 4457700"/>
              <a:gd name="csX12" fmla="*/ 5342791 w 5342791"/>
              <a:gd name="csY12" fmla="*/ 2562901 h 4457700"/>
              <a:gd name="csX13" fmla="*/ 5342791 w 5342791"/>
              <a:gd name="csY13" fmla="*/ 3264409 h 4457700"/>
              <a:gd name="csX14" fmla="*/ 5342791 w 5342791"/>
              <a:gd name="csY14" fmla="*/ 3899106 h 4457700"/>
              <a:gd name="csX15" fmla="*/ 4784197 w 5342791"/>
              <a:gd name="csY15" fmla="*/ 4457700 h 4457700"/>
              <a:gd name="csX16" fmla="*/ 4138283 w 5342791"/>
              <a:gd name="csY16" fmla="*/ 4457700 h 4457700"/>
              <a:gd name="csX17" fmla="*/ 3576882 w 5342791"/>
              <a:gd name="csY17" fmla="*/ 4457700 h 4457700"/>
              <a:gd name="csX18" fmla="*/ 3057736 w 5342791"/>
              <a:gd name="csY18" fmla="*/ 4457700 h 4457700"/>
              <a:gd name="csX19" fmla="*/ 2580847 w 5342791"/>
              <a:gd name="csY19" fmla="*/ 4457700 h 4457700"/>
              <a:gd name="csX20" fmla="*/ 1892677 w 5342791"/>
              <a:gd name="csY20" fmla="*/ 4457700 h 4457700"/>
              <a:gd name="csX21" fmla="*/ 1289020 w 5342791"/>
              <a:gd name="csY21" fmla="*/ 4457700 h 4457700"/>
              <a:gd name="csX22" fmla="*/ 558594 w 5342791"/>
              <a:gd name="csY22" fmla="*/ 4457700 h 4457700"/>
              <a:gd name="csX23" fmla="*/ 0 w 5342791"/>
              <a:gd name="csY23" fmla="*/ 3899106 h 4457700"/>
              <a:gd name="csX24" fmla="*/ 0 w 5342791"/>
              <a:gd name="csY24" fmla="*/ 3197598 h 4457700"/>
              <a:gd name="csX25" fmla="*/ 0 w 5342791"/>
              <a:gd name="csY25" fmla="*/ 2629711 h 4457700"/>
              <a:gd name="csX26" fmla="*/ 0 w 5342791"/>
              <a:gd name="csY26" fmla="*/ 1995014 h 4457700"/>
              <a:gd name="csX27" fmla="*/ 0 w 5342791"/>
              <a:gd name="csY27" fmla="*/ 1360317 h 4457700"/>
              <a:gd name="csX28" fmla="*/ 0 w 5342791"/>
              <a:gd name="csY28" fmla="*/ 558594 h 44577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5342791" h="4457700" fill="none" extrusionOk="0">
                <a:moveTo>
                  <a:pt x="0" y="558594"/>
                </a:moveTo>
                <a:cubicBezTo>
                  <a:pt x="-1899" y="265563"/>
                  <a:pt x="219324" y="-34060"/>
                  <a:pt x="558594" y="0"/>
                </a:cubicBezTo>
                <a:cubicBezTo>
                  <a:pt x="789741" y="-22601"/>
                  <a:pt x="857063" y="996"/>
                  <a:pt x="1035483" y="0"/>
                </a:cubicBezTo>
                <a:cubicBezTo>
                  <a:pt x="1213903" y="-996"/>
                  <a:pt x="1325385" y="897"/>
                  <a:pt x="1554629" y="0"/>
                </a:cubicBezTo>
                <a:cubicBezTo>
                  <a:pt x="1783873" y="-897"/>
                  <a:pt x="2081388" y="27111"/>
                  <a:pt x="2242799" y="0"/>
                </a:cubicBezTo>
                <a:cubicBezTo>
                  <a:pt x="2404210" y="-27111"/>
                  <a:pt x="2614365" y="14965"/>
                  <a:pt x="2719688" y="0"/>
                </a:cubicBezTo>
                <a:cubicBezTo>
                  <a:pt x="2825011" y="-14965"/>
                  <a:pt x="3041383" y="-19907"/>
                  <a:pt x="3196578" y="0"/>
                </a:cubicBezTo>
                <a:cubicBezTo>
                  <a:pt x="3351773" y="19907"/>
                  <a:pt x="3565472" y="10803"/>
                  <a:pt x="3673467" y="0"/>
                </a:cubicBezTo>
                <a:cubicBezTo>
                  <a:pt x="3781462" y="-10803"/>
                  <a:pt x="4549528" y="-13590"/>
                  <a:pt x="4784197" y="0"/>
                </a:cubicBezTo>
                <a:cubicBezTo>
                  <a:pt x="5127793" y="-21347"/>
                  <a:pt x="5374067" y="261876"/>
                  <a:pt x="5342791" y="558594"/>
                </a:cubicBezTo>
                <a:cubicBezTo>
                  <a:pt x="5337727" y="716461"/>
                  <a:pt x="5362317" y="1033089"/>
                  <a:pt x="5342791" y="1226696"/>
                </a:cubicBezTo>
                <a:cubicBezTo>
                  <a:pt x="5323265" y="1420303"/>
                  <a:pt x="5354225" y="1705627"/>
                  <a:pt x="5342791" y="1894799"/>
                </a:cubicBezTo>
                <a:cubicBezTo>
                  <a:pt x="5331357" y="2083971"/>
                  <a:pt x="5362179" y="2256457"/>
                  <a:pt x="5342791" y="2562901"/>
                </a:cubicBezTo>
                <a:cubicBezTo>
                  <a:pt x="5323403" y="2869345"/>
                  <a:pt x="5370815" y="3010683"/>
                  <a:pt x="5342791" y="3264409"/>
                </a:cubicBezTo>
                <a:cubicBezTo>
                  <a:pt x="5314767" y="3518135"/>
                  <a:pt x="5369292" y="3615958"/>
                  <a:pt x="5342791" y="3899106"/>
                </a:cubicBezTo>
                <a:cubicBezTo>
                  <a:pt x="5320197" y="4211238"/>
                  <a:pt x="5135582" y="4454953"/>
                  <a:pt x="4784197" y="4457700"/>
                </a:cubicBezTo>
                <a:cubicBezTo>
                  <a:pt x="4630998" y="4455610"/>
                  <a:pt x="4315537" y="4441725"/>
                  <a:pt x="4138283" y="4457700"/>
                </a:cubicBezTo>
                <a:cubicBezTo>
                  <a:pt x="3961029" y="4473675"/>
                  <a:pt x="3787887" y="4466005"/>
                  <a:pt x="3576882" y="4457700"/>
                </a:cubicBezTo>
                <a:cubicBezTo>
                  <a:pt x="3365877" y="4449395"/>
                  <a:pt x="3188577" y="4457876"/>
                  <a:pt x="3057736" y="4457700"/>
                </a:cubicBezTo>
                <a:cubicBezTo>
                  <a:pt x="2926895" y="4457524"/>
                  <a:pt x="2706574" y="4443014"/>
                  <a:pt x="2580847" y="4457700"/>
                </a:cubicBezTo>
                <a:cubicBezTo>
                  <a:pt x="2455120" y="4472386"/>
                  <a:pt x="2163416" y="4430494"/>
                  <a:pt x="1892677" y="4457700"/>
                </a:cubicBezTo>
                <a:cubicBezTo>
                  <a:pt x="1621938" y="4484907"/>
                  <a:pt x="1558943" y="4441520"/>
                  <a:pt x="1289020" y="4457700"/>
                </a:cubicBezTo>
                <a:cubicBezTo>
                  <a:pt x="1019097" y="4473880"/>
                  <a:pt x="774005" y="4421562"/>
                  <a:pt x="558594" y="4457700"/>
                </a:cubicBezTo>
                <a:cubicBezTo>
                  <a:pt x="204791" y="4431081"/>
                  <a:pt x="1472" y="4245546"/>
                  <a:pt x="0" y="3899106"/>
                </a:cubicBezTo>
                <a:cubicBezTo>
                  <a:pt x="-27171" y="3671597"/>
                  <a:pt x="-24428" y="3426011"/>
                  <a:pt x="0" y="3197598"/>
                </a:cubicBezTo>
                <a:cubicBezTo>
                  <a:pt x="24428" y="2969185"/>
                  <a:pt x="25223" y="2856112"/>
                  <a:pt x="0" y="2629711"/>
                </a:cubicBezTo>
                <a:cubicBezTo>
                  <a:pt x="-25223" y="2403310"/>
                  <a:pt x="31391" y="2176670"/>
                  <a:pt x="0" y="1995014"/>
                </a:cubicBezTo>
                <a:cubicBezTo>
                  <a:pt x="-31391" y="1813358"/>
                  <a:pt x="6547" y="1588196"/>
                  <a:pt x="0" y="1360317"/>
                </a:cubicBezTo>
                <a:cubicBezTo>
                  <a:pt x="-6547" y="1132438"/>
                  <a:pt x="-13606" y="723005"/>
                  <a:pt x="0" y="558594"/>
                </a:cubicBezTo>
                <a:close/>
              </a:path>
              <a:path w="5342791" h="4457700" stroke="0" extrusionOk="0">
                <a:moveTo>
                  <a:pt x="0" y="558594"/>
                </a:moveTo>
                <a:cubicBezTo>
                  <a:pt x="464" y="264292"/>
                  <a:pt x="262488" y="22152"/>
                  <a:pt x="558594" y="0"/>
                </a:cubicBezTo>
                <a:cubicBezTo>
                  <a:pt x="850039" y="-13918"/>
                  <a:pt x="903602" y="-7530"/>
                  <a:pt x="1204508" y="0"/>
                </a:cubicBezTo>
                <a:cubicBezTo>
                  <a:pt x="1505414" y="7530"/>
                  <a:pt x="1607845" y="-8442"/>
                  <a:pt x="1723653" y="0"/>
                </a:cubicBezTo>
                <a:cubicBezTo>
                  <a:pt x="1839461" y="8442"/>
                  <a:pt x="2003223" y="4196"/>
                  <a:pt x="2242799" y="0"/>
                </a:cubicBezTo>
                <a:cubicBezTo>
                  <a:pt x="2482375" y="-4196"/>
                  <a:pt x="2622584" y="23829"/>
                  <a:pt x="2888712" y="0"/>
                </a:cubicBezTo>
                <a:cubicBezTo>
                  <a:pt x="3154840" y="-23829"/>
                  <a:pt x="3259121" y="22083"/>
                  <a:pt x="3450114" y="0"/>
                </a:cubicBezTo>
                <a:cubicBezTo>
                  <a:pt x="3641107" y="-22083"/>
                  <a:pt x="3927482" y="-32656"/>
                  <a:pt x="4138283" y="0"/>
                </a:cubicBezTo>
                <a:cubicBezTo>
                  <a:pt x="4349084" y="32656"/>
                  <a:pt x="4478788" y="31118"/>
                  <a:pt x="4784197" y="0"/>
                </a:cubicBezTo>
                <a:cubicBezTo>
                  <a:pt x="5083854" y="4656"/>
                  <a:pt x="5386965" y="201192"/>
                  <a:pt x="5342791" y="558594"/>
                </a:cubicBezTo>
                <a:cubicBezTo>
                  <a:pt x="5368943" y="712483"/>
                  <a:pt x="5354310" y="1009829"/>
                  <a:pt x="5342791" y="1159886"/>
                </a:cubicBezTo>
                <a:cubicBezTo>
                  <a:pt x="5331272" y="1309943"/>
                  <a:pt x="5367254" y="1699172"/>
                  <a:pt x="5342791" y="1894799"/>
                </a:cubicBezTo>
                <a:cubicBezTo>
                  <a:pt x="5318328" y="2090426"/>
                  <a:pt x="5367144" y="2327985"/>
                  <a:pt x="5342791" y="2562901"/>
                </a:cubicBezTo>
                <a:cubicBezTo>
                  <a:pt x="5318438" y="2797817"/>
                  <a:pt x="5369786" y="3036645"/>
                  <a:pt x="5342791" y="3231004"/>
                </a:cubicBezTo>
                <a:cubicBezTo>
                  <a:pt x="5315796" y="3425363"/>
                  <a:pt x="5313320" y="3601091"/>
                  <a:pt x="5342791" y="3899106"/>
                </a:cubicBezTo>
                <a:cubicBezTo>
                  <a:pt x="5399340" y="4191087"/>
                  <a:pt x="5095330" y="4502246"/>
                  <a:pt x="4784197" y="4457700"/>
                </a:cubicBezTo>
                <a:cubicBezTo>
                  <a:pt x="4486621" y="4479906"/>
                  <a:pt x="4286393" y="4441846"/>
                  <a:pt x="4096027" y="4457700"/>
                </a:cubicBezTo>
                <a:cubicBezTo>
                  <a:pt x="3905661" y="4473555"/>
                  <a:pt x="3694611" y="4462956"/>
                  <a:pt x="3534626" y="4457700"/>
                </a:cubicBezTo>
                <a:cubicBezTo>
                  <a:pt x="3374641" y="4452444"/>
                  <a:pt x="3137314" y="4449562"/>
                  <a:pt x="2846456" y="4457700"/>
                </a:cubicBezTo>
                <a:cubicBezTo>
                  <a:pt x="2555598" y="4465839"/>
                  <a:pt x="2454428" y="4470262"/>
                  <a:pt x="2200543" y="4457700"/>
                </a:cubicBezTo>
                <a:cubicBezTo>
                  <a:pt x="1946658" y="4445138"/>
                  <a:pt x="1868707" y="4474618"/>
                  <a:pt x="1639141" y="4457700"/>
                </a:cubicBezTo>
                <a:cubicBezTo>
                  <a:pt x="1409575" y="4440782"/>
                  <a:pt x="1278394" y="4441706"/>
                  <a:pt x="1119996" y="4457700"/>
                </a:cubicBezTo>
                <a:cubicBezTo>
                  <a:pt x="961598" y="4473694"/>
                  <a:pt x="684756" y="4450733"/>
                  <a:pt x="558594" y="4457700"/>
                </a:cubicBezTo>
                <a:cubicBezTo>
                  <a:pt x="273949" y="4430742"/>
                  <a:pt x="-3255" y="4216820"/>
                  <a:pt x="0" y="3899106"/>
                </a:cubicBezTo>
                <a:cubicBezTo>
                  <a:pt x="-16103" y="3706941"/>
                  <a:pt x="-28866" y="3432965"/>
                  <a:pt x="0" y="3164193"/>
                </a:cubicBezTo>
                <a:cubicBezTo>
                  <a:pt x="28866" y="2895421"/>
                  <a:pt x="22617" y="2725512"/>
                  <a:pt x="0" y="2429281"/>
                </a:cubicBezTo>
                <a:cubicBezTo>
                  <a:pt x="-22617" y="2133050"/>
                  <a:pt x="-9883" y="1958002"/>
                  <a:pt x="0" y="1794583"/>
                </a:cubicBezTo>
                <a:cubicBezTo>
                  <a:pt x="9883" y="1631164"/>
                  <a:pt x="5332" y="1356204"/>
                  <a:pt x="0" y="1226696"/>
                </a:cubicBezTo>
                <a:cubicBezTo>
                  <a:pt x="-5332" y="1097188"/>
                  <a:pt x="8965" y="825383"/>
                  <a:pt x="0" y="558594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>
              <a:lnSpc>
                <a:spcPct val="120000"/>
              </a:lnSpc>
            </a:pPr>
            <a:r>
              <a:rPr lang="vi-V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em đang ngồi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bầy thỏ bạn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 chơi múa lượn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 quá là vui</a:t>
            </a:r>
            <a:endParaRPr lang="en-US" sz="2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457200" algn="just">
              <a:lnSpc>
                <a:spcPct val="120000"/>
              </a:lnSpc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457200" algn="just">
              <a:lnSpc>
                <a:spcPct val="110000"/>
              </a:lnSpc>
              <a:defRPr/>
            </a:pPr>
            <a:r>
              <a:rPr lang="vi-V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nghĩ: Ồ thôi</a:t>
            </a:r>
          </a:p>
          <a:p>
            <a:pPr lvl="0" indent="457200" algn="just">
              <a:lnSpc>
                <a:spcPct val="110000"/>
              </a:lnSpc>
              <a:defRPr/>
            </a:pPr>
            <a:r>
              <a:rPr lang="vi-V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câu cũng đủ</a:t>
            </a:r>
          </a:p>
          <a:p>
            <a:pPr lvl="0" indent="457200" algn="just">
              <a:lnSpc>
                <a:spcPct val="110000"/>
              </a:lnSpc>
              <a:defRPr/>
            </a:pPr>
            <a:r>
              <a:rPr lang="vi-V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 rồi hớn hở</a:t>
            </a:r>
          </a:p>
          <a:p>
            <a:pPr lvl="0" indent="457200" algn="just">
              <a:lnSpc>
                <a:spcPct val="110000"/>
              </a:lnSpc>
              <a:defRPr/>
            </a:pPr>
            <a:r>
              <a:rPr lang="vi-V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Nhập bọn vui chơi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539362-7E97-7CA5-471D-FF8140851544}"/>
              </a:ext>
            </a:extLst>
          </p:cNvPr>
          <p:cNvSpPr txBox="1"/>
          <p:nvPr/>
        </p:nvSpPr>
        <p:spPr>
          <a:xfrm>
            <a:off x="1895475" y="160940"/>
            <a:ext cx="8045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ội dung các khổ thơ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highlight>
                <a:srgbClr val="FFFF00"/>
              </a:highligh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5FAC96F-1DB6-D852-C967-8BA81E1D02C1}"/>
              </a:ext>
            </a:extLst>
          </p:cNvPr>
          <p:cNvSpPr/>
          <p:nvPr/>
        </p:nvSpPr>
        <p:spPr>
          <a:xfrm>
            <a:off x="410308" y="1357251"/>
            <a:ext cx="2942491" cy="796835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 3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  <a:endParaRPr kumimoji="0" lang="en-US" sz="3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7EB82CDF-8C9F-4857-B539-75C74364D3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776" y="3912053"/>
            <a:ext cx="1881074" cy="2759523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E02EBC5-F38B-4E94-AEB5-8518C6FE0C86}"/>
              </a:ext>
            </a:extLst>
          </p:cNvPr>
          <p:cNvSpPr/>
          <p:nvPr/>
        </p:nvSpPr>
        <p:spPr>
          <a:xfrm>
            <a:off x="6572250" y="1524000"/>
            <a:ext cx="5480224" cy="1990403"/>
          </a:xfrm>
          <a:custGeom>
            <a:avLst/>
            <a:gdLst>
              <a:gd name="csX0" fmla="*/ 0 w 5480224"/>
              <a:gd name="csY0" fmla="*/ 331740 h 1990403"/>
              <a:gd name="csX1" fmla="*/ 331740 w 5480224"/>
              <a:gd name="csY1" fmla="*/ 0 h 1990403"/>
              <a:gd name="csX2" fmla="*/ 3196797 w 5480224"/>
              <a:gd name="csY2" fmla="*/ 0 h 1990403"/>
              <a:gd name="csX3" fmla="*/ 3196797 w 5480224"/>
              <a:gd name="csY3" fmla="*/ 0 h 1990403"/>
              <a:gd name="csX4" fmla="*/ 4566853 w 5480224"/>
              <a:gd name="csY4" fmla="*/ 0 h 1990403"/>
              <a:gd name="csX5" fmla="*/ 5148484 w 5480224"/>
              <a:gd name="csY5" fmla="*/ 0 h 1990403"/>
              <a:gd name="csX6" fmla="*/ 5480224 w 5480224"/>
              <a:gd name="csY6" fmla="*/ 331740 h 1990403"/>
              <a:gd name="csX7" fmla="*/ 5480224 w 5480224"/>
              <a:gd name="csY7" fmla="*/ 1161068 h 1990403"/>
              <a:gd name="csX8" fmla="*/ 5480224 w 5480224"/>
              <a:gd name="csY8" fmla="*/ 1161068 h 1990403"/>
              <a:gd name="csX9" fmla="*/ 5480224 w 5480224"/>
              <a:gd name="csY9" fmla="*/ 1658669 h 1990403"/>
              <a:gd name="csX10" fmla="*/ 5480224 w 5480224"/>
              <a:gd name="csY10" fmla="*/ 1658663 h 1990403"/>
              <a:gd name="csX11" fmla="*/ 5148484 w 5480224"/>
              <a:gd name="csY11" fmla="*/ 1990403 h 1990403"/>
              <a:gd name="csX12" fmla="*/ 4566853 w 5480224"/>
              <a:gd name="csY12" fmla="*/ 1990403 h 1990403"/>
              <a:gd name="csX13" fmla="*/ 3693890 w 5480224"/>
              <a:gd name="csY13" fmla="*/ 2372560 h 1990403"/>
              <a:gd name="csX14" fmla="*/ 3196797 w 5480224"/>
              <a:gd name="csY14" fmla="*/ 1990403 h 1990403"/>
              <a:gd name="csX15" fmla="*/ 331740 w 5480224"/>
              <a:gd name="csY15" fmla="*/ 1990403 h 1990403"/>
              <a:gd name="csX16" fmla="*/ 0 w 5480224"/>
              <a:gd name="csY16" fmla="*/ 1658663 h 1990403"/>
              <a:gd name="csX17" fmla="*/ 0 w 5480224"/>
              <a:gd name="csY17" fmla="*/ 1658669 h 1990403"/>
              <a:gd name="csX18" fmla="*/ 0 w 5480224"/>
              <a:gd name="csY18" fmla="*/ 1161068 h 1990403"/>
              <a:gd name="csX19" fmla="*/ 0 w 5480224"/>
              <a:gd name="csY19" fmla="*/ 1161068 h 1990403"/>
              <a:gd name="csX20" fmla="*/ 0 w 5480224"/>
              <a:gd name="csY20" fmla="*/ 331740 h 199040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5480224" h="1990403" fill="none" extrusionOk="0">
                <a:moveTo>
                  <a:pt x="0" y="331740"/>
                </a:moveTo>
                <a:cubicBezTo>
                  <a:pt x="2352" y="112573"/>
                  <a:pt x="151344" y="-22578"/>
                  <a:pt x="331740" y="0"/>
                </a:cubicBezTo>
                <a:cubicBezTo>
                  <a:pt x="1686124" y="126856"/>
                  <a:pt x="2826193" y="144266"/>
                  <a:pt x="3196797" y="0"/>
                </a:cubicBezTo>
                <a:lnTo>
                  <a:pt x="3196797" y="0"/>
                </a:lnTo>
                <a:cubicBezTo>
                  <a:pt x="3409536" y="122072"/>
                  <a:pt x="4407376" y="60660"/>
                  <a:pt x="4566853" y="0"/>
                </a:cubicBezTo>
                <a:cubicBezTo>
                  <a:pt x="4659304" y="-26467"/>
                  <a:pt x="5004879" y="-30106"/>
                  <a:pt x="5148484" y="0"/>
                </a:cubicBezTo>
                <a:cubicBezTo>
                  <a:pt x="5318903" y="-4352"/>
                  <a:pt x="5500608" y="131342"/>
                  <a:pt x="5480224" y="331740"/>
                </a:cubicBezTo>
                <a:cubicBezTo>
                  <a:pt x="5532740" y="669481"/>
                  <a:pt x="5539812" y="830354"/>
                  <a:pt x="5480224" y="1161068"/>
                </a:cubicBezTo>
                <a:lnTo>
                  <a:pt x="5480224" y="1161068"/>
                </a:lnTo>
                <a:cubicBezTo>
                  <a:pt x="5522996" y="1273485"/>
                  <a:pt x="5464472" y="1525763"/>
                  <a:pt x="5480224" y="1658669"/>
                </a:cubicBezTo>
                <a:lnTo>
                  <a:pt x="5480224" y="1658663"/>
                </a:lnTo>
                <a:cubicBezTo>
                  <a:pt x="5487925" y="1846369"/>
                  <a:pt x="5325212" y="2004636"/>
                  <a:pt x="5148484" y="1990403"/>
                </a:cubicBezTo>
                <a:cubicBezTo>
                  <a:pt x="4858612" y="1961767"/>
                  <a:pt x="4755638" y="1943414"/>
                  <a:pt x="4566853" y="1990403"/>
                </a:cubicBezTo>
                <a:cubicBezTo>
                  <a:pt x="4433233" y="2124674"/>
                  <a:pt x="3914370" y="2250778"/>
                  <a:pt x="3693890" y="2372560"/>
                </a:cubicBezTo>
                <a:cubicBezTo>
                  <a:pt x="3637067" y="2337579"/>
                  <a:pt x="3416800" y="2117764"/>
                  <a:pt x="3196797" y="1990403"/>
                </a:cubicBezTo>
                <a:cubicBezTo>
                  <a:pt x="1865066" y="2150406"/>
                  <a:pt x="1545157" y="1985613"/>
                  <a:pt x="331740" y="1990403"/>
                </a:cubicBezTo>
                <a:cubicBezTo>
                  <a:pt x="131622" y="1988690"/>
                  <a:pt x="-17375" y="1859861"/>
                  <a:pt x="0" y="1658663"/>
                </a:cubicBezTo>
                <a:lnTo>
                  <a:pt x="0" y="1658669"/>
                </a:lnTo>
                <a:cubicBezTo>
                  <a:pt x="-6066" y="1524505"/>
                  <a:pt x="19083" y="1298539"/>
                  <a:pt x="0" y="1161068"/>
                </a:cubicBezTo>
                <a:lnTo>
                  <a:pt x="0" y="1161068"/>
                </a:lnTo>
                <a:cubicBezTo>
                  <a:pt x="-27446" y="1025879"/>
                  <a:pt x="36258" y="583524"/>
                  <a:pt x="0" y="331740"/>
                </a:cubicBezTo>
                <a:close/>
              </a:path>
              <a:path w="5480224" h="1990403" stroke="0" extrusionOk="0">
                <a:moveTo>
                  <a:pt x="0" y="331740"/>
                </a:moveTo>
                <a:cubicBezTo>
                  <a:pt x="-1283" y="144093"/>
                  <a:pt x="136520" y="9723"/>
                  <a:pt x="331740" y="0"/>
                </a:cubicBezTo>
                <a:cubicBezTo>
                  <a:pt x="749570" y="-95379"/>
                  <a:pt x="2487993" y="58096"/>
                  <a:pt x="3196797" y="0"/>
                </a:cubicBezTo>
                <a:lnTo>
                  <a:pt x="3196797" y="0"/>
                </a:lnTo>
                <a:cubicBezTo>
                  <a:pt x="3442053" y="72880"/>
                  <a:pt x="4202654" y="-28911"/>
                  <a:pt x="4566853" y="0"/>
                </a:cubicBezTo>
                <a:cubicBezTo>
                  <a:pt x="4697654" y="48426"/>
                  <a:pt x="5047280" y="-52320"/>
                  <a:pt x="5148484" y="0"/>
                </a:cubicBezTo>
                <a:cubicBezTo>
                  <a:pt x="5337160" y="-6491"/>
                  <a:pt x="5454641" y="123041"/>
                  <a:pt x="5480224" y="331740"/>
                </a:cubicBezTo>
                <a:cubicBezTo>
                  <a:pt x="5512833" y="723116"/>
                  <a:pt x="5550131" y="876358"/>
                  <a:pt x="5480224" y="1161068"/>
                </a:cubicBezTo>
                <a:lnTo>
                  <a:pt x="5480224" y="1161068"/>
                </a:lnTo>
                <a:cubicBezTo>
                  <a:pt x="5472696" y="1277653"/>
                  <a:pt x="5497303" y="1468784"/>
                  <a:pt x="5480224" y="1658669"/>
                </a:cubicBezTo>
                <a:lnTo>
                  <a:pt x="5480224" y="1658663"/>
                </a:lnTo>
                <a:cubicBezTo>
                  <a:pt x="5478005" y="1851266"/>
                  <a:pt x="5303747" y="1982481"/>
                  <a:pt x="5148484" y="1990403"/>
                </a:cubicBezTo>
                <a:cubicBezTo>
                  <a:pt x="5053839" y="2000125"/>
                  <a:pt x="4769595" y="1988496"/>
                  <a:pt x="4566853" y="1990403"/>
                </a:cubicBezTo>
                <a:cubicBezTo>
                  <a:pt x="4361000" y="2013321"/>
                  <a:pt x="4030359" y="2205562"/>
                  <a:pt x="3693890" y="2372560"/>
                </a:cubicBezTo>
                <a:cubicBezTo>
                  <a:pt x="3484246" y="2154573"/>
                  <a:pt x="3396352" y="2197695"/>
                  <a:pt x="3196797" y="1990403"/>
                </a:cubicBezTo>
                <a:cubicBezTo>
                  <a:pt x="1946714" y="1854369"/>
                  <a:pt x="1316889" y="1832683"/>
                  <a:pt x="331740" y="1990403"/>
                </a:cubicBezTo>
                <a:cubicBezTo>
                  <a:pt x="167571" y="1976000"/>
                  <a:pt x="6279" y="1835071"/>
                  <a:pt x="0" y="1658663"/>
                </a:cubicBezTo>
                <a:lnTo>
                  <a:pt x="0" y="1658669"/>
                </a:lnTo>
                <a:cubicBezTo>
                  <a:pt x="-44285" y="1589883"/>
                  <a:pt x="39212" y="1316010"/>
                  <a:pt x="0" y="1161068"/>
                </a:cubicBezTo>
                <a:lnTo>
                  <a:pt x="0" y="1161068"/>
                </a:lnTo>
                <a:cubicBezTo>
                  <a:pt x="10109" y="1059310"/>
                  <a:pt x="6432" y="703136"/>
                  <a:pt x="0" y="331740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906556544">
                  <a:prstGeom prst="wedgeRoundRectCallout">
                    <a:avLst>
                      <a:gd name="adj1" fmla="val 17404"/>
                      <a:gd name="adj2" fmla="val 69200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 thiệu anh em mèo trắng đi câu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8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/>
          <p:bldP spid="2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/>
          <p:bldP spid="2" grpId="0" animBg="1"/>
          <p:bldP spid="9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rrakeshVTI">
  <a:themeElements>
    <a:clrScheme name="Marrakesh">
      <a:dk1>
        <a:srgbClr val="000000"/>
      </a:dk1>
      <a:lt1>
        <a:srgbClr val="FFFFFF"/>
      </a:lt1>
      <a:dk2>
        <a:srgbClr val="431C30"/>
      </a:dk2>
      <a:lt2>
        <a:srgbClr val="F3F0EF"/>
      </a:lt2>
      <a:accent1>
        <a:srgbClr val="B35B55"/>
      </a:accent1>
      <a:accent2>
        <a:srgbClr val="CF7E6C"/>
      </a:accent2>
      <a:accent3>
        <a:srgbClr val="CA8F58"/>
      </a:accent3>
      <a:accent4>
        <a:srgbClr val="A97C54"/>
      </a:accent4>
      <a:accent5>
        <a:srgbClr val="917E45"/>
      </a:accent5>
      <a:accent6>
        <a:srgbClr val="647576"/>
      </a:accent6>
      <a:hlink>
        <a:srgbClr val="A25872"/>
      </a:hlink>
      <a:folHlink>
        <a:srgbClr val="667A7E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1438</Words>
  <Application>Microsoft Office PowerPoint</Application>
  <PresentationFormat>Widescreen</PresentationFormat>
  <Paragraphs>192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Arial-Rounded</vt:lpstr>
      <vt:lpstr>Calibri</vt:lpstr>
      <vt:lpstr>Calibri Light</vt:lpstr>
      <vt:lpstr>Coiny</vt:lpstr>
      <vt:lpstr>Goudy Old Style</vt:lpstr>
      <vt:lpstr>Segoe UI Historic</vt:lpstr>
      <vt:lpstr>Times New Roman</vt:lpstr>
      <vt:lpstr>Wingdings</vt:lpstr>
      <vt:lpstr>视觉坊免费素材shijuef.com(龚帆免费体)</vt:lpstr>
      <vt:lpstr>1_Office Theme</vt:lpstr>
      <vt:lpstr>Office Theme</vt:lpstr>
      <vt:lpstr>MarrakeshVTI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48</cp:revision>
  <dcterms:created xsi:type="dcterms:W3CDTF">2022-11-25T23:36:13Z</dcterms:created>
  <dcterms:modified xsi:type="dcterms:W3CDTF">2026-03-14T08:34:20Z</dcterms:modified>
</cp:coreProperties>
</file>