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4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3" r:id="rId2"/>
    <p:sldMasterId id="2147483739" r:id="rId3"/>
    <p:sldMasterId id="2147483765" r:id="rId4"/>
    <p:sldMasterId id="2147483791" r:id="rId5"/>
  </p:sldMasterIdLst>
  <p:notesMasterIdLst>
    <p:notesMasterId r:id="rId36"/>
  </p:notesMasterIdLst>
  <p:sldIdLst>
    <p:sldId id="2711" r:id="rId6"/>
    <p:sldId id="259" r:id="rId7"/>
    <p:sldId id="2713" r:id="rId8"/>
    <p:sldId id="2712" r:id="rId9"/>
    <p:sldId id="2714" r:id="rId10"/>
    <p:sldId id="260" r:id="rId11"/>
    <p:sldId id="2694" r:id="rId12"/>
    <p:sldId id="283" r:id="rId13"/>
    <p:sldId id="2715" r:id="rId14"/>
    <p:sldId id="262" r:id="rId15"/>
    <p:sldId id="257" r:id="rId16"/>
    <p:sldId id="2716" r:id="rId17"/>
    <p:sldId id="2717" r:id="rId18"/>
    <p:sldId id="269" r:id="rId19"/>
    <p:sldId id="2718" r:id="rId20"/>
    <p:sldId id="2719" r:id="rId21"/>
    <p:sldId id="2720" r:id="rId22"/>
    <p:sldId id="2721" r:id="rId23"/>
    <p:sldId id="285" r:id="rId24"/>
    <p:sldId id="265" r:id="rId25"/>
    <p:sldId id="282" r:id="rId26"/>
    <p:sldId id="288" r:id="rId27"/>
    <p:sldId id="289" r:id="rId28"/>
    <p:sldId id="290" r:id="rId29"/>
    <p:sldId id="291" r:id="rId30"/>
    <p:sldId id="263" r:id="rId31"/>
    <p:sldId id="286" r:id="rId32"/>
    <p:sldId id="2697" r:id="rId33"/>
    <p:sldId id="2722" r:id="rId34"/>
    <p:sldId id="272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thithu nguyenthithu" userId="d2b08f955c77d556" providerId="LiveId" clId="{D2FF1D10-B332-443C-9AB8-11E91913A518}"/>
    <pc:docChg chg="delSld delMainMaster">
      <pc:chgData name="nguyenthithu nguyenthithu" userId="d2b08f955c77d556" providerId="LiveId" clId="{D2FF1D10-B332-443C-9AB8-11E91913A518}" dt="2026-03-14T08:35:03.666" v="11" actId="2696"/>
      <pc:docMkLst>
        <pc:docMk/>
      </pc:docMkLst>
      <pc:sldChg chg="del">
        <pc:chgData name="nguyenthithu nguyenthithu" userId="d2b08f955c77d556" providerId="LiveId" clId="{D2FF1D10-B332-443C-9AB8-11E91913A518}" dt="2026-03-14T08:34:54.149" v="7" actId="2696"/>
        <pc:sldMkLst>
          <pc:docMk/>
          <pc:sldMk cId="2912972590" sldId="258"/>
        </pc:sldMkLst>
      </pc:sldChg>
      <pc:sldChg chg="del">
        <pc:chgData name="nguyenthithu nguyenthithu" userId="d2b08f955c77d556" providerId="LiveId" clId="{D2FF1D10-B332-443C-9AB8-11E91913A518}" dt="2026-03-14T08:35:01.331" v="10" actId="2696"/>
        <pc:sldMkLst>
          <pc:docMk/>
          <pc:sldMk cId="3823896183" sldId="261"/>
        </pc:sldMkLst>
      </pc:sldChg>
      <pc:sldChg chg="del">
        <pc:chgData name="nguyenthithu nguyenthithu" userId="d2b08f955c77d556" providerId="LiveId" clId="{D2FF1D10-B332-443C-9AB8-11E91913A518}" dt="2026-03-14T08:34:31.977" v="1" actId="2696"/>
        <pc:sldMkLst>
          <pc:docMk/>
          <pc:sldMk cId="1601458939" sldId="267"/>
        </pc:sldMkLst>
      </pc:sldChg>
      <pc:sldChg chg="del">
        <pc:chgData name="nguyenthithu nguyenthithu" userId="d2b08f955c77d556" providerId="LiveId" clId="{D2FF1D10-B332-443C-9AB8-11E91913A518}" dt="2026-03-14T08:34:30.132" v="0" actId="2696"/>
        <pc:sldMkLst>
          <pc:docMk/>
          <pc:sldMk cId="3022319409" sldId="281"/>
        </pc:sldMkLst>
      </pc:sldChg>
      <pc:sldChg chg="del">
        <pc:chgData name="nguyenthithu nguyenthithu" userId="d2b08f955c77d556" providerId="LiveId" clId="{D2FF1D10-B332-443C-9AB8-11E91913A518}" dt="2026-03-14T08:34:42.332" v="3" actId="2696"/>
        <pc:sldMkLst>
          <pc:docMk/>
          <pc:sldMk cId="3298283847" sldId="287"/>
        </pc:sldMkLst>
      </pc:sldChg>
      <pc:sldChg chg="del">
        <pc:chgData name="nguyenthithu nguyenthithu" userId="d2b08f955c77d556" providerId="LiveId" clId="{D2FF1D10-B332-443C-9AB8-11E91913A518}" dt="2026-03-14T08:34:33.674" v="2" actId="2696"/>
        <pc:sldMkLst>
          <pc:docMk/>
          <pc:sldMk cId="2817193422" sldId="2700"/>
        </pc:sldMkLst>
      </pc:sldChg>
      <pc:sldChg chg="del">
        <pc:chgData name="nguyenthithu nguyenthithu" userId="d2b08f955c77d556" providerId="LiveId" clId="{D2FF1D10-B332-443C-9AB8-11E91913A518}" dt="2026-03-14T08:34:48.515" v="4" actId="2696"/>
        <pc:sldMkLst>
          <pc:docMk/>
          <pc:sldMk cId="3605110081" sldId="2701"/>
        </pc:sldMkLst>
      </pc:sldChg>
      <pc:sldChg chg="del">
        <pc:chgData name="nguyenthithu nguyenthithu" userId="d2b08f955c77d556" providerId="LiveId" clId="{D2FF1D10-B332-443C-9AB8-11E91913A518}" dt="2026-03-14T08:35:03.666" v="11" actId="2696"/>
        <pc:sldMkLst>
          <pc:docMk/>
          <pc:sldMk cId="3616855745" sldId="2702"/>
        </pc:sldMkLst>
      </pc:sldChg>
      <pc:sldChg chg="del">
        <pc:chgData name="nguyenthithu nguyenthithu" userId="d2b08f955c77d556" providerId="LiveId" clId="{D2FF1D10-B332-443C-9AB8-11E91913A518}" dt="2026-03-14T08:34:50.401" v="5" actId="2696"/>
        <pc:sldMkLst>
          <pc:docMk/>
          <pc:sldMk cId="2280985621" sldId="2704"/>
        </pc:sldMkLst>
      </pc:sldChg>
      <pc:sldChg chg="del">
        <pc:chgData name="nguyenthithu nguyenthithu" userId="d2b08f955c77d556" providerId="LiveId" clId="{D2FF1D10-B332-443C-9AB8-11E91913A518}" dt="2026-03-14T08:34:52.007" v="6" actId="2696"/>
        <pc:sldMkLst>
          <pc:docMk/>
          <pc:sldMk cId="1948135804" sldId="2705"/>
        </pc:sldMkLst>
      </pc:sldChg>
      <pc:sldChg chg="del">
        <pc:chgData name="nguyenthithu nguyenthithu" userId="d2b08f955c77d556" providerId="LiveId" clId="{D2FF1D10-B332-443C-9AB8-11E91913A518}" dt="2026-03-14T08:34:57.462" v="8" actId="2696"/>
        <pc:sldMkLst>
          <pc:docMk/>
          <pc:sldMk cId="394740067" sldId="2706"/>
        </pc:sldMkLst>
      </pc:sldChg>
      <pc:sldChg chg="del">
        <pc:chgData name="nguyenthithu nguyenthithu" userId="d2b08f955c77d556" providerId="LiveId" clId="{D2FF1D10-B332-443C-9AB8-11E91913A518}" dt="2026-03-14T08:34:59.283" v="9" actId="2696"/>
        <pc:sldMkLst>
          <pc:docMk/>
          <pc:sldMk cId="341506279" sldId="2707"/>
        </pc:sldMkLst>
      </pc:sldChg>
      <pc:sldMasterChg chg="del delSldLayout">
        <pc:chgData name="nguyenthithu nguyenthithu" userId="d2b08f955c77d556" providerId="LiveId" clId="{D2FF1D10-B332-443C-9AB8-11E91913A518}" dt="2026-03-14T08:34:31.977" v="1" actId="2696"/>
        <pc:sldMasterMkLst>
          <pc:docMk/>
          <pc:sldMasterMk cId="144516996" sldId="2147483687"/>
        </pc:sldMasterMkLst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674073938" sldId="2147483688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2564451170" sldId="2147483689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3697486729" sldId="2147483690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1537551071" sldId="2147483691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1783959420" sldId="2147483692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2104874976" sldId="2147483693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2120304488" sldId="2147483694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1246615065" sldId="2147483695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550566199" sldId="2147483696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2844088867" sldId="2147483697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1049351915" sldId="2147483698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1528986756" sldId="2147483699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2629334467" sldId="2147483700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869701593" sldId="2147483701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1215386271" sldId="2147483702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469923095" sldId="2147483703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2541493708" sldId="2147483704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2619744066" sldId="2147483705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2405918190" sldId="2147483706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1332898461" sldId="2147483707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3717424156" sldId="2147483708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2559915587" sldId="2147483709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1132304879" sldId="2147483710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1127745821" sldId="2147483711"/>
          </pc:sldLayoutMkLst>
        </pc:sldLayoutChg>
        <pc:sldLayoutChg chg="del">
          <pc:chgData name="nguyenthithu nguyenthithu" userId="d2b08f955c77d556" providerId="LiveId" clId="{D2FF1D10-B332-443C-9AB8-11E91913A518}" dt="2026-03-14T08:34:31.977" v="1" actId="2696"/>
          <pc:sldLayoutMkLst>
            <pc:docMk/>
            <pc:sldMasterMk cId="144516996" sldId="2147483687"/>
            <pc:sldLayoutMk cId="2621452491" sldId="2147483712"/>
          </pc:sldLayoutMkLst>
        </pc:sldLayoutChg>
      </pc:sldMasterChg>
      <pc:sldMasterChg chg="del delSldLayout">
        <pc:chgData name="nguyenthithu nguyenthithu" userId="d2b08f955c77d556" providerId="LiveId" clId="{D2FF1D10-B332-443C-9AB8-11E91913A518}" dt="2026-03-14T08:35:01.331" v="10" actId="2696"/>
        <pc:sldMasterMkLst>
          <pc:docMk/>
          <pc:sldMasterMk cId="1601209083" sldId="2147483810"/>
        </pc:sldMasterMkLst>
        <pc:sldLayoutChg chg="del">
          <pc:chgData name="nguyenthithu nguyenthithu" userId="d2b08f955c77d556" providerId="LiveId" clId="{D2FF1D10-B332-443C-9AB8-11E91913A518}" dt="2026-03-14T08:35:01.331" v="10" actId="2696"/>
          <pc:sldLayoutMkLst>
            <pc:docMk/>
            <pc:sldMasterMk cId="1601209083" sldId="2147483810"/>
            <pc:sldLayoutMk cId="1497293623" sldId="2147483811"/>
          </pc:sldLayoutMkLst>
        </pc:sldLayoutChg>
        <pc:sldLayoutChg chg="del">
          <pc:chgData name="nguyenthithu nguyenthithu" userId="d2b08f955c77d556" providerId="LiveId" clId="{D2FF1D10-B332-443C-9AB8-11E91913A518}" dt="2026-03-14T08:35:01.331" v="10" actId="2696"/>
          <pc:sldLayoutMkLst>
            <pc:docMk/>
            <pc:sldMasterMk cId="1601209083" sldId="2147483810"/>
            <pc:sldLayoutMk cId="1786632797" sldId="2147483812"/>
          </pc:sldLayoutMkLst>
        </pc:sldLayoutChg>
        <pc:sldLayoutChg chg="del">
          <pc:chgData name="nguyenthithu nguyenthithu" userId="d2b08f955c77d556" providerId="LiveId" clId="{D2FF1D10-B332-443C-9AB8-11E91913A518}" dt="2026-03-14T08:35:01.331" v="10" actId="2696"/>
          <pc:sldLayoutMkLst>
            <pc:docMk/>
            <pc:sldMasterMk cId="1601209083" sldId="2147483810"/>
            <pc:sldLayoutMk cId="1926780133" sldId="2147483813"/>
          </pc:sldLayoutMkLst>
        </pc:sldLayoutChg>
        <pc:sldLayoutChg chg="del">
          <pc:chgData name="nguyenthithu nguyenthithu" userId="d2b08f955c77d556" providerId="LiveId" clId="{D2FF1D10-B332-443C-9AB8-11E91913A518}" dt="2026-03-14T08:35:01.331" v="10" actId="2696"/>
          <pc:sldLayoutMkLst>
            <pc:docMk/>
            <pc:sldMasterMk cId="1601209083" sldId="2147483810"/>
            <pc:sldLayoutMk cId="3877986034" sldId="2147483814"/>
          </pc:sldLayoutMkLst>
        </pc:sldLayoutChg>
        <pc:sldLayoutChg chg="del">
          <pc:chgData name="nguyenthithu nguyenthithu" userId="d2b08f955c77d556" providerId="LiveId" clId="{D2FF1D10-B332-443C-9AB8-11E91913A518}" dt="2026-03-14T08:35:01.331" v="10" actId="2696"/>
          <pc:sldLayoutMkLst>
            <pc:docMk/>
            <pc:sldMasterMk cId="1601209083" sldId="2147483810"/>
            <pc:sldLayoutMk cId="1645510002" sldId="2147483815"/>
          </pc:sldLayoutMkLst>
        </pc:sldLayoutChg>
        <pc:sldLayoutChg chg="del">
          <pc:chgData name="nguyenthithu nguyenthithu" userId="d2b08f955c77d556" providerId="LiveId" clId="{D2FF1D10-B332-443C-9AB8-11E91913A518}" dt="2026-03-14T08:35:01.331" v="10" actId="2696"/>
          <pc:sldLayoutMkLst>
            <pc:docMk/>
            <pc:sldMasterMk cId="1601209083" sldId="2147483810"/>
            <pc:sldLayoutMk cId="3427598265" sldId="2147483816"/>
          </pc:sldLayoutMkLst>
        </pc:sldLayoutChg>
        <pc:sldLayoutChg chg="del">
          <pc:chgData name="nguyenthithu nguyenthithu" userId="d2b08f955c77d556" providerId="LiveId" clId="{D2FF1D10-B332-443C-9AB8-11E91913A518}" dt="2026-03-14T08:35:01.331" v="10" actId="2696"/>
          <pc:sldLayoutMkLst>
            <pc:docMk/>
            <pc:sldMasterMk cId="1601209083" sldId="2147483810"/>
            <pc:sldLayoutMk cId="729041953" sldId="2147483817"/>
          </pc:sldLayoutMkLst>
        </pc:sldLayoutChg>
        <pc:sldLayoutChg chg="del">
          <pc:chgData name="nguyenthithu nguyenthithu" userId="d2b08f955c77d556" providerId="LiveId" clId="{D2FF1D10-B332-443C-9AB8-11E91913A518}" dt="2026-03-14T08:35:01.331" v="10" actId="2696"/>
          <pc:sldLayoutMkLst>
            <pc:docMk/>
            <pc:sldMasterMk cId="1601209083" sldId="2147483810"/>
            <pc:sldLayoutMk cId="1317437912" sldId="2147483818"/>
          </pc:sldLayoutMkLst>
        </pc:sldLayoutChg>
        <pc:sldLayoutChg chg="del">
          <pc:chgData name="nguyenthithu nguyenthithu" userId="d2b08f955c77d556" providerId="LiveId" clId="{D2FF1D10-B332-443C-9AB8-11E91913A518}" dt="2026-03-14T08:35:01.331" v="10" actId="2696"/>
          <pc:sldLayoutMkLst>
            <pc:docMk/>
            <pc:sldMasterMk cId="1601209083" sldId="2147483810"/>
            <pc:sldLayoutMk cId="321401383" sldId="2147483819"/>
          </pc:sldLayoutMkLst>
        </pc:sldLayoutChg>
        <pc:sldLayoutChg chg="del">
          <pc:chgData name="nguyenthithu nguyenthithu" userId="d2b08f955c77d556" providerId="LiveId" clId="{D2FF1D10-B332-443C-9AB8-11E91913A518}" dt="2026-03-14T08:35:01.331" v="10" actId="2696"/>
          <pc:sldLayoutMkLst>
            <pc:docMk/>
            <pc:sldMasterMk cId="1601209083" sldId="2147483810"/>
            <pc:sldLayoutMk cId="1351634418" sldId="2147483820"/>
          </pc:sldLayoutMkLst>
        </pc:sldLayoutChg>
        <pc:sldLayoutChg chg="del">
          <pc:chgData name="nguyenthithu nguyenthithu" userId="d2b08f955c77d556" providerId="LiveId" clId="{D2FF1D10-B332-443C-9AB8-11E91913A518}" dt="2026-03-14T08:35:01.331" v="10" actId="2696"/>
          <pc:sldLayoutMkLst>
            <pc:docMk/>
            <pc:sldMasterMk cId="1601209083" sldId="2147483810"/>
            <pc:sldLayoutMk cId="2348893846" sldId="214748382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345A4-1B84-4389-97DA-0CB807606583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ECDD8-B15C-41B5-B3FE-59819A135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3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60402020202020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001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60402020202020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8002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60402020202020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6550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60402020202020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6528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60402020202020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2808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D5438-E7FD-4F63-B009-301C665DA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28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“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phát</a:t>
            </a:r>
            <a:r>
              <a:rPr lang="en-US" baseline="0" dirty="0"/>
              <a:t> </a:t>
            </a:r>
            <a:r>
              <a:rPr lang="en-US" baseline="0" dirty="0" err="1"/>
              <a:t>sóng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D5438-E7FD-4F63-B009-301C665DA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510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D5438-E7FD-4F63-B009-301C665DA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49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acebook.com/groups/629898828017053" TargetMode="Externa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10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Layouts/_rels/slideLayout10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microsoft.com/office/2007/relationships/hdphoto" Target="../media/hdphoto3.wdp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8.wdp"/></Relationships>
</file>

<file path=ppt/slideLayouts/_rels/slideLayout1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microsoft.com/office/2007/relationships/hdphoto" Target="../media/hdphoto9.wdp"/><Relationship Id="rId9" Type="http://schemas.openxmlformats.org/officeDocument/2006/relationships/image" Target="../media/image48.png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5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microsoft.com/office/2007/relationships/hdphoto" Target="../media/hdphoto7.wdp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facebook.com/groups/629898828017053" TargetMode="Externa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facebook.com/groups/629898828017053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microsoft.com/office/2007/relationships/hdphoto" Target="../media/hdphoto3.wdp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10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8.wdp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microsoft.com/office/2007/relationships/hdphoto" Target="../media/hdphoto9.wdp"/><Relationship Id="rId9" Type="http://schemas.openxmlformats.org/officeDocument/2006/relationships/image" Target="../media/image4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1.png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microsoft.com/office/2007/relationships/hdphoto" Target="../media/hdphoto7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3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microsoft.com/office/2007/relationships/hdphoto" Target="../media/hdphoto3.wdp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10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8.wdp"/></Relationships>
</file>

<file path=ppt/slideLayouts/_rels/slideLayout4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microsoft.com/office/2007/relationships/hdphoto" Target="../media/hdphoto9.wdp"/><Relationship Id="rId9" Type="http://schemas.openxmlformats.org/officeDocument/2006/relationships/image" Target="../media/image48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1.png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2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microsoft.com/office/2007/relationships/hdphoto" Target="../media/hdphoto7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5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Layouts/_rels/slideLayout5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microsoft.com/office/2007/relationships/hdphoto" Target="../media/hdphoto3.wdp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10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8.wdp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microsoft.com/office/2007/relationships/hdphoto" Target="../media/hdphoto9.wdp"/><Relationship Id="rId9" Type="http://schemas.openxmlformats.org/officeDocument/2006/relationships/image" Target="../media/image48.png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1.png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3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microsoft.com/office/2007/relationships/hdphoto" Target="../media/hdphoto7.wdp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microsoft.com/office/2007/relationships/hdphoto" Target="../media/hdphoto1.wdp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5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11" Type="http://schemas.openxmlformats.org/officeDocument/2006/relationships/image" Target="../media/image56.png"/><Relationship Id="rId5" Type="http://schemas.openxmlformats.org/officeDocument/2006/relationships/image" Target="../media/image4.png"/><Relationship Id="rId10" Type="http://schemas.openxmlformats.org/officeDocument/2006/relationships/image" Target="../media/image55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8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png"/><Relationship Id="rId11" Type="http://schemas.openxmlformats.org/officeDocument/2006/relationships/image" Target="../media/image56.png"/><Relationship Id="rId5" Type="http://schemas.openxmlformats.org/officeDocument/2006/relationships/image" Target="../media/image23.png"/><Relationship Id="rId10" Type="http://schemas.openxmlformats.org/officeDocument/2006/relationships/image" Target="../media/image55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Layouts/_rels/slideLayout8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6.png"/><Relationship Id="rId11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56.png"/><Relationship Id="rId4" Type="http://schemas.microsoft.com/office/2007/relationships/hdphoto" Target="../media/hdphoto1.wdp"/><Relationship Id="rId9" Type="http://schemas.openxmlformats.org/officeDocument/2006/relationships/image" Target="../media/image55.png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png"/><Relationship Id="rId11" Type="http://schemas.openxmlformats.org/officeDocument/2006/relationships/image" Target="../media/image56.png"/><Relationship Id="rId5" Type="http://schemas.microsoft.com/office/2007/relationships/hdphoto" Target="../media/hdphoto1.wdp"/><Relationship Id="rId10" Type="http://schemas.openxmlformats.org/officeDocument/2006/relationships/image" Target="../media/image55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5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2.png"/><Relationship Id="rId11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56.png"/><Relationship Id="rId4" Type="http://schemas.microsoft.com/office/2007/relationships/hdphoto" Target="../media/hdphoto1.wdp"/><Relationship Id="rId9" Type="http://schemas.openxmlformats.org/officeDocument/2006/relationships/image" Target="../media/image55.png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12" Type="http://schemas.openxmlformats.org/officeDocument/2006/relationships/image" Target="../media/image5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55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microsoft.com/office/2007/relationships/hdphoto" Target="../media/hdphoto3.wdp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4.png"/><Relationship Id="rId5" Type="http://schemas.openxmlformats.org/officeDocument/2006/relationships/image" Target="../media/image19.png"/><Relationship Id="rId10" Type="http://schemas.openxmlformats.org/officeDocument/2006/relationships/hyperlink" Target="https://www.facebook.com/groups/629898828017053" TargetMode="External"/><Relationship Id="rId4" Type="http://schemas.microsoft.com/office/2007/relationships/hdphoto" Target="../media/hdphoto1.wdp"/><Relationship Id="rId9" Type="http://schemas.openxmlformats.org/officeDocument/2006/relationships/image" Target="../media/image56.png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10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4.xml"/><Relationship Id="rId4" Type="http://schemas.microsoft.com/office/2007/relationships/hdphoto" Target="../media/hdphoto8.wdp"/></Relationships>
</file>

<file path=ppt/slideLayouts/_rels/slideLayout9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microsoft.com/office/2007/relationships/hdphoto" Target="../media/hdphoto9.wdp"/><Relationship Id="rId9" Type="http://schemas.openxmlformats.org/officeDocument/2006/relationships/image" Target="../media/image48.png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1.png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4.png"/><Relationship Id="rId12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4.xml"/><Relationship Id="rId6" Type="http://schemas.microsoft.com/office/2007/relationships/hdphoto" Target="../media/hdphoto6.wdp"/><Relationship Id="rId11" Type="http://schemas.openxmlformats.org/officeDocument/2006/relationships/image" Target="../media/image56.png"/><Relationship Id="rId5" Type="http://schemas.openxmlformats.org/officeDocument/2006/relationships/image" Target="../media/image42.png"/><Relationship Id="rId10" Type="http://schemas.openxmlformats.org/officeDocument/2006/relationships/image" Target="../media/image55.png"/><Relationship Id="rId4" Type="http://schemas.openxmlformats.org/officeDocument/2006/relationships/image" Target="../media/image3.png"/><Relationship Id="rId9" Type="http://schemas.microsoft.com/office/2007/relationships/hdphoto" Target="../media/hdphoto7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588147" y="5253203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49" name="กลุ่ม 48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50" name="เมฆ 49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 userDrawn="1"/>
        </p:nvGrpSpPr>
        <p:grpSpPr>
          <a:xfrm>
            <a:off x="-1667292" y="-1319217"/>
            <a:ext cx="4324119" cy="3201304"/>
            <a:chOff x="-1250470" y="-989413"/>
            <a:chExt cx="3243089" cy="2400978"/>
          </a:xfrm>
        </p:grpSpPr>
        <p:sp>
          <p:nvSpPr>
            <p:cNvPr id="55" name="เมฆ 54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57" name="รูปภาพ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58" name="รูปภาพ 5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61" name="กลุ่ม 60"/>
          <p:cNvGrpSpPr/>
          <p:nvPr userDrawn="1"/>
        </p:nvGrpSpPr>
        <p:grpSpPr>
          <a:xfrm flipH="1">
            <a:off x="10200148" y="5712788"/>
            <a:ext cx="4005304" cy="2900781"/>
            <a:chOff x="-1567217" y="4100635"/>
            <a:chExt cx="3003978" cy="2175586"/>
          </a:xfrm>
        </p:grpSpPr>
        <p:grpSp>
          <p:nvGrpSpPr>
            <p:cNvPr id="62" name="กลุ่ม 61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64" name="เมฆ 63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63" name="รูปภาพ 6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 flipH="1">
            <a:off x="118861" y="3371797"/>
            <a:ext cx="3027911" cy="3512665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68" name="กลุ่ม 67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79" name="วงรี 78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1" name="วงรี 80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82" name="กลุ่ม 81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86" name="ตัวเชื่อมต่อตรง 85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กลุ่ม 8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84" name="ตัวเชื่อมต่อตรง 83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กลุ่ม 68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0" name="กลุ่ม 69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7" name="ตัวเชื่อมต่อตรง 76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ตัวเชื่อมต่อตรง 77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กลุ่ม 70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5" name="ตัวเชื่อมต่อตรง 74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ตัวเชื่อมต่อตรง 75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วงรี 71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3" name="วงรี 72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4" name="วงรี 73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88" name="กลุ่ม 87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9" name="บวก 88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บวก 90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บวก 91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วงรี 93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วงรี 94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สามเหลี่ยมหน้าจั่ว 97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9" name="สามเหลี่ยมหน้าจั่ว 98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0" name="วงรี 99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47475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20463" y="846037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25473" y="1891083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9" name="กลุ่ม 98"/>
          <p:cNvGrpSpPr/>
          <p:nvPr userDrawn="1"/>
        </p:nvGrpSpPr>
        <p:grpSpPr>
          <a:xfrm>
            <a:off x="8564440" y="61323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104" name="สี่เหลี่ยมผืนผ้า 103"/>
          <p:cNvSpPr/>
          <p:nvPr userDrawn="1"/>
        </p:nvSpPr>
        <p:spPr>
          <a:xfrm>
            <a:off x="1172376" y="1891083"/>
            <a:ext cx="4321117" cy="3990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05" name="รูปภาพ 10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1933113" y="1605719"/>
            <a:ext cx="2799643" cy="627605"/>
          </a:xfrm>
          <a:prstGeom prst="rect">
            <a:avLst/>
          </a:prstGeom>
        </p:spPr>
      </p:pic>
      <p:sp>
        <p:nvSpPr>
          <p:cNvPr id="106" name="สี่เหลี่ยมผืนผ้า 105"/>
          <p:cNvSpPr/>
          <p:nvPr userDrawn="1"/>
        </p:nvSpPr>
        <p:spPr>
          <a:xfrm>
            <a:off x="1418097" y="2160516"/>
            <a:ext cx="3840427" cy="3477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07" name="กลุ่ม 106"/>
          <p:cNvGrpSpPr/>
          <p:nvPr userDrawn="1"/>
        </p:nvGrpSpPr>
        <p:grpSpPr>
          <a:xfrm>
            <a:off x="-1447992" y="-1545719"/>
            <a:ext cx="4005304" cy="2900781"/>
            <a:chOff x="-1085994" y="-1159289"/>
            <a:chExt cx="3003978" cy="2175586"/>
          </a:xfrm>
        </p:grpSpPr>
        <p:sp>
          <p:nvSpPr>
            <p:cNvPr id="108" name="เมฆ 107"/>
            <p:cNvSpPr/>
            <p:nvPr/>
          </p:nvSpPr>
          <p:spPr>
            <a:xfrm rot="20459731">
              <a:off x="-1085994" y="-1159289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ctr" rotWithShape="0">
                <a:schemeClr val="accent4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9" name="รูปภาพ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71" y="147485"/>
              <a:ext cx="250890" cy="269338"/>
            </a:xfrm>
            <a:prstGeom prst="rect">
              <a:avLst/>
            </a:prstGeom>
          </p:spPr>
        </p:pic>
        <p:pic>
          <p:nvPicPr>
            <p:cNvPr id="110" name="รูปภาพ 10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26922" y="334939"/>
              <a:ext cx="325391" cy="361638"/>
            </a:xfrm>
            <a:prstGeom prst="rect">
              <a:avLst/>
            </a:prstGeom>
          </p:spPr>
        </p:pic>
      </p:grpSp>
      <p:grpSp>
        <p:nvGrpSpPr>
          <p:cNvPr id="111" name="กลุ่ม 110"/>
          <p:cNvGrpSpPr/>
          <p:nvPr userDrawn="1"/>
        </p:nvGrpSpPr>
        <p:grpSpPr>
          <a:xfrm>
            <a:off x="10092160" y="5049702"/>
            <a:ext cx="4005304" cy="3603605"/>
            <a:chOff x="7569120" y="3787274"/>
            <a:chExt cx="3003978" cy="2702704"/>
          </a:xfrm>
        </p:grpSpPr>
        <p:sp>
          <p:nvSpPr>
            <p:cNvPr id="112" name="เมฆ 111"/>
            <p:cNvSpPr/>
            <p:nvPr/>
          </p:nvSpPr>
          <p:spPr>
            <a:xfrm rot="20281314">
              <a:off x="7569120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3" name="รูปภาพ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021" flipH="1">
              <a:off x="7932313" y="3930467"/>
              <a:ext cx="1171456" cy="1177170"/>
            </a:xfrm>
            <a:prstGeom prst="rect">
              <a:avLst/>
            </a:prstGeom>
            <a:effectLst>
              <a:outerShdw blurRad="50800" dist="38100" dir="5400000" algn="ctr" rotWithShape="0">
                <a:schemeClr val="accent4"/>
              </a:outerShdw>
            </a:effectLst>
          </p:spPr>
        </p:pic>
        <p:grpSp>
          <p:nvGrpSpPr>
            <p:cNvPr id="114" name="กลุ่ม 113"/>
            <p:cNvGrpSpPr/>
            <p:nvPr/>
          </p:nvGrpSpPr>
          <p:grpSpPr>
            <a:xfrm rot="6017212">
              <a:off x="7848563" y="3780055"/>
              <a:ext cx="1336905" cy="1351343"/>
              <a:chOff x="7839440" y="208626"/>
              <a:chExt cx="1086240" cy="1161070"/>
            </a:xfrm>
          </p:grpSpPr>
          <p:grpSp>
            <p:nvGrpSpPr>
              <p:cNvPr id="115" name="กลุ่ม 114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 rot="1351072">
                  <a:off x="1388628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 rot="21389866">
                  <a:off x="2073887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9" name="สามเหลี่ยมหน้าจั่ว 11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0" name="สามเหลี่ยมหน้าจั่ว 119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1" name="วงรี 120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2" name="วงรี 121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3" name="วงรี 12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 rot="13598869">
                <a:off x="8014745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4" name="กลุ่ม 123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125" name="รูปภาพ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26" name="รูปภาพ 1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20381" y="216051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6026157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018530" y="3900734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044956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0576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1369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9283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5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8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588147" y="5253203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49" name="กลุ่ม 48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50" name="เมฆ 49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 userDrawn="1"/>
        </p:nvGrpSpPr>
        <p:grpSpPr>
          <a:xfrm>
            <a:off x="-1667292" y="-1319217"/>
            <a:ext cx="4324119" cy="3201304"/>
            <a:chOff x="-1250470" y="-989413"/>
            <a:chExt cx="3243089" cy="2400978"/>
          </a:xfrm>
        </p:grpSpPr>
        <p:sp>
          <p:nvSpPr>
            <p:cNvPr id="55" name="เมฆ 54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57" name="รูปภาพ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58" name="รูปภาพ 5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61" name="กลุ่ม 60"/>
          <p:cNvGrpSpPr/>
          <p:nvPr userDrawn="1"/>
        </p:nvGrpSpPr>
        <p:grpSpPr>
          <a:xfrm flipH="1">
            <a:off x="10200148" y="5712788"/>
            <a:ext cx="4005304" cy="2900781"/>
            <a:chOff x="-1567217" y="4100635"/>
            <a:chExt cx="3003978" cy="2175586"/>
          </a:xfrm>
        </p:grpSpPr>
        <p:grpSp>
          <p:nvGrpSpPr>
            <p:cNvPr id="62" name="กลุ่ม 61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64" name="เมฆ 63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63" name="รูปภาพ 6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 flipH="1">
            <a:off x="118861" y="3371797"/>
            <a:ext cx="3027911" cy="3512665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68" name="กลุ่ม 67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79" name="วงรี 78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1" name="วงรี 80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82" name="กลุ่ม 81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86" name="ตัวเชื่อมต่อตรง 85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กลุ่ม 8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84" name="ตัวเชื่อมต่อตรง 83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กลุ่ม 68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0" name="กลุ่ม 69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7" name="ตัวเชื่อมต่อตรง 76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ตัวเชื่อมต่อตรง 77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กลุ่ม 70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5" name="ตัวเชื่อมต่อตรง 74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ตัวเชื่อมต่อตรง 75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วงรี 71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3" name="วงรี 72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4" name="วงรี 73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88" name="กลุ่ม 87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9" name="บวก 88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บวก 90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บวก 91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วงรี 93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วงรี 94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สามเหลี่ยมหน้าจั่ว 97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9" name="สามเหลี่ยมหน้าจั่ว 98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0" name="วงรี 99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7227575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กลุ่ม 43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กลุ่ม 68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70" name="บวก 6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บวก 7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บวก 7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บวก 7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วงรี 7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สามเหลี่ยมหน้าจั่ว 7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8" name="สามเหลี่ยมหน้าจั่ว 7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9" name="สามเหลี่ยมหน้าจั่ว 7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0" name="สามเหลี่ยมหน้าจั่ว 7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วงรี 8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เมฆ 44"/>
          <p:cNvSpPr/>
          <p:nvPr userDrawn="1"/>
        </p:nvSpPr>
        <p:spPr>
          <a:xfrm rot="18751988" flipV="1">
            <a:off x="-1765219" y="-1450392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6" name="รูปแบบอิสระ 45"/>
          <p:cNvSpPr/>
          <p:nvPr userDrawn="1"/>
        </p:nvSpPr>
        <p:spPr>
          <a:xfrm>
            <a:off x="2858944" y="790535"/>
            <a:ext cx="8549459" cy="5127152"/>
          </a:xfrm>
          <a:custGeom>
            <a:avLst/>
            <a:gdLst>
              <a:gd name="connsiteX0" fmla="*/ 807590 w 5016959"/>
              <a:gd name="connsiteY0" fmla="*/ 21546 h 3837683"/>
              <a:gd name="connsiteX1" fmla="*/ 215919 w 5016959"/>
              <a:gd name="connsiteY1" fmla="*/ 473367 h 3837683"/>
              <a:gd name="connsiteX2" fmla="*/ 162131 w 5016959"/>
              <a:gd name="connsiteY2" fmla="*/ 1258675 h 3837683"/>
              <a:gd name="connsiteX3" fmla="*/ 766 w 5016959"/>
              <a:gd name="connsiteY3" fmla="*/ 1882619 h 3837683"/>
              <a:gd name="connsiteX4" fmla="*/ 108343 w 5016959"/>
              <a:gd name="connsiteY4" fmla="*/ 2560350 h 3837683"/>
              <a:gd name="connsiteX5" fmla="*/ 269707 w 5016959"/>
              <a:gd name="connsiteY5" fmla="*/ 3431720 h 3837683"/>
              <a:gd name="connsiteX6" fmla="*/ 764559 w 5016959"/>
              <a:gd name="connsiteY6" fmla="*/ 3765207 h 3837683"/>
              <a:gd name="connsiteX7" fmla="*/ 1141077 w 5016959"/>
              <a:gd name="connsiteY7" fmla="*/ 3689903 h 3837683"/>
              <a:gd name="connsiteX8" fmla="*/ 1388503 w 5016959"/>
              <a:gd name="connsiteY8" fmla="*/ 3829753 h 3837683"/>
              <a:gd name="connsiteX9" fmla="*/ 1711232 w 5016959"/>
              <a:gd name="connsiteY9" fmla="*/ 3818995 h 3837683"/>
              <a:gd name="connsiteX10" fmla="*/ 1894112 w 5016959"/>
              <a:gd name="connsiteY10" fmla="*/ 3808237 h 3837683"/>
              <a:gd name="connsiteX11" fmla="*/ 2001689 w 5016959"/>
              <a:gd name="connsiteY11" fmla="*/ 3743692 h 3837683"/>
              <a:gd name="connsiteX12" fmla="*/ 2808512 w 5016959"/>
              <a:gd name="connsiteY12" fmla="*/ 3808237 h 3837683"/>
              <a:gd name="connsiteX13" fmla="*/ 3400183 w 5016959"/>
              <a:gd name="connsiteY13" fmla="*/ 3668388 h 3837683"/>
              <a:gd name="connsiteX14" fmla="*/ 4260794 w 5016959"/>
              <a:gd name="connsiteY14" fmla="*/ 3689903 h 3837683"/>
              <a:gd name="connsiteX15" fmla="*/ 4852465 w 5016959"/>
              <a:gd name="connsiteY15" fmla="*/ 3281113 h 3837683"/>
              <a:gd name="connsiteX16" fmla="*/ 4927769 w 5016959"/>
              <a:gd name="connsiteY16" fmla="*/ 2194590 h 3837683"/>
              <a:gd name="connsiteX17" fmla="*/ 5013830 w 5016959"/>
              <a:gd name="connsiteY17" fmla="*/ 1140341 h 3837683"/>
              <a:gd name="connsiteX18" fmla="*/ 4809434 w 5016959"/>
              <a:gd name="connsiteY18" fmla="*/ 548670 h 3837683"/>
              <a:gd name="connsiteX19" fmla="*/ 4174733 w 5016959"/>
              <a:gd name="connsiteY19" fmla="*/ 118364 h 3837683"/>
              <a:gd name="connsiteX20" fmla="*/ 3948823 w 5016959"/>
              <a:gd name="connsiteY20" fmla="*/ 96849 h 3837683"/>
              <a:gd name="connsiteX21" fmla="*/ 3733670 w 5016959"/>
              <a:gd name="connsiteY21" fmla="*/ 30 h 3837683"/>
              <a:gd name="connsiteX22" fmla="*/ 3055938 w 5016959"/>
              <a:gd name="connsiteY22" fmla="*/ 107607 h 3837683"/>
              <a:gd name="connsiteX23" fmla="*/ 2507298 w 5016959"/>
              <a:gd name="connsiteY23" fmla="*/ 30 h 3837683"/>
              <a:gd name="connsiteX24" fmla="*/ 2507298 w 5016959"/>
              <a:gd name="connsiteY24" fmla="*/ 30 h 3837683"/>
              <a:gd name="connsiteX25" fmla="*/ 2087750 w 5016959"/>
              <a:gd name="connsiteY25" fmla="*/ 53819 h 3837683"/>
              <a:gd name="connsiteX26" fmla="*/ 807590 w 5016959"/>
              <a:gd name="connsiteY26" fmla="*/ 21546 h 3837683"/>
              <a:gd name="connsiteX0" fmla="*/ 807590 w 5016959"/>
              <a:gd name="connsiteY0" fmla="*/ 21546 h 3839713"/>
              <a:gd name="connsiteX1" fmla="*/ 215919 w 5016959"/>
              <a:gd name="connsiteY1" fmla="*/ 473367 h 3839713"/>
              <a:gd name="connsiteX2" fmla="*/ 162131 w 5016959"/>
              <a:gd name="connsiteY2" fmla="*/ 1258675 h 3839713"/>
              <a:gd name="connsiteX3" fmla="*/ 766 w 5016959"/>
              <a:gd name="connsiteY3" fmla="*/ 1882619 h 3839713"/>
              <a:gd name="connsiteX4" fmla="*/ 108343 w 5016959"/>
              <a:gd name="connsiteY4" fmla="*/ 2560350 h 3839713"/>
              <a:gd name="connsiteX5" fmla="*/ 269707 w 5016959"/>
              <a:gd name="connsiteY5" fmla="*/ 3431720 h 3839713"/>
              <a:gd name="connsiteX6" fmla="*/ 764559 w 5016959"/>
              <a:gd name="connsiteY6" fmla="*/ 3765207 h 3839713"/>
              <a:gd name="connsiteX7" fmla="*/ 1141077 w 5016959"/>
              <a:gd name="connsiteY7" fmla="*/ 3689903 h 3839713"/>
              <a:gd name="connsiteX8" fmla="*/ 1388503 w 5016959"/>
              <a:gd name="connsiteY8" fmla="*/ 3829753 h 3839713"/>
              <a:gd name="connsiteX9" fmla="*/ 1711232 w 5016959"/>
              <a:gd name="connsiteY9" fmla="*/ 3818995 h 3839713"/>
              <a:gd name="connsiteX10" fmla="*/ 2001689 w 5016959"/>
              <a:gd name="connsiteY10" fmla="*/ 3743692 h 3839713"/>
              <a:gd name="connsiteX11" fmla="*/ 2808512 w 5016959"/>
              <a:gd name="connsiteY11" fmla="*/ 3808237 h 3839713"/>
              <a:gd name="connsiteX12" fmla="*/ 3400183 w 5016959"/>
              <a:gd name="connsiteY12" fmla="*/ 3668388 h 3839713"/>
              <a:gd name="connsiteX13" fmla="*/ 4260794 w 5016959"/>
              <a:gd name="connsiteY13" fmla="*/ 3689903 h 3839713"/>
              <a:gd name="connsiteX14" fmla="*/ 4852465 w 5016959"/>
              <a:gd name="connsiteY14" fmla="*/ 3281113 h 3839713"/>
              <a:gd name="connsiteX15" fmla="*/ 4927769 w 5016959"/>
              <a:gd name="connsiteY15" fmla="*/ 2194590 h 3839713"/>
              <a:gd name="connsiteX16" fmla="*/ 5013830 w 5016959"/>
              <a:gd name="connsiteY16" fmla="*/ 1140341 h 3839713"/>
              <a:gd name="connsiteX17" fmla="*/ 4809434 w 5016959"/>
              <a:gd name="connsiteY17" fmla="*/ 548670 h 3839713"/>
              <a:gd name="connsiteX18" fmla="*/ 4174733 w 5016959"/>
              <a:gd name="connsiteY18" fmla="*/ 118364 h 3839713"/>
              <a:gd name="connsiteX19" fmla="*/ 3948823 w 5016959"/>
              <a:gd name="connsiteY19" fmla="*/ 96849 h 3839713"/>
              <a:gd name="connsiteX20" fmla="*/ 3733670 w 5016959"/>
              <a:gd name="connsiteY20" fmla="*/ 30 h 3839713"/>
              <a:gd name="connsiteX21" fmla="*/ 3055938 w 5016959"/>
              <a:gd name="connsiteY21" fmla="*/ 107607 h 3839713"/>
              <a:gd name="connsiteX22" fmla="*/ 2507298 w 5016959"/>
              <a:gd name="connsiteY22" fmla="*/ 30 h 3839713"/>
              <a:gd name="connsiteX23" fmla="*/ 2507298 w 5016959"/>
              <a:gd name="connsiteY23" fmla="*/ 30 h 3839713"/>
              <a:gd name="connsiteX24" fmla="*/ 2087750 w 5016959"/>
              <a:gd name="connsiteY24" fmla="*/ 53819 h 3839713"/>
              <a:gd name="connsiteX25" fmla="*/ 807590 w 5016959"/>
              <a:gd name="connsiteY25" fmla="*/ 21546 h 3839713"/>
              <a:gd name="connsiteX0" fmla="*/ 807590 w 5016959"/>
              <a:gd name="connsiteY0" fmla="*/ 21546 h 3830371"/>
              <a:gd name="connsiteX1" fmla="*/ 215919 w 5016959"/>
              <a:gd name="connsiteY1" fmla="*/ 473367 h 3830371"/>
              <a:gd name="connsiteX2" fmla="*/ 162131 w 5016959"/>
              <a:gd name="connsiteY2" fmla="*/ 1258675 h 3830371"/>
              <a:gd name="connsiteX3" fmla="*/ 766 w 5016959"/>
              <a:gd name="connsiteY3" fmla="*/ 1882619 h 3830371"/>
              <a:gd name="connsiteX4" fmla="*/ 108343 w 5016959"/>
              <a:gd name="connsiteY4" fmla="*/ 2560350 h 3830371"/>
              <a:gd name="connsiteX5" fmla="*/ 269707 w 5016959"/>
              <a:gd name="connsiteY5" fmla="*/ 3431720 h 3830371"/>
              <a:gd name="connsiteX6" fmla="*/ 764559 w 5016959"/>
              <a:gd name="connsiteY6" fmla="*/ 3765207 h 3830371"/>
              <a:gd name="connsiteX7" fmla="*/ 1141077 w 5016959"/>
              <a:gd name="connsiteY7" fmla="*/ 3689903 h 3830371"/>
              <a:gd name="connsiteX8" fmla="*/ 1388503 w 5016959"/>
              <a:gd name="connsiteY8" fmla="*/ 3829753 h 3830371"/>
              <a:gd name="connsiteX9" fmla="*/ 2001689 w 5016959"/>
              <a:gd name="connsiteY9" fmla="*/ 3743692 h 3830371"/>
              <a:gd name="connsiteX10" fmla="*/ 2808512 w 5016959"/>
              <a:gd name="connsiteY10" fmla="*/ 3808237 h 3830371"/>
              <a:gd name="connsiteX11" fmla="*/ 3400183 w 5016959"/>
              <a:gd name="connsiteY11" fmla="*/ 3668388 h 3830371"/>
              <a:gd name="connsiteX12" fmla="*/ 4260794 w 5016959"/>
              <a:gd name="connsiteY12" fmla="*/ 3689903 h 3830371"/>
              <a:gd name="connsiteX13" fmla="*/ 4852465 w 5016959"/>
              <a:gd name="connsiteY13" fmla="*/ 3281113 h 3830371"/>
              <a:gd name="connsiteX14" fmla="*/ 4927769 w 5016959"/>
              <a:gd name="connsiteY14" fmla="*/ 2194590 h 3830371"/>
              <a:gd name="connsiteX15" fmla="*/ 5013830 w 5016959"/>
              <a:gd name="connsiteY15" fmla="*/ 1140341 h 3830371"/>
              <a:gd name="connsiteX16" fmla="*/ 4809434 w 5016959"/>
              <a:gd name="connsiteY16" fmla="*/ 548670 h 3830371"/>
              <a:gd name="connsiteX17" fmla="*/ 4174733 w 5016959"/>
              <a:gd name="connsiteY17" fmla="*/ 118364 h 3830371"/>
              <a:gd name="connsiteX18" fmla="*/ 3948823 w 5016959"/>
              <a:gd name="connsiteY18" fmla="*/ 96849 h 3830371"/>
              <a:gd name="connsiteX19" fmla="*/ 3733670 w 5016959"/>
              <a:gd name="connsiteY19" fmla="*/ 30 h 3830371"/>
              <a:gd name="connsiteX20" fmla="*/ 3055938 w 5016959"/>
              <a:gd name="connsiteY20" fmla="*/ 107607 h 3830371"/>
              <a:gd name="connsiteX21" fmla="*/ 2507298 w 5016959"/>
              <a:gd name="connsiteY21" fmla="*/ 30 h 3830371"/>
              <a:gd name="connsiteX22" fmla="*/ 2507298 w 5016959"/>
              <a:gd name="connsiteY22" fmla="*/ 30 h 3830371"/>
              <a:gd name="connsiteX23" fmla="*/ 2087750 w 5016959"/>
              <a:gd name="connsiteY23" fmla="*/ 53819 h 3830371"/>
              <a:gd name="connsiteX24" fmla="*/ 807590 w 5016959"/>
              <a:gd name="connsiteY24" fmla="*/ 21546 h 3830371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764559 w 5016959"/>
              <a:gd name="connsiteY6" fmla="*/ 3765207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495618 w 5016959"/>
              <a:gd name="connsiteY6" fmla="*/ 3693490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95500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150146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490805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611393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575534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414934 w 5025922"/>
              <a:gd name="connsiteY6" fmla="*/ 3684526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45361"/>
              <a:gd name="connsiteX1" fmla="*/ 224882 w 5025922"/>
              <a:gd name="connsiteY1" fmla="*/ 473367 h 3845361"/>
              <a:gd name="connsiteX2" fmla="*/ 171094 w 5025922"/>
              <a:gd name="connsiteY2" fmla="*/ 1258675 h 3845361"/>
              <a:gd name="connsiteX3" fmla="*/ 764 w 5025922"/>
              <a:gd name="connsiteY3" fmla="*/ 1900549 h 3845361"/>
              <a:gd name="connsiteX4" fmla="*/ 108341 w 5025922"/>
              <a:gd name="connsiteY4" fmla="*/ 2506562 h 3845361"/>
              <a:gd name="connsiteX5" fmla="*/ 108341 w 5025922"/>
              <a:gd name="connsiteY5" fmla="*/ 3144849 h 3845361"/>
              <a:gd name="connsiteX6" fmla="*/ 414934 w 5025922"/>
              <a:gd name="connsiteY6" fmla="*/ 3684526 h 3845361"/>
              <a:gd name="connsiteX7" fmla="*/ 1436911 w 5025922"/>
              <a:gd name="connsiteY7" fmla="*/ 3671974 h 3845361"/>
              <a:gd name="connsiteX8" fmla="*/ 2010652 w 5025922"/>
              <a:gd name="connsiteY8" fmla="*/ 3743692 h 3845361"/>
              <a:gd name="connsiteX9" fmla="*/ 2584392 w 5025922"/>
              <a:gd name="connsiteY9" fmla="*/ 3844096 h 3845361"/>
              <a:gd name="connsiteX10" fmla="*/ 3409146 w 5025922"/>
              <a:gd name="connsiteY10" fmla="*/ 3668388 h 3845361"/>
              <a:gd name="connsiteX11" fmla="*/ 4269757 w 5025922"/>
              <a:gd name="connsiteY11" fmla="*/ 3689903 h 3845361"/>
              <a:gd name="connsiteX12" fmla="*/ 4861428 w 5025922"/>
              <a:gd name="connsiteY12" fmla="*/ 3281113 h 3845361"/>
              <a:gd name="connsiteX13" fmla="*/ 4936732 w 5025922"/>
              <a:gd name="connsiteY13" fmla="*/ 2194590 h 3845361"/>
              <a:gd name="connsiteX14" fmla="*/ 5022793 w 5025922"/>
              <a:gd name="connsiteY14" fmla="*/ 1140341 h 3845361"/>
              <a:gd name="connsiteX15" fmla="*/ 4818397 w 5025922"/>
              <a:gd name="connsiteY15" fmla="*/ 548670 h 3845361"/>
              <a:gd name="connsiteX16" fmla="*/ 4183696 w 5025922"/>
              <a:gd name="connsiteY16" fmla="*/ 118364 h 3845361"/>
              <a:gd name="connsiteX17" fmla="*/ 3957786 w 5025922"/>
              <a:gd name="connsiteY17" fmla="*/ 96849 h 3845361"/>
              <a:gd name="connsiteX18" fmla="*/ 3742633 w 5025922"/>
              <a:gd name="connsiteY18" fmla="*/ 30 h 3845361"/>
              <a:gd name="connsiteX19" fmla="*/ 3064901 w 5025922"/>
              <a:gd name="connsiteY19" fmla="*/ 107607 h 3845361"/>
              <a:gd name="connsiteX20" fmla="*/ 2516261 w 5025922"/>
              <a:gd name="connsiteY20" fmla="*/ 30 h 3845361"/>
              <a:gd name="connsiteX21" fmla="*/ 2516261 w 5025922"/>
              <a:gd name="connsiteY21" fmla="*/ 30 h 3845361"/>
              <a:gd name="connsiteX22" fmla="*/ 2096713 w 5025922"/>
              <a:gd name="connsiteY22" fmla="*/ 53819 h 3845361"/>
              <a:gd name="connsiteX23" fmla="*/ 816553 w 5025922"/>
              <a:gd name="connsiteY23" fmla="*/ 21546 h 3845361"/>
              <a:gd name="connsiteX0" fmla="*/ 816138 w 5025507"/>
              <a:gd name="connsiteY0" fmla="*/ 21546 h 3845361"/>
              <a:gd name="connsiteX1" fmla="*/ 224467 w 5025507"/>
              <a:gd name="connsiteY1" fmla="*/ 473367 h 3845361"/>
              <a:gd name="connsiteX2" fmla="*/ 170679 w 5025507"/>
              <a:gd name="connsiteY2" fmla="*/ 1258675 h 3845361"/>
              <a:gd name="connsiteX3" fmla="*/ 349 w 5025507"/>
              <a:gd name="connsiteY3" fmla="*/ 1900549 h 3845361"/>
              <a:gd name="connsiteX4" fmla="*/ 125855 w 5025507"/>
              <a:gd name="connsiteY4" fmla="*/ 2273480 h 3845361"/>
              <a:gd name="connsiteX5" fmla="*/ 107926 w 5025507"/>
              <a:gd name="connsiteY5" fmla="*/ 3144849 h 3845361"/>
              <a:gd name="connsiteX6" fmla="*/ 414519 w 5025507"/>
              <a:gd name="connsiteY6" fmla="*/ 3684526 h 3845361"/>
              <a:gd name="connsiteX7" fmla="*/ 1436496 w 5025507"/>
              <a:gd name="connsiteY7" fmla="*/ 3671974 h 3845361"/>
              <a:gd name="connsiteX8" fmla="*/ 2010237 w 5025507"/>
              <a:gd name="connsiteY8" fmla="*/ 3743692 h 3845361"/>
              <a:gd name="connsiteX9" fmla="*/ 2583977 w 5025507"/>
              <a:gd name="connsiteY9" fmla="*/ 3844096 h 3845361"/>
              <a:gd name="connsiteX10" fmla="*/ 3408731 w 5025507"/>
              <a:gd name="connsiteY10" fmla="*/ 3668388 h 3845361"/>
              <a:gd name="connsiteX11" fmla="*/ 4269342 w 5025507"/>
              <a:gd name="connsiteY11" fmla="*/ 3689903 h 3845361"/>
              <a:gd name="connsiteX12" fmla="*/ 4861013 w 5025507"/>
              <a:gd name="connsiteY12" fmla="*/ 3281113 h 3845361"/>
              <a:gd name="connsiteX13" fmla="*/ 4936317 w 5025507"/>
              <a:gd name="connsiteY13" fmla="*/ 2194590 h 3845361"/>
              <a:gd name="connsiteX14" fmla="*/ 5022378 w 5025507"/>
              <a:gd name="connsiteY14" fmla="*/ 1140341 h 3845361"/>
              <a:gd name="connsiteX15" fmla="*/ 4817982 w 5025507"/>
              <a:gd name="connsiteY15" fmla="*/ 548670 h 3845361"/>
              <a:gd name="connsiteX16" fmla="*/ 4183281 w 5025507"/>
              <a:gd name="connsiteY16" fmla="*/ 118364 h 3845361"/>
              <a:gd name="connsiteX17" fmla="*/ 3957371 w 5025507"/>
              <a:gd name="connsiteY17" fmla="*/ 96849 h 3845361"/>
              <a:gd name="connsiteX18" fmla="*/ 3742218 w 5025507"/>
              <a:gd name="connsiteY18" fmla="*/ 30 h 3845361"/>
              <a:gd name="connsiteX19" fmla="*/ 3064486 w 5025507"/>
              <a:gd name="connsiteY19" fmla="*/ 107607 h 3845361"/>
              <a:gd name="connsiteX20" fmla="*/ 2515846 w 5025507"/>
              <a:gd name="connsiteY20" fmla="*/ 30 h 3845361"/>
              <a:gd name="connsiteX21" fmla="*/ 2515846 w 5025507"/>
              <a:gd name="connsiteY21" fmla="*/ 30 h 3845361"/>
              <a:gd name="connsiteX22" fmla="*/ 2096298 w 5025507"/>
              <a:gd name="connsiteY22" fmla="*/ 53819 h 3845361"/>
              <a:gd name="connsiteX23" fmla="*/ 816138 w 5025507"/>
              <a:gd name="connsiteY23" fmla="*/ 21546 h 3845361"/>
              <a:gd name="connsiteX0" fmla="*/ 727540 w 4936909"/>
              <a:gd name="connsiteY0" fmla="*/ 21546 h 3845361"/>
              <a:gd name="connsiteX1" fmla="*/ 135869 w 4936909"/>
              <a:gd name="connsiteY1" fmla="*/ 473367 h 3845361"/>
              <a:gd name="connsiteX2" fmla="*/ 82081 w 4936909"/>
              <a:gd name="connsiteY2" fmla="*/ 1258675 h 3845361"/>
              <a:gd name="connsiteX3" fmla="*/ 37257 w 4936909"/>
              <a:gd name="connsiteY3" fmla="*/ 2273480 h 3845361"/>
              <a:gd name="connsiteX4" fmla="*/ 19328 w 4936909"/>
              <a:gd name="connsiteY4" fmla="*/ 3144849 h 3845361"/>
              <a:gd name="connsiteX5" fmla="*/ 325921 w 4936909"/>
              <a:gd name="connsiteY5" fmla="*/ 3684526 h 3845361"/>
              <a:gd name="connsiteX6" fmla="*/ 1347898 w 4936909"/>
              <a:gd name="connsiteY6" fmla="*/ 3671974 h 3845361"/>
              <a:gd name="connsiteX7" fmla="*/ 1921639 w 4936909"/>
              <a:gd name="connsiteY7" fmla="*/ 3743692 h 3845361"/>
              <a:gd name="connsiteX8" fmla="*/ 2495379 w 4936909"/>
              <a:gd name="connsiteY8" fmla="*/ 3844096 h 3845361"/>
              <a:gd name="connsiteX9" fmla="*/ 3320133 w 4936909"/>
              <a:gd name="connsiteY9" fmla="*/ 3668388 h 3845361"/>
              <a:gd name="connsiteX10" fmla="*/ 4180744 w 4936909"/>
              <a:gd name="connsiteY10" fmla="*/ 3689903 h 3845361"/>
              <a:gd name="connsiteX11" fmla="*/ 4772415 w 4936909"/>
              <a:gd name="connsiteY11" fmla="*/ 3281113 h 3845361"/>
              <a:gd name="connsiteX12" fmla="*/ 4847719 w 4936909"/>
              <a:gd name="connsiteY12" fmla="*/ 2194590 h 3845361"/>
              <a:gd name="connsiteX13" fmla="*/ 4933780 w 4936909"/>
              <a:gd name="connsiteY13" fmla="*/ 1140341 h 3845361"/>
              <a:gd name="connsiteX14" fmla="*/ 4729384 w 4936909"/>
              <a:gd name="connsiteY14" fmla="*/ 548670 h 3845361"/>
              <a:gd name="connsiteX15" fmla="*/ 4094683 w 4936909"/>
              <a:gd name="connsiteY15" fmla="*/ 118364 h 3845361"/>
              <a:gd name="connsiteX16" fmla="*/ 3868773 w 4936909"/>
              <a:gd name="connsiteY16" fmla="*/ 96849 h 3845361"/>
              <a:gd name="connsiteX17" fmla="*/ 3653620 w 4936909"/>
              <a:gd name="connsiteY17" fmla="*/ 30 h 3845361"/>
              <a:gd name="connsiteX18" fmla="*/ 2975888 w 4936909"/>
              <a:gd name="connsiteY18" fmla="*/ 107607 h 3845361"/>
              <a:gd name="connsiteX19" fmla="*/ 2427248 w 4936909"/>
              <a:gd name="connsiteY19" fmla="*/ 30 h 3845361"/>
              <a:gd name="connsiteX20" fmla="*/ 2427248 w 4936909"/>
              <a:gd name="connsiteY20" fmla="*/ 30 h 3845361"/>
              <a:gd name="connsiteX21" fmla="*/ 2007700 w 4936909"/>
              <a:gd name="connsiteY21" fmla="*/ 53819 h 3845361"/>
              <a:gd name="connsiteX22" fmla="*/ 727540 w 4936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273480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748005 w 5008909"/>
              <a:gd name="connsiteY21" fmla="*/ 152432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553037 w 5008909"/>
              <a:gd name="connsiteY19" fmla="*/ 215182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71261 h 3850253"/>
              <a:gd name="connsiteX1" fmla="*/ 207869 w 5008909"/>
              <a:gd name="connsiteY1" fmla="*/ 478259 h 3850253"/>
              <a:gd name="connsiteX2" fmla="*/ 1681 w 5008909"/>
              <a:gd name="connsiteY2" fmla="*/ 1263567 h 3850253"/>
              <a:gd name="connsiteX3" fmla="*/ 109257 w 5008909"/>
              <a:gd name="connsiteY3" fmla="*/ 2197690 h 3850253"/>
              <a:gd name="connsiteX4" fmla="*/ 91328 w 5008909"/>
              <a:gd name="connsiteY4" fmla="*/ 3149741 h 3850253"/>
              <a:gd name="connsiteX5" fmla="*/ 397921 w 5008909"/>
              <a:gd name="connsiteY5" fmla="*/ 3635630 h 3850253"/>
              <a:gd name="connsiteX6" fmla="*/ 1419898 w 5008909"/>
              <a:gd name="connsiteY6" fmla="*/ 3676866 h 3850253"/>
              <a:gd name="connsiteX7" fmla="*/ 1993639 w 5008909"/>
              <a:gd name="connsiteY7" fmla="*/ 3748584 h 3850253"/>
              <a:gd name="connsiteX8" fmla="*/ 2567379 w 5008909"/>
              <a:gd name="connsiteY8" fmla="*/ 3848988 h 3850253"/>
              <a:gd name="connsiteX9" fmla="*/ 3392133 w 5008909"/>
              <a:gd name="connsiteY9" fmla="*/ 3673280 h 3850253"/>
              <a:gd name="connsiteX10" fmla="*/ 4252744 w 5008909"/>
              <a:gd name="connsiteY10" fmla="*/ 3694795 h 3850253"/>
              <a:gd name="connsiteX11" fmla="*/ 4844415 w 5008909"/>
              <a:gd name="connsiteY11" fmla="*/ 3286005 h 3850253"/>
              <a:gd name="connsiteX12" fmla="*/ 4919719 w 5008909"/>
              <a:gd name="connsiteY12" fmla="*/ 2199482 h 3850253"/>
              <a:gd name="connsiteX13" fmla="*/ 5005780 w 5008909"/>
              <a:gd name="connsiteY13" fmla="*/ 1145233 h 3850253"/>
              <a:gd name="connsiteX14" fmla="*/ 4801384 w 5008909"/>
              <a:gd name="connsiteY14" fmla="*/ 553562 h 3850253"/>
              <a:gd name="connsiteX15" fmla="*/ 4166683 w 5008909"/>
              <a:gd name="connsiteY15" fmla="*/ 123256 h 3850253"/>
              <a:gd name="connsiteX16" fmla="*/ 3940773 w 5008909"/>
              <a:gd name="connsiteY16" fmla="*/ 101741 h 3850253"/>
              <a:gd name="connsiteX17" fmla="*/ 3725620 w 5008909"/>
              <a:gd name="connsiteY17" fmla="*/ 4922 h 3850253"/>
              <a:gd name="connsiteX18" fmla="*/ 3047888 w 5008909"/>
              <a:gd name="connsiteY18" fmla="*/ 112499 h 3850253"/>
              <a:gd name="connsiteX19" fmla="*/ 2553037 w 5008909"/>
              <a:gd name="connsiteY19" fmla="*/ 220074 h 3850253"/>
              <a:gd name="connsiteX20" fmla="*/ 1748005 w 5008909"/>
              <a:gd name="connsiteY20" fmla="*/ 157324 h 3850253"/>
              <a:gd name="connsiteX21" fmla="*/ 781611 w 5008909"/>
              <a:gd name="connsiteY21" fmla="*/ 71261 h 3850253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832735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778946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940773 w 5008909"/>
              <a:gd name="connsiteY16" fmla="*/ 96852 h 3845364"/>
              <a:gd name="connsiteX17" fmla="*/ 3743550 w 5008909"/>
              <a:gd name="connsiteY17" fmla="*/ 170362 h 3845364"/>
              <a:gd name="connsiteX18" fmla="*/ 2778946 w 5008909"/>
              <a:gd name="connsiteY18" fmla="*/ 34 h 3845364"/>
              <a:gd name="connsiteX19" fmla="*/ 1748005 w 5008909"/>
              <a:gd name="connsiteY19" fmla="*/ 152435 h 3845364"/>
              <a:gd name="connsiteX20" fmla="*/ 781611 w 5008909"/>
              <a:gd name="connsiteY20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743550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256330 w 5008909"/>
              <a:gd name="connsiteY15" fmla="*/ 13629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08909" h="3845364">
                <a:moveTo>
                  <a:pt x="781611" y="66372"/>
                </a:moveTo>
                <a:cubicBezTo>
                  <a:pt x="467846" y="90576"/>
                  <a:pt x="337857" y="274652"/>
                  <a:pt x="207869" y="473370"/>
                </a:cubicBezTo>
                <a:cubicBezTo>
                  <a:pt x="77881" y="672088"/>
                  <a:pt x="18116" y="972106"/>
                  <a:pt x="1681" y="1258678"/>
                </a:cubicBezTo>
                <a:cubicBezTo>
                  <a:pt x="-14754" y="1545250"/>
                  <a:pt x="94316" y="1878439"/>
                  <a:pt x="109257" y="2192801"/>
                </a:cubicBezTo>
                <a:cubicBezTo>
                  <a:pt x="124198" y="2507163"/>
                  <a:pt x="43217" y="2905195"/>
                  <a:pt x="91328" y="3144852"/>
                </a:cubicBezTo>
                <a:cubicBezTo>
                  <a:pt x="139439" y="3384509"/>
                  <a:pt x="122705" y="3417382"/>
                  <a:pt x="397921" y="3630741"/>
                </a:cubicBezTo>
                <a:cubicBezTo>
                  <a:pt x="673137" y="3844100"/>
                  <a:pt x="1153945" y="3653151"/>
                  <a:pt x="1419898" y="3671977"/>
                </a:cubicBezTo>
                <a:cubicBezTo>
                  <a:pt x="1685851" y="3690803"/>
                  <a:pt x="1802392" y="3715008"/>
                  <a:pt x="1993639" y="3743695"/>
                </a:cubicBezTo>
                <a:cubicBezTo>
                  <a:pt x="2184886" y="3772382"/>
                  <a:pt x="2334297" y="3856650"/>
                  <a:pt x="2567379" y="3844099"/>
                </a:cubicBezTo>
                <a:cubicBezTo>
                  <a:pt x="2800461" y="3831548"/>
                  <a:pt x="3111239" y="3694090"/>
                  <a:pt x="3392133" y="3668391"/>
                </a:cubicBezTo>
                <a:cubicBezTo>
                  <a:pt x="3673027" y="3642692"/>
                  <a:pt x="4010697" y="3754452"/>
                  <a:pt x="4252744" y="3689906"/>
                </a:cubicBezTo>
                <a:cubicBezTo>
                  <a:pt x="4494791" y="3625360"/>
                  <a:pt x="4733253" y="3530335"/>
                  <a:pt x="4844415" y="3281116"/>
                </a:cubicBezTo>
                <a:cubicBezTo>
                  <a:pt x="4955577" y="3031897"/>
                  <a:pt x="4892825" y="2551388"/>
                  <a:pt x="4919719" y="2194593"/>
                </a:cubicBezTo>
                <a:cubicBezTo>
                  <a:pt x="4946613" y="1837798"/>
                  <a:pt x="5025502" y="1414664"/>
                  <a:pt x="5005780" y="1140344"/>
                </a:cubicBezTo>
                <a:cubicBezTo>
                  <a:pt x="4986058" y="866024"/>
                  <a:pt x="4926292" y="716014"/>
                  <a:pt x="4801384" y="548673"/>
                </a:cubicBezTo>
                <a:cubicBezTo>
                  <a:pt x="4676476" y="381332"/>
                  <a:pt x="4475965" y="199349"/>
                  <a:pt x="4256330" y="136297"/>
                </a:cubicBezTo>
                <a:cubicBezTo>
                  <a:pt x="4036695" y="73245"/>
                  <a:pt x="3729805" y="193073"/>
                  <a:pt x="3483574" y="170362"/>
                </a:cubicBezTo>
                <a:cubicBezTo>
                  <a:pt x="3237343" y="147652"/>
                  <a:pt x="3068207" y="3022"/>
                  <a:pt x="2778946" y="34"/>
                </a:cubicBezTo>
                <a:cubicBezTo>
                  <a:pt x="2489685" y="-2954"/>
                  <a:pt x="2107789" y="195167"/>
                  <a:pt x="1748005" y="152435"/>
                </a:cubicBezTo>
                <a:lnTo>
                  <a:pt x="781611" y="6637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7" name="กลุ่ม 46"/>
          <p:cNvGrpSpPr/>
          <p:nvPr userDrawn="1"/>
        </p:nvGrpSpPr>
        <p:grpSpPr>
          <a:xfrm>
            <a:off x="5622206" y="5584281"/>
            <a:ext cx="3015709" cy="600000"/>
            <a:chOff x="3289945" y="3405879"/>
            <a:chExt cx="2261782" cy="450000"/>
          </a:xfrm>
        </p:grpSpPr>
        <p:sp>
          <p:nvSpPr>
            <p:cNvPr id="48" name="วงรี 4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52" name="กลุ่ม 51"/>
          <p:cNvGrpSpPr/>
          <p:nvPr userDrawn="1"/>
        </p:nvGrpSpPr>
        <p:grpSpPr>
          <a:xfrm>
            <a:off x="10334358" y="222487"/>
            <a:ext cx="1630662" cy="1606723"/>
            <a:chOff x="7750769" y="166865"/>
            <a:chExt cx="1222996" cy="1205042"/>
          </a:xfrm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08" y="166865"/>
              <a:ext cx="1006757" cy="101166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54" name="กลุ่ม 53"/>
            <p:cNvGrpSpPr/>
            <p:nvPr/>
          </p:nvGrpSpPr>
          <p:grpSpPr>
            <a:xfrm>
              <a:off x="7750769" y="186264"/>
              <a:ext cx="1118266" cy="1185643"/>
              <a:chOff x="7750769" y="186264"/>
              <a:chExt cx="1118266" cy="1185643"/>
            </a:xfrm>
          </p:grpSpPr>
          <p:grpSp>
            <p:nvGrpSpPr>
              <p:cNvPr id="55" name="กลุ่ม 54"/>
              <p:cNvGrpSpPr/>
              <p:nvPr/>
            </p:nvGrpSpPr>
            <p:grpSpPr>
              <a:xfrm rot="12247797">
                <a:off x="7750769" y="415320"/>
                <a:ext cx="1118266" cy="956587"/>
                <a:chOff x="1339259" y="1340629"/>
                <a:chExt cx="1118266" cy="956587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 rot="1351072">
                  <a:off x="1358851" y="1340629"/>
                  <a:ext cx="317635" cy="500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21389866">
                  <a:off x="2139890" y="1652030"/>
                  <a:ext cx="317635" cy="500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9" name="สามเหลี่ยมหน้าจั่ว 5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0" name="สามเหลี่ยมหน้าจั่ว 59"/>
                <p:cNvSpPr/>
                <p:nvPr/>
              </p:nvSpPr>
              <p:spPr>
                <a:xfrm rot="1772264">
                  <a:off x="1339259" y="1908143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1" name="วงรี 60"/>
                <p:cNvSpPr/>
                <p:nvPr/>
              </p:nvSpPr>
              <p:spPr>
                <a:xfrm>
                  <a:off x="1360912" y="1707257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2" name="วงรี 61"/>
                <p:cNvSpPr/>
                <p:nvPr/>
              </p:nvSpPr>
              <p:spPr>
                <a:xfrm>
                  <a:off x="1405096" y="2242517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3" name="วงรี 6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 rot="13598869">
                <a:off x="7992384" y="95037"/>
                <a:ext cx="317635" cy="500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8891" y="189078"/>
            <a:ext cx="1509456" cy="121427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5" name="กลุ่ม 64"/>
          <p:cNvGrpSpPr/>
          <p:nvPr userDrawn="1"/>
        </p:nvGrpSpPr>
        <p:grpSpPr>
          <a:xfrm rot="20670472">
            <a:off x="9938179" y="5443865"/>
            <a:ext cx="4005304" cy="2900781"/>
            <a:chOff x="7300650" y="4141461"/>
            <a:chExt cx="3003978" cy="2175586"/>
          </a:xfrm>
        </p:grpSpPr>
        <p:sp>
          <p:nvSpPr>
            <p:cNvPr id="66" name="เมฆ 65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209" y="4340549"/>
              <a:ext cx="380089" cy="404611"/>
            </a:xfrm>
            <a:prstGeom prst="rect">
              <a:avLst/>
            </a:prstGeom>
          </p:spPr>
        </p:pic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492" y="4734419"/>
              <a:ext cx="250890" cy="2693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1620332"/>
            <a:ext cx="4460535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883852" y="491235"/>
            <a:ext cx="6254485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13920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8592279" y="131175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49" name="รูปภาพ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1" y="1083865"/>
            <a:ext cx="552659" cy="593295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34" y="2115124"/>
            <a:ext cx="755841" cy="804605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3540737"/>
            <a:ext cx="552659" cy="593295"/>
          </a:xfrm>
          <a:prstGeom prst="rect">
            <a:avLst/>
          </a:prstGeom>
        </p:spPr>
      </p:pic>
      <p:grpSp>
        <p:nvGrpSpPr>
          <p:cNvPr id="52" name="กลุ่ม 51"/>
          <p:cNvGrpSpPr/>
          <p:nvPr userDrawn="1"/>
        </p:nvGrpSpPr>
        <p:grpSpPr>
          <a:xfrm>
            <a:off x="9734200" y="4698793"/>
            <a:ext cx="4005304" cy="3723936"/>
            <a:chOff x="7300650" y="3524095"/>
            <a:chExt cx="3003978" cy="2792952"/>
          </a:xfrm>
        </p:grpSpPr>
        <p:sp>
          <p:nvSpPr>
            <p:cNvPr id="53" name="เมฆ 52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4" name="รูปภาพ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4888">
              <a:off x="7431239" y="3520583"/>
              <a:ext cx="1439928" cy="144695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5" name="รูปภาพ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28" y="4240925"/>
              <a:ext cx="380089" cy="404611"/>
            </a:xfrm>
            <a:prstGeom prst="rect">
              <a:avLst/>
            </a:prstGeom>
          </p:spPr>
        </p:pic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310" y="4812594"/>
              <a:ext cx="250890" cy="269338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 userDrawn="1"/>
        </p:nvGrpSpPr>
        <p:grpSpPr>
          <a:xfrm>
            <a:off x="-1667293" y="-1319217"/>
            <a:ext cx="4005304" cy="3234361"/>
            <a:chOff x="-1250470" y="-989413"/>
            <a:chExt cx="3003978" cy="2425771"/>
          </a:xfrm>
        </p:grpSpPr>
        <p:sp>
          <p:nvSpPr>
            <p:cNvPr id="58" name="เมฆ 57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5" y="478258"/>
              <a:ext cx="1094972" cy="95810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88" y="98381"/>
              <a:ext cx="359219" cy="385632"/>
            </a:xfrm>
            <a:prstGeom prst="rect">
              <a:avLst/>
            </a:prstGeom>
          </p:spPr>
        </p:pic>
      </p:grpSp>
      <p:pic>
        <p:nvPicPr>
          <p:cNvPr id="61" name="รูปภาพ 60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9559313">
            <a:off x="10770040" y="3866963"/>
            <a:ext cx="415845" cy="462168"/>
          </a:xfrm>
          <a:prstGeom prst="rect">
            <a:avLst/>
          </a:prstGeom>
        </p:spPr>
      </p:pic>
      <p:sp>
        <p:nvSpPr>
          <p:cNvPr id="62" name="เมฆ 61"/>
          <p:cNvSpPr/>
          <p:nvPr userDrawn="1"/>
        </p:nvSpPr>
        <p:spPr>
          <a:xfrm rot="2681053">
            <a:off x="-1842172" y="574944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3" name="รูปภาพ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69" y="5248112"/>
            <a:ext cx="755841" cy="80460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5200" y="61590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20">
            <a:off x="1565833" y="1388696"/>
            <a:ext cx="640737" cy="7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639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8" name="เมฆ 77"/>
          <p:cNvSpPr/>
          <p:nvPr userDrawn="1"/>
        </p:nvSpPr>
        <p:spPr>
          <a:xfrm rot="1140269" flipH="1">
            <a:off x="9734200" y="-134360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047546" y="2539621"/>
            <a:ext cx="433855" cy="482184"/>
          </a:xfrm>
          <a:prstGeom prst="rect">
            <a:avLst/>
          </a:prstGeom>
        </p:spPr>
      </p:pic>
      <p:grpSp>
        <p:nvGrpSpPr>
          <p:cNvPr id="80" name="กลุ่ม 79"/>
          <p:cNvGrpSpPr/>
          <p:nvPr userDrawn="1"/>
        </p:nvGrpSpPr>
        <p:grpSpPr>
          <a:xfrm>
            <a:off x="469219" y="184343"/>
            <a:ext cx="3015709" cy="600000"/>
            <a:chOff x="3289945" y="3405879"/>
            <a:chExt cx="2261782" cy="450000"/>
          </a:xfrm>
        </p:grpSpPr>
        <p:sp>
          <p:nvSpPr>
            <p:cNvPr id="81" name="วงรี 8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วงรี 8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วงรี 8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5" name="กลุ่ม 84"/>
          <p:cNvGrpSpPr/>
          <p:nvPr userDrawn="1"/>
        </p:nvGrpSpPr>
        <p:grpSpPr>
          <a:xfrm>
            <a:off x="1685893" y="2702281"/>
            <a:ext cx="9018619" cy="2454913"/>
            <a:chOff x="1264420" y="2026709"/>
            <a:chExt cx="6763964" cy="1841185"/>
          </a:xfrm>
        </p:grpSpPr>
        <p:sp>
          <p:nvSpPr>
            <p:cNvPr id="86" name="สี่เหลี่ยมผืนผ้า 85"/>
            <p:cNvSpPr/>
            <p:nvPr/>
          </p:nvSpPr>
          <p:spPr>
            <a:xfrm>
              <a:off x="1360490" y="2170725"/>
              <a:ext cx="6667894" cy="1697169"/>
            </a:xfrm>
            <a:prstGeom prst="rect">
              <a:avLst/>
            </a:prstGeom>
            <a:pattFill prst="wdDnDiag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ี่เหลี่ยมผืนผ้า 86"/>
            <p:cNvSpPr/>
            <p:nvPr/>
          </p:nvSpPr>
          <p:spPr>
            <a:xfrm>
              <a:off x="1264420" y="2026709"/>
              <a:ext cx="6667893" cy="16971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21" y="1091042"/>
            <a:ext cx="552659" cy="593295"/>
          </a:xfrm>
          <a:prstGeom prst="rect">
            <a:avLst/>
          </a:prstGeom>
        </p:spPr>
      </p:pic>
      <p:pic>
        <p:nvPicPr>
          <p:cNvPr id="89" name="รูปภาพ 8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4752523"/>
            <a:ext cx="552659" cy="593295"/>
          </a:xfrm>
          <a:prstGeom prst="rect">
            <a:avLst/>
          </a:prstGeom>
        </p:spPr>
      </p:pic>
      <p:pic>
        <p:nvPicPr>
          <p:cNvPr id="90" name="รูปภาพ 8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37" y="5707135"/>
            <a:ext cx="755841" cy="804605"/>
          </a:xfrm>
          <a:prstGeom prst="rect">
            <a:avLst/>
          </a:prstGeom>
        </p:spPr>
      </p:pic>
      <p:pic>
        <p:nvPicPr>
          <p:cNvPr id="91" name="รูปภาพ 9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2" y="1448659"/>
            <a:ext cx="861497" cy="967152"/>
          </a:xfrm>
          <a:prstGeom prst="rect">
            <a:avLst/>
          </a:prstGeom>
        </p:spPr>
      </p:pic>
      <p:grpSp>
        <p:nvGrpSpPr>
          <p:cNvPr id="92" name="กลุ่ม 91"/>
          <p:cNvGrpSpPr/>
          <p:nvPr userDrawn="1"/>
        </p:nvGrpSpPr>
        <p:grpSpPr>
          <a:xfrm>
            <a:off x="-1667293" y="5497559"/>
            <a:ext cx="4005304" cy="2900781"/>
            <a:chOff x="-1250470" y="4123168"/>
            <a:chExt cx="3003978" cy="2175586"/>
          </a:xfrm>
        </p:grpSpPr>
        <p:sp>
          <p:nvSpPr>
            <p:cNvPr id="93" name="เมฆ 92"/>
            <p:cNvSpPr/>
            <p:nvPr/>
          </p:nvSpPr>
          <p:spPr>
            <a:xfrm rot="1140269" flipH="1">
              <a:off x="-1250470" y="412316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4" name="รูปภาพ 9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06021" y="4464717"/>
              <a:ext cx="325391" cy="361638"/>
            </a:xfrm>
            <a:prstGeom prst="rect">
              <a:avLst/>
            </a:prstGeom>
          </p:spPr>
        </p:pic>
      </p:grpSp>
      <p:grpSp>
        <p:nvGrpSpPr>
          <p:cNvPr id="95" name="กลุ่ม 94"/>
          <p:cNvGrpSpPr/>
          <p:nvPr userDrawn="1"/>
        </p:nvGrpSpPr>
        <p:grpSpPr>
          <a:xfrm>
            <a:off x="10455132" y="5049698"/>
            <a:ext cx="1801791" cy="1782540"/>
            <a:chOff x="7841345" y="3787273"/>
            <a:chExt cx="1351342" cy="1336905"/>
          </a:xfrm>
        </p:grpSpPr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1354" y="394179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97" name="กลุ่ม 96"/>
            <p:cNvGrpSpPr/>
            <p:nvPr/>
          </p:nvGrpSpPr>
          <p:grpSpPr>
            <a:xfrm rot="6017212">
              <a:off x="7848563" y="3780055"/>
              <a:ext cx="1336905" cy="1351342"/>
              <a:chOff x="7839440" y="208626"/>
              <a:chExt cx="1086240" cy="1161070"/>
            </a:xfrm>
          </p:grpSpPr>
          <p:grpSp>
            <p:nvGrpSpPr>
              <p:cNvPr id="98" name="กลุ่ม 97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 rot="1351072">
                  <a:off x="1388629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21389866">
                  <a:off x="2073888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2" name="สามเหลี่ยมหน้าจั่ว 101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3" name="สามเหลี่ยมหน้าจั่ว 102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4" name="วงรี 103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5" name="วงรี 104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6" name="วงรี 105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 rot="13598869">
                <a:off x="8014746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45533" y="73174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67542" y="2906713"/>
            <a:ext cx="836059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pic>
        <p:nvPicPr>
          <p:cNvPr id="107" name="รูปภาพ 10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35" y="184345"/>
            <a:ext cx="1549808" cy="13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477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93272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2969775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6" name="สี่เหลี่ยมผืนผ้า 5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7" name="กลุ่ม 6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8" name="กลุ่ม 7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2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กลุ่ม 8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0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91992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589343" y="1814905"/>
            <a:ext cx="2434316" cy="3955355"/>
            <a:chOff x="442007" y="1361178"/>
            <a:chExt cx="1825737" cy="2966516"/>
          </a:xfrm>
        </p:grpSpPr>
        <p:sp>
          <p:nvSpPr>
            <p:cNvPr id="63" name="สี่เหลี่ยมผืนผ้ามุมมน 62"/>
            <p:cNvSpPr/>
            <p:nvPr/>
          </p:nvSpPr>
          <p:spPr>
            <a:xfrm>
              <a:off x="493920" y="1458950"/>
              <a:ext cx="1773824" cy="2868744"/>
            </a:xfrm>
            <a:prstGeom prst="roundRect">
              <a:avLst/>
            </a:prstGeom>
            <a:pattFill prst="wdDnDiag">
              <a:fgClr>
                <a:srgbClr val="A8C7C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สี่เหลี่ยมผืนผ้ามุมมน 63"/>
            <p:cNvSpPr/>
            <p:nvPr/>
          </p:nvSpPr>
          <p:spPr>
            <a:xfrm>
              <a:off x="442007" y="1361178"/>
              <a:ext cx="1773824" cy="2868744"/>
            </a:xfrm>
            <a:prstGeom prst="roundRect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5" name="กลุ่ม 64"/>
          <p:cNvGrpSpPr/>
          <p:nvPr userDrawn="1"/>
        </p:nvGrpSpPr>
        <p:grpSpPr>
          <a:xfrm>
            <a:off x="3431879" y="1814905"/>
            <a:ext cx="2425656" cy="3955355"/>
            <a:chOff x="2573909" y="1361178"/>
            <a:chExt cx="1819242" cy="2966516"/>
          </a:xfrm>
        </p:grpSpPr>
        <p:sp>
          <p:nvSpPr>
            <p:cNvPr id="66" name="สี่เหลี่ยมผืนผ้ามุมมน 65"/>
            <p:cNvSpPr/>
            <p:nvPr/>
          </p:nvSpPr>
          <p:spPr>
            <a:xfrm>
              <a:off x="2619327" y="1458950"/>
              <a:ext cx="1773824" cy="2868744"/>
            </a:xfrm>
            <a:prstGeom prst="roundRect">
              <a:avLst/>
            </a:prstGeom>
            <a:pattFill prst="wdDnDiag">
              <a:fgClr>
                <a:srgbClr val="B8B5C5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สี่เหลี่ยมผืนผ้ามุมมน 66"/>
            <p:cNvSpPr/>
            <p:nvPr/>
          </p:nvSpPr>
          <p:spPr>
            <a:xfrm>
              <a:off x="2573909" y="1361178"/>
              <a:ext cx="1773824" cy="2868744"/>
            </a:xfrm>
            <a:prstGeom prst="roundRect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8" name="กลุ่ม 67"/>
          <p:cNvGrpSpPr/>
          <p:nvPr userDrawn="1"/>
        </p:nvGrpSpPr>
        <p:grpSpPr>
          <a:xfrm>
            <a:off x="6274415" y="1814905"/>
            <a:ext cx="2416996" cy="3955355"/>
            <a:chOff x="4705811" y="1361178"/>
            <a:chExt cx="1812747" cy="2966516"/>
          </a:xfrm>
        </p:grpSpPr>
        <p:sp>
          <p:nvSpPr>
            <p:cNvPr id="69" name="สี่เหลี่ยมผืนผ้ามุมมน 68"/>
            <p:cNvSpPr/>
            <p:nvPr/>
          </p:nvSpPr>
          <p:spPr>
            <a:xfrm>
              <a:off x="4744734" y="1458950"/>
              <a:ext cx="1773824" cy="2868744"/>
            </a:xfrm>
            <a:prstGeom prst="roundRect">
              <a:avLst/>
            </a:prstGeom>
            <a:pattFill prst="wdDnDiag">
              <a:fgClr>
                <a:srgbClr val="CBBCC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สี่เหลี่ยมผืนผ้ามุมมน 69"/>
            <p:cNvSpPr/>
            <p:nvPr/>
          </p:nvSpPr>
          <p:spPr>
            <a:xfrm>
              <a:off x="4705811" y="1361178"/>
              <a:ext cx="1773824" cy="2868744"/>
            </a:xfrm>
            <a:prstGeom prst="roundRect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1" name="กลุ่ม 70"/>
          <p:cNvGrpSpPr/>
          <p:nvPr userDrawn="1"/>
        </p:nvGrpSpPr>
        <p:grpSpPr>
          <a:xfrm>
            <a:off x="9116953" y="1814905"/>
            <a:ext cx="2408335" cy="3962739"/>
            <a:chOff x="6837713" y="1361178"/>
            <a:chExt cx="1806251" cy="2972054"/>
          </a:xfrm>
        </p:grpSpPr>
        <p:sp>
          <p:nvSpPr>
            <p:cNvPr id="72" name="สี่เหลี่ยมผืนผ้ามุมมน 71"/>
            <p:cNvSpPr/>
            <p:nvPr/>
          </p:nvSpPr>
          <p:spPr>
            <a:xfrm>
              <a:off x="6870140" y="1464488"/>
              <a:ext cx="1773824" cy="2868744"/>
            </a:xfrm>
            <a:prstGeom prst="round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ี่เหลี่ยมผืนผ้ามุมมน 72"/>
            <p:cNvSpPr/>
            <p:nvPr/>
          </p:nvSpPr>
          <p:spPr>
            <a:xfrm>
              <a:off x="6837713" y="1361178"/>
              <a:ext cx="1773824" cy="2868744"/>
            </a:xfrm>
            <a:prstGeom prst="roundRect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4" name="กลุ่ม 73"/>
          <p:cNvGrpSpPr/>
          <p:nvPr userDrawn="1"/>
        </p:nvGrpSpPr>
        <p:grpSpPr>
          <a:xfrm flipV="1">
            <a:off x="-244895" y="-2331640"/>
            <a:ext cx="13038619" cy="3012999"/>
            <a:chOff x="-405164" y="4638485"/>
            <a:chExt cx="9778964" cy="2259749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5" name="เมฆ 74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3864" flipV="1">
              <a:off x="1961800" y="4732356"/>
              <a:ext cx="310808" cy="499996"/>
            </a:xfrm>
            <a:prstGeom prst="rect">
              <a:avLst/>
            </a:prstGeom>
          </p:spPr>
        </p:pic>
        <p:sp>
          <p:nvSpPr>
            <p:cNvPr id="77" name="เมฆ 7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 flipH="1" flipV="1">
              <a:off x="6548384" y="4682270"/>
              <a:ext cx="379045" cy="523443"/>
            </a:xfrm>
            <a:prstGeom prst="rect">
              <a:avLst/>
            </a:prstGeom>
          </p:spPr>
        </p:pic>
        <p:sp>
          <p:nvSpPr>
            <p:cNvPr id="79" name="เมฆ 7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285" flipH="1" flipV="1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81" name="เมฆ 80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2" name="รูปภาพ 8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83" name="รูปภาพ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pic>
        <p:nvPicPr>
          <p:cNvPr id="87" name="รูปภาพ 8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372" flipH="1">
            <a:off x="-388979" y="-327259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00" y="5822424"/>
            <a:ext cx="1718201" cy="1062960"/>
          </a:xfrm>
          <a:prstGeom prst="rect">
            <a:avLst/>
          </a:prstGeom>
          <a:effectLst>
            <a:outerShdw blurRad="50800" dist="25400" dir="10800000" algn="r" rotWithShape="0">
              <a:schemeClr val="accent4">
                <a:alpha val="40000"/>
              </a:scheme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9343" y="510784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31372" y="1360557"/>
            <a:ext cx="11213005" cy="4826528"/>
            <a:chOff x="323528" y="1020418"/>
            <a:chExt cx="8409754" cy="3619896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2718318" y="102041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6608153" y="323636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4439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31807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53231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4443146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25282" y="266459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323528" y="132602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89" name="บวก 88"/>
          <p:cNvSpPr/>
          <p:nvPr userDrawn="1"/>
        </p:nvSpPr>
        <p:spPr>
          <a:xfrm rot="4506355">
            <a:off x="3146243" y="3355054"/>
            <a:ext cx="215029" cy="220305"/>
          </a:xfrm>
          <a:prstGeom prst="mathPlus">
            <a:avLst>
              <a:gd name="adj1" fmla="val 111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</p:spTree>
    <p:extLst>
      <p:ext uri="{BB962C8B-B14F-4D97-AF65-F5344CB8AC3E}">
        <p14:creationId xmlns:p14="http://schemas.microsoft.com/office/powerpoint/2010/main" val="41350710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กลุ่ม 91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93" name="สี่เหลี่ยมผืนผ้า 92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4" name="กลุ่ม 93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5" name="กลุ่ม 94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109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กลุ่ม 95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97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0" name="กลุ่ม 129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0" name="บวก 7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บวก 8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บวก 8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บวก 8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5" name="วงรี 8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6" name="วงรี 8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ามเหลี่ยมหน้าจั่ว 8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สามเหลี่ยมหน้าจั่ว 8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สามเหลี่ยมหน้าจั่ว 8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สามเหลี่ยมหน้าจั่ว 8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4" name="กลุ่ม 143"/>
          <p:cNvGrpSpPr/>
          <p:nvPr userDrawn="1"/>
        </p:nvGrpSpPr>
        <p:grpSpPr>
          <a:xfrm>
            <a:off x="8618771" y="68627"/>
            <a:ext cx="3015709" cy="600000"/>
            <a:chOff x="3289945" y="3405879"/>
            <a:chExt cx="2261782" cy="450000"/>
          </a:xfrm>
        </p:grpSpPr>
        <p:sp>
          <p:nvSpPr>
            <p:cNvPr id="145" name="วงรี 1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7" name="วงรี 1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9" name="กลุ่ม 148"/>
          <p:cNvGrpSpPr/>
          <p:nvPr userDrawn="1"/>
        </p:nvGrpSpPr>
        <p:grpSpPr>
          <a:xfrm>
            <a:off x="9608752" y="4039911"/>
            <a:ext cx="4005304" cy="4633580"/>
            <a:chOff x="7206564" y="3029932"/>
            <a:chExt cx="3003978" cy="3475185"/>
          </a:xfrm>
        </p:grpSpPr>
        <p:pic>
          <p:nvPicPr>
            <p:cNvPr id="150" name="รูปภาพ 1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51" y="3029932"/>
              <a:ext cx="1627664" cy="1846073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sp>
          <p:nvSpPr>
            <p:cNvPr id="151" name="เมฆ 150"/>
            <p:cNvSpPr/>
            <p:nvPr/>
          </p:nvSpPr>
          <p:spPr>
            <a:xfrm rot="20279911">
              <a:off x="7206564" y="432953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2" name="รูปภาพ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646338" y="4391917"/>
              <a:ext cx="380089" cy="404611"/>
            </a:xfrm>
            <a:prstGeom prst="rect">
              <a:avLst/>
            </a:prstGeom>
          </p:spPr>
        </p:pic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087453" y="4786043"/>
              <a:ext cx="250890" cy="269338"/>
            </a:xfrm>
            <a:prstGeom prst="rect">
              <a:avLst/>
            </a:prstGeom>
          </p:spPr>
        </p:pic>
      </p:grpSp>
      <p:grpSp>
        <p:nvGrpSpPr>
          <p:cNvPr id="154" name="กลุ่ม 153"/>
          <p:cNvGrpSpPr/>
          <p:nvPr userDrawn="1"/>
        </p:nvGrpSpPr>
        <p:grpSpPr>
          <a:xfrm>
            <a:off x="-1834552" y="5072712"/>
            <a:ext cx="4005304" cy="3268891"/>
            <a:chOff x="-1375914" y="3804533"/>
            <a:chExt cx="3003978" cy="2451668"/>
          </a:xfrm>
        </p:grpSpPr>
        <p:grpSp>
          <p:nvGrpSpPr>
            <p:cNvPr id="155" name="กลุ่ม 154"/>
            <p:cNvGrpSpPr/>
            <p:nvPr/>
          </p:nvGrpSpPr>
          <p:grpSpPr>
            <a:xfrm rot="179820" flipH="1">
              <a:off x="-1375914" y="4080615"/>
              <a:ext cx="3003978" cy="2175586"/>
              <a:chOff x="7569120" y="4314392"/>
              <a:chExt cx="3003978" cy="2175586"/>
            </a:xfr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grpSpPr>
          <p:sp>
            <p:nvSpPr>
              <p:cNvPr id="157" name="เมฆ 156"/>
              <p:cNvSpPr/>
              <p:nvPr/>
            </p:nvSpPr>
            <p:spPr>
              <a:xfrm rot="20459731">
                <a:off x="7569120" y="4314392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58" name="รูปภาพ 1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099" y="4448921"/>
                <a:ext cx="282531" cy="300759"/>
              </a:xfrm>
              <a:prstGeom prst="rect">
                <a:avLst/>
              </a:prstGeom>
            </p:spPr>
          </p:pic>
          <p:pic>
            <p:nvPicPr>
              <p:cNvPr id="159" name="รูปภาพ 15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9804" y="5053156"/>
                <a:ext cx="250890" cy="269338"/>
              </a:xfrm>
              <a:prstGeom prst="rect">
                <a:avLst/>
              </a:prstGeom>
            </p:spPr>
          </p:pic>
        </p:grpSp>
        <p:pic>
          <p:nvPicPr>
            <p:cNvPr id="156" name="รูปภาพ 1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5" y="380453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60" name="กลุ่ม 159"/>
          <p:cNvGrpSpPr/>
          <p:nvPr userDrawn="1"/>
        </p:nvGrpSpPr>
        <p:grpSpPr>
          <a:xfrm>
            <a:off x="-1447992" y="-1450391"/>
            <a:ext cx="4533125" cy="2900781"/>
            <a:chOff x="-1085994" y="-1087793"/>
            <a:chExt cx="3399844" cy="2175586"/>
          </a:xfrm>
        </p:grpSpPr>
        <p:grpSp>
          <p:nvGrpSpPr>
            <p:cNvPr id="161" name="กลุ่ม 160"/>
            <p:cNvGrpSpPr/>
            <p:nvPr/>
          </p:nvGrpSpPr>
          <p:grpSpPr>
            <a:xfrm>
              <a:off x="-1085994" y="-1087793"/>
              <a:ext cx="3003978" cy="2175586"/>
              <a:chOff x="-1085994" y="-1087793"/>
              <a:chExt cx="3003978" cy="2175586"/>
            </a:xfrm>
          </p:grpSpPr>
          <p:sp>
            <p:nvSpPr>
              <p:cNvPr id="163" name="เมฆ 162"/>
              <p:cNvSpPr/>
              <p:nvPr/>
            </p:nvSpPr>
            <p:spPr>
              <a:xfrm rot="20459731">
                <a:off x="-1085994" y="-108779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64" name="รูปภาพ 1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075" y="640864"/>
                <a:ext cx="250890" cy="269338"/>
              </a:xfrm>
              <a:prstGeom prst="rect">
                <a:avLst/>
              </a:prstGeom>
            </p:spPr>
          </p:pic>
          <p:pic>
            <p:nvPicPr>
              <p:cNvPr id="165" name="รูปภาพ 16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90898" y="139832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62" name="รูปภาพ 1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99" y="102860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</p:grpSp>
      <p:sp>
        <p:nvSpPr>
          <p:cNvPr id="166" name="ชื่อเรื่อง 1"/>
          <p:cNvSpPr>
            <a:spLocks noGrp="1"/>
          </p:cNvSpPr>
          <p:nvPr>
            <p:ph type="ctrTitle"/>
          </p:nvPr>
        </p:nvSpPr>
        <p:spPr>
          <a:xfrm>
            <a:off x="2080436" y="3418772"/>
            <a:ext cx="7567961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16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1462463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8344950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1" name="กลุ่ม 10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6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กลุ่ม 12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4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กลุ่ม 59"/>
          <p:cNvGrpSpPr/>
          <p:nvPr userDrawn="1"/>
        </p:nvGrpSpPr>
        <p:grpSpPr>
          <a:xfrm>
            <a:off x="417020" y="56659"/>
            <a:ext cx="3015709" cy="600000"/>
            <a:chOff x="3289945" y="3405879"/>
            <a:chExt cx="2261782" cy="450000"/>
          </a:xfrm>
        </p:grpSpPr>
        <p:sp>
          <p:nvSpPr>
            <p:cNvPr id="61" name="วงรี 6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5" name="เมฆ 64"/>
          <p:cNvSpPr/>
          <p:nvPr userDrawn="1"/>
        </p:nvSpPr>
        <p:spPr>
          <a:xfrm rot="18660748" flipH="1">
            <a:off x="9974905" y="503048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6" name="รูปภาพ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419" y="5240623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7" name="กลุ่ม 66"/>
          <p:cNvGrpSpPr/>
          <p:nvPr userDrawn="1"/>
        </p:nvGrpSpPr>
        <p:grpSpPr>
          <a:xfrm>
            <a:off x="10189347" y="-1498904"/>
            <a:ext cx="4005304" cy="2900781"/>
            <a:chOff x="7642010" y="-1124178"/>
            <a:chExt cx="3003978" cy="2175586"/>
          </a:xfrm>
        </p:grpSpPr>
        <p:sp>
          <p:nvSpPr>
            <p:cNvPr id="68" name="เมฆ 67"/>
            <p:cNvSpPr/>
            <p:nvPr/>
          </p:nvSpPr>
          <p:spPr>
            <a:xfrm rot="13012439" flipH="1">
              <a:off x="7642010" y="-112417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3500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7" y="352276"/>
              <a:ext cx="325391" cy="36163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grpSp>
        <p:nvGrpSpPr>
          <p:cNvPr id="47" name="กลุ่ม 46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8" name="บวก 47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บวก 49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บวก 50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วงรี 52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วงรี 53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สามเหลี่ยมหน้าจั่ว 56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8" name="สามเหลี่ยมหน้าจั่ว 57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7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6799" y="-123393"/>
            <a:ext cx="11183832" cy="18562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089036" y="1891083"/>
            <a:ext cx="391797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2089720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2082093" y="3900734"/>
            <a:ext cx="392492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2108519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1" name="กลุ่ม 90"/>
          <p:cNvGrpSpPr/>
          <p:nvPr userDrawn="1"/>
        </p:nvGrpSpPr>
        <p:grpSpPr>
          <a:xfrm>
            <a:off x="432939" y="56659"/>
            <a:ext cx="3015709" cy="600000"/>
            <a:chOff x="3289945" y="3405879"/>
            <a:chExt cx="2261782" cy="450000"/>
          </a:xfrm>
        </p:grpSpPr>
        <p:sp>
          <p:nvSpPr>
            <p:cNvPr id="130" name="วงรี 12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1" name="วงรี 13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2" name="วงรี 13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34" name="รูปภาพ 1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4" t="55059" r="43243" b="21726"/>
          <a:stretch/>
        </p:blipFill>
        <p:spPr>
          <a:xfrm>
            <a:off x="6410153" y="1659170"/>
            <a:ext cx="4999263" cy="4096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5" name="เมฆ 134"/>
          <p:cNvSpPr/>
          <p:nvPr userDrawn="1"/>
        </p:nvSpPr>
        <p:spPr>
          <a:xfrm rot="3185773">
            <a:off x="-2048399" y="5261900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36" name="กลุ่ม 135"/>
          <p:cNvGrpSpPr/>
          <p:nvPr userDrawn="1"/>
        </p:nvGrpSpPr>
        <p:grpSpPr>
          <a:xfrm flipH="1">
            <a:off x="-304929" y="5268375"/>
            <a:ext cx="1808903" cy="1767719"/>
            <a:chOff x="6960757" y="2831265"/>
            <a:chExt cx="2086762" cy="2039252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grpSp>
          <p:nvGrpSpPr>
            <p:cNvPr id="137" name="กลุ่ม 136"/>
            <p:cNvGrpSpPr/>
            <p:nvPr/>
          </p:nvGrpSpPr>
          <p:grpSpPr>
            <a:xfrm flipH="1">
              <a:off x="6960757" y="2831265"/>
              <a:ext cx="2086762" cy="2039252"/>
              <a:chOff x="2411760" y="587700"/>
              <a:chExt cx="4506655" cy="4404051"/>
            </a:xfrm>
          </p:grpSpPr>
          <p:sp>
            <p:nvSpPr>
              <p:cNvPr id="142" name="สี่เหลี่ยมผืนผ้ามุมมน 141"/>
              <p:cNvSpPr/>
              <p:nvPr/>
            </p:nvSpPr>
            <p:spPr>
              <a:xfrm rot="2770978">
                <a:off x="4502190" y="1414905"/>
                <a:ext cx="288122" cy="1512167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6200000">
                  <a:schemeClr val="accent5"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3" name="สี่เหลี่ยมผืนผ้ามุมมน 142"/>
              <p:cNvSpPr/>
              <p:nvPr/>
            </p:nvSpPr>
            <p:spPr>
              <a:xfrm>
                <a:off x="2411760" y="4713896"/>
                <a:ext cx="2808312" cy="27785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4" name="คอร์ด 143"/>
              <p:cNvSpPr/>
              <p:nvPr/>
            </p:nvSpPr>
            <p:spPr>
              <a:xfrm>
                <a:off x="3024183" y="803325"/>
                <a:ext cx="3095632" cy="2979285"/>
              </a:xfrm>
              <a:prstGeom prst="chord">
                <a:avLst>
                  <a:gd name="adj1" fmla="val 2632217"/>
                  <a:gd name="adj2" fmla="val 1353214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innerShdw blurRad="63500" dist="114300" dir="8100000">
                  <a:schemeClr val="accent4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5" name="บล็อกส่วนโค้ง 11"/>
              <p:cNvSpPr/>
              <p:nvPr/>
            </p:nvSpPr>
            <p:spPr>
              <a:xfrm>
                <a:off x="4861202" y="924291"/>
                <a:ext cx="1069901" cy="1078246"/>
              </a:xfrm>
              <a:custGeom>
                <a:avLst/>
                <a:gdLst>
                  <a:gd name="connsiteX0" fmla="*/ 738410 w 1703671"/>
                  <a:gd name="connsiteY0" fmla="*/ 7585 h 1703671"/>
                  <a:gd name="connsiteX1" fmla="*/ 1449562 w 1703671"/>
                  <a:gd name="connsiteY1" fmla="*/ 244919 h 1703671"/>
                  <a:gd name="connsiteX2" fmla="*/ 1697718 w 1703671"/>
                  <a:gd name="connsiteY2" fmla="*/ 952367 h 1703671"/>
                  <a:gd name="connsiteX3" fmla="*/ 1386382 w 1703671"/>
                  <a:gd name="connsiteY3" fmla="*/ 915366 h 1703671"/>
                  <a:gd name="connsiteX4" fmla="*/ 1229562 w 1703671"/>
                  <a:gd name="connsiteY4" fmla="*/ 468301 h 1703671"/>
                  <a:gd name="connsiteX5" fmla="*/ 780157 w 1703671"/>
                  <a:gd name="connsiteY5" fmla="*/ 318320 h 1703671"/>
                  <a:gd name="connsiteX6" fmla="*/ 738410 w 1703671"/>
                  <a:gd name="connsiteY6" fmla="*/ 7585 h 1703671"/>
                  <a:gd name="connsiteX0" fmla="*/ 72079 w 1037346"/>
                  <a:gd name="connsiteY0" fmla="*/ 7592 h 952374"/>
                  <a:gd name="connsiteX1" fmla="*/ 783231 w 1037346"/>
                  <a:gd name="connsiteY1" fmla="*/ 244926 h 952374"/>
                  <a:gd name="connsiteX2" fmla="*/ 1031387 w 1037346"/>
                  <a:gd name="connsiteY2" fmla="*/ 952374 h 952374"/>
                  <a:gd name="connsiteX3" fmla="*/ 720051 w 1037346"/>
                  <a:gd name="connsiteY3" fmla="*/ 915373 h 952374"/>
                  <a:gd name="connsiteX4" fmla="*/ 563231 w 1037346"/>
                  <a:gd name="connsiteY4" fmla="*/ 468308 h 952374"/>
                  <a:gd name="connsiteX5" fmla="*/ 113826 w 1037346"/>
                  <a:gd name="connsiteY5" fmla="*/ 318327 h 952374"/>
                  <a:gd name="connsiteX6" fmla="*/ 72079 w 1037346"/>
                  <a:gd name="connsiteY6" fmla="*/ 7592 h 952374"/>
                  <a:gd name="connsiteX0" fmla="*/ 101084 w 1066351"/>
                  <a:gd name="connsiteY0" fmla="*/ 7592 h 952374"/>
                  <a:gd name="connsiteX1" fmla="*/ 812236 w 1066351"/>
                  <a:gd name="connsiteY1" fmla="*/ 244926 h 952374"/>
                  <a:gd name="connsiteX2" fmla="*/ 1060392 w 1066351"/>
                  <a:gd name="connsiteY2" fmla="*/ 952374 h 952374"/>
                  <a:gd name="connsiteX3" fmla="*/ 749056 w 1066351"/>
                  <a:gd name="connsiteY3" fmla="*/ 915373 h 952374"/>
                  <a:gd name="connsiteX4" fmla="*/ 592236 w 1066351"/>
                  <a:gd name="connsiteY4" fmla="*/ 468308 h 952374"/>
                  <a:gd name="connsiteX5" fmla="*/ 142831 w 1066351"/>
                  <a:gd name="connsiteY5" fmla="*/ 318327 h 952374"/>
                  <a:gd name="connsiteX6" fmla="*/ 101084 w 1066351"/>
                  <a:gd name="connsiteY6" fmla="*/ 7592 h 952374"/>
                  <a:gd name="connsiteX0" fmla="*/ 57800 w 1023067"/>
                  <a:gd name="connsiteY0" fmla="*/ 7592 h 952374"/>
                  <a:gd name="connsiteX1" fmla="*/ 768952 w 1023067"/>
                  <a:gd name="connsiteY1" fmla="*/ 244926 h 952374"/>
                  <a:gd name="connsiteX2" fmla="*/ 1017108 w 1023067"/>
                  <a:gd name="connsiteY2" fmla="*/ 952374 h 952374"/>
                  <a:gd name="connsiteX3" fmla="*/ 705772 w 1023067"/>
                  <a:gd name="connsiteY3" fmla="*/ 915373 h 952374"/>
                  <a:gd name="connsiteX4" fmla="*/ 548952 w 1023067"/>
                  <a:gd name="connsiteY4" fmla="*/ 468308 h 952374"/>
                  <a:gd name="connsiteX5" fmla="*/ 99547 w 1023067"/>
                  <a:gd name="connsiteY5" fmla="*/ 318327 h 952374"/>
                  <a:gd name="connsiteX6" fmla="*/ 57800 w 1023067"/>
                  <a:gd name="connsiteY6" fmla="*/ 7592 h 952374"/>
                  <a:gd name="connsiteX0" fmla="*/ 91626 w 1056893"/>
                  <a:gd name="connsiteY0" fmla="*/ 7592 h 952374"/>
                  <a:gd name="connsiteX1" fmla="*/ 802778 w 1056893"/>
                  <a:gd name="connsiteY1" fmla="*/ 244926 h 952374"/>
                  <a:gd name="connsiteX2" fmla="*/ 1050934 w 1056893"/>
                  <a:gd name="connsiteY2" fmla="*/ 952374 h 952374"/>
                  <a:gd name="connsiteX3" fmla="*/ 739598 w 1056893"/>
                  <a:gd name="connsiteY3" fmla="*/ 915373 h 952374"/>
                  <a:gd name="connsiteX4" fmla="*/ 582778 w 1056893"/>
                  <a:gd name="connsiteY4" fmla="*/ 468308 h 952374"/>
                  <a:gd name="connsiteX5" fmla="*/ 133373 w 1056893"/>
                  <a:gd name="connsiteY5" fmla="*/ 318327 h 952374"/>
                  <a:gd name="connsiteX6" fmla="*/ 91626 w 1056893"/>
                  <a:gd name="connsiteY6" fmla="*/ 7592 h 952374"/>
                  <a:gd name="connsiteX0" fmla="*/ 104634 w 1069901"/>
                  <a:gd name="connsiteY0" fmla="*/ 7592 h 952374"/>
                  <a:gd name="connsiteX1" fmla="*/ 815786 w 1069901"/>
                  <a:gd name="connsiteY1" fmla="*/ 244926 h 952374"/>
                  <a:gd name="connsiteX2" fmla="*/ 1063942 w 1069901"/>
                  <a:gd name="connsiteY2" fmla="*/ 952374 h 952374"/>
                  <a:gd name="connsiteX3" fmla="*/ 752606 w 1069901"/>
                  <a:gd name="connsiteY3" fmla="*/ 915373 h 952374"/>
                  <a:gd name="connsiteX4" fmla="*/ 595786 w 1069901"/>
                  <a:gd name="connsiteY4" fmla="*/ 468308 h 952374"/>
                  <a:gd name="connsiteX5" fmla="*/ 146381 w 1069901"/>
                  <a:gd name="connsiteY5" fmla="*/ 318327 h 952374"/>
                  <a:gd name="connsiteX6" fmla="*/ 104634 w 1069901"/>
                  <a:gd name="connsiteY6" fmla="*/ 7592 h 952374"/>
                  <a:gd name="connsiteX0" fmla="*/ 104634 w 1069901"/>
                  <a:gd name="connsiteY0" fmla="*/ 7592 h 976107"/>
                  <a:gd name="connsiteX1" fmla="*/ 815786 w 1069901"/>
                  <a:gd name="connsiteY1" fmla="*/ 244926 h 976107"/>
                  <a:gd name="connsiteX2" fmla="*/ 1063942 w 1069901"/>
                  <a:gd name="connsiteY2" fmla="*/ 952374 h 976107"/>
                  <a:gd name="connsiteX3" fmla="*/ 752606 w 1069901"/>
                  <a:gd name="connsiteY3" fmla="*/ 915373 h 976107"/>
                  <a:gd name="connsiteX4" fmla="*/ 595786 w 1069901"/>
                  <a:gd name="connsiteY4" fmla="*/ 468308 h 976107"/>
                  <a:gd name="connsiteX5" fmla="*/ 146381 w 1069901"/>
                  <a:gd name="connsiteY5" fmla="*/ 318327 h 976107"/>
                  <a:gd name="connsiteX6" fmla="*/ 104634 w 1069901"/>
                  <a:gd name="connsiteY6" fmla="*/ 7592 h 976107"/>
                  <a:gd name="connsiteX0" fmla="*/ 104634 w 1069901"/>
                  <a:gd name="connsiteY0" fmla="*/ 7592 h 1062433"/>
                  <a:gd name="connsiteX1" fmla="*/ 815786 w 1069901"/>
                  <a:gd name="connsiteY1" fmla="*/ 244926 h 1062433"/>
                  <a:gd name="connsiteX2" fmla="*/ 1063942 w 1069901"/>
                  <a:gd name="connsiteY2" fmla="*/ 952374 h 1062433"/>
                  <a:gd name="connsiteX3" fmla="*/ 752606 w 1069901"/>
                  <a:gd name="connsiteY3" fmla="*/ 915373 h 1062433"/>
                  <a:gd name="connsiteX4" fmla="*/ 595786 w 1069901"/>
                  <a:gd name="connsiteY4" fmla="*/ 468308 h 1062433"/>
                  <a:gd name="connsiteX5" fmla="*/ 146381 w 1069901"/>
                  <a:gd name="connsiteY5" fmla="*/ 318327 h 1062433"/>
                  <a:gd name="connsiteX6" fmla="*/ 104634 w 1069901"/>
                  <a:gd name="connsiteY6" fmla="*/ 7592 h 1062433"/>
                  <a:gd name="connsiteX0" fmla="*/ 104634 w 1069901"/>
                  <a:gd name="connsiteY0" fmla="*/ 7592 h 1078245"/>
                  <a:gd name="connsiteX1" fmla="*/ 815786 w 1069901"/>
                  <a:gd name="connsiteY1" fmla="*/ 244926 h 1078245"/>
                  <a:gd name="connsiteX2" fmla="*/ 1063942 w 1069901"/>
                  <a:gd name="connsiteY2" fmla="*/ 952374 h 1078245"/>
                  <a:gd name="connsiteX3" fmla="*/ 752606 w 1069901"/>
                  <a:gd name="connsiteY3" fmla="*/ 915373 h 1078245"/>
                  <a:gd name="connsiteX4" fmla="*/ 595786 w 1069901"/>
                  <a:gd name="connsiteY4" fmla="*/ 468308 h 1078245"/>
                  <a:gd name="connsiteX5" fmla="*/ 146381 w 1069901"/>
                  <a:gd name="connsiteY5" fmla="*/ 318327 h 1078245"/>
                  <a:gd name="connsiteX6" fmla="*/ 104634 w 1069901"/>
                  <a:gd name="connsiteY6" fmla="*/ 7592 h 107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9901" h="1078245">
                    <a:moveTo>
                      <a:pt x="104634" y="7592"/>
                    </a:moveTo>
                    <a:cubicBezTo>
                      <a:pt x="365626" y="-27472"/>
                      <a:pt x="628163" y="60145"/>
                      <a:pt x="815786" y="244926"/>
                    </a:cubicBezTo>
                    <a:cubicBezTo>
                      <a:pt x="1003409" y="429708"/>
                      <a:pt x="1095021" y="690877"/>
                      <a:pt x="1063942" y="952374"/>
                    </a:cubicBezTo>
                    <a:cubicBezTo>
                      <a:pt x="1037249" y="1158008"/>
                      <a:pt x="731452" y="1087196"/>
                      <a:pt x="752606" y="915373"/>
                    </a:cubicBezTo>
                    <a:cubicBezTo>
                      <a:pt x="772246" y="750123"/>
                      <a:pt x="714352" y="585079"/>
                      <a:pt x="595786" y="468308"/>
                    </a:cubicBezTo>
                    <a:cubicBezTo>
                      <a:pt x="477220" y="351537"/>
                      <a:pt x="311312" y="296168"/>
                      <a:pt x="146381" y="318327"/>
                    </a:cubicBezTo>
                    <a:cubicBezTo>
                      <a:pt x="-19049" y="342340"/>
                      <a:pt x="-59545" y="58007"/>
                      <a:pt x="104634" y="7592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6" name="บล็อกส่วนโค้ง 12"/>
              <p:cNvSpPr/>
              <p:nvPr/>
            </p:nvSpPr>
            <p:spPr>
              <a:xfrm rot="2494087">
                <a:off x="4637267" y="587700"/>
                <a:ext cx="2281148" cy="896987"/>
              </a:xfrm>
              <a:custGeom>
                <a:avLst/>
                <a:gdLst>
                  <a:gd name="connsiteX0" fmla="*/ 86148 w 2378224"/>
                  <a:gd name="connsiteY0" fmla="*/ 572370 h 1827763"/>
                  <a:gd name="connsiteX1" fmla="*/ 1259853 w 2378224"/>
                  <a:gd name="connsiteY1" fmla="*/ 1618 h 1827763"/>
                  <a:gd name="connsiteX2" fmla="*/ 2357185 w 2378224"/>
                  <a:gd name="connsiteY2" fmla="*/ 742729 h 1827763"/>
                  <a:gd name="connsiteX3" fmla="*/ 2053687 w 2378224"/>
                  <a:gd name="connsiteY3" fmla="*/ 787199 h 1827763"/>
                  <a:gd name="connsiteX4" fmla="*/ 1236246 w 2378224"/>
                  <a:gd name="connsiteY4" fmla="*/ 306047 h 1827763"/>
                  <a:gd name="connsiteX5" fmla="*/ 382927 w 2378224"/>
                  <a:gd name="connsiteY5" fmla="*/ 664261 h 1827763"/>
                  <a:gd name="connsiteX6" fmla="*/ 86148 w 2378224"/>
                  <a:gd name="connsiteY6" fmla="*/ 572370 h 1827763"/>
                  <a:gd name="connsiteX0" fmla="*/ 14893 w 2285930"/>
                  <a:gd name="connsiteY0" fmla="*/ 572381 h 787210"/>
                  <a:gd name="connsiteX1" fmla="*/ 1188598 w 2285930"/>
                  <a:gd name="connsiteY1" fmla="*/ 1629 h 787210"/>
                  <a:gd name="connsiteX2" fmla="*/ 2285930 w 2285930"/>
                  <a:gd name="connsiteY2" fmla="*/ 742740 h 787210"/>
                  <a:gd name="connsiteX3" fmla="*/ 1982432 w 2285930"/>
                  <a:gd name="connsiteY3" fmla="*/ 787210 h 787210"/>
                  <a:gd name="connsiteX4" fmla="*/ 1164991 w 2285930"/>
                  <a:gd name="connsiteY4" fmla="*/ 306058 h 787210"/>
                  <a:gd name="connsiteX5" fmla="*/ 311672 w 2285930"/>
                  <a:gd name="connsiteY5" fmla="*/ 664272 h 787210"/>
                  <a:gd name="connsiteX6" fmla="*/ 14893 w 2285930"/>
                  <a:gd name="connsiteY6" fmla="*/ 572381 h 787210"/>
                  <a:gd name="connsiteX0" fmla="*/ 14839 w 2285876"/>
                  <a:gd name="connsiteY0" fmla="*/ 572381 h 787210"/>
                  <a:gd name="connsiteX1" fmla="*/ 1188544 w 2285876"/>
                  <a:gd name="connsiteY1" fmla="*/ 1629 h 787210"/>
                  <a:gd name="connsiteX2" fmla="*/ 2285876 w 2285876"/>
                  <a:gd name="connsiteY2" fmla="*/ 742740 h 787210"/>
                  <a:gd name="connsiteX3" fmla="*/ 1982378 w 2285876"/>
                  <a:gd name="connsiteY3" fmla="*/ 787210 h 787210"/>
                  <a:gd name="connsiteX4" fmla="*/ 1164937 w 2285876"/>
                  <a:gd name="connsiteY4" fmla="*/ 306058 h 787210"/>
                  <a:gd name="connsiteX5" fmla="*/ 311618 w 2285876"/>
                  <a:gd name="connsiteY5" fmla="*/ 664272 h 787210"/>
                  <a:gd name="connsiteX6" fmla="*/ 14839 w 2285876"/>
                  <a:gd name="connsiteY6" fmla="*/ 572381 h 787210"/>
                  <a:gd name="connsiteX0" fmla="*/ 11582 w 2282619"/>
                  <a:gd name="connsiteY0" fmla="*/ 572381 h 787210"/>
                  <a:gd name="connsiteX1" fmla="*/ 1185287 w 2282619"/>
                  <a:gd name="connsiteY1" fmla="*/ 1629 h 787210"/>
                  <a:gd name="connsiteX2" fmla="*/ 2282619 w 2282619"/>
                  <a:gd name="connsiteY2" fmla="*/ 742740 h 787210"/>
                  <a:gd name="connsiteX3" fmla="*/ 1979121 w 2282619"/>
                  <a:gd name="connsiteY3" fmla="*/ 787210 h 787210"/>
                  <a:gd name="connsiteX4" fmla="*/ 1161680 w 2282619"/>
                  <a:gd name="connsiteY4" fmla="*/ 306058 h 787210"/>
                  <a:gd name="connsiteX5" fmla="*/ 308361 w 2282619"/>
                  <a:gd name="connsiteY5" fmla="*/ 664272 h 787210"/>
                  <a:gd name="connsiteX6" fmla="*/ 11582 w 2282619"/>
                  <a:gd name="connsiteY6" fmla="*/ 572381 h 787210"/>
                  <a:gd name="connsiteX0" fmla="*/ 11582 w 2282619"/>
                  <a:gd name="connsiteY0" fmla="*/ 572381 h 848878"/>
                  <a:gd name="connsiteX1" fmla="*/ 1185287 w 2282619"/>
                  <a:gd name="connsiteY1" fmla="*/ 1629 h 848878"/>
                  <a:gd name="connsiteX2" fmla="*/ 2282619 w 2282619"/>
                  <a:gd name="connsiteY2" fmla="*/ 742740 h 848878"/>
                  <a:gd name="connsiteX3" fmla="*/ 1979121 w 2282619"/>
                  <a:gd name="connsiteY3" fmla="*/ 787210 h 848878"/>
                  <a:gd name="connsiteX4" fmla="*/ 1161680 w 2282619"/>
                  <a:gd name="connsiteY4" fmla="*/ 306058 h 848878"/>
                  <a:gd name="connsiteX5" fmla="*/ 308361 w 2282619"/>
                  <a:gd name="connsiteY5" fmla="*/ 664272 h 848878"/>
                  <a:gd name="connsiteX6" fmla="*/ 11582 w 2282619"/>
                  <a:gd name="connsiteY6" fmla="*/ 572381 h 848878"/>
                  <a:gd name="connsiteX0" fmla="*/ 11582 w 2284171"/>
                  <a:gd name="connsiteY0" fmla="*/ 572381 h 880907"/>
                  <a:gd name="connsiteX1" fmla="*/ 1185287 w 2284171"/>
                  <a:gd name="connsiteY1" fmla="*/ 1629 h 880907"/>
                  <a:gd name="connsiteX2" fmla="*/ 2282619 w 2284171"/>
                  <a:gd name="connsiteY2" fmla="*/ 742740 h 880907"/>
                  <a:gd name="connsiteX3" fmla="*/ 1979121 w 2284171"/>
                  <a:gd name="connsiteY3" fmla="*/ 787210 h 880907"/>
                  <a:gd name="connsiteX4" fmla="*/ 1161680 w 2284171"/>
                  <a:gd name="connsiteY4" fmla="*/ 306058 h 880907"/>
                  <a:gd name="connsiteX5" fmla="*/ 308361 w 2284171"/>
                  <a:gd name="connsiteY5" fmla="*/ 664272 h 880907"/>
                  <a:gd name="connsiteX6" fmla="*/ 11582 w 2284171"/>
                  <a:gd name="connsiteY6" fmla="*/ 572381 h 880907"/>
                  <a:gd name="connsiteX0" fmla="*/ 11582 w 2284241"/>
                  <a:gd name="connsiteY0" fmla="*/ 572381 h 896988"/>
                  <a:gd name="connsiteX1" fmla="*/ 1185287 w 2284241"/>
                  <a:gd name="connsiteY1" fmla="*/ 1629 h 896988"/>
                  <a:gd name="connsiteX2" fmla="*/ 2282619 w 2284241"/>
                  <a:gd name="connsiteY2" fmla="*/ 742740 h 896988"/>
                  <a:gd name="connsiteX3" fmla="*/ 1979121 w 2284241"/>
                  <a:gd name="connsiteY3" fmla="*/ 787210 h 896988"/>
                  <a:gd name="connsiteX4" fmla="*/ 1161680 w 2284241"/>
                  <a:gd name="connsiteY4" fmla="*/ 306058 h 896988"/>
                  <a:gd name="connsiteX5" fmla="*/ 308361 w 2284241"/>
                  <a:gd name="connsiteY5" fmla="*/ 664272 h 896988"/>
                  <a:gd name="connsiteX6" fmla="*/ 11582 w 2284241"/>
                  <a:gd name="connsiteY6" fmla="*/ 572381 h 896988"/>
                  <a:gd name="connsiteX0" fmla="*/ 12248 w 2284907"/>
                  <a:gd name="connsiteY0" fmla="*/ 572381 h 896988"/>
                  <a:gd name="connsiteX1" fmla="*/ 1185953 w 2284907"/>
                  <a:gd name="connsiteY1" fmla="*/ 1629 h 896988"/>
                  <a:gd name="connsiteX2" fmla="*/ 2283285 w 2284907"/>
                  <a:gd name="connsiteY2" fmla="*/ 742740 h 896988"/>
                  <a:gd name="connsiteX3" fmla="*/ 1979787 w 2284907"/>
                  <a:gd name="connsiteY3" fmla="*/ 787210 h 896988"/>
                  <a:gd name="connsiteX4" fmla="*/ 1162346 w 2284907"/>
                  <a:gd name="connsiteY4" fmla="*/ 306058 h 896988"/>
                  <a:gd name="connsiteX5" fmla="*/ 309027 w 2284907"/>
                  <a:gd name="connsiteY5" fmla="*/ 664272 h 896988"/>
                  <a:gd name="connsiteX6" fmla="*/ 12248 w 2284907"/>
                  <a:gd name="connsiteY6" fmla="*/ 572381 h 896988"/>
                  <a:gd name="connsiteX0" fmla="*/ 8489 w 2281148"/>
                  <a:gd name="connsiteY0" fmla="*/ 572381 h 896988"/>
                  <a:gd name="connsiteX1" fmla="*/ 1182194 w 2281148"/>
                  <a:gd name="connsiteY1" fmla="*/ 1629 h 896988"/>
                  <a:gd name="connsiteX2" fmla="*/ 2279526 w 2281148"/>
                  <a:gd name="connsiteY2" fmla="*/ 742740 h 896988"/>
                  <a:gd name="connsiteX3" fmla="*/ 1976028 w 2281148"/>
                  <a:gd name="connsiteY3" fmla="*/ 787210 h 896988"/>
                  <a:gd name="connsiteX4" fmla="*/ 1158587 w 2281148"/>
                  <a:gd name="connsiteY4" fmla="*/ 306058 h 896988"/>
                  <a:gd name="connsiteX5" fmla="*/ 305268 w 2281148"/>
                  <a:gd name="connsiteY5" fmla="*/ 664272 h 896988"/>
                  <a:gd name="connsiteX6" fmla="*/ 8489 w 2281148"/>
                  <a:gd name="connsiteY6" fmla="*/ 572381 h 89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1148" h="896988">
                    <a:moveTo>
                      <a:pt x="8489" y="572381"/>
                    </a:moveTo>
                    <a:cubicBezTo>
                      <a:pt x="199476" y="208050"/>
                      <a:pt x="672018" y="-21738"/>
                      <a:pt x="1182194" y="1629"/>
                    </a:cubicBezTo>
                    <a:cubicBezTo>
                      <a:pt x="1725572" y="26517"/>
                      <a:pt x="2177581" y="331793"/>
                      <a:pt x="2279526" y="742740"/>
                    </a:cubicBezTo>
                    <a:cubicBezTo>
                      <a:pt x="2304771" y="888899"/>
                      <a:pt x="2027876" y="980075"/>
                      <a:pt x="1976028" y="787210"/>
                    </a:cubicBezTo>
                    <a:cubicBezTo>
                      <a:pt x="1892847" y="518007"/>
                      <a:pt x="1557695" y="320734"/>
                      <a:pt x="1158587" y="306058"/>
                    </a:cubicBezTo>
                    <a:cubicBezTo>
                      <a:pt x="794016" y="292652"/>
                      <a:pt x="454986" y="434973"/>
                      <a:pt x="305268" y="664272"/>
                    </a:cubicBezTo>
                    <a:cubicBezTo>
                      <a:pt x="189086" y="877483"/>
                      <a:pt x="-47693" y="730630"/>
                      <a:pt x="8489" y="572381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147" name="กลุ่ม 146"/>
              <p:cNvGrpSpPr/>
              <p:nvPr/>
            </p:nvGrpSpPr>
            <p:grpSpPr>
              <a:xfrm>
                <a:off x="2522574" y="2859782"/>
                <a:ext cx="1977418" cy="1854153"/>
                <a:chOff x="2522574" y="2859782"/>
                <a:chExt cx="1977418" cy="1854153"/>
              </a:xfrm>
              <a:solidFill>
                <a:srgbClr val="DAA2B6"/>
              </a:solidFill>
            </p:grpSpPr>
            <p:sp>
              <p:nvSpPr>
                <p:cNvPr id="148" name="สี่เหลี่ยมผืนผ้ามุมมน 147"/>
                <p:cNvSpPr/>
                <p:nvPr/>
              </p:nvSpPr>
              <p:spPr>
                <a:xfrm>
                  <a:off x="3065437" y="2859782"/>
                  <a:ext cx="890982" cy="178210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innerShdw blurRad="63500" dist="50800">
                    <a:srgbClr val="CA7C98">
                      <a:alpha val="49804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49" name="สามเหลี่ยมหน้าจั่ว 5"/>
                <p:cNvSpPr/>
                <p:nvPr/>
              </p:nvSpPr>
              <p:spPr>
                <a:xfrm>
                  <a:off x="2522574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50" name="สามเหลี่ยมหน้าจั่ว 5"/>
                <p:cNvSpPr/>
                <p:nvPr/>
              </p:nvSpPr>
              <p:spPr>
                <a:xfrm flipH="1">
                  <a:off x="3414267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</p:grpSp>
        <p:cxnSp>
          <p:nvCxnSpPr>
            <p:cNvPr id="138" name="ตัวเชื่อมต่อตรง 137"/>
            <p:cNvCxnSpPr/>
            <p:nvPr/>
          </p:nvCxnSpPr>
          <p:spPr>
            <a:xfrm>
              <a:off x="8676456" y="4083918"/>
              <a:ext cx="0" cy="633739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สี่เหลี่ยมผืนผ้ามุมมน 41"/>
            <p:cNvSpPr/>
            <p:nvPr/>
          </p:nvSpPr>
          <p:spPr>
            <a:xfrm rot="19803867">
              <a:off x="8517281" y="3257395"/>
              <a:ext cx="132075" cy="272560"/>
            </a:xfrm>
            <a:custGeom>
              <a:avLst/>
              <a:gdLst>
                <a:gd name="connsiteX0" fmla="*/ 0 w 120156"/>
                <a:gd name="connsiteY0" fmla="*/ 60078 h 272560"/>
                <a:gd name="connsiteX1" fmla="*/ 60078 w 120156"/>
                <a:gd name="connsiteY1" fmla="*/ 0 h 272560"/>
                <a:gd name="connsiteX2" fmla="*/ 60078 w 120156"/>
                <a:gd name="connsiteY2" fmla="*/ 0 h 272560"/>
                <a:gd name="connsiteX3" fmla="*/ 120156 w 120156"/>
                <a:gd name="connsiteY3" fmla="*/ 60078 h 272560"/>
                <a:gd name="connsiteX4" fmla="*/ 120156 w 120156"/>
                <a:gd name="connsiteY4" fmla="*/ 212482 h 272560"/>
                <a:gd name="connsiteX5" fmla="*/ 60078 w 120156"/>
                <a:gd name="connsiteY5" fmla="*/ 272560 h 272560"/>
                <a:gd name="connsiteX6" fmla="*/ 60078 w 120156"/>
                <a:gd name="connsiteY6" fmla="*/ 272560 h 272560"/>
                <a:gd name="connsiteX7" fmla="*/ 0 w 120156"/>
                <a:gd name="connsiteY7" fmla="*/ 212482 h 272560"/>
                <a:gd name="connsiteX8" fmla="*/ 0 w 120156"/>
                <a:gd name="connsiteY8" fmla="*/ 60078 h 272560"/>
                <a:gd name="connsiteX0" fmla="*/ 0 w 127896"/>
                <a:gd name="connsiteY0" fmla="*/ 60078 h 272560"/>
                <a:gd name="connsiteX1" fmla="*/ 60078 w 127896"/>
                <a:gd name="connsiteY1" fmla="*/ 0 h 272560"/>
                <a:gd name="connsiteX2" fmla="*/ 60078 w 127896"/>
                <a:gd name="connsiteY2" fmla="*/ 0 h 272560"/>
                <a:gd name="connsiteX3" fmla="*/ 120156 w 127896"/>
                <a:gd name="connsiteY3" fmla="*/ 60078 h 272560"/>
                <a:gd name="connsiteX4" fmla="*/ 120156 w 127896"/>
                <a:gd name="connsiteY4" fmla="*/ 212482 h 272560"/>
                <a:gd name="connsiteX5" fmla="*/ 60078 w 127896"/>
                <a:gd name="connsiteY5" fmla="*/ 272560 h 272560"/>
                <a:gd name="connsiteX6" fmla="*/ 60078 w 127896"/>
                <a:gd name="connsiteY6" fmla="*/ 272560 h 272560"/>
                <a:gd name="connsiteX7" fmla="*/ 0 w 127896"/>
                <a:gd name="connsiteY7" fmla="*/ 212482 h 272560"/>
                <a:gd name="connsiteX8" fmla="*/ 0 w 127896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75" h="272560">
                  <a:moveTo>
                    <a:pt x="0" y="60078"/>
                  </a:moveTo>
                  <a:cubicBezTo>
                    <a:pt x="0" y="26898"/>
                    <a:pt x="26898" y="0"/>
                    <a:pt x="60078" y="0"/>
                  </a:cubicBezTo>
                  <a:lnTo>
                    <a:pt x="60078" y="0"/>
                  </a:lnTo>
                  <a:cubicBezTo>
                    <a:pt x="93258" y="0"/>
                    <a:pt x="103679" y="21509"/>
                    <a:pt x="120156" y="60078"/>
                  </a:cubicBezTo>
                  <a:cubicBezTo>
                    <a:pt x="137573" y="105460"/>
                    <a:pt x="134447" y="150711"/>
                    <a:pt x="120156" y="212482"/>
                  </a:cubicBezTo>
                  <a:cubicBezTo>
                    <a:pt x="107624" y="242940"/>
                    <a:pt x="93258" y="272560"/>
                    <a:pt x="60078" y="272560"/>
                  </a:cubicBezTo>
                  <a:lnTo>
                    <a:pt x="60078" y="272560"/>
                  </a:lnTo>
                  <a:cubicBezTo>
                    <a:pt x="26898" y="272560"/>
                    <a:pt x="0" y="245662"/>
                    <a:pt x="0" y="212482"/>
                  </a:cubicBezTo>
                  <a:cubicBezTo>
                    <a:pt x="23731" y="157094"/>
                    <a:pt x="19776" y="107056"/>
                    <a:pt x="0" y="6007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0" name="วงรี 139"/>
            <p:cNvSpPr/>
            <p:nvPr/>
          </p:nvSpPr>
          <p:spPr>
            <a:xfrm>
              <a:off x="8604448" y="3579862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1" name="ส่วนโค้ง 140"/>
            <p:cNvSpPr/>
            <p:nvPr/>
          </p:nvSpPr>
          <p:spPr>
            <a:xfrm>
              <a:off x="8460432" y="3963797"/>
              <a:ext cx="216024" cy="192129"/>
            </a:xfrm>
            <a:prstGeom prst="arc">
              <a:avLst>
                <a:gd name="adj1" fmla="val 13942884"/>
                <a:gd name="adj2" fmla="val 20727205"/>
              </a:avLst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51" name="กลุ่ม 150"/>
          <p:cNvGrpSpPr/>
          <p:nvPr userDrawn="1"/>
        </p:nvGrpSpPr>
        <p:grpSpPr>
          <a:xfrm>
            <a:off x="9969918" y="-1772704"/>
            <a:ext cx="3630801" cy="4005304"/>
            <a:chOff x="7477437" y="-1329528"/>
            <a:chExt cx="2723101" cy="3003978"/>
          </a:xfrm>
        </p:grpSpPr>
        <p:sp>
          <p:nvSpPr>
            <p:cNvPr id="152" name="เมฆ 151"/>
            <p:cNvSpPr/>
            <p:nvPr/>
          </p:nvSpPr>
          <p:spPr>
            <a:xfrm rot="3185773">
              <a:off x="7610756" y="-91533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331" y="103689"/>
              <a:ext cx="250890" cy="269338"/>
            </a:xfrm>
            <a:prstGeom prst="rect">
              <a:avLst/>
            </a:prstGeom>
          </p:spPr>
        </p:pic>
        <p:pic>
          <p:nvPicPr>
            <p:cNvPr id="154" name="รูปภาพ 15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6" y="586955"/>
              <a:ext cx="325391" cy="361638"/>
            </a:xfrm>
            <a:prstGeom prst="rect">
              <a:avLst/>
            </a:prstGeom>
          </p:spPr>
        </p:pic>
        <p:pic>
          <p:nvPicPr>
            <p:cNvPr id="155" name="รูปภาพ 1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80036" y="115027"/>
              <a:ext cx="1065647" cy="1070845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56" name="กลุ่ม 155"/>
          <p:cNvGrpSpPr/>
          <p:nvPr userDrawn="1"/>
        </p:nvGrpSpPr>
        <p:grpSpPr>
          <a:xfrm>
            <a:off x="10432128" y="5391864"/>
            <a:ext cx="1718201" cy="1446121"/>
            <a:chOff x="20204" y="4079447"/>
            <a:chExt cx="1288651" cy="1084591"/>
          </a:xfrm>
        </p:grpSpPr>
        <p:pic>
          <p:nvPicPr>
            <p:cNvPr id="157" name="รูปภาพ 1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58" name="รูปภาพ 15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22097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6852256" y="194852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45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สี่เหลี่ยมผืนผ้า 47"/>
          <p:cNvSpPr/>
          <p:nvPr userDrawn="1"/>
        </p:nvSpPr>
        <p:spPr>
          <a:xfrm>
            <a:off x="0" y="-24661"/>
            <a:ext cx="12192000" cy="6882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9" name="สี่เหลี่ยมผืนผ้า 48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0" name="กลุ่ม 49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1" name="กลุ่ม 50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65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กลุ่ม 51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53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กลุ่ม 85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9" name="กลุ่ม 9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04" name="กลุ่ม 103"/>
          <p:cNvGrpSpPr/>
          <p:nvPr userDrawn="1"/>
        </p:nvGrpSpPr>
        <p:grpSpPr>
          <a:xfrm>
            <a:off x="9965935" y="-1707059"/>
            <a:ext cx="4005304" cy="2900781"/>
            <a:chOff x="7474451" y="-1280294"/>
            <a:chExt cx="3003978" cy="2175586"/>
          </a:xfrm>
        </p:grpSpPr>
        <p:sp>
          <p:nvSpPr>
            <p:cNvPr id="105" name="เมฆ 104"/>
            <p:cNvSpPr/>
            <p:nvPr/>
          </p:nvSpPr>
          <p:spPr>
            <a:xfrm rot="13496139">
              <a:off x="7474451" y="-128029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6" name="รูปภาพ 1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107" name="รูปภาพ 10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769085" y="406136"/>
              <a:ext cx="325391" cy="361638"/>
            </a:xfrm>
            <a:prstGeom prst="rect">
              <a:avLst/>
            </a:prstGeom>
          </p:spPr>
        </p:pic>
      </p:grpSp>
      <p:grpSp>
        <p:nvGrpSpPr>
          <p:cNvPr id="108" name="กลุ่ม 107"/>
          <p:cNvGrpSpPr/>
          <p:nvPr userDrawn="1"/>
        </p:nvGrpSpPr>
        <p:grpSpPr>
          <a:xfrm>
            <a:off x="-1447992" y="5080541"/>
            <a:ext cx="4005304" cy="3572763"/>
            <a:chOff x="-1085994" y="3810406"/>
            <a:chExt cx="3003978" cy="2679572"/>
          </a:xfrm>
        </p:grpSpPr>
        <p:sp>
          <p:nvSpPr>
            <p:cNvPr id="109" name="เมฆ 108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9" y="4554189"/>
              <a:ext cx="279821" cy="297874"/>
            </a:xfrm>
            <a:prstGeom prst="rect">
              <a:avLst/>
            </a:prstGeom>
          </p:spPr>
        </p:pic>
        <p:pic>
          <p:nvPicPr>
            <p:cNvPr id="111" name="รูปภาพ 1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64329" flipV="1">
              <a:off x="342292" y="3807205"/>
              <a:ext cx="1312801" cy="1319204"/>
            </a:xfrm>
            <a:prstGeom prst="rect">
              <a:avLst/>
            </a:prstGeom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12" name="รูปภาพ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20" y="4948014"/>
              <a:ext cx="125445" cy="134669"/>
            </a:xfrm>
            <a:prstGeom prst="rect">
              <a:avLst/>
            </a:prstGeom>
          </p:spPr>
        </p:pic>
      </p:grpSp>
      <p:grpSp>
        <p:nvGrpSpPr>
          <p:cNvPr id="113" name="กลุ่ม 112"/>
          <p:cNvGrpSpPr/>
          <p:nvPr userDrawn="1"/>
        </p:nvGrpSpPr>
        <p:grpSpPr>
          <a:xfrm flipH="1">
            <a:off x="-1667293" y="-1563973"/>
            <a:ext cx="4005304" cy="3377081"/>
            <a:chOff x="-237568" y="-1513798"/>
            <a:chExt cx="3003978" cy="2532811"/>
          </a:xfr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grpSpPr>
        <p:sp>
          <p:nvSpPr>
            <p:cNvPr id="114" name="เมฆ 113"/>
            <p:cNvSpPr/>
            <p:nvPr/>
          </p:nvSpPr>
          <p:spPr>
            <a:xfrm rot="13496139">
              <a:off x="-237568" y="-151379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5" name="รูปภาพ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1" y="-170175"/>
              <a:ext cx="250890" cy="269338"/>
            </a:xfrm>
            <a:prstGeom prst="rect">
              <a:avLst/>
            </a:prstGeom>
          </p:spPr>
        </p:pic>
        <p:pic>
          <p:nvPicPr>
            <p:cNvPr id="116" name="รูปภาพ 1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57066" y="172632"/>
              <a:ext cx="325391" cy="361638"/>
            </a:xfrm>
            <a:prstGeom prst="rect">
              <a:avLst/>
            </a:prstGeom>
          </p:spPr>
        </p:pic>
        <p:pic>
          <p:nvPicPr>
            <p:cNvPr id="117" name="รูปภาพ 1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8" y="112285"/>
              <a:ext cx="1036261" cy="90672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p:spPr>
        </p:pic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02961" y="473577"/>
            <a:ext cx="8957671" cy="133953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5" y="1988841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3" y="1988841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8" name="ตัวแทนเนื้อหา 2"/>
          <p:cNvSpPr>
            <a:spLocks noGrp="1"/>
          </p:cNvSpPr>
          <p:nvPr>
            <p:ph idx="13"/>
          </p:nvPr>
        </p:nvSpPr>
        <p:spPr>
          <a:xfrm>
            <a:off x="4798455" y="3080489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9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41323" y="3080489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0" name="ตัวแทนเนื้อหา 2"/>
          <p:cNvSpPr>
            <a:spLocks noGrp="1"/>
          </p:cNvSpPr>
          <p:nvPr>
            <p:ph idx="15"/>
          </p:nvPr>
        </p:nvSpPr>
        <p:spPr>
          <a:xfrm>
            <a:off x="4824262" y="4219325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1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67131" y="4219325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8727079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20463" y="846037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25473" y="1891083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9" name="กลุ่ม 98"/>
          <p:cNvGrpSpPr/>
          <p:nvPr userDrawn="1"/>
        </p:nvGrpSpPr>
        <p:grpSpPr>
          <a:xfrm>
            <a:off x="8564440" y="61323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104" name="สี่เหลี่ยมผืนผ้า 103"/>
          <p:cNvSpPr/>
          <p:nvPr userDrawn="1"/>
        </p:nvSpPr>
        <p:spPr>
          <a:xfrm>
            <a:off x="1172376" y="1891083"/>
            <a:ext cx="4321117" cy="3990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05" name="รูปภาพ 10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1933113" y="1605719"/>
            <a:ext cx="2799643" cy="627605"/>
          </a:xfrm>
          <a:prstGeom prst="rect">
            <a:avLst/>
          </a:prstGeom>
        </p:spPr>
      </p:pic>
      <p:sp>
        <p:nvSpPr>
          <p:cNvPr id="106" name="สี่เหลี่ยมผืนผ้า 105"/>
          <p:cNvSpPr/>
          <p:nvPr userDrawn="1"/>
        </p:nvSpPr>
        <p:spPr>
          <a:xfrm>
            <a:off x="1418097" y="2160516"/>
            <a:ext cx="3840427" cy="3477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07" name="กลุ่ม 106"/>
          <p:cNvGrpSpPr/>
          <p:nvPr userDrawn="1"/>
        </p:nvGrpSpPr>
        <p:grpSpPr>
          <a:xfrm>
            <a:off x="-1447992" y="-1545719"/>
            <a:ext cx="4005304" cy="2900781"/>
            <a:chOff x="-1085994" y="-1159289"/>
            <a:chExt cx="3003978" cy="2175586"/>
          </a:xfrm>
        </p:grpSpPr>
        <p:sp>
          <p:nvSpPr>
            <p:cNvPr id="108" name="เมฆ 107"/>
            <p:cNvSpPr/>
            <p:nvPr/>
          </p:nvSpPr>
          <p:spPr>
            <a:xfrm rot="20459731">
              <a:off x="-1085994" y="-1159289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ctr" rotWithShape="0">
                <a:schemeClr val="accent4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9" name="รูปภาพ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71" y="147485"/>
              <a:ext cx="250890" cy="269338"/>
            </a:xfrm>
            <a:prstGeom prst="rect">
              <a:avLst/>
            </a:prstGeom>
          </p:spPr>
        </p:pic>
        <p:pic>
          <p:nvPicPr>
            <p:cNvPr id="110" name="รูปภาพ 10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26922" y="334939"/>
              <a:ext cx="325391" cy="361638"/>
            </a:xfrm>
            <a:prstGeom prst="rect">
              <a:avLst/>
            </a:prstGeom>
          </p:spPr>
        </p:pic>
      </p:grpSp>
      <p:grpSp>
        <p:nvGrpSpPr>
          <p:cNvPr id="111" name="กลุ่ม 110"/>
          <p:cNvGrpSpPr/>
          <p:nvPr userDrawn="1"/>
        </p:nvGrpSpPr>
        <p:grpSpPr>
          <a:xfrm>
            <a:off x="10092160" y="5049702"/>
            <a:ext cx="4005304" cy="3603605"/>
            <a:chOff x="7569120" y="3787274"/>
            <a:chExt cx="3003978" cy="2702704"/>
          </a:xfrm>
        </p:grpSpPr>
        <p:sp>
          <p:nvSpPr>
            <p:cNvPr id="112" name="เมฆ 111"/>
            <p:cNvSpPr/>
            <p:nvPr/>
          </p:nvSpPr>
          <p:spPr>
            <a:xfrm rot="20281314">
              <a:off x="7569120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3" name="รูปภาพ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021" flipH="1">
              <a:off x="7932313" y="3930467"/>
              <a:ext cx="1171456" cy="1177170"/>
            </a:xfrm>
            <a:prstGeom prst="rect">
              <a:avLst/>
            </a:prstGeom>
            <a:effectLst>
              <a:outerShdw blurRad="50800" dist="38100" dir="5400000" algn="ctr" rotWithShape="0">
                <a:schemeClr val="accent4"/>
              </a:outerShdw>
            </a:effectLst>
          </p:spPr>
        </p:pic>
        <p:grpSp>
          <p:nvGrpSpPr>
            <p:cNvPr id="114" name="กลุ่ม 113"/>
            <p:cNvGrpSpPr/>
            <p:nvPr/>
          </p:nvGrpSpPr>
          <p:grpSpPr>
            <a:xfrm rot="6017212">
              <a:off x="7848563" y="3780055"/>
              <a:ext cx="1336905" cy="1351343"/>
              <a:chOff x="7839440" y="208626"/>
              <a:chExt cx="1086240" cy="1161070"/>
            </a:xfrm>
          </p:grpSpPr>
          <p:grpSp>
            <p:nvGrpSpPr>
              <p:cNvPr id="115" name="กลุ่ม 114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 rot="1351072">
                  <a:off x="1388628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 rot="21389866">
                  <a:off x="2073887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9" name="สามเหลี่ยมหน้าจั่ว 11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0" name="สามเหลี่ยมหน้าจั่ว 119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1" name="วงรี 120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2" name="วงรี 121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3" name="วงรี 12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 rot="13598869">
                <a:off x="8014745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4" name="กลุ่ม 123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125" name="รูปภาพ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26" name="รูปภาพ 1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20381" y="216051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6026157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018530" y="3900734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044956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8310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กลุ่ม 26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28" name="สี่เหลี่ยมผืนผ้า 27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29" name="กลุ่ม 28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30" name="กลุ่ม 29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44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กลุ่ม 30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32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3857025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479" y="216977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เมฆ 5"/>
          <p:cNvSpPr/>
          <p:nvPr userDrawn="1"/>
        </p:nvSpPr>
        <p:spPr>
          <a:xfrm rot="12710092" flipH="1">
            <a:off x="9898236" y="-1301453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" name="กลุ่ม 6"/>
          <p:cNvGrpSpPr/>
          <p:nvPr userDrawn="1"/>
        </p:nvGrpSpPr>
        <p:grpSpPr>
          <a:xfrm>
            <a:off x="554660" y="125888"/>
            <a:ext cx="3015709" cy="600000"/>
            <a:chOff x="3289945" y="3405879"/>
            <a:chExt cx="2261782" cy="450000"/>
          </a:xfrm>
        </p:grpSpPr>
        <p:sp>
          <p:nvSpPr>
            <p:cNvPr id="8" name="วงรี 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2" name="รูปภาพ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55" y="3793803"/>
            <a:ext cx="2154887" cy="304045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582447" y="-3537"/>
            <a:ext cx="1451773" cy="145885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977">
            <a:off x="11593368" y="1310623"/>
            <a:ext cx="334520" cy="359117"/>
          </a:xfrm>
          <a:prstGeom prst="rect">
            <a:avLst/>
          </a:prstGeom>
        </p:spPr>
      </p:pic>
      <p:sp>
        <p:nvSpPr>
          <p:cNvPr id="15" name="วงรี 14"/>
          <p:cNvSpPr/>
          <p:nvPr userDrawn="1"/>
        </p:nvSpPr>
        <p:spPr>
          <a:xfrm>
            <a:off x="605615" y="5049371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" name="วงรี 15"/>
          <p:cNvSpPr/>
          <p:nvPr userDrawn="1"/>
        </p:nvSpPr>
        <p:spPr>
          <a:xfrm>
            <a:off x="701625" y="4835482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" name="วงรี 16"/>
          <p:cNvSpPr/>
          <p:nvPr userDrawn="1"/>
        </p:nvSpPr>
        <p:spPr>
          <a:xfrm>
            <a:off x="547263" y="4612371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8" name="วงรี 17"/>
          <p:cNvSpPr/>
          <p:nvPr userDrawn="1"/>
        </p:nvSpPr>
        <p:spPr>
          <a:xfrm flipH="1">
            <a:off x="1031757" y="5502698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9" name="วงรี 18"/>
          <p:cNvSpPr/>
          <p:nvPr userDrawn="1"/>
        </p:nvSpPr>
        <p:spPr>
          <a:xfrm flipH="1">
            <a:off x="935747" y="5288809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20" name="วงรี 19"/>
          <p:cNvSpPr/>
          <p:nvPr userDrawn="1"/>
        </p:nvSpPr>
        <p:spPr>
          <a:xfrm flipH="1">
            <a:off x="1090109" y="5065698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21" name="กลุ่ม 20"/>
          <p:cNvGrpSpPr/>
          <p:nvPr userDrawn="1"/>
        </p:nvGrpSpPr>
        <p:grpSpPr>
          <a:xfrm>
            <a:off x="-1447992" y="5253203"/>
            <a:ext cx="4005304" cy="3400101"/>
            <a:chOff x="-1085994" y="3939902"/>
            <a:chExt cx="3003978" cy="2550076"/>
          </a:xfrm>
        </p:grpSpPr>
        <p:sp>
          <p:nvSpPr>
            <p:cNvPr id="22" name="เมฆ 21"/>
            <p:cNvSpPr/>
            <p:nvPr/>
          </p:nvSpPr>
          <p:spPr>
            <a:xfrm rot="2016124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7843">
              <a:off x="-8675" y="4035585"/>
              <a:ext cx="415932" cy="446516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3" y="3939902"/>
              <a:ext cx="956993" cy="103013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rot="17575977">
              <a:off x="857876" y="4710868"/>
              <a:ext cx="290462" cy="322818"/>
            </a:xfrm>
            <a:prstGeom prst="rect">
              <a:avLst/>
            </a:prstGeom>
          </p:spPr>
        </p:pic>
      </p:grpSp>
      <p:pic>
        <p:nvPicPr>
          <p:cNvPr id="26" name="รูปภาพ 2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7575977">
            <a:off x="10660529" y="83707"/>
            <a:ext cx="272689" cy="3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4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907" y="87741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8587484" y="96259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3" name="กลุ่ม 62"/>
          <p:cNvGrpSpPr/>
          <p:nvPr userDrawn="1"/>
        </p:nvGrpSpPr>
        <p:grpSpPr>
          <a:xfrm>
            <a:off x="-540219" y="5988729"/>
            <a:ext cx="13038619" cy="3208919"/>
            <a:chOff x="-405164" y="4491545"/>
            <a:chExt cx="9778964" cy="2406689"/>
          </a:xfrm>
          <a:effectLst>
            <a:outerShdw blurRad="63500" sx="101000" sy="101000" algn="ctr" rotWithShape="0">
              <a:schemeClr val="accent4">
                <a:alpha val="40000"/>
              </a:schemeClr>
            </a:outerShdw>
          </a:effectLst>
        </p:grpSpPr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273">
              <a:off x="519787" y="4519318"/>
              <a:ext cx="327561" cy="381162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475">
              <a:off x="4253625" y="4491545"/>
              <a:ext cx="353156" cy="568121"/>
            </a:xfrm>
            <a:prstGeom prst="rect">
              <a:avLst/>
            </a:prstGeom>
          </p:spPr>
        </p:pic>
        <p:sp>
          <p:nvSpPr>
            <p:cNvPr id="66" name="เมฆ 65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เมฆ 6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3014">
              <a:off x="6644722" y="4629646"/>
              <a:ext cx="406691" cy="561621"/>
            </a:xfrm>
            <a:prstGeom prst="rect">
              <a:avLst/>
            </a:prstGeom>
          </p:spPr>
        </p:pic>
        <p:sp>
          <p:nvSpPr>
            <p:cNvPr id="69" name="เมฆ 6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เมฆ 69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199845" y="4672233"/>
              <a:ext cx="279890" cy="311068"/>
            </a:xfrm>
            <a:prstGeom prst="rect">
              <a:avLst/>
            </a:prstGeom>
          </p:spPr>
        </p:pic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grpSp>
        <p:nvGrpSpPr>
          <p:cNvPr id="76" name="กลุ่ม 75"/>
          <p:cNvGrpSpPr/>
          <p:nvPr userDrawn="1"/>
        </p:nvGrpSpPr>
        <p:grpSpPr>
          <a:xfrm>
            <a:off x="-1902113" y="-1598942"/>
            <a:ext cx="4005304" cy="3384020"/>
            <a:chOff x="-1426585" y="-1199208"/>
            <a:chExt cx="3003978" cy="2538015"/>
          </a:xfrm>
        </p:grpSpPr>
        <p:sp>
          <p:nvSpPr>
            <p:cNvPr id="77" name="เมฆ 76"/>
            <p:cNvSpPr/>
            <p:nvPr/>
          </p:nvSpPr>
          <p:spPr>
            <a:xfrm rot="9276667">
              <a:off x="-1426585" y="-11992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2432">
              <a:off x="-117159" y="-16108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67458" y="1027739"/>
              <a:ext cx="279890" cy="311068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" y="12303"/>
              <a:ext cx="207247" cy="222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76688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77515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70247" y="15752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2161644" y="-1331727"/>
            <a:ext cx="4005304" cy="2900781"/>
            <a:chOff x="-1621233" y="-99879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8811681">
              <a:off x="-1621233" y="-998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429109" y="112817"/>
              <a:ext cx="340212" cy="362161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7" y="581369"/>
              <a:ext cx="224409" cy="249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4068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0612" y="656659"/>
            <a:ext cx="1014582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20328" y="5665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643599" y="5619260"/>
            <a:ext cx="4005304" cy="2900781"/>
            <a:chOff x="-1232699" y="421444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631747" flipH="1">
              <a:off x="-1232699" y="421444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267219" y="442608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28818" y="4926409"/>
              <a:ext cx="139969" cy="155561"/>
            </a:xfrm>
            <a:prstGeom prst="rect">
              <a:avLst/>
            </a:prstGeom>
          </p:spPr>
        </p:pic>
      </p:grpSp>
      <p:sp>
        <p:nvSpPr>
          <p:cNvPr id="66" name="วงรี 65"/>
          <p:cNvSpPr/>
          <p:nvPr userDrawn="1"/>
        </p:nvSpPr>
        <p:spPr>
          <a:xfrm>
            <a:off x="11525419" y="5339062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7" name="วงรี 66"/>
          <p:cNvSpPr/>
          <p:nvPr userDrawn="1"/>
        </p:nvSpPr>
        <p:spPr>
          <a:xfrm>
            <a:off x="11621429" y="5125173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8" name="วงรี 67"/>
          <p:cNvSpPr/>
          <p:nvPr userDrawn="1"/>
        </p:nvSpPr>
        <p:spPr>
          <a:xfrm>
            <a:off x="11467067" y="4902062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9" name="วงรี 68"/>
          <p:cNvSpPr/>
          <p:nvPr userDrawn="1"/>
        </p:nvSpPr>
        <p:spPr>
          <a:xfrm flipH="1">
            <a:off x="11184565" y="5881379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0" name="วงรี 69"/>
          <p:cNvSpPr/>
          <p:nvPr userDrawn="1"/>
        </p:nvSpPr>
        <p:spPr>
          <a:xfrm flipH="1">
            <a:off x="11088555" y="5667490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1" name="วงรี 70"/>
          <p:cNvSpPr/>
          <p:nvPr userDrawn="1"/>
        </p:nvSpPr>
        <p:spPr>
          <a:xfrm flipH="1">
            <a:off x="11242917" y="5444379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2" name="กลุ่ม 71"/>
          <p:cNvGrpSpPr/>
          <p:nvPr userDrawn="1"/>
        </p:nvGrpSpPr>
        <p:grpSpPr>
          <a:xfrm>
            <a:off x="10264921" y="5511865"/>
            <a:ext cx="4005304" cy="3101032"/>
            <a:chOff x="7698691" y="4133899"/>
            <a:chExt cx="3003978" cy="2325774"/>
          </a:xfrm>
        </p:grpSpPr>
        <p:sp>
          <p:nvSpPr>
            <p:cNvPr id="73" name="เมฆ 72"/>
            <p:cNvSpPr/>
            <p:nvPr/>
          </p:nvSpPr>
          <p:spPr>
            <a:xfrm rot="19399497" flipH="1">
              <a:off x="7698691" y="428408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8774" y="4133899"/>
              <a:ext cx="956993" cy="1030139"/>
            </a:xfrm>
            <a:prstGeom prst="rect">
              <a:avLst/>
            </a:prstGeom>
          </p:spPr>
        </p:pic>
      </p:grpSp>
      <p:grpSp>
        <p:nvGrpSpPr>
          <p:cNvPr id="75" name="กลุ่ม 74"/>
          <p:cNvGrpSpPr/>
          <p:nvPr userDrawn="1"/>
        </p:nvGrpSpPr>
        <p:grpSpPr>
          <a:xfrm>
            <a:off x="10194989" y="-1564486"/>
            <a:ext cx="4005304" cy="3325172"/>
            <a:chOff x="7646242" y="-1173366"/>
            <a:chExt cx="3003978" cy="2493879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7646242" y="-1173366"/>
              <a:ext cx="3003978" cy="2175586"/>
              <a:chOff x="7646242" y="-1173366"/>
              <a:chExt cx="3003978" cy="2175586"/>
            </a:xfrm>
          </p:grpSpPr>
          <p:sp>
            <p:nvSpPr>
              <p:cNvPr id="79" name="เมฆ 78"/>
              <p:cNvSpPr/>
              <p:nvPr/>
            </p:nvSpPr>
            <p:spPr>
              <a:xfrm rot="12665460" flipH="1">
                <a:off x="7646242" y="-1173366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80" name="รูปภาพ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99349">
                <a:off x="8820472" y="66491"/>
                <a:ext cx="229657" cy="246544"/>
              </a:xfrm>
              <a:prstGeom prst="rect">
                <a:avLst/>
              </a:prstGeom>
            </p:spPr>
          </p:pic>
          <p:pic>
            <p:nvPicPr>
              <p:cNvPr id="81" name="รูปภาพ 8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7669898" y="404338"/>
                <a:ext cx="152400" cy="169377"/>
              </a:xfrm>
              <a:prstGeom prst="rect">
                <a:avLst/>
              </a:prstGeom>
            </p:spPr>
          </p:pic>
        </p:grpSp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30425"/>
              <a:ext cx="1225696" cy="929157"/>
            </a:xfrm>
            <a:prstGeom prst="rect">
              <a:avLst/>
            </a:prstGeom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0593">
              <a:off x="8676195" y="1028818"/>
              <a:ext cx="274017" cy="291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66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968" y="6157387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2" name="รูปแบบอิสระ 61"/>
          <p:cNvSpPr/>
          <p:nvPr userDrawn="1"/>
        </p:nvSpPr>
        <p:spPr>
          <a:xfrm>
            <a:off x="6370466" y="1776965"/>
            <a:ext cx="4801687" cy="3557176"/>
          </a:xfrm>
          <a:custGeom>
            <a:avLst/>
            <a:gdLst>
              <a:gd name="connsiteX0" fmla="*/ 408795 w 1623177"/>
              <a:gd name="connsiteY0" fmla="*/ 1456766 h 1482940"/>
              <a:gd name="connsiteX1" fmla="*/ 20868 w 1623177"/>
              <a:gd name="connsiteY1" fmla="*/ 1041130 h 1482940"/>
              <a:gd name="connsiteX2" fmla="*/ 131704 w 1623177"/>
              <a:gd name="connsiteY2" fmla="*/ 265275 h 1482940"/>
              <a:gd name="connsiteX3" fmla="*/ 796722 w 1623177"/>
              <a:gd name="connsiteY3" fmla="*/ 2039 h 1482940"/>
              <a:gd name="connsiteX4" fmla="*/ 1558722 w 1623177"/>
              <a:gd name="connsiteY4" fmla="*/ 376111 h 1482940"/>
              <a:gd name="connsiteX5" fmla="*/ 1447886 w 1623177"/>
              <a:gd name="connsiteY5" fmla="*/ 1318221 h 1482940"/>
              <a:gd name="connsiteX6" fmla="*/ 408795 w 1623177"/>
              <a:gd name="connsiteY6" fmla="*/ 1456766 h 14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177" h="1482940">
                <a:moveTo>
                  <a:pt x="408795" y="1456766"/>
                </a:moveTo>
                <a:cubicBezTo>
                  <a:pt x="170959" y="1410584"/>
                  <a:pt x="67050" y="1239712"/>
                  <a:pt x="20868" y="1041130"/>
                </a:cubicBezTo>
                <a:cubicBezTo>
                  <a:pt x="-25314" y="842548"/>
                  <a:pt x="2395" y="438457"/>
                  <a:pt x="131704" y="265275"/>
                </a:cubicBezTo>
                <a:cubicBezTo>
                  <a:pt x="261013" y="92093"/>
                  <a:pt x="558886" y="-16434"/>
                  <a:pt x="796722" y="2039"/>
                </a:cubicBezTo>
                <a:cubicBezTo>
                  <a:pt x="1034558" y="20512"/>
                  <a:pt x="1450195" y="156747"/>
                  <a:pt x="1558722" y="376111"/>
                </a:cubicBezTo>
                <a:cubicBezTo>
                  <a:pt x="1667249" y="595475"/>
                  <a:pt x="1644159" y="1131185"/>
                  <a:pt x="1447886" y="1318221"/>
                </a:cubicBezTo>
                <a:cubicBezTo>
                  <a:pt x="1251613" y="1505257"/>
                  <a:pt x="646631" y="1502948"/>
                  <a:pt x="408795" y="1456766"/>
                </a:cubicBezTo>
                <a:close/>
              </a:path>
            </a:pathLst>
          </a:cu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3" name="Google Shape;4631;p79"/>
          <p:cNvGrpSpPr/>
          <p:nvPr userDrawn="1"/>
        </p:nvGrpSpPr>
        <p:grpSpPr>
          <a:xfrm>
            <a:off x="1099114" y="1908603"/>
            <a:ext cx="4358524" cy="3458721"/>
            <a:chOff x="4147875" y="986011"/>
            <a:chExt cx="3842140" cy="3019074"/>
          </a:xfrm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grpSpPr>
        <p:sp>
          <p:nvSpPr>
            <p:cNvPr id="64" name="Google Shape;4633;p79"/>
            <p:cNvSpPr/>
            <p:nvPr/>
          </p:nvSpPr>
          <p:spPr>
            <a:xfrm>
              <a:off x="5602961" y="3553821"/>
              <a:ext cx="928770" cy="386339"/>
            </a:xfrm>
            <a:custGeom>
              <a:avLst/>
              <a:gdLst>
                <a:gd name="connsiteX0" fmla="*/ 1507 w 10193"/>
                <a:gd name="connsiteY0" fmla="*/ 0 h 11364"/>
                <a:gd name="connsiteX1" fmla="*/ 0 w 10193"/>
                <a:gd name="connsiteY1" fmla="*/ 11364 h 11364"/>
                <a:gd name="connsiteX2" fmla="*/ 10193 w 10193"/>
                <a:gd name="connsiteY2" fmla="*/ 5622 h 11364"/>
                <a:gd name="connsiteX3" fmla="*/ 9460 w 10193"/>
                <a:gd name="connsiteY3" fmla="*/ 0 h 11364"/>
                <a:gd name="connsiteX4" fmla="*/ 1507 w 10193"/>
                <a:gd name="connsiteY4" fmla="*/ 0 h 11364"/>
                <a:gd name="connsiteX0" fmla="*/ 1507 w 10930"/>
                <a:gd name="connsiteY0" fmla="*/ 0 h 11857"/>
                <a:gd name="connsiteX1" fmla="*/ 0 w 10930"/>
                <a:gd name="connsiteY1" fmla="*/ 11364 h 11857"/>
                <a:gd name="connsiteX2" fmla="*/ 10930 w 10930"/>
                <a:gd name="connsiteY2" fmla="*/ 11466 h 11857"/>
                <a:gd name="connsiteX3" fmla="*/ 9460 w 10930"/>
                <a:gd name="connsiteY3" fmla="*/ 0 h 11857"/>
                <a:gd name="connsiteX4" fmla="*/ 1507 w 10930"/>
                <a:gd name="connsiteY4" fmla="*/ 0 h 11857"/>
                <a:gd name="connsiteX0" fmla="*/ 1507 w 10930"/>
                <a:gd name="connsiteY0" fmla="*/ 0 h 11474"/>
                <a:gd name="connsiteX1" fmla="*/ 0 w 10930"/>
                <a:gd name="connsiteY1" fmla="*/ 11364 h 11474"/>
                <a:gd name="connsiteX2" fmla="*/ 10930 w 10930"/>
                <a:gd name="connsiteY2" fmla="*/ 11466 h 11474"/>
                <a:gd name="connsiteX3" fmla="*/ 9460 w 10930"/>
                <a:gd name="connsiteY3" fmla="*/ 0 h 11474"/>
                <a:gd name="connsiteX4" fmla="*/ 1507 w 10930"/>
                <a:gd name="connsiteY4" fmla="*/ 0 h 11474"/>
                <a:gd name="connsiteX0" fmla="*/ 1507 w 10930"/>
                <a:gd name="connsiteY0" fmla="*/ 0 h 11527"/>
                <a:gd name="connsiteX1" fmla="*/ 0 w 10930"/>
                <a:gd name="connsiteY1" fmla="*/ 11364 h 11527"/>
                <a:gd name="connsiteX2" fmla="*/ 10930 w 10930"/>
                <a:gd name="connsiteY2" fmla="*/ 11466 h 11527"/>
                <a:gd name="connsiteX3" fmla="*/ 9460 w 10930"/>
                <a:gd name="connsiteY3" fmla="*/ 0 h 11527"/>
                <a:gd name="connsiteX4" fmla="*/ 1507 w 10930"/>
                <a:gd name="connsiteY4" fmla="*/ 0 h 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0" h="11527" extrusionOk="0">
                  <a:moveTo>
                    <a:pt x="1507" y="0"/>
                  </a:moveTo>
                  <a:lnTo>
                    <a:pt x="0" y="11364"/>
                  </a:lnTo>
                  <a:cubicBezTo>
                    <a:pt x="3411" y="11469"/>
                    <a:pt x="7558" y="11611"/>
                    <a:pt x="10930" y="11466"/>
                  </a:cubicBezTo>
                  <a:cubicBezTo>
                    <a:pt x="10686" y="9592"/>
                    <a:pt x="9704" y="1874"/>
                    <a:pt x="9460" y="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Google Shape;4634;p79"/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Google Shape;4635;p79"/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Google Shape;4636;p79"/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Google Shape;4637;p79"/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Google Shape;4638;p79"/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4" name="กลุ่ม 83"/>
          <p:cNvGrpSpPr/>
          <p:nvPr userDrawn="1"/>
        </p:nvGrpSpPr>
        <p:grpSpPr>
          <a:xfrm>
            <a:off x="10246641" y="5581368"/>
            <a:ext cx="4005304" cy="2900781"/>
            <a:chOff x="7684981" y="4186025"/>
            <a:chExt cx="3003978" cy="2175586"/>
          </a:xfrm>
        </p:grpSpPr>
        <p:sp>
          <p:nvSpPr>
            <p:cNvPr id="85" name="เมฆ 84"/>
            <p:cNvSpPr/>
            <p:nvPr/>
          </p:nvSpPr>
          <p:spPr>
            <a:xfrm rot="19775399">
              <a:off x="7684981" y="418602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330722" y="4719203"/>
              <a:ext cx="373985" cy="398113"/>
            </a:xfrm>
            <a:prstGeom prst="rect">
              <a:avLst/>
            </a:prstGeom>
          </p:spPr>
        </p:pic>
        <p:pic>
          <p:nvPicPr>
            <p:cNvPr id="87" name="รูปภาพ 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24103" y="4523160"/>
              <a:ext cx="202448" cy="225000"/>
            </a:xfrm>
            <a:prstGeom prst="rect">
              <a:avLst/>
            </a:prstGeom>
          </p:spPr>
        </p:pic>
      </p:grpSp>
      <p:grpSp>
        <p:nvGrpSpPr>
          <p:cNvPr id="88" name="กลุ่ม 87"/>
          <p:cNvGrpSpPr/>
          <p:nvPr userDrawn="1"/>
        </p:nvGrpSpPr>
        <p:grpSpPr>
          <a:xfrm>
            <a:off x="-2002652" y="-1361655"/>
            <a:ext cx="4005304" cy="2900781"/>
            <a:chOff x="-1501989" y="-1021241"/>
            <a:chExt cx="3003978" cy="2175586"/>
          </a:xfrm>
        </p:grpSpPr>
        <p:sp>
          <p:nvSpPr>
            <p:cNvPr id="89" name="เมฆ 88"/>
            <p:cNvSpPr/>
            <p:nvPr/>
          </p:nvSpPr>
          <p:spPr>
            <a:xfrm rot="9058605">
              <a:off x="-1501989" y="-102124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40" y="50482"/>
              <a:ext cx="344876" cy="370235"/>
            </a:xfrm>
            <a:prstGeom prst="rect">
              <a:avLst/>
            </a:prstGeom>
          </p:spPr>
        </p:pic>
        <p:pic>
          <p:nvPicPr>
            <p:cNvPr id="91" name="รูปภาพ 9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75319" y="704071"/>
              <a:ext cx="152400" cy="169377"/>
            </a:xfrm>
            <a:prstGeom prst="rect">
              <a:avLst/>
            </a:prstGeom>
          </p:spPr>
        </p:pic>
      </p:grpSp>
      <p:grpSp>
        <p:nvGrpSpPr>
          <p:cNvPr id="92" name="กลุ่ม 91"/>
          <p:cNvGrpSpPr/>
          <p:nvPr userDrawn="1"/>
        </p:nvGrpSpPr>
        <p:grpSpPr>
          <a:xfrm>
            <a:off x="9700041" y="-1466565"/>
            <a:ext cx="4005304" cy="3238069"/>
            <a:chOff x="7275031" y="-1099924"/>
            <a:chExt cx="3003978" cy="2428552"/>
          </a:xfrm>
        </p:grpSpPr>
        <p:pic>
          <p:nvPicPr>
            <p:cNvPr id="93" name="รูปภาพ 9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flipH="1">
              <a:off x="8952339" y="625388"/>
              <a:ext cx="152400" cy="169377"/>
            </a:xfrm>
            <a:prstGeom prst="rect">
              <a:avLst/>
            </a:prstGeom>
          </p:spPr>
        </p:pic>
        <p:sp>
          <p:nvSpPr>
            <p:cNvPr id="94" name="เมฆ 93"/>
            <p:cNvSpPr/>
            <p:nvPr/>
          </p:nvSpPr>
          <p:spPr>
            <a:xfrm rot="12541395" flipH="1">
              <a:off x="7275031" y="-109992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5979" y="131271"/>
              <a:ext cx="253784" cy="272445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508" y="403716"/>
              <a:ext cx="1057043" cy="924912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44" name="กลุ่ม 43"/>
          <p:cNvGrpSpPr/>
          <p:nvPr userDrawn="1"/>
        </p:nvGrpSpPr>
        <p:grpSpPr>
          <a:xfrm>
            <a:off x="551316" y="860649"/>
            <a:ext cx="11085525" cy="4997409"/>
            <a:chOff x="413486" y="645485"/>
            <a:chExt cx="8314144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415465" y="287632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8207223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147565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2138890" y="115244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19630" y="345102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611560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8" name="ตัวแทนรูปภาพ 97"/>
          <p:cNvSpPr>
            <a:spLocks noGrp="1"/>
          </p:cNvSpPr>
          <p:nvPr>
            <p:ph type="pic" sz="quarter" idx="13"/>
          </p:nvPr>
        </p:nvSpPr>
        <p:spPr>
          <a:xfrm>
            <a:off x="1329267" y="2097619"/>
            <a:ext cx="3898900" cy="2216149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50128" y="2490165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4">
                    <a:lumMod val="75000"/>
                  </a:schemeClr>
                </a:solidFill>
                <a:effectLst>
                  <a:outerShdw blurRad="63500" sx="102000" sy="102000" algn="ctr" rotWithShape="0">
                    <a:schemeClr val="accent4">
                      <a:alpha val="40000"/>
                    </a:schemeClr>
                  </a:outerShdw>
                </a:effectLst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00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769725" y="3962998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02017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สี่เหลี่ยมผืนผ้า 5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7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กลุ่ม 5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กลุ่ม 93"/>
          <p:cNvGrpSpPr/>
          <p:nvPr userDrawn="1"/>
        </p:nvGrpSpPr>
        <p:grpSpPr>
          <a:xfrm>
            <a:off x="3525912" y="1875263"/>
            <a:ext cx="5140179" cy="2252071"/>
            <a:chOff x="2205592" y="313868"/>
            <a:chExt cx="4637366" cy="1229602"/>
          </a:xfrm>
        </p:grpSpPr>
        <p:sp>
          <p:nvSpPr>
            <p:cNvPr id="95" name="TextBox 94"/>
            <p:cNvSpPr txBox="1"/>
            <p:nvPr/>
          </p:nvSpPr>
          <p:spPr>
            <a:xfrm>
              <a:off x="2205592" y="343141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8F77AD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43621" y="313868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FFD44B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</p:grpSp>
      <p:grpSp>
        <p:nvGrpSpPr>
          <p:cNvPr id="97" name="กลุ่ม 96"/>
          <p:cNvGrpSpPr/>
          <p:nvPr userDrawn="1"/>
        </p:nvGrpSpPr>
        <p:grpSpPr>
          <a:xfrm>
            <a:off x="8366604" y="-4045709"/>
            <a:ext cx="1139859" cy="3468232"/>
            <a:chOff x="7440136" y="733697"/>
            <a:chExt cx="854894" cy="2601174"/>
          </a:xfrm>
        </p:grpSpPr>
        <p:sp>
          <p:nvSpPr>
            <p:cNvPr id="98" name="รูปแบบอิสระ 9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9" name="กลุ่ม 9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0" name="หัวใจ 9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FF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1" name="วงรี 10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FFE5E5"/>
              </a:solidFill>
              <a:ln>
                <a:noFill/>
              </a:ln>
              <a:effectLst>
                <a:innerShdw blurRad="63500" dist="190500" dir="2700000">
                  <a:srgbClr val="FFBDB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2" name="หัวใจ 10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04" name="กลุ่ม 103"/>
          <p:cNvGrpSpPr/>
          <p:nvPr userDrawn="1"/>
        </p:nvGrpSpPr>
        <p:grpSpPr>
          <a:xfrm>
            <a:off x="1826809" y="-4536476"/>
            <a:ext cx="1139859" cy="3729271"/>
            <a:chOff x="7440136" y="733697"/>
            <a:chExt cx="854894" cy="2601174"/>
          </a:xfrm>
        </p:grpSpPr>
        <p:sp>
          <p:nvSpPr>
            <p:cNvPr id="105" name="รูปแบบอิสระ 104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A8C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06" name="กลุ่ม 105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7" name="หัวใจ 106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A8C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B8D2D6"/>
              </a:solidFill>
              <a:ln>
                <a:noFill/>
              </a:ln>
              <a:effectLst>
                <a:innerShdw blurRad="63500" dist="190500" dir="2700000">
                  <a:schemeClr val="accent5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9" name="หัวใจ 108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11" name="กลุ่ม 110"/>
          <p:cNvGrpSpPr/>
          <p:nvPr userDrawn="1"/>
        </p:nvGrpSpPr>
        <p:grpSpPr>
          <a:xfrm>
            <a:off x="405609" y="56659"/>
            <a:ext cx="3015709" cy="600000"/>
            <a:chOff x="3289945" y="3405879"/>
            <a:chExt cx="2261782" cy="450000"/>
          </a:xfrm>
        </p:grpSpPr>
        <p:sp>
          <p:nvSpPr>
            <p:cNvPr id="112" name="วงรี 111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3" name="วงรี 112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4" name="วงรี 113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5" name="วงรี 114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16" name="รูปภาพ 1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38" y="2400698"/>
            <a:ext cx="1757561" cy="3889513"/>
          </a:xfrm>
          <a:prstGeom prst="rect">
            <a:avLst/>
          </a:prstGeom>
        </p:spPr>
      </p:pic>
      <p:pic>
        <p:nvPicPr>
          <p:cNvPr id="117" name="รูปภาพ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14" flipH="1">
            <a:off x="10260988" y="5090977"/>
            <a:ext cx="2023933" cy="203380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18" name="คำบรรยายภาพแบบเมฆ 1"/>
          <p:cNvSpPr/>
          <p:nvPr userDrawn="1"/>
        </p:nvSpPr>
        <p:spPr>
          <a:xfrm>
            <a:off x="2258500" y="3268809"/>
            <a:ext cx="3015937" cy="13999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260371 w 1897956"/>
              <a:gd name="connsiteY0" fmla="*/ 1025461 h 1000313"/>
              <a:gd name="connsiteX1" fmla="*/ 2232585 w 1897956"/>
              <a:gd name="connsiteY1" fmla="*/ 1053247 h 1000313"/>
              <a:gd name="connsiteX2" fmla="*/ 2204799 w 1897956"/>
              <a:gd name="connsiteY2" fmla="*/ 1025461 h 1000313"/>
              <a:gd name="connsiteX3" fmla="*/ 2232585 w 1897956"/>
              <a:gd name="connsiteY3" fmla="*/ 997675 h 1000313"/>
              <a:gd name="connsiteX4" fmla="*/ 2260371 w 1897956"/>
              <a:gd name="connsiteY4" fmla="*/ 1025461 h 1000313"/>
              <a:gd name="connsiteX0" fmla="*/ 2127283 w 1897956"/>
              <a:gd name="connsiteY0" fmla="*/ 959624 h 1000313"/>
              <a:gd name="connsiteX1" fmla="*/ 2071710 w 1897956"/>
              <a:gd name="connsiteY1" fmla="*/ 1015197 h 1000313"/>
              <a:gd name="connsiteX2" fmla="*/ 2016137 w 1897956"/>
              <a:gd name="connsiteY2" fmla="*/ 959624 h 1000313"/>
              <a:gd name="connsiteX3" fmla="*/ 2071710 w 1897956"/>
              <a:gd name="connsiteY3" fmla="*/ 904051 h 1000313"/>
              <a:gd name="connsiteX4" fmla="*/ 2127283 w 1897956"/>
              <a:gd name="connsiteY4" fmla="*/ 959624 h 1000313"/>
              <a:gd name="connsiteX0" fmla="*/ 1942762 w 1897956"/>
              <a:gd name="connsiteY0" fmla="*/ 872739 h 1000313"/>
              <a:gd name="connsiteX1" fmla="*/ 1859403 w 1897956"/>
              <a:gd name="connsiteY1" fmla="*/ 956098 h 1000313"/>
              <a:gd name="connsiteX2" fmla="*/ 1776044 w 1897956"/>
              <a:gd name="connsiteY2" fmla="*/ 872739 h 1000313"/>
              <a:gd name="connsiteX3" fmla="*/ 1859403 w 1897956"/>
              <a:gd name="connsiteY3" fmla="*/ 789380 h 1000313"/>
              <a:gd name="connsiteX4" fmla="*/ 1942762 w 1897956"/>
              <a:gd name="connsiteY4" fmla="*/ 872739 h 100031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4729 w 51485"/>
              <a:gd name="connsiteY0" fmla="*/ 26036 h 45345"/>
              <a:gd name="connsiteX1" fmla="*/ 2196 w 51485"/>
              <a:gd name="connsiteY1" fmla="*/ 25239 h 45345"/>
              <a:gd name="connsiteX2" fmla="*/ 6964 w 51485"/>
              <a:gd name="connsiteY2" fmla="*/ 34758 h 45345"/>
              <a:gd name="connsiteX3" fmla="*/ 5856 w 51485"/>
              <a:gd name="connsiteY3" fmla="*/ 35139 h 45345"/>
              <a:gd name="connsiteX4" fmla="*/ 16514 w 51485"/>
              <a:gd name="connsiteY4" fmla="*/ 38949 h 45345"/>
              <a:gd name="connsiteX5" fmla="*/ 15846 w 51485"/>
              <a:gd name="connsiteY5" fmla="*/ 37209 h 45345"/>
              <a:gd name="connsiteX6" fmla="*/ 28863 w 51485"/>
              <a:gd name="connsiteY6" fmla="*/ 34610 h 45345"/>
              <a:gd name="connsiteX7" fmla="*/ 28596 w 51485"/>
              <a:gd name="connsiteY7" fmla="*/ 36519 h 45345"/>
              <a:gd name="connsiteX8" fmla="*/ 41834 w 51485"/>
              <a:gd name="connsiteY8" fmla="*/ 15213 h 45345"/>
              <a:gd name="connsiteX9" fmla="*/ 40386 w 51485"/>
              <a:gd name="connsiteY9" fmla="*/ 17889 h 45345"/>
              <a:gd name="connsiteX10" fmla="*/ 38360 w 51485"/>
              <a:gd name="connsiteY10" fmla="*/ 5285 h 45345"/>
              <a:gd name="connsiteX11" fmla="*/ 38436 w 51485"/>
              <a:gd name="connsiteY11" fmla="*/ 6549 h 45345"/>
              <a:gd name="connsiteX12" fmla="*/ 29114 w 51485"/>
              <a:gd name="connsiteY12" fmla="*/ 3811 h 45345"/>
              <a:gd name="connsiteX13" fmla="*/ 29856 w 51485"/>
              <a:gd name="connsiteY13" fmla="*/ 2199 h 45345"/>
              <a:gd name="connsiteX14" fmla="*/ 22177 w 51485"/>
              <a:gd name="connsiteY14" fmla="*/ 4579 h 45345"/>
              <a:gd name="connsiteX15" fmla="*/ 22536 w 51485"/>
              <a:gd name="connsiteY15" fmla="*/ 3189 h 45345"/>
              <a:gd name="connsiteX16" fmla="*/ 14036 w 51485"/>
              <a:gd name="connsiteY16" fmla="*/ 5051 h 45345"/>
              <a:gd name="connsiteX17" fmla="*/ 15336 w 51485"/>
              <a:gd name="connsiteY17" fmla="*/ 6399 h 45345"/>
              <a:gd name="connsiteX18" fmla="*/ 4163 w 51485"/>
              <a:gd name="connsiteY18" fmla="*/ 15648 h 45345"/>
              <a:gd name="connsiteX19" fmla="*/ 3936 w 51485"/>
              <a:gd name="connsiteY19" fmla="*/ 14229 h 45345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6964 w 51485"/>
              <a:gd name="connsiteY0" fmla="*/ 34758 h 45345"/>
              <a:gd name="connsiteX1" fmla="*/ 5856 w 51485"/>
              <a:gd name="connsiteY1" fmla="*/ 35139 h 45345"/>
              <a:gd name="connsiteX2" fmla="*/ 16514 w 51485"/>
              <a:gd name="connsiteY2" fmla="*/ 38949 h 45345"/>
              <a:gd name="connsiteX3" fmla="*/ 15846 w 51485"/>
              <a:gd name="connsiteY3" fmla="*/ 37209 h 45345"/>
              <a:gd name="connsiteX4" fmla="*/ 28863 w 51485"/>
              <a:gd name="connsiteY4" fmla="*/ 34610 h 45345"/>
              <a:gd name="connsiteX5" fmla="*/ 28596 w 51485"/>
              <a:gd name="connsiteY5" fmla="*/ 36519 h 45345"/>
              <a:gd name="connsiteX6" fmla="*/ 41834 w 51485"/>
              <a:gd name="connsiteY6" fmla="*/ 15213 h 45345"/>
              <a:gd name="connsiteX7" fmla="*/ 40386 w 51485"/>
              <a:gd name="connsiteY7" fmla="*/ 17889 h 45345"/>
              <a:gd name="connsiteX8" fmla="*/ 38360 w 51485"/>
              <a:gd name="connsiteY8" fmla="*/ 5285 h 45345"/>
              <a:gd name="connsiteX9" fmla="*/ 38436 w 51485"/>
              <a:gd name="connsiteY9" fmla="*/ 6549 h 45345"/>
              <a:gd name="connsiteX10" fmla="*/ 29114 w 51485"/>
              <a:gd name="connsiteY10" fmla="*/ 3811 h 45345"/>
              <a:gd name="connsiteX11" fmla="*/ 29856 w 51485"/>
              <a:gd name="connsiteY11" fmla="*/ 2199 h 45345"/>
              <a:gd name="connsiteX12" fmla="*/ 22177 w 51485"/>
              <a:gd name="connsiteY12" fmla="*/ 4579 h 45345"/>
              <a:gd name="connsiteX13" fmla="*/ 22536 w 51485"/>
              <a:gd name="connsiteY13" fmla="*/ 3189 h 45345"/>
              <a:gd name="connsiteX14" fmla="*/ 14036 w 51485"/>
              <a:gd name="connsiteY14" fmla="*/ 5051 h 45345"/>
              <a:gd name="connsiteX15" fmla="*/ 15336 w 51485"/>
              <a:gd name="connsiteY15" fmla="*/ 6399 h 45345"/>
              <a:gd name="connsiteX16" fmla="*/ 4163 w 51485"/>
              <a:gd name="connsiteY16" fmla="*/ 15648 h 45345"/>
              <a:gd name="connsiteX17" fmla="*/ 3936 w 51485"/>
              <a:gd name="connsiteY17" fmla="*/ 14229 h 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485" h="4534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261953" h="1049982">
                <a:moveTo>
                  <a:pt x="2261953" y="1022196"/>
                </a:moveTo>
                <a:cubicBezTo>
                  <a:pt x="2261953" y="1037542"/>
                  <a:pt x="2249513" y="1049982"/>
                  <a:pt x="2234167" y="1049982"/>
                </a:cubicBezTo>
                <a:cubicBezTo>
                  <a:pt x="2218821" y="1049982"/>
                  <a:pt x="2206381" y="1037542"/>
                  <a:pt x="2206381" y="1022196"/>
                </a:cubicBezTo>
                <a:cubicBezTo>
                  <a:pt x="2206381" y="1006850"/>
                  <a:pt x="2218821" y="994410"/>
                  <a:pt x="2234167" y="994410"/>
                </a:cubicBezTo>
                <a:cubicBezTo>
                  <a:pt x="2249513" y="994410"/>
                  <a:pt x="2261953" y="1006850"/>
                  <a:pt x="2261953" y="1022196"/>
                </a:cubicBezTo>
                <a:close/>
              </a:path>
              <a:path w="2261953" h="1049982">
                <a:moveTo>
                  <a:pt x="2128865" y="956359"/>
                </a:moveTo>
                <a:cubicBezTo>
                  <a:pt x="2128865" y="987051"/>
                  <a:pt x="2103984" y="1011932"/>
                  <a:pt x="2073292" y="1011932"/>
                </a:cubicBezTo>
                <a:cubicBezTo>
                  <a:pt x="2042600" y="1011932"/>
                  <a:pt x="2017719" y="987051"/>
                  <a:pt x="2017719" y="956359"/>
                </a:cubicBezTo>
                <a:cubicBezTo>
                  <a:pt x="2017719" y="925667"/>
                  <a:pt x="2042600" y="900786"/>
                  <a:pt x="2073292" y="900786"/>
                </a:cubicBezTo>
                <a:cubicBezTo>
                  <a:pt x="2103984" y="900786"/>
                  <a:pt x="2128865" y="925667"/>
                  <a:pt x="2128865" y="956359"/>
                </a:cubicBezTo>
                <a:close/>
              </a:path>
              <a:path w="2261953" h="1049982">
                <a:moveTo>
                  <a:pt x="1944344" y="869474"/>
                </a:moveTo>
                <a:cubicBezTo>
                  <a:pt x="1944344" y="915512"/>
                  <a:pt x="1907023" y="952833"/>
                  <a:pt x="1860985" y="952833"/>
                </a:cubicBezTo>
                <a:cubicBezTo>
                  <a:pt x="1814947" y="952833"/>
                  <a:pt x="1777626" y="915512"/>
                  <a:pt x="1777626" y="869474"/>
                </a:cubicBezTo>
                <a:cubicBezTo>
                  <a:pt x="1777626" y="823436"/>
                  <a:pt x="1814947" y="786115"/>
                  <a:pt x="1860985" y="786115"/>
                </a:cubicBezTo>
                <a:cubicBezTo>
                  <a:pt x="1907023" y="786115"/>
                  <a:pt x="1944344" y="823436"/>
                  <a:pt x="1944344" y="869474"/>
                </a:cubicBezTo>
                <a:close/>
              </a:path>
              <a:path w="51485" h="45345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20" name="กลุ่ม 119"/>
          <p:cNvGrpSpPr/>
          <p:nvPr userDrawn="1"/>
        </p:nvGrpSpPr>
        <p:grpSpPr>
          <a:xfrm>
            <a:off x="10528709" y="-3936385"/>
            <a:ext cx="1139859" cy="3468232"/>
            <a:chOff x="7440136" y="733697"/>
            <a:chExt cx="854894" cy="2601174"/>
          </a:xfrm>
        </p:grpSpPr>
        <p:sp>
          <p:nvSpPr>
            <p:cNvPr id="121" name="รูปแบบอิสระ 120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2" name="กลุ่ม 121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23" name="หัวใจ 122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4" name="วงรี 123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190500" dir="2700000">
                  <a:schemeClr val="accent4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5" name="หัวใจ 124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6" name="วงรี 125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7" name="กลุ่ม 126"/>
          <p:cNvGrpSpPr/>
          <p:nvPr userDrawn="1"/>
        </p:nvGrpSpPr>
        <p:grpSpPr>
          <a:xfrm>
            <a:off x="945921" y="-3916825"/>
            <a:ext cx="1139859" cy="3468232"/>
            <a:chOff x="7440136" y="733697"/>
            <a:chExt cx="854894" cy="2601174"/>
          </a:xfrm>
        </p:grpSpPr>
        <p:sp>
          <p:nvSpPr>
            <p:cNvPr id="128" name="รูปแบบอิสระ 12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DFB3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9" name="กลุ่ม 12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30" name="หัวใจ 12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DFB3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1" name="วงรี 13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E8C6D2"/>
              </a:solidFill>
              <a:ln>
                <a:noFill/>
              </a:ln>
              <a:effectLst>
                <a:innerShdw blurRad="63500" dist="190500" dir="2700000">
                  <a:srgbClr val="DFB3C4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2" name="หัวใจ 13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3" name="วงรี 13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134" name="TextBox 133"/>
          <p:cNvSpPr txBox="1"/>
          <p:nvPr userDrawn="1"/>
        </p:nvSpPr>
        <p:spPr>
          <a:xfrm rot="1351072">
            <a:off x="4588571" y="1103723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 rot="21389866">
            <a:off x="7102452" y="2106016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6" name="สามเหลี่ยมหน้าจั่ว 135"/>
          <p:cNvSpPr/>
          <p:nvPr userDrawn="1"/>
        </p:nvSpPr>
        <p:spPr>
          <a:xfrm rot="20089558">
            <a:off x="7250928" y="868370"/>
            <a:ext cx="316405" cy="24034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7" name="สามเหลี่ยมหน้าจั่ว 136"/>
          <p:cNvSpPr/>
          <p:nvPr userDrawn="1"/>
        </p:nvSpPr>
        <p:spPr>
          <a:xfrm rot="1772264">
            <a:off x="4733536" y="2390365"/>
            <a:ext cx="230683" cy="19034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8" name="วงรี 137"/>
          <p:cNvSpPr/>
          <p:nvPr userDrawn="1"/>
        </p:nvSpPr>
        <p:spPr>
          <a:xfrm>
            <a:off x="3413891" y="1473543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9" name="วงรี 138"/>
          <p:cNvSpPr/>
          <p:nvPr userDrawn="1"/>
        </p:nvSpPr>
        <p:spPr>
          <a:xfrm>
            <a:off x="5664234" y="964828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0" name="วงรี 139"/>
          <p:cNvSpPr/>
          <p:nvPr userDrawn="1"/>
        </p:nvSpPr>
        <p:spPr>
          <a:xfrm>
            <a:off x="7659958" y="2586297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1" name="วงรี 140"/>
          <p:cNvSpPr/>
          <p:nvPr userDrawn="1"/>
        </p:nvSpPr>
        <p:spPr>
          <a:xfrm>
            <a:off x="8902033" y="1504412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2" name="TextBox 141"/>
          <p:cNvSpPr txBox="1"/>
          <p:nvPr userDrawn="1"/>
        </p:nvSpPr>
        <p:spPr>
          <a:xfrm rot="21389866">
            <a:off x="9479913" y="2891508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grpSp>
        <p:nvGrpSpPr>
          <p:cNvPr id="143" name="กลุ่ม 142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144" name="เมฆ 143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5" name="รูปภาพ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146" name="รูปภาพ 1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147" name="กลุ่ม 146"/>
          <p:cNvGrpSpPr/>
          <p:nvPr userDrawn="1"/>
        </p:nvGrpSpPr>
        <p:grpSpPr>
          <a:xfrm>
            <a:off x="10194989" y="-1564488"/>
            <a:ext cx="4005304" cy="2900781"/>
            <a:chOff x="7646242" y="-1173366"/>
            <a:chExt cx="3003978" cy="2175586"/>
          </a:xfrm>
        </p:grpSpPr>
        <p:sp>
          <p:nvSpPr>
            <p:cNvPr id="148" name="เมฆ 147"/>
            <p:cNvSpPr/>
            <p:nvPr/>
          </p:nvSpPr>
          <p:spPr>
            <a:xfrm rot="12665460" flipH="1">
              <a:off x="7646242" y="-117336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9" name="รูปภาพ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979" y="42494"/>
              <a:ext cx="344876" cy="370235"/>
            </a:xfrm>
            <a:prstGeom prst="rect">
              <a:avLst/>
            </a:prstGeom>
          </p:spPr>
        </p:pic>
        <p:pic>
          <p:nvPicPr>
            <p:cNvPr id="150" name="รูปภาพ 1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84096" y="555526"/>
              <a:ext cx="152400" cy="169377"/>
            </a:xfrm>
            <a:prstGeom prst="rect">
              <a:avLst/>
            </a:prstGeom>
          </p:spPr>
        </p:pic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449140" y="3540591"/>
            <a:ext cx="2252464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accent5"/>
                </a:solidFill>
                <a:effectLst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452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9765 L -0.00052 -1.27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4961E-6 C 0.01962 0.00246 0.03108 0.09528 0.02708 0.20166 C 0.02222 0.31452 0.00365 0.40086 -0.01615 0.39839 C -0.03576 0.39593 -0.05451 0.48381 -0.05885 0.59512 C -0.06302 0.70428 -0.05191 0.79648 -0.03212 0.79895 " pathEditMode="relative" rAng="5644820" ptsTypes="fffff">
                                      <p:cBhvr>
                                        <p:cTn id="3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39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0.60988 C -0.0198 -0.60988 -0.0349 -0.43549 -0.0349 -0.22377 C -0.0349 -0.00617 -0.0198 0.1679 4.44444E-6 0.1679 C 0.01979 0.1679 0.03489 0.34444 0.03489 0.55957 C 0.03489 0.7713 0.01979 0.94568 4.44444E-6 0.94568 " pathEditMode="relative" rAng="5400000" ptsTypes="fffff">
                                      <p:cBhvr>
                                        <p:cTn id="3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9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22222E-6 -0.50926 C 0.01962 -0.50926 0.03472 -0.36234 0.03507 -0.18827 C 0.03472 -0.00493 0.01962 0.1392 -0.00018 0.1392 C -0.01997 0.1392 -0.03507 0.28488 -0.0349 0.46389 C -0.03472 0.64352 -0.01997 0.78951 -0.00018 0.78951 " pathEditMode="relative" rAng="5400000" ptsTypes="fffff">
                                      <p:cBhvr>
                                        <p:cTn id="3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9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9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458 -0.54702 C -0.01493 -0.54702 -0.03646 -0.35985 -0.03646 -0.13351 C -0.03646 0.09868 -0.01493 0.28431 0.01458 0.28431 C 0.04357 0.28431 0.06632 0.4721 0.06632 0.70244 C 0.06632 0.92877 0.04357 1.11595 0.01458 1.11595 " pathEditMode="relative" rAng="5400000" ptsTypes="fffff">
                                      <p:cBhvr>
                                        <p:cTn id="3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3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1369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64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3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5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1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3" name="กลุ่ม 72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74" name="วงรี 7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สี่เหลี่ยมผืนผ้า 77"/>
          <p:cNvSpPr/>
          <p:nvPr userDrawn="1"/>
        </p:nvSpPr>
        <p:spPr>
          <a:xfrm>
            <a:off x="6189903" y="631832"/>
            <a:ext cx="5408715" cy="56804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7613193" y="367171"/>
            <a:ext cx="2799643" cy="627605"/>
          </a:xfrm>
          <a:prstGeom prst="rect">
            <a:avLst/>
          </a:prstGeom>
        </p:spPr>
      </p:pic>
      <p:sp>
        <p:nvSpPr>
          <p:cNvPr id="80" name="สี่เหลี่ยมผืนผ้า 79"/>
          <p:cNvSpPr/>
          <p:nvPr userDrawn="1"/>
        </p:nvSpPr>
        <p:spPr>
          <a:xfrm>
            <a:off x="512965" y="659384"/>
            <a:ext cx="5450505" cy="5680421"/>
          </a:xfrm>
          <a:prstGeom prst="rect">
            <a:avLst/>
          </a:prstGeom>
          <a:solidFill>
            <a:srgbClr val="E8C6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81" name="รูปภาพ 8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91819" r="69025" b="2346"/>
          <a:stretch/>
        </p:blipFill>
        <p:spPr>
          <a:xfrm>
            <a:off x="1926049" y="385416"/>
            <a:ext cx="2799643" cy="660979"/>
          </a:xfrm>
          <a:prstGeom prst="rect">
            <a:avLst/>
          </a:prstGeom>
        </p:spPr>
      </p:pic>
      <p:grpSp>
        <p:nvGrpSpPr>
          <p:cNvPr id="82" name="กลุ่ม 81"/>
          <p:cNvGrpSpPr/>
          <p:nvPr userDrawn="1"/>
        </p:nvGrpSpPr>
        <p:grpSpPr>
          <a:xfrm>
            <a:off x="-1308672" y="-1758005"/>
            <a:ext cx="2900781" cy="4005304"/>
            <a:chOff x="-981504" y="-1318504"/>
            <a:chExt cx="2175586" cy="3003978"/>
          </a:xfrm>
        </p:grpSpPr>
        <p:sp>
          <p:nvSpPr>
            <p:cNvPr id="83" name="เมฆ 82"/>
            <p:cNvSpPr/>
            <p:nvPr/>
          </p:nvSpPr>
          <p:spPr>
            <a:xfrm rot="18734514" flipH="1">
              <a:off x="-1395700" y="-9043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4" name="รูปภาพ 8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6289" y="517581"/>
              <a:ext cx="290462" cy="322818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59" y="107225"/>
              <a:ext cx="439513" cy="471831"/>
            </a:xfrm>
            <a:prstGeom prst="rect">
              <a:avLst/>
            </a:prstGeom>
          </p:spPr>
        </p:pic>
      </p:grpSp>
      <p:pic>
        <p:nvPicPr>
          <p:cNvPr id="86" name="รูปภาพ 8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3965">
            <a:off x="10901579" y="-163881"/>
            <a:ext cx="2414679" cy="2234960"/>
          </a:xfrm>
          <a:prstGeom prst="rect">
            <a:avLst/>
          </a:prstGeom>
        </p:spPr>
      </p:pic>
      <p:grpSp>
        <p:nvGrpSpPr>
          <p:cNvPr id="45" name="กลุ่ม 44"/>
          <p:cNvGrpSpPr/>
          <p:nvPr userDrawn="1"/>
        </p:nvGrpSpPr>
        <p:grpSpPr>
          <a:xfrm>
            <a:off x="623392" y="525252"/>
            <a:ext cx="10657184" cy="5688059"/>
            <a:chOff x="467544" y="393938"/>
            <a:chExt cx="7992888" cy="4266044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308471" y="39393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766967" y="3196517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4835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8366748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5663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076056" y="116760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537207" y="4355063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179509" y="550137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467544" y="156363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2" name="วงรี 91"/>
          <p:cNvSpPr/>
          <p:nvPr userDrawn="1"/>
        </p:nvSpPr>
        <p:spPr>
          <a:xfrm>
            <a:off x="512964" y="6588533"/>
            <a:ext cx="90283" cy="9028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3" name="วงรี 92"/>
          <p:cNvSpPr/>
          <p:nvPr userDrawn="1"/>
        </p:nvSpPr>
        <p:spPr>
          <a:xfrm>
            <a:off x="662044" y="6104486"/>
            <a:ext cx="135425" cy="135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4" name="วงรี 93"/>
          <p:cNvSpPr/>
          <p:nvPr userDrawn="1"/>
        </p:nvSpPr>
        <p:spPr>
          <a:xfrm>
            <a:off x="698297" y="6407945"/>
            <a:ext cx="153481" cy="1564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5" name="กลุ่ม 94"/>
          <p:cNvGrpSpPr/>
          <p:nvPr userDrawn="1"/>
        </p:nvGrpSpPr>
        <p:grpSpPr>
          <a:xfrm>
            <a:off x="463365" y="6281793"/>
            <a:ext cx="135425" cy="135425"/>
            <a:chOff x="8836702" y="4393654"/>
            <a:chExt cx="50304" cy="50304"/>
          </a:xfrm>
        </p:grpSpPr>
        <p:cxnSp>
          <p:nvCxnSpPr>
            <p:cNvPr id="96" name="ตัวเชื่อมต่อตรง 95"/>
            <p:cNvCxnSpPr/>
            <p:nvPr/>
          </p:nvCxnSpPr>
          <p:spPr>
            <a:xfrm>
              <a:off x="8861854" y="4393654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ตัวเชื่อมต่อตรง 96"/>
            <p:cNvCxnSpPr/>
            <p:nvPr/>
          </p:nvCxnSpPr>
          <p:spPr>
            <a:xfrm rot="16200000">
              <a:off x="8861854" y="4395241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กลุ่ม 97"/>
          <p:cNvGrpSpPr/>
          <p:nvPr userDrawn="1"/>
        </p:nvGrpSpPr>
        <p:grpSpPr>
          <a:xfrm>
            <a:off x="799402" y="5942546"/>
            <a:ext cx="67713" cy="67713"/>
            <a:chOff x="8986192" y="4546054"/>
            <a:chExt cx="50304" cy="50304"/>
          </a:xfrm>
        </p:grpSpPr>
        <p:cxnSp>
          <p:nvCxnSpPr>
            <p:cNvPr id="99" name="ตัวเชื่อมต่อตรง 98"/>
            <p:cNvCxnSpPr/>
            <p:nvPr/>
          </p:nvCxnSpPr>
          <p:spPr>
            <a:xfrm>
              <a:off x="9011344" y="4546054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ตัวเชื่อมต่อตรง 99"/>
            <p:cNvCxnSpPr/>
            <p:nvPr/>
          </p:nvCxnSpPr>
          <p:spPr>
            <a:xfrm rot="16200000">
              <a:off x="9011344" y="4547641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กลุ่ม 100"/>
          <p:cNvGrpSpPr/>
          <p:nvPr userDrawn="1"/>
        </p:nvGrpSpPr>
        <p:grpSpPr>
          <a:xfrm>
            <a:off x="-1625461" y="4628228"/>
            <a:ext cx="2900781" cy="4005304"/>
            <a:chOff x="-981504" y="3521205"/>
            <a:chExt cx="2175586" cy="3003978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102" name="เมฆ 101"/>
            <p:cNvSpPr/>
            <p:nvPr/>
          </p:nvSpPr>
          <p:spPr>
            <a:xfrm rot="2865486">
              <a:off x="-1395700" y="393540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4" name="เมฆ 103"/>
            <p:cNvSpPr/>
            <p:nvPr/>
          </p:nvSpPr>
          <p:spPr>
            <a:xfrm rot="2699824">
              <a:off x="-460706" y="4358235"/>
              <a:ext cx="1613285" cy="85382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05" name="รูปภาพ 10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30" y="6261268"/>
            <a:ext cx="498647" cy="5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43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กลุ่ม 26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28" name="สี่เหลี่ยมผืนผ้า 27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29" name="กลุ่ม 28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30" name="กลุ่ม 29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44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กลุ่ม 30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32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3857025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479" y="216977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เมฆ 5"/>
          <p:cNvSpPr/>
          <p:nvPr userDrawn="1"/>
        </p:nvSpPr>
        <p:spPr>
          <a:xfrm rot="12710092" flipH="1">
            <a:off x="9898236" y="-1301453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" name="กลุ่ม 6"/>
          <p:cNvGrpSpPr/>
          <p:nvPr userDrawn="1"/>
        </p:nvGrpSpPr>
        <p:grpSpPr>
          <a:xfrm>
            <a:off x="554660" y="125888"/>
            <a:ext cx="3015709" cy="600000"/>
            <a:chOff x="3289945" y="3405879"/>
            <a:chExt cx="2261782" cy="450000"/>
          </a:xfrm>
        </p:grpSpPr>
        <p:sp>
          <p:nvSpPr>
            <p:cNvPr id="8" name="วงรี 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2" name="รูปภาพ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55" y="3793803"/>
            <a:ext cx="2154887" cy="304045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582447" y="-3537"/>
            <a:ext cx="1451773" cy="145885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977">
            <a:off x="11593368" y="1310623"/>
            <a:ext cx="334520" cy="359117"/>
          </a:xfrm>
          <a:prstGeom prst="rect">
            <a:avLst/>
          </a:prstGeom>
        </p:spPr>
      </p:pic>
      <p:sp>
        <p:nvSpPr>
          <p:cNvPr id="15" name="วงรี 14"/>
          <p:cNvSpPr/>
          <p:nvPr userDrawn="1"/>
        </p:nvSpPr>
        <p:spPr>
          <a:xfrm>
            <a:off x="605615" y="5049371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" name="วงรี 15"/>
          <p:cNvSpPr/>
          <p:nvPr userDrawn="1"/>
        </p:nvSpPr>
        <p:spPr>
          <a:xfrm>
            <a:off x="701625" y="4835482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" name="วงรี 16"/>
          <p:cNvSpPr/>
          <p:nvPr userDrawn="1"/>
        </p:nvSpPr>
        <p:spPr>
          <a:xfrm>
            <a:off x="547263" y="4612371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8" name="วงรี 17"/>
          <p:cNvSpPr/>
          <p:nvPr userDrawn="1"/>
        </p:nvSpPr>
        <p:spPr>
          <a:xfrm flipH="1">
            <a:off x="1031757" y="5502698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9" name="วงรี 18"/>
          <p:cNvSpPr/>
          <p:nvPr userDrawn="1"/>
        </p:nvSpPr>
        <p:spPr>
          <a:xfrm flipH="1">
            <a:off x="935747" y="5288809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20" name="วงรี 19"/>
          <p:cNvSpPr/>
          <p:nvPr userDrawn="1"/>
        </p:nvSpPr>
        <p:spPr>
          <a:xfrm flipH="1">
            <a:off x="1090109" y="5065698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21" name="กลุ่ม 20"/>
          <p:cNvGrpSpPr/>
          <p:nvPr userDrawn="1"/>
        </p:nvGrpSpPr>
        <p:grpSpPr>
          <a:xfrm>
            <a:off x="-1447992" y="5253203"/>
            <a:ext cx="4005304" cy="3400101"/>
            <a:chOff x="-1085994" y="3939902"/>
            <a:chExt cx="3003978" cy="2550076"/>
          </a:xfrm>
        </p:grpSpPr>
        <p:sp>
          <p:nvSpPr>
            <p:cNvPr id="22" name="เมฆ 21"/>
            <p:cNvSpPr/>
            <p:nvPr/>
          </p:nvSpPr>
          <p:spPr>
            <a:xfrm rot="2016124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7843">
              <a:off x="-8675" y="4035585"/>
              <a:ext cx="415932" cy="446516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3" y="3939902"/>
              <a:ext cx="956993" cy="103013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rot="17575977">
              <a:off x="857876" y="4710868"/>
              <a:ext cx="290462" cy="322818"/>
            </a:xfrm>
            <a:prstGeom prst="rect">
              <a:avLst/>
            </a:prstGeom>
          </p:spPr>
        </p:pic>
      </p:grpSp>
      <p:pic>
        <p:nvPicPr>
          <p:cNvPr id="26" name="รูปภาพ 2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7575977">
            <a:off x="10660529" y="83707"/>
            <a:ext cx="272689" cy="3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907" y="87741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8587484" y="96259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3" name="กลุ่ม 62"/>
          <p:cNvGrpSpPr/>
          <p:nvPr userDrawn="1"/>
        </p:nvGrpSpPr>
        <p:grpSpPr>
          <a:xfrm>
            <a:off x="-540219" y="5988729"/>
            <a:ext cx="13038619" cy="3208919"/>
            <a:chOff x="-405164" y="4491545"/>
            <a:chExt cx="9778964" cy="2406689"/>
          </a:xfrm>
          <a:effectLst>
            <a:outerShdw blurRad="63500" sx="101000" sy="101000" algn="ctr" rotWithShape="0">
              <a:schemeClr val="accent4">
                <a:alpha val="40000"/>
              </a:schemeClr>
            </a:outerShdw>
          </a:effectLst>
        </p:grpSpPr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273">
              <a:off x="519787" y="4519318"/>
              <a:ext cx="327561" cy="381162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475">
              <a:off x="4253625" y="4491545"/>
              <a:ext cx="353156" cy="568121"/>
            </a:xfrm>
            <a:prstGeom prst="rect">
              <a:avLst/>
            </a:prstGeom>
          </p:spPr>
        </p:pic>
        <p:sp>
          <p:nvSpPr>
            <p:cNvPr id="66" name="เมฆ 65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เมฆ 6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3014">
              <a:off x="6644722" y="4629646"/>
              <a:ext cx="406691" cy="561621"/>
            </a:xfrm>
            <a:prstGeom prst="rect">
              <a:avLst/>
            </a:prstGeom>
          </p:spPr>
        </p:pic>
        <p:sp>
          <p:nvSpPr>
            <p:cNvPr id="69" name="เมฆ 6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เมฆ 69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199845" y="4672233"/>
              <a:ext cx="279890" cy="311068"/>
            </a:xfrm>
            <a:prstGeom prst="rect">
              <a:avLst/>
            </a:prstGeom>
          </p:spPr>
        </p:pic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grpSp>
        <p:nvGrpSpPr>
          <p:cNvPr id="76" name="กลุ่ม 75"/>
          <p:cNvGrpSpPr/>
          <p:nvPr userDrawn="1"/>
        </p:nvGrpSpPr>
        <p:grpSpPr>
          <a:xfrm>
            <a:off x="-1902113" y="-1598942"/>
            <a:ext cx="4005304" cy="3384020"/>
            <a:chOff x="-1426585" y="-1199208"/>
            <a:chExt cx="3003978" cy="2538015"/>
          </a:xfrm>
        </p:grpSpPr>
        <p:sp>
          <p:nvSpPr>
            <p:cNvPr id="77" name="เมฆ 76"/>
            <p:cNvSpPr/>
            <p:nvPr/>
          </p:nvSpPr>
          <p:spPr>
            <a:xfrm rot="9276667">
              <a:off x="-1426585" y="-11992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2432">
              <a:off x="-117159" y="-16108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67458" y="1027739"/>
              <a:ext cx="279890" cy="311068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" y="12303"/>
              <a:ext cx="207247" cy="222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8216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7" name="เมฆ 56"/>
          <p:cNvSpPr/>
          <p:nvPr userDrawn="1"/>
        </p:nvSpPr>
        <p:spPr>
          <a:xfrm rot="14044977">
            <a:off x="10151288" y="-1629121"/>
            <a:ext cx="4005304" cy="296204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431372" y="52036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9" name="กลุ่ม 68"/>
          <p:cNvGrpSpPr/>
          <p:nvPr userDrawn="1"/>
        </p:nvGrpSpPr>
        <p:grpSpPr>
          <a:xfrm>
            <a:off x="-540219" y="6066424"/>
            <a:ext cx="13038619" cy="3131223"/>
            <a:chOff x="-405164" y="4549817"/>
            <a:chExt cx="9778964" cy="2348417"/>
          </a:xfrm>
          <a:effectLst>
            <a:outerShdw blurRad="50800" dist="12700" dir="16200000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581">
              <a:off x="1690900" y="4549817"/>
              <a:ext cx="310808" cy="499996"/>
            </a:xfrm>
            <a:prstGeom prst="rect">
              <a:avLst/>
            </a:prstGeom>
          </p:spPr>
        </p:pic>
        <p:sp>
          <p:nvSpPr>
            <p:cNvPr id="72" name="เมฆ 71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>
              <a:off x="6615960" y="4637797"/>
              <a:ext cx="379045" cy="523443"/>
            </a:xfrm>
            <a:prstGeom prst="rect">
              <a:avLst/>
            </a:prstGeom>
          </p:spPr>
        </p:pic>
        <p:sp>
          <p:nvSpPr>
            <p:cNvPr id="74" name="เมฆ 73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405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76" name="เมฆ 75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7" name="รูปภาพ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1" name="รูปภาพ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sp>
        <p:nvSpPr>
          <p:cNvPr id="83" name="ตัวแทนแผนภูมิ 82"/>
          <p:cNvSpPr>
            <a:spLocks noGrp="1"/>
          </p:cNvSpPr>
          <p:nvPr>
            <p:ph type="chart" sz="quarter" idx="13"/>
          </p:nvPr>
        </p:nvSpPr>
        <p:spPr>
          <a:xfrm>
            <a:off x="746678" y="1736872"/>
            <a:ext cx="5389033" cy="404918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pic>
        <p:nvPicPr>
          <p:cNvPr id="84" name="รูปภาพ 8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59" y="352038"/>
            <a:ext cx="1577872" cy="1196129"/>
          </a:xfrm>
          <a:prstGeom prst="rect">
            <a:avLst/>
          </a:prstGeom>
        </p:spPr>
      </p:pic>
      <p:sp>
        <p:nvSpPr>
          <p:cNvPr id="85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885744" y="1891083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DAA2B6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6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7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885744" y="3316842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8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885744" y="4121705"/>
            <a:ext cx="4366872" cy="459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89" name="ตัวแทนข้อความ 3"/>
          <p:cNvSpPr>
            <a:spLocks noGrp="1"/>
          </p:cNvSpPr>
          <p:nvPr>
            <p:ph type="body" sz="half" idx="17"/>
          </p:nvPr>
        </p:nvSpPr>
        <p:spPr>
          <a:xfrm>
            <a:off x="6890540" y="4677141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90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6890540" y="5482003"/>
            <a:ext cx="4366872" cy="446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6528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7776" y="645743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240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72864" y="-2002655"/>
            <a:ext cx="2900781" cy="4005304"/>
            <a:chOff x="-1104648" y="-1501991"/>
            <a:chExt cx="2175586" cy="3003978"/>
          </a:xfrm>
        </p:grpSpPr>
        <p:sp>
          <p:nvSpPr>
            <p:cNvPr id="63" name="เมฆ 62"/>
            <p:cNvSpPr/>
            <p:nvPr/>
          </p:nvSpPr>
          <p:spPr>
            <a:xfrm rot="18571014" flipH="1">
              <a:off x="-1518844" y="-1087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64" name="กลุ่ม 63"/>
            <p:cNvGrpSpPr/>
            <p:nvPr/>
          </p:nvGrpSpPr>
          <p:grpSpPr>
            <a:xfrm>
              <a:off x="48876" y="38133"/>
              <a:ext cx="772571" cy="749629"/>
              <a:chOff x="48876" y="38133"/>
              <a:chExt cx="772571" cy="749629"/>
            </a:xfrm>
          </p:grpSpPr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81959">
                <a:off x="48876" y="382501"/>
                <a:ext cx="380700" cy="405261"/>
              </a:xfrm>
              <a:prstGeom prst="rect">
                <a:avLst/>
              </a:prstGeom>
            </p:spPr>
          </p:pic>
          <p:pic>
            <p:nvPicPr>
              <p:cNvPr id="66" name="รูปภาพ 6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30985" y="38133"/>
                <a:ext cx="290462" cy="322818"/>
              </a:xfrm>
              <a:prstGeom prst="rect">
                <a:avLst/>
              </a:prstGeom>
            </p:spPr>
          </p:pic>
        </p:grpSp>
      </p:grpSp>
      <p:grpSp>
        <p:nvGrpSpPr>
          <p:cNvPr id="67" name="กลุ่ม 66"/>
          <p:cNvGrpSpPr/>
          <p:nvPr userDrawn="1"/>
        </p:nvGrpSpPr>
        <p:grpSpPr>
          <a:xfrm>
            <a:off x="11184567" y="4765219"/>
            <a:ext cx="2900781" cy="4005304"/>
            <a:chOff x="8388424" y="3573914"/>
            <a:chExt cx="2175586" cy="3003978"/>
          </a:xfrm>
        </p:grpSpPr>
        <p:sp>
          <p:nvSpPr>
            <p:cNvPr id="68" name="เมฆ 67"/>
            <p:cNvSpPr/>
            <p:nvPr/>
          </p:nvSpPr>
          <p:spPr>
            <a:xfrm rot="18571014" flipH="1">
              <a:off x="7974228" y="398811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8802115" y="4521690"/>
              <a:ext cx="227780" cy="244529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511653" y="4765304"/>
              <a:ext cx="290462" cy="32281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9908537" y="-1504431"/>
            <a:ext cx="4005304" cy="3007051"/>
            <a:chOff x="7431403" y="-1128323"/>
            <a:chExt cx="3003978" cy="2255288"/>
          </a:xfrm>
        </p:grpSpPr>
        <p:grpSp>
          <p:nvGrpSpPr>
            <p:cNvPr id="72" name="กลุ่ม 71"/>
            <p:cNvGrpSpPr/>
            <p:nvPr/>
          </p:nvGrpSpPr>
          <p:grpSpPr>
            <a:xfrm>
              <a:off x="7431403" y="-1128323"/>
              <a:ext cx="3003978" cy="2255288"/>
              <a:chOff x="7538590" y="-1209733"/>
              <a:chExt cx="3003978" cy="2255288"/>
            </a:xfrm>
          </p:grpSpPr>
          <p:sp>
            <p:nvSpPr>
              <p:cNvPr id="75" name="เมฆ 74"/>
              <p:cNvSpPr/>
              <p:nvPr/>
            </p:nvSpPr>
            <p:spPr>
              <a:xfrm rot="12718345" flipH="1">
                <a:off x="7538590" y="-120973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76" name="รูปภาพ 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8001280" y="-45931"/>
                <a:ext cx="1088830" cy="1094141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</p:pic>
        </p:grp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7969721" y="88700"/>
              <a:ext cx="227780" cy="244529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81959">
              <a:off x="8874659" y="847094"/>
              <a:ext cx="221840" cy="236152"/>
            </a:xfrm>
            <a:prstGeom prst="rect">
              <a:avLst/>
            </a:prstGeom>
          </p:spPr>
        </p:pic>
      </p:grpSp>
      <p:sp>
        <p:nvSpPr>
          <p:cNvPr id="77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78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4048420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071241" y="262388"/>
            <a:ext cx="5540073" cy="5515257"/>
            <a:chOff x="4553429" y="196789"/>
            <a:chExt cx="4155055" cy="4136443"/>
          </a:xfrm>
        </p:grpSpPr>
        <p:grpSp>
          <p:nvGrpSpPr>
            <p:cNvPr id="58" name="กลุ่ม 57"/>
            <p:cNvGrpSpPr/>
            <p:nvPr/>
          </p:nvGrpSpPr>
          <p:grpSpPr>
            <a:xfrm>
              <a:off x="4553429" y="1257869"/>
              <a:ext cx="4155055" cy="3075363"/>
              <a:chOff x="4100154" y="1257869"/>
              <a:chExt cx="4155055" cy="3186089"/>
            </a:xfrm>
          </p:grpSpPr>
          <p:sp>
            <p:nvSpPr>
              <p:cNvPr id="60" name="รูปแบบอิสระ 59"/>
              <p:cNvSpPr/>
              <p:nvPr/>
            </p:nvSpPr>
            <p:spPr>
              <a:xfrm>
                <a:off x="4303283" y="1357254"/>
                <a:ext cx="3951926" cy="3086704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61" name="รูปแบบอิสระ 60"/>
              <p:cNvSpPr/>
              <p:nvPr/>
            </p:nvSpPr>
            <p:spPr>
              <a:xfrm>
                <a:off x="4100154" y="1257869"/>
                <a:ext cx="4051049" cy="3075362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7471741" y="196789"/>
              <a:ext cx="1132861" cy="1598420"/>
            </a:xfrm>
            <a:prstGeom prst="rect">
              <a:avLst/>
            </a:prstGeom>
          </p:spPr>
        </p:pic>
      </p:grpSp>
      <p:grpSp>
        <p:nvGrpSpPr>
          <p:cNvPr id="62" name="กลุ่ม 61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63" name="วงรี 62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วงรี 64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วงรี 65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7" name="กลุ่ม 66"/>
          <p:cNvGrpSpPr/>
          <p:nvPr userDrawn="1"/>
        </p:nvGrpSpPr>
        <p:grpSpPr>
          <a:xfrm>
            <a:off x="605616" y="1419631"/>
            <a:ext cx="5162501" cy="4985700"/>
            <a:chOff x="454211" y="1064723"/>
            <a:chExt cx="3871876" cy="3739275"/>
          </a:xfrm>
        </p:grpSpPr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11" y="1064723"/>
              <a:ext cx="3871876" cy="3739275"/>
            </a:xfrm>
            <a:prstGeom prst="rect">
              <a:avLst/>
            </a:prstGeom>
          </p:spPr>
        </p:pic>
        <p:sp>
          <p:nvSpPr>
            <p:cNvPr id="69" name="วงรี 68"/>
            <p:cNvSpPr/>
            <p:nvPr/>
          </p:nvSpPr>
          <p:spPr>
            <a:xfrm>
              <a:off x="847896" y="1461210"/>
              <a:ext cx="3041368" cy="29028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0" name="กลุ่ม 69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71" name="เมฆ 70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74" name="กลุ่ม 73"/>
          <p:cNvGrpSpPr/>
          <p:nvPr userDrawn="1"/>
        </p:nvGrpSpPr>
        <p:grpSpPr>
          <a:xfrm>
            <a:off x="-1404669" y="-1777268"/>
            <a:ext cx="3235280" cy="4005304"/>
            <a:chOff x="-1053502" y="-1332951"/>
            <a:chExt cx="2426460" cy="3003978"/>
          </a:xfrm>
        </p:grpSpPr>
        <p:sp>
          <p:nvSpPr>
            <p:cNvPr id="75" name="เมฆ 74"/>
            <p:cNvSpPr/>
            <p:nvPr/>
          </p:nvSpPr>
          <p:spPr>
            <a:xfrm rot="7546496" flipH="1">
              <a:off x="-1467698" y="-91875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281473" y="166384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91" y="34719"/>
              <a:ext cx="344876" cy="370235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9" y="704071"/>
              <a:ext cx="152400" cy="169377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5600" y="39929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80" name="ตัวแทนรูปภาพ 79"/>
          <p:cNvSpPr>
            <a:spLocks noGrp="1"/>
          </p:cNvSpPr>
          <p:nvPr>
            <p:ph type="pic" sz="quarter" idx="13"/>
          </p:nvPr>
        </p:nvSpPr>
        <p:spPr>
          <a:xfrm>
            <a:off x="1101184" y="1947333"/>
            <a:ext cx="4084501" cy="3871384"/>
          </a:xfrm>
          <a:prstGeom prst="ellips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70071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77515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70247" y="15752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2161644" y="-1331727"/>
            <a:ext cx="4005304" cy="2900781"/>
            <a:chOff x="-1621233" y="-99879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8811681">
              <a:off x="-1621233" y="-998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429109" y="112817"/>
              <a:ext cx="340212" cy="362161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7" y="581369"/>
              <a:ext cx="224409" cy="249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361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0612" y="656659"/>
            <a:ext cx="1014582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20328" y="5665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643599" y="5619260"/>
            <a:ext cx="4005304" cy="2900781"/>
            <a:chOff x="-1232699" y="421444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631747" flipH="1">
              <a:off x="-1232699" y="421444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267219" y="442608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28818" y="4926409"/>
              <a:ext cx="139969" cy="155561"/>
            </a:xfrm>
            <a:prstGeom prst="rect">
              <a:avLst/>
            </a:prstGeom>
          </p:spPr>
        </p:pic>
      </p:grpSp>
      <p:sp>
        <p:nvSpPr>
          <p:cNvPr id="66" name="วงรี 65"/>
          <p:cNvSpPr/>
          <p:nvPr userDrawn="1"/>
        </p:nvSpPr>
        <p:spPr>
          <a:xfrm>
            <a:off x="11525419" y="5339062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7" name="วงรี 66"/>
          <p:cNvSpPr/>
          <p:nvPr userDrawn="1"/>
        </p:nvSpPr>
        <p:spPr>
          <a:xfrm>
            <a:off x="11621429" y="5125173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8" name="วงรี 67"/>
          <p:cNvSpPr/>
          <p:nvPr userDrawn="1"/>
        </p:nvSpPr>
        <p:spPr>
          <a:xfrm>
            <a:off x="11467067" y="4902062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9" name="วงรี 68"/>
          <p:cNvSpPr/>
          <p:nvPr userDrawn="1"/>
        </p:nvSpPr>
        <p:spPr>
          <a:xfrm flipH="1">
            <a:off x="11184565" y="5881379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0" name="วงรี 69"/>
          <p:cNvSpPr/>
          <p:nvPr userDrawn="1"/>
        </p:nvSpPr>
        <p:spPr>
          <a:xfrm flipH="1">
            <a:off x="11088555" y="5667490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1" name="วงรี 70"/>
          <p:cNvSpPr/>
          <p:nvPr userDrawn="1"/>
        </p:nvSpPr>
        <p:spPr>
          <a:xfrm flipH="1">
            <a:off x="11242917" y="5444379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2" name="กลุ่ม 71"/>
          <p:cNvGrpSpPr/>
          <p:nvPr userDrawn="1"/>
        </p:nvGrpSpPr>
        <p:grpSpPr>
          <a:xfrm>
            <a:off x="10264921" y="5511865"/>
            <a:ext cx="4005304" cy="3101032"/>
            <a:chOff x="7698691" y="4133899"/>
            <a:chExt cx="3003978" cy="2325774"/>
          </a:xfrm>
        </p:grpSpPr>
        <p:sp>
          <p:nvSpPr>
            <p:cNvPr id="73" name="เมฆ 72"/>
            <p:cNvSpPr/>
            <p:nvPr/>
          </p:nvSpPr>
          <p:spPr>
            <a:xfrm rot="19399497" flipH="1">
              <a:off x="7698691" y="428408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8774" y="4133899"/>
              <a:ext cx="956993" cy="1030139"/>
            </a:xfrm>
            <a:prstGeom prst="rect">
              <a:avLst/>
            </a:prstGeom>
          </p:spPr>
        </p:pic>
      </p:grpSp>
      <p:grpSp>
        <p:nvGrpSpPr>
          <p:cNvPr id="75" name="กลุ่ม 74"/>
          <p:cNvGrpSpPr/>
          <p:nvPr userDrawn="1"/>
        </p:nvGrpSpPr>
        <p:grpSpPr>
          <a:xfrm>
            <a:off x="10194989" y="-1564486"/>
            <a:ext cx="4005304" cy="3325172"/>
            <a:chOff x="7646242" y="-1173366"/>
            <a:chExt cx="3003978" cy="2493879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7646242" y="-1173366"/>
              <a:ext cx="3003978" cy="2175586"/>
              <a:chOff x="7646242" y="-1173366"/>
              <a:chExt cx="3003978" cy="2175586"/>
            </a:xfrm>
          </p:grpSpPr>
          <p:sp>
            <p:nvSpPr>
              <p:cNvPr id="79" name="เมฆ 78"/>
              <p:cNvSpPr/>
              <p:nvPr/>
            </p:nvSpPr>
            <p:spPr>
              <a:xfrm rot="12665460" flipH="1">
                <a:off x="7646242" y="-1173366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80" name="รูปภาพ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99349">
                <a:off x="8820472" y="66491"/>
                <a:ext cx="229657" cy="246544"/>
              </a:xfrm>
              <a:prstGeom prst="rect">
                <a:avLst/>
              </a:prstGeom>
            </p:spPr>
          </p:pic>
          <p:pic>
            <p:nvPicPr>
              <p:cNvPr id="81" name="รูปภาพ 8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7669898" y="404338"/>
                <a:ext cx="152400" cy="169377"/>
              </a:xfrm>
              <a:prstGeom prst="rect">
                <a:avLst/>
              </a:prstGeom>
            </p:spPr>
          </p:pic>
        </p:grpSp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30425"/>
              <a:ext cx="1225696" cy="929157"/>
            </a:xfrm>
            <a:prstGeom prst="rect">
              <a:avLst/>
            </a:prstGeom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0593">
              <a:off x="8676195" y="1028818"/>
              <a:ext cx="274017" cy="291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120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กลุ่ม 43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กลุ่ม 68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70" name="บวก 6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บวก 7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บวก 7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บวก 7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วงรี 7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สามเหลี่ยมหน้าจั่ว 7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8" name="สามเหลี่ยมหน้าจั่ว 7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9" name="สามเหลี่ยมหน้าจั่ว 7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0" name="สามเหลี่ยมหน้าจั่ว 7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วงรี 8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เมฆ 44"/>
          <p:cNvSpPr/>
          <p:nvPr userDrawn="1"/>
        </p:nvSpPr>
        <p:spPr>
          <a:xfrm rot="18751988" flipV="1">
            <a:off x="-1765219" y="-1450392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6" name="รูปแบบอิสระ 45"/>
          <p:cNvSpPr/>
          <p:nvPr userDrawn="1"/>
        </p:nvSpPr>
        <p:spPr>
          <a:xfrm>
            <a:off x="2858944" y="790535"/>
            <a:ext cx="8549459" cy="5127152"/>
          </a:xfrm>
          <a:custGeom>
            <a:avLst/>
            <a:gdLst>
              <a:gd name="connsiteX0" fmla="*/ 807590 w 5016959"/>
              <a:gd name="connsiteY0" fmla="*/ 21546 h 3837683"/>
              <a:gd name="connsiteX1" fmla="*/ 215919 w 5016959"/>
              <a:gd name="connsiteY1" fmla="*/ 473367 h 3837683"/>
              <a:gd name="connsiteX2" fmla="*/ 162131 w 5016959"/>
              <a:gd name="connsiteY2" fmla="*/ 1258675 h 3837683"/>
              <a:gd name="connsiteX3" fmla="*/ 766 w 5016959"/>
              <a:gd name="connsiteY3" fmla="*/ 1882619 h 3837683"/>
              <a:gd name="connsiteX4" fmla="*/ 108343 w 5016959"/>
              <a:gd name="connsiteY4" fmla="*/ 2560350 h 3837683"/>
              <a:gd name="connsiteX5" fmla="*/ 269707 w 5016959"/>
              <a:gd name="connsiteY5" fmla="*/ 3431720 h 3837683"/>
              <a:gd name="connsiteX6" fmla="*/ 764559 w 5016959"/>
              <a:gd name="connsiteY6" fmla="*/ 3765207 h 3837683"/>
              <a:gd name="connsiteX7" fmla="*/ 1141077 w 5016959"/>
              <a:gd name="connsiteY7" fmla="*/ 3689903 h 3837683"/>
              <a:gd name="connsiteX8" fmla="*/ 1388503 w 5016959"/>
              <a:gd name="connsiteY8" fmla="*/ 3829753 h 3837683"/>
              <a:gd name="connsiteX9" fmla="*/ 1711232 w 5016959"/>
              <a:gd name="connsiteY9" fmla="*/ 3818995 h 3837683"/>
              <a:gd name="connsiteX10" fmla="*/ 1894112 w 5016959"/>
              <a:gd name="connsiteY10" fmla="*/ 3808237 h 3837683"/>
              <a:gd name="connsiteX11" fmla="*/ 2001689 w 5016959"/>
              <a:gd name="connsiteY11" fmla="*/ 3743692 h 3837683"/>
              <a:gd name="connsiteX12" fmla="*/ 2808512 w 5016959"/>
              <a:gd name="connsiteY12" fmla="*/ 3808237 h 3837683"/>
              <a:gd name="connsiteX13" fmla="*/ 3400183 w 5016959"/>
              <a:gd name="connsiteY13" fmla="*/ 3668388 h 3837683"/>
              <a:gd name="connsiteX14" fmla="*/ 4260794 w 5016959"/>
              <a:gd name="connsiteY14" fmla="*/ 3689903 h 3837683"/>
              <a:gd name="connsiteX15" fmla="*/ 4852465 w 5016959"/>
              <a:gd name="connsiteY15" fmla="*/ 3281113 h 3837683"/>
              <a:gd name="connsiteX16" fmla="*/ 4927769 w 5016959"/>
              <a:gd name="connsiteY16" fmla="*/ 2194590 h 3837683"/>
              <a:gd name="connsiteX17" fmla="*/ 5013830 w 5016959"/>
              <a:gd name="connsiteY17" fmla="*/ 1140341 h 3837683"/>
              <a:gd name="connsiteX18" fmla="*/ 4809434 w 5016959"/>
              <a:gd name="connsiteY18" fmla="*/ 548670 h 3837683"/>
              <a:gd name="connsiteX19" fmla="*/ 4174733 w 5016959"/>
              <a:gd name="connsiteY19" fmla="*/ 118364 h 3837683"/>
              <a:gd name="connsiteX20" fmla="*/ 3948823 w 5016959"/>
              <a:gd name="connsiteY20" fmla="*/ 96849 h 3837683"/>
              <a:gd name="connsiteX21" fmla="*/ 3733670 w 5016959"/>
              <a:gd name="connsiteY21" fmla="*/ 30 h 3837683"/>
              <a:gd name="connsiteX22" fmla="*/ 3055938 w 5016959"/>
              <a:gd name="connsiteY22" fmla="*/ 107607 h 3837683"/>
              <a:gd name="connsiteX23" fmla="*/ 2507298 w 5016959"/>
              <a:gd name="connsiteY23" fmla="*/ 30 h 3837683"/>
              <a:gd name="connsiteX24" fmla="*/ 2507298 w 5016959"/>
              <a:gd name="connsiteY24" fmla="*/ 30 h 3837683"/>
              <a:gd name="connsiteX25" fmla="*/ 2087750 w 5016959"/>
              <a:gd name="connsiteY25" fmla="*/ 53819 h 3837683"/>
              <a:gd name="connsiteX26" fmla="*/ 807590 w 5016959"/>
              <a:gd name="connsiteY26" fmla="*/ 21546 h 3837683"/>
              <a:gd name="connsiteX0" fmla="*/ 807590 w 5016959"/>
              <a:gd name="connsiteY0" fmla="*/ 21546 h 3839713"/>
              <a:gd name="connsiteX1" fmla="*/ 215919 w 5016959"/>
              <a:gd name="connsiteY1" fmla="*/ 473367 h 3839713"/>
              <a:gd name="connsiteX2" fmla="*/ 162131 w 5016959"/>
              <a:gd name="connsiteY2" fmla="*/ 1258675 h 3839713"/>
              <a:gd name="connsiteX3" fmla="*/ 766 w 5016959"/>
              <a:gd name="connsiteY3" fmla="*/ 1882619 h 3839713"/>
              <a:gd name="connsiteX4" fmla="*/ 108343 w 5016959"/>
              <a:gd name="connsiteY4" fmla="*/ 2560350 h 3839713"/>
              <a:gd name="connsiteX5" fmla="*/ 269707 w 5016959"/>
              <a:gd name="connsiteY5" fmla="*/ 3431720 h 3839713"/>
              <a:gd name="connsiteX6" fmla="*/ 764559 w 5016959"/>
              <a:gd name="connsiteY6" fmla="*/ 3765207 h 3839713"/>
              <a:gd name="connsiteX7" fmla="*/ 1141077 w 5016959"/>
              <a:gd name="connsiteY7" fmla="*/ 3689903 h 3839713"/>
              <a:gd name="connsiteX8" fmla="*/ 1388503 w 5016959"/>
              <a:gd name="connsiteY8" fmla="*/ 3829753 h 3839713"/>
              <a:gd name="connsiteX9" fmla="*/ 1711232 w 5016959"/>
              <a:gd name="connsiteY9" fmla="*/ 3818995 h 3839713"/>
              <a:gd name="connsiteX10" fmla="*/ 2001689 w 5016959"/>
              <a:gd name="connsiteY10" fmla="*/ 3743692 h 3839713"/>
              <a:gd name="connsiteX11" fmla="*/ 2808512 w 5016959"/>
              <a:gd name="connsiteY11" fmla="*/ 3808237 h 3839713"/>
              <a:gd name="connsiteX12" fmla="*/ 3400183 w 5016959"/>
              <a:gd name="connsiteY12" fmla="*/ 3668388 h 3839713"/>
              <a:gd name="connsiteX13" fmla="*/ 4260794 w 5016959"/>
              <a:gd name="connsiteY13" fmla="*/ 3689903 h 3839713"/>
              <a:gd name="connsiteX14" fmla="*/ 4852465 w 5016959"/>
              <a:gd name="connsiteY14" fmla="*/ 3281113 h 3839713"/>
              <a:gd name="connsiteX15" fmla="*/ 4927769 w 5016959"/>
              <a:gd name="connsiteY15" fmla="*/ 2194590 h 3839713"/>
              <a:gd name="connsiteX16" fmla="*/ 5013830 w 5016959"/>
              <a:gd name="connsiteY16" fmla="*/ 1140341 h 3839713"/>
              <a:gd name="connsiteX17" fmla="*/ 4809434 w 5016959"/>
              <a:gd name="connsiteY17" fmla="*/ 548670 h 3839713"/>
              <a:gd name="connsiteX18" fmla="*/ 4174733 w 5016959"/>
              <a:gd name="connsiteY18" fmla="*/ 118364 h 3839713"/>
              <a:gd name="connsiteX19" fmla="*/ 3948823 w 5016959"/>
              <a:gd name="connsiteY19" fmla="*/ 96849 h 3839713"/>
              <a:gd name="connsiteX20" fmla="*/ 3733670 w 5016959"/>
              <a:gd name="connsiteY20" fmla="*/ 30 h 3839713"/>
              <a:gd name="connsiteX21" fmla="*/ 3055938 w 5016959"/>
              <a:gd name="connsiteY21" fmla="*/ 107607 h 3839713"/>
              <a:gd name="connsiteX22" fmla="*/ 2507298 w 5016959"/>
              <a:gd name="connsiteY22" fmla="*/ 30 h 3839713"/>
              <a:gd name="connsiteX23" fmla="*/ 2507298 w 5016959"/>
              <a:gd name="connsiteY23" fmla="*/ 30 h 3839713"/>
              <a:gd name="connsiteX24" fmla="*/ 2087750 w 5016959"/>
              <a:gd name="connsiteY24" fmla="*/ 53819 h 3839713"/>
              <a:gd name="connsiteX25" fmla="*/ 807590 w 5016959"/>
              <a:gd name="connsiteY25" fmla="*/ 21546 h 3839713"/>
              <a:gd name="connsiteX0" fmla="*/ 807590 w 5016959"/>
              <a:gd name="connsiteY0" fmla="*/ 21546 h 3830371"/>
              <a:gd name="connsiteX1" fmla="*/ 215919 w 5016959"/>
              <a:gd name="connsiteY1" fmla="*/ 473367 h 3830371"/>
              <a:gd name="connsiteX2" fmla="*/ 162131 w 5016959"/>
              <a:gd name="connsiteY2" fmla="*/ 1258675 h 3830371"/>
              <a:gd name="connsiteX3" fmla="*/ 766 w 5016959"/>
              <a:gd name="connsiteY3" fmla="*/ 1882619 h 3830371"/>
              <a:gd name="connsiteX4" fmla="*/ 108343 w 5016959"/>
              <a:gd name="connsiteY4" fmla="*/ 2560350 h 3830371"/>
              <a:gd name="connsiteX5" fmla="*/ 269707 w 5016959"/>
              <a:gd name="connsiteY5" fmla="*/ 3431720 h 3830371"/>
              <a:gd name="connsiteX6" fmla="*/ 764559 w 5016959"/>
              <a:gd name="connsiteY6" fmla="*/ 3765207 h 3830371"/>
              <a:gd name="connsiteX7" fmla="*/ 1141077 w 5016959"/>
              <a:gd name="connsiteY7" fmla="*/ 3689903 h 3830371"/>
              <a:gd name="connsiteX8" fmla="*/ 1388503 w 5016959"/>
              <a:gd name="connsiteY8" fmla="*/ 3829753 h 3830371"/>
              <a:gd name="connsiteX9" fmla="*/ 2001689 w 5016959"/>
              <a:gd name="connsiteY9" fmla="*/ 3743692 h 3830371"/>
              <a:gd name="connsiteX10" fmla="*/ 2808512 w 5016959"/>
              <a:gd name="connsiteY10" fmla="*/ 3808237 h 3830371"/>
              <a:gd name="connsiteX11" fmla="*/ 3400183 w 5016959"/>
              <a:gd name="connsiteY11" fmla="*/ 3668388 h 3830371"/>
              <a:gd name="connsiteX12" fmla="*/ 4260794 w 5016959"/>
              <a:gd name="connsiteY12" fmla="*/ 3689903 h 3830371"/>
              <a:gd name="connsiteX13" fmla="*/ 4852465 w 5016959"/>
              <a:gd name="connsiteY13" fmla="*/ 3281113 h 3830371"/>
              <a:gd name="connsiteX14" fmla="*/ 4927769 w 5016959"/>
              <a:gd name="connsiteY14" fmla="*/ 2194590 h 3830371"/>
              <a:gd name="connsiteX15" fmla="*/ 5013830 w 5016959"/>
              <a:gd name="connsiteY15" fmla="*/ 1140341 h 3830371"/>
              <a:gd name="connsiteX16" fmla="*/ 4809434 w 5016959"/>
              <a:gd name="connsiteY16" fmla="*/ 548670 h 3830371"/>
              <a:gd name="connsiteX17" fmla="*/ 4174733 w 5016959"/>
              <a:gd name="connsiteY17" fmla="*/ 118364 h 3830371"/>
              <a:gd name="connsiteX18" fmla="*/ 3948823 w 5016959"/>
              <a:gd name="connsiteY18" fmla="*/ 96849 h 3830371"/>
              <a:gd name="connsiteX19" fmla="*/ 3733670 w 5016959"/>
              <a:gd name="connsiteY19" fmla="*/ 30 h 3830371"/>
              <a:gd name="connsiteX20" fmla="*/ 3055938 w 5016959"/>
              <a:gd name="connsiteY20" fmla="*/ 107607 h 3830371"/>
              <a:gd name="connsiteX21" fmla="*/ 2507298 w 5016959"/>
              <a:gd name="connsiteY21" fmla="*/ 30 h 3830371"/>
              <a:gd name="connsiteX22" fmla="*/ 2507298 w 5016959"/>
              <a:gd name="connsiteY22" fmla="*/ 30 h 3830371"/>
              <a:gd name="connsiteX23" fmla="*/ 2087750 w 5016959"/>
              <a:gd name="connsiteY23" fmla="*/ 53819 h 3830371"/>
              <a:gd name="connsiteX24" fmla="*/ 807590 w 5016959"/>
              <a:gd name="connsiteY24" fmla="*/ 21546 h 3830371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764559 w 5016959"/>
              <a:gd name="connsiteY6" fmla="*/ 3765207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495618 w 5016959"/>
              <a:gd name="connsiteY6" fmla="*/ 3693490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95500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150146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490805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611393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575534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414934 w 5025922"/>
              <a:gd name="connsiteY6" fmla="*/ 3684526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45361"/>
              <a:gd name="connsiteX1" fmla="*/ 224882 w 5025922"/>
              <a:gd name="connsiteY1" fmla="*/ 473367 h 3845361"/>
              <a:gd name="connsiteX2" fmla="*/ 171094 w 5025922"/>
              <a:gd name="connsiteY2" fmla="*/ 1258675 h 3845361"/>
              <a:gd name="connsiteX3" fmla="*/ 764 w 5025922"/>
              <a:gd name="connsiteY3" fmla="*/ 1900549 h 3845361"/>
              <a:gd name="connsiteX4" fmla="*/ 108341 w 5025922"/>
              <a:gd name="connsiteY4" fmla="*/ 2506562 h 3845361"/>
              <a:gd name="connsiteX5" fmla="*/ 108341 w 5025922"/>
              <a:gd name="connsiteY5" fmla="*/ 3144849 h 3845361"/>
              <a:gd name="connsiteX6" fmla="*/ 414934 w 5025922"/>
              <a:gd name="connsiteY6" fmla="*/ 3684526 h 3845361"/>
              <a:gd name="connsiteX7" fmla="*/ 1436911 w 5025922"/>
              <a:gd name="connsiteY7" fmla="*/ 3671974 h 3845361"/>
              <a:gd name="connsiteX8" fmla="*/ 2010652 w 5025922"/>
              <a:gd name="connsiteY8" fmla="*/ 3743692 h 3845361"/>
              <a:gd name="connsiteX9" fmla="*/ 2584392 w 5025922"/>
              <a:gd name="connsiteY9" fmla="*/ 3844096 h 3845361"/>
              <a:gd name="connsiteX10" fmla="*/ 3409146 w 5025922"/>
              <a:gd name="connsiteY10" fmla="*/ 3668388 h 3845361"/>
              <a:gd name="connsiteX11" fmla="*/ 4269757 w 5025922"/>
              <a:gd name="connsiteY11" fmla="*/ 3689903 h 3845361"/>
              <a:gd name="connsiteX12" fmla="*/ 4861428 w 5025922"/>
              <a:gd name="connsiteY12" fmla="*/ 3281113 h 3845361"/>
              <a:gd name="connsiteX13" fmla="*/ 4936732 w 5025922"/>
              <a:gd name="connsiteY13" fmla="*/ 2194590 h 3845361"/>
              <a:gd name="connsiteX14" fmla="*/ 5022793 w 5025922"/>
              <a:gd name="connsiteY14" fmla="*/ 1140341 h 3845361"/>
              <a:gd name="connsiteX15" fmla="*/ 4818397 w 5025922"/>
              <a:gd name="connsiteY15" fmla="*/ 548670 h 3845361"/>
              <a:gd name="connsiteX16" fmla="*/ 4183696 w 5025922"/>
              <a:gd name="connsiteY16" fmla="*/ 118364 h 3845361"/>
              <a:gd name="connsiteX17" fmla="*/ 3957786 w 5025922"/>
              <a:gd name="connsiteY17" fmla="*/ 96849 h 3845361"/>
              <a:gd name="connsiteX18" fmla="*/ 3742633 w 5025922"/>
              <a:gd name="connsiteY18" fmla="*/ 30 h 3845361"/>
              <a:gd name="connsiteX19" fmla="*/ 3064901 w 5025922"/>
              <a:gd name="connsiteY19" fmla="*/ 107607 h 3845361"/>
              <a:gd name="connsiteX20" fmla="*/ 2516261 w 5025922"/>
              <a:gd name="connsiteY20" fmla="*/ 30 h 3845361"/>
              <a:gd name="connsiteX21" fmla="*/ 2516261 w 5025922"/>
              <a:gd name="connsiteY21" fmla="*/ 30 h 3845361"/>
              <a:gd name="connsiteX22" fmla="*/ 2096713 w 5025922"/>
              <a:gd name="connsiteY22" fmla="*/ 53819 h 3845361"/>
              <a:gd name="connsiteX23" fmla="*/ 816553 w 5025922"/>
              <a:gd name="connsiteY23" fmla="*/ 21546 h 3845361"/>
              <a:gd name="connsiteX0" fmla="*/ 816138 w 5025507"/>
              <a:gd name="connsiteY0" fmla="*/ 21546 h 3845361"/>
              <a:gd name="connsiteX1" fmla="*/ 224467 w 5025507"/>
              <a:gd name="connsiteY1" fmla="*/ 473367 h 3845361"/>
              <a:gd name="connsiteX2" fmla="*/ 170679 w 5025507"/>
              <a:gd name="connsiteY2" fmla="*/ 1258675 h 3845361"/>
              <a:gd name="connsiteX3" fmla="*/ 349 w 5025507"/>
              <a:gd name="connsiteY3" fmla="*/ 1900549 h 3845361"/>
              <a:gd name="connsiteX4" fmla="*/ 125855 w 5025507"/>
              <a:gd name="connsiteY4" fmla="*/ 2273480 h 3845361"/>
              <a:gd name="connsiteX5" fmla="*/ 107926 w 5025507"/>
              <a:gd name="connsiteY5" fmla="*/ 3144849 h 3845361"/>
              <a:gd name="connsiteX6" fmla="*/ 414519 w 5025507"/>
              <a:gd name="connsiteY6" fmla="*/ 3684526 h 3845361"/>
              <a:gd name="connsiteX7" fmla="*/ 1436496 w 5025507"/>
              <a:gd name="connsiteY7" fmla="*/ 3671974 h 3845361"/>
              <a:gd name="connsiteX8" fmla="*/ 2010237 w 5025507"/>
              <a:gd name="connsiteY8" fmla="*/ 3743692 h 3845361"/>
              <a:gd name="connsiteX9" fmla="*/ 2583977 w 5025507"/>
              <a:gd name="connsiteY9" fmla="*/ 3844096 h 3845361"/>
              <a:gd name="connsiteX10" fmla="*/ 3408731 w 5025507"/>
              <a:gd name="connsiteY10" fmla="*/ 3668388 h 3845361"/>
              <a:gd name="connsiteX11" fmla="*/ 4269342 w 5025507"/>
              <a:gd name="connsiteY11" fmla="*/ 3689903 h 3845361"/>
              <a:gd name="connsiteX12" fmla="*/ 4861013 w 5025507"/>
              <a:gd name="connsiteY12" fmla="*/ 3281113 h 3845361"/>
              <a:gd name="connsiteX13" fmla="*/ 4936317 w 5025507"/>
              <a:gd name="connsiteY13" fmla="*/ 2194590 h 3845361"/>
              <a:gd name="connsiteX14" fmla="*/ 5022378 w 5025507"/>
              <a:gd name="connsiteY14" fmla="*/ 1140341 h 3845361"/>
              <a:gd name="connsiteX15" fmla="*/ 4817982 w 5025507"/>
              <a:gd name="connsiteY15" fmla="*/ 548670 h 3845361"/>
              <a:gd name="connsiteX16" fmla="*/ 4183281 w 5025507"/>
              <a:gd name="connsiteY16" fmla="*/ 118364 h 3845361"/>
              <a:gd name="connsiteX17" fmla="*/ 3957371 w 5025507"/>
              <a:gd name="connsiteY17" fmla="*/ 96849 h 3845361"/>
              <a:gd name="connsiteX18" fmla="*/ 3742218 w 5025507"/>
              <a:gd name="connsiteY18" fmla="*/ 30 h 3845361"/>
              <a:gd name="connsiteX19" fmla="*/ 3064486 w 5025507"/>
              <a:gd name="connsiteY19" fmla="*/ 107607 h 3845361"/>
              <a:gd name="connsiteX20" fmla="*/ 2515846 w 5025507"/>
              <a:gd name="connsiteY20" fmla="*/ 30 h 3845361"/>
              <a:gd name="connsiteX21" fmla="*/ 2515846 w 5025507"/>
              <a:gd name="connsiteY21" fmla="*/ 30 h 3845361"/>
              <a:gd name="connsiteX22" fmla="*/ 2096298 w 5025507"/>
              <a:gd name="connsiteY22" fmla="*/ 53819 h 3845361"/>
              <a:gd name="connsiteX23" fmla="*/ 816138 w 5025507"/>
              <a:gd name="connsiteY23" fmla="*/ 21546 h 3845361"/>
              <a:gd name="connsiteX0" fmla="*/ 727540 w 4936909"/>
              <a:gd name="connsiteY0" fmla="*/ 21546 h 3845361"/>
              <a:gd name="connsiteX1" fmla="*/ 135869 w 4936909"/>
              <a:gd name="connsiteY1" fmla="*/ 473367 h 3845361"/>
              <a:gd name="connsiteX2" fmla="*/ 82081 w 4936909"/>
              <a:gd name="connsiteY2" fmla="*/ 1258675 h 3845361"/>
              <a:gd name="connsiteX3" fmla="*/ 37257 w 4936909"/>
              <a:gd name="connsiteY3" fmla="*/ 2273480 h 3845361"/>
              <a:gd name="connsiteX4" fmla="*/ 19328 w 4936909"/>
              <a:gd name="connsiteY4" fmla="*/ 3144849 h 3845361"/>
              <a:gd name="connsiteX5" fmla="*/ 325921 w 4936909"/>
              <a:gd name="connsiteY5" fmla="*/ 3684526 h 3845361"/>
              <a:gd name="connsiteX6" fmla="*/ 1347898 w 4936909"/>
              <a:gd name="connsiteY6" fmla="*/ 3671974 h 3845361"/>
              <a:gd name="connsiteX7" fmla="*/ 1921639 w 4936909"/>
              <a:gd name="connsiteY7" fmla="*/ 3743692 h 3845361"/>
              <a:gd name="connsiteX8" fmla="*/ 2495379 w 4936909"/>
              <a:gd name="connsiteY8" fmla="*/ 3844096 h 3845361"/>
              <a:gd name="connsiteX9" fmla="*/ 3320133 w 4936909"/>
              <a:gd name="connsiteY9" fmla="*/ 3668388 h 3845361"/>
              <a:gd name="connsiteX10" fmla="*/ 4180744 w 4936909"/>
              <a:gd name="connsiteY10" fmla="*/ 3689903 h 3845361"/>
              <a:gd name="connsiteX11" fmla="*/ 4772415 w 4936909"/>
              <a:gd name="connsiteY11" fmla="*/ 3281113 h 3845361"/>
              <a:gd name="connsiteX12" fmla="*/ 4847719 w 4936909"/>
              <a:gd name="connsiteY12" fmla="*/ 2194590 h 3845361"/>
              <a:gd name="connsiteX13" fmla="*/ 4933780 w 4936909"/>
              <a:gd name="connsiteY13" fmla="*/ 1140341 h 3845361"/>
              <a:gd name="connsiteX14" fmla="*/ 4729384 w 4936909"/>
              <a:gd name="connsiteY14" fmla="*/ 548670 h 3845361"/>
              <a:gd name="connsiteX15" fmla="*/ 4094683 w 4936909"/>
              <a:gd name="connsiteY15" fmla="*/ 118364 h 3845361"/>
              <a:gd name="connsiteX16" fmla="*/ 3868773 w 4936909"/>
              <a:gd name="connsiteY16" fmla="*/ 96849 h 3845361"/>
              <a:gd name="connsiteX17" fmla="*/ 3653620 w 4936909"/>
              <a:gd name="connsiteY17" fmla="*/ 30 h 3845361"/>
              <a:gd name="connsiteX18" fmla="*/ 2975888 w 4936909"/>
              <a:gd name="connsiteY18" fmla="*/ 107607 h 3845361"/>
              <a:gd name="connsiteX19" fmla="*/ 2427248 w 4936909"/>
              <a:gd name="connsiteY19" fmla="*/ 30 h 3845361"/>
              <a:gd name="connsiteX20" fmla="*/ 2427248 w 4936909"/>
              <a:gd name="connsiteY20" fmla="*/ 30 h 3845361"/>
              <a:gd name="connsiteX21" fmla="*/ 2007700 w 4936909"/>
              <a:gd name="connsiteY21" fmla="*/ 53819 h 3845361"/>
              <a:gd name="connsiteX22" fmla="*/ 727540 w 4936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273480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748005 w 5008909"/>
              <a:gd name="connsiteY21" fmla="*/ 152432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553037 w 5008909"/>
              <a:gd name="connsiteY19" fmla="*/ 215182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71261 h 3850253"/>
              <a:gd name="connsiteX1" fmla="*/ 207869 w 5008909"/>
              <a:gd name="connsiteY1" fmla="*/ 478259 h 3850253"/>
              <a:gd name="connsiteX2" fmla="*/ 1681 w 5008909"/>
              <a:gd name="connsiteY2" fmla="*/ 1263567 h 3850253"/>
              <a:gd name="connsiteX3" fmla="*/ 109257 w 5008909"/>
              <a:gd name="connsiteY3" fmla="*/ 2197690 h 3850253"/>
              <a:gd name="connsiteX4" fmla="*/ 91328 w 5008909"/>
              <a:gd name="connsiteY4" fmla="*/ 3149741 h 3850253"/>
              <a:gd name="connsiteX5" fmla="*/ 397921 w 5008909"/>
              <a:gd name="connsiteY5" fmla="*/ 3635630 h 3850253"/>
              <a:gd name="connsiteX6" fmla="*/ 1419898 w 5008909"/>
              <a:gd name="connsiteY6" fmla="*/ 3676866 h 3850253"/>
              <a:gd name="connsiteX7" fmla="*/ 1993639 w 5008909"/>
              <a:gd name="connsiteY7" fmla="*/ 3748584 h 3850253"/>
              <a:gd name="connsiteX8" fmla="*/ 2567379 w 5008909"/>
              <a:gd name="connsiteY8" fmla="*/ 3848988 h 3850253"/>
              <a:gd name="connsiteX9" fmla="*/ 3392133 w 5008909"/>
              <a:gd name="connsiteY9" fmla="*/ 3673280 h 3850253"/>
              <a:gd name="connsiteX10" fmla="*/ 4252744 w 5008909"/>
              <a:gd name="connsiteY10" fmla="*/ 3694795 h 3850253"/>
              <a:gd name="connsiteX11" fmla="*/ 4844415 w 5008909"/>
              <a:gd name="connsiteY11" fmla="*/ 3286005 h 3850253"/>
              <a:gd name="connsiteX12" fmla="*/ 4919719 w 5008909"/>
              <a:gd name="connsiteY12" fmla="*/ 2199482 h 3850253"/>
              <a:gd name="connsiteX13" fmla="*/ 5005780 w 5008909"/>
              <a:gd name="connsiteY13" fmla="*/ 1145233 h 3850253"/>
              <a:gd name="connsiteX14" fmla="*/ 4801384 w 5008909"/>
              <a:gd name="connsiteY14" fmla="*/ 553562 h 3850253"/>
              <a:gd name="connsiteX15" fmla="*/ 4166683 w 5008909"/>
              <a:gd name="connsiteY15" fmla="*/ 123256 h 3850253"/>
              <a:gd name="connsiteX16" fmla="*/ 3940773 w 5008909"/>
              <a:gd name="connsiteY16" fmla="*/ 101741 h 3850253"/>
              <a:gd name="connsiteX17" fmla="*/ 3725620 w 5008909"/>
              <a:gd name="connsiteY17" fmla="*/ 4922 h 3850253"/>
              <a:gd name="connsiteX18" fmla="*/ 3047888 w 5008909"/>
              <a:gd name="connsiteY18" fmla="*/ 112499 h 3850253"/>
              <a:gd name="connsiteX19" fmla="*/ 2553037 w 5008909"/>
              <a:gd name="connsiteY19" fmla="*/ 220074 h 3850253"/>
              <a:gd name="connsiteX20" fmla="*/ 1748005 w 5008909"/>
              <a:gd name="connsiteY20" fmla="*/ 157324 h 3850253"/>
              <a:gd name="connsiteX21" fmla="*/ 781611 w 5008909"/>
              <a:gd name="connsiteY21" fmla="*/ 71261 h 3850253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832735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778946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940773 w 5008909"/>
              <a:gd name="connsiteY16" fmla="*/ 96852 h 3845364"/>
              <a:gd name="connsiteX17" fmla="*/ 3743550 w 5008909"/>
              <a:gd name="connsiteY17" fmla="*/ 170362 h 3845364"/>
              <a:gd name="connsiteX18" fmla="*/ 2778946 w 5008909"/>
              <a:gd name="connsiteY18" fmla="*/ 34 h 3845364"/>
              <a:gd name="connsiteX19" fmla="*/ 1748005 w 5008909"/>
              <a:gd name="connsiteY19" fmla="*/ 152435 h 3845364"/>
              <a:gd name="connsiteX20" fmla="*/ 781611 w 5008909"/>
              <a:gd name="connsiteY20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743550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256330 w 5008909"/>
              <a:gd name="connsiteY15" fmla="*/ 13629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08909" h="3845364">
                <a:moveTo>
                  <a:pt x="781611" y="66372"/>
                </a:moveTo>
                <a:cubicBezTo>
                  <a:pt x="467846" y="90576"/>
                  <a:pt x="337857" y="274652"/>
                  <a:pt x="207869" y="473370"/>
                </a:cubicBezTo>
                <a:cubicBezTo>
                  <a:pt x="77881" y="672088"/>
                  <a:pt x="18116" y="972106"/>
                  <a:pt x="1681" y="1258678"/>
                </a:cubicBezTo>
                <a:cubicBezTo>
                  <a:pt x="-14754" y="1545250"/>
                  <a:pt x="94316" y="1878439"/>
                  <a:pt x="109257" y="2192801"/>
                </a:cubicBezTo>
                <a:cubicBezTo>
                  <a:pt x="124198" y="2507163"/>
                  <a:pt x="43217" y="2905195"/>
                  <a:pt x="91328" y="3144852"/>
                </a:cubicBezTo>
                <a:cubicBezTo>
                  <a:pt x="139439" y="3384509"/>
                  <a:pt x="122705" y="3417382"/>
                  <a:pt x="397921" y="3630741"/>
                </a:cubicBezTo>
                <a:cubicBezTo>
                  <a:pt x="673137" y="3844100"/>
                  <a:pt x="1153945" y="3653151"/>
                  <a:pt x="1419898" y="3671977"/>
                </a:cubicBezTo>
                <a:cubicBezTo>
                  <a:pt x="1685851" y="3690803"/>
                  <a:pt x="1802392" y="3715008"/>
                  <a:pt x="1993639" y="3743695"/>
                </a:cubicBezTo>
                <a:cubicBezTo>
                  <a:pt x="2184886" y="3772382"/>
                  <a:pt x="2334297" y="3856650"/>
                  <a:pt x="2567379" y="3844099"/>
                </a:cubicBezTo>
                <a:cubicBezTo>
                  <a:pt x="2800461" y="3831548"/>
                  <a:pt x="3111239" y="3694090"/>
                  <a:pt x="3392133" y="3668391"/>
                </a:cubicBezTo>
                <a:cubicBezTo>
                  <a:pt x="3673027" y="3642692"/>
                  <a:pt x="4010697" y="3754452"/>
                  <a:pt x="4252744" y="3689906"/>
                </a:cubicBezTo>
                <a:cubicBezTo>
                  <a:pt x="4494791" y="3625360"/>
                  <a:pt x="4733253" y="3530335"/>
                  <a:pt x="4844415" y="3281116"/>
                </a:cubicBezTo>
                <a:cubicBezTo>
                  <a:pt x="4955577" y="3031897"/>
                  <a:pt x="4892825" y="2551388"/>
                  <a:pt x="4919719" y="2194593"/>
                </a:cubicBezTo>
                <a:cubicBezTo>
                  <a:pt x="4946613" y="1837798"/>
                  <a:pt x="5025502" y="1414664"/>
                  <a:pt x="5005780" y="1140344"/>
                </a:cubicBezTo>
                <a:cubicBezTo>
                  <a:pt x="4986058" y="866024"/>
                  <a:pt x="4926292" y="716014"/>
                  <a:pt x="4801384" y="548673"/>
                </a:cubicBezTo>
                <a:cubicBezTo>
                  <a:pt x="4676476" y="381332"/>
                  <a:pt x="4475965" y="199349"/>
                  <a:pt x="4256330" y="136297"/>
                </a:cubicBezTo>
                <a:cubicBezTo>
                  <a:pt x="4036695" y="73245"/>
                  <a:pt x="3729805" y="193073"/>
                  <a:pt x="3483574" y="170362"/>
                </a:cubicBezTo>
                <a:cubicBezTo>
                  <a:pt x="3237343" y="147652"/>
                  <a:pt x="3068207" y="3022"/>
                  <a:pt x="2778946" y="34"/>
                </a:cubicBezTo>
                <a:cubicBezTo>
                  <a:pt x="2489685" y="-2954"/>
                  <a:pt x="2107789" y="195167"/>
                  <a:pt x="1748005" y="152435"/>
                </a:cubicBezTo>
                <a:lnTo>
                  <a:pt x="781611" y="66372"/>
                </a:lnTo>
                <a:close/>
              </a:path>
            </a:pathLst>
          </a:custGeom>
          <a:solidFill>
            <a:srgbClr val="F7A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7" name="กลุ่ม 46"/>
          <p:cNvGrpSpPr/>
          <p:nvPr userDrawn="1"/>
        </p:nvGrpSpPr>
        <p:grpSpPr>
          <a:xfrm>
            <a:off x="5622206" y="5584281"/>
            <a:ext cx="3015709" cy="600000"/>
            <a:chOff x="3289945" y="3405879"/>
            <a:chExt cx="2261782" cy="450000"/>
          </a:xfrm>
        </p:grpSpPr>
        <p:sp>
          <p:nvSpPr>
            <p:cNvPr id="48" name="วงรี 4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52" name="กลุ่ม 51"/>
          <p:cNvGrpSpPr/>
          <p:nvPr userDrawn="1"/>
        </p:nvGrpSpPr>
        <p:grpSpPr>
          <a:xfrm>
            <a:off x="10334358" y="222487"/>
            <a:ext cx="1630662" cy="1606723"/>
            <a:chOff x="7750769" y="166865"/>
            <a:chExt cx="1222996" cy="1205042"/>
          </a:xfrm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08" y="166865"/>
              <a:ext cx="1006757" cy="101166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54" name="กลุ่ม 53"/>
            <p:cNvGrpSpPr/>
            <p:nvPr/>
          </p:nvGrpSpPr>
          <p:grpSpPr>
            <a:xfrm>
              <a:off x="7750769" y="186264"/>
              <a:ext cx="1118266" cy="1185643"/>
              <a:chOff x="7750769" y="186264"/>
              <a:chExt cx="1118266" cy="1185643"/>
            </a:xfrm>
          </p:grpSpPr>
          <p:grpSp>
            <p:nvGrpSpPr>
              <p:cNvPr id="55" name="กลุ่ม 54"/>
              <p:cNvGrpSpPr/>
              <p:nvPr/>
            </p:nvGrpSpPr>
            <p:grpSpPr>
              <a:xfrm rot="12247797">
                <a:off x="7750769" y="415320"/>
                <a:ext cx="1118266" cy="956587"/>
                <a:chOff x="1339259" y="1340629"/>
                <a:chExt cx="1118266" cy="956587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 rot="1351072">
                  <a:off x="1358851" y="1340629"/>
                  <a:ext cx="317635" cy="500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21389866">
                  <a:off x="2139890" y="1652030"/>
                  <a:ext cx="317635" cy="500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9" name="สามเหลี่ยมหน้าจั่ว 5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0" name="สามเหลี่ยมหน้าจั่ว 59"/>
                <p:cNvSpPr/>
                <p:nvPr/>
              </p:nvSpPr>
              <p:spPr>
                <a:xfrm rot="1772264">
                  <a:off x="1339259" y="1908143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1" name="วงรี 60"/>
                <p:cNvSpPr/>
                <p:nvPr/>
              </p:nvSpPr>
              <p:spPr>
                <a:xfrm>
                  <a:off x="1360912" y="1707257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2" name="วงรี 61"/>
                <p:cNvSpPr/>
                <p:nvPr/>
              </p:nvSpPr>
              <p:spPr>
                <a:xfrm>
                  <a:off x="1405096" y="2242517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3" name="วงรี 6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 rot="13598869">
                <a:off x="7992384" y="95037"/>
                <a:ext cx="317635" cy="500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8891" y="189078"/>
            <a:ext cx="1509456" cy="121427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5" name="กลุ่ม 64"/>
          <p:cNvGrpSpPr/>
          <p:nvPr userDrawn="1"/>
        </p:nvGrpSpPr>
        <p:grpSpPr>
          <a:xfrm rot="20670472">
            <a:off x="9938179" y="5443865"/>
            <a:ext cx="4005304" cy="2900781"/>
            <a:chOff x="7300650" y="4141461"/>
            <a:chExt cx="3003978" cy="2175586"/>
          </a:xfrm>
        </p:grpSpPr>
        <p:sp>
          <p:nvSpPr>
            <p:cNvPr id="66" name="เมฆ 65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209" y="4340549"/>
              <a:ext cx="380089" cy="404611"/>
            </a:xfrm>
            <a:prstGeom prst="rect">
              <a:avLst/>
            </a:prstGeom>
          </p:spPr>
        </p:pic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492" y="4734419"/>
              <a:ext cx="250890" cy="2693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1620332"/>
            <a:ext cx="4460535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883852" y="491235"/>
            <a:ext cx="6254485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5078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968" y="6157387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2" name="รูปแบบอิสระ 61"/>
          <p:cNvSpPr/>
          <p:nvPr userDrawn="1"/>
        </p:nvSpPr>
        <p:spPr>
          <a:xfrm>
            <a:off x="6370466" y="1776965"/>
            <a:ext cx="4801687" cy="3557176"/>
          </a:xfrm>
          <a:custGeom>
            <a:avLst/>
            <a:gdLst>
              <a:gd name="connsiteX0" fmla="*/ 408795 w 1623177"/>
              <a:gd name="connsiteY0" fmla="*/ 1456766 h 1482940"/>
              <a:gd name="connsiteX1" fmla="*/ 20868 w 1623177"/>
              <a:gd name="connsiteY1" fmla="*/ 1041130 h 1482940"/>
              <a:gd name="connsiteX2" fmla="*/ 131704 w 1623177"/>
              <a:gd name="connsiteY2" fmla="*/ 265275 h 1482940"/>
              <a:gd name="connsiteX3" fmla="*/ 796722 w 1623177"/>
              <a:gd name="connsiteY3" fmla="*/ 2039 h 1482940"/>
              <a:gd name="connsiteX4" fmla="*/ 1558722 w 1623177"/>
              <a:gd name="connsiteY4" fmla="*/ 376111 h 1482940"/>
              <a:gd name="connsiteX5" fmla="*/ 1447886 w 1623177"/>
              <a:gd name="connsiteY5" fmla="*/ 1318221 h 1482940"/>
              <a:gd name="connsiteX6" fmla="*/ 408795 w 1623177"/>
              <a:gd name="connsiteY6" fmla="*/ 1456766 h 14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177" h="1482940">
                <a:moveTo>
                  <a:pt x="408795" y="1456766"/>
                </a:moveTo>
                <a:cubicBezTo>
                  <a:pt x="170959" y="1410584"/>
                  <a:pt x="67050" y="1239712"/>
                  <a:pt x="20868" y="1041130"/>
                </a:cubicBezTo>
                <a:cubicBezTo>
                  <a:pt x="-25314" y="842548"/>
                  <a:pt x="2395" y="438457"/>
                  <a:pt x="131704" y="265275"/>
                </a:cubicBezTo>
                <a:cubicBezTo>
                  <a:pt x="261013" y="92093"/>
                  <a:pt x="558886" y="-16434"/>
                  <a:pt x="796722" y="2039"/>
                </a:cubicBezTo>
                <a:cubicBezTo>
                  <a:pt x="1034558" y="20512"/>
                  <a:pt x="1450195" y="156747"/>
                  <a:pt x="1558722" y="376111"/>
                </a:cubicBezTo>
                <a:cubicBezTo>
                  <a:pt x="1667249" y="595475"/>
                  <a:pt x="1644159" y="1131185"/>
                  <a:pt x="1447886" y="1318221"/>
                </a:cubicBezTo>
                <a:cubicBezTo>
                  <a:pt x="1251613" y="1505257"/>
                  <a:pt x="646631" y="1502948"/>
                  <a:pt x="408795" y="1456766"/>
                </a:cubicBezTo>
                <a:close/>
              </a:path>
            </a:pathLst>
          </a:cu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3" name="Google Shape;4631;p79"/>
          <p:cNvGrpSpPr/>
          <p:nvPr userDrawn="1"/>
        </p:nvGrpSpPr>
        <p:grpSpPr>
          <a:xfrm>
            <a:off x="1099114" y="1908603"/>
            <a:ext cx="4358524" cy="3458721"/>
            <a:chOff x="4147875" y="986011"/>
            <a:chExt cx="3842140" cy="3019074"/>
          </a:xfrm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grpSpPr>
        <p:sp>
          <p:nvSpPr>
            <p:cNvPr id="64" name="Google Shape;4633;p79"/>
            <p:cNvSpPr/>
            <p:nvPr/>
          </p:nvSpPr>
          <p:spPr>
            <a:xfrm>
              <a:off x="5602961" y="3553821"/>
              <a:ext cx="928770" cy="386339"/>
            </a:xfrm>
            <a:custGeom>
              <a:avLst/>
              <a:gdLst>
                <a:gd name="connsiteX0" fmla="*/ 1507 w 10193"/>
                <a:gd name="connsiteY0" fmla="*/ 0 h 11364"/>
                <a:gd name="connsiteX1" fmla="*/ 0 w 10193"/>
                <a:gd name="connsiteY1" fmla="*/ 11364 h 11364"/>
                <a:gd name="connsiteX2" fmla="*/ 10193 w 10193"/>
                <a:gd name="connsiteY2" fmla="*/ 5622 h 11364"/>
                <a:gd name="connsiteX3" fmla="*/ 9460 w 10193"/>
                <a:gd name="connsiteY3" fmla="*/ 0 h 11364"/>
                <a:gd name="connsiteX4" fmla="*/ 1507 w 10193"/>
                <a:gd name="connsiteY4" fmla="*/ 0 h 11364"/>
                <a:gd name="connsiteX0" fmla="*/ 1507 w 10930"/>
                <a:gd name="connsiteY0" fmla="*/ 0 h 11857"/>
                <a:gd name="connsiteX1" fmla="*/ 0 w 10930"/>
                <a:gd name="connsiteY1" fmla="*/ 11364 h 11857"/>
                <a:gd name="connsiteX2" fmla="*/ 10930 w 10930"/>
                <a:gd name="connsiteY2" fmla="*/ 11466 h 11857"/>
                <a:gd name="connsiteX3" fmla="*/ 9460 w 10930"/>
                <a:gd name="connsiteY3" fmla="*/ 0 h 11857"/>
                <a:gd name="connsiteX4" fmla="*/ 1507 w 10930"/>
                <a:gd name="connsiteY4" fmla="*/ 0 h 11857"/>
                <a:gd name="connsiteX0" fmla="*/ 1507 w 10930"/>
                <a:gd name="connsiteY0" fmla="*/ 0 h 11474"/>
                <a:gd name="connsiteX1" fmla="*/ 0 w 10930"/>
                <a:gd name="connsiteY1" fmla="*/ 11364 h 11474"/>
                <a:gd name="connsiteX2" fmla="*/ 10930 w 10930"/>
                <a:gd name="connsiteY2" fmla="*/ 11466 h 11474"/>
                <a:gd name="connsiteX3" fmla="*/ 9460 w 10930"/>
                <a:gd name="connsiteY3" fmla="*/ 0 h 11474"/>
                <a:gd name="connsiteX4" fmla="*/ 1507 w 10930"/>
                <a:gd name="connsiteY4" fmla="*/ 0 h 11474"/>
                <a:gd name="connsiteX0" fmla="*/ 1507 w 10930"/>
                <a:gd name="connsiteY0" fmla="*/ 0 h 11527"/>
                <a:gd name="connsiteX1" fmla="*/ 0 w 10930"/>
                <a:gd name="connsiteY1" fmla="*/ 11364 h 11527"/>
                <a:gd name="connsiteX2" fmla="*/ 10930 w 10930"/>
                <a:gd name="connsiteY2" fmla="*/ 11466 h 11527"/>
                <a:gd name="connsiteX3" fmla="*/ 9460 w 10930"/>
                <a:gd name="connsiteY3" fmla="*/ 0 h 11527"/>
                <a:gd name="connsiteX4" fmla="*/ 1507 w 10930"/>
                <a:gd name="connsiteY4" fmla="*/ 0 h 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0" h="11527" extrusionOk="0">
                  <a:moveTo>
                    <a:pt x="1507" y="0"/>
                  </a:moveTo>
                  <a:lnTo>
                    <a:pt x="0" y="11364"/>
                  </a:lnTo>
                  <a:cubicBezTo>
                    <a:pt x="3411" y="11469"/>
                    <a:pt x="7558" y="11611"/>
                    <a:pt x="10930" y="11466"/>
                  </a:cubicBezTo>
                  <a:cubicBezTo>
                    <a:pt x="10686" y="9592"/>
                    <a:pt x="9704" y="1874"/>
                    <a:pt x="9460" y="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Google Shape;4634;p79"/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Google Shape;4635;p79"/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Google Shape;4636;p79"/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Google Shape;4637;p79"/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Google Shape;4638;p79"/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4" name="กลุ่ม 83"/>
          <p:cNvGrpSpPr/>
          <p:nvPr userDrawn="1"/>
        </p:nvGrpSpPr>
        <p:grpSpPr>
          <a:xfrm>
            <a:off x="10246641" y="5581368"/>
            <a:ext cx="4005304" cy="2900781"/>
            <a:chOff x="7684981" y="4186025"/>
            <a:chExt cx="3003978" cy="2175586"/>
          </a:xfrm>
        </p:grpSpPr>
        <p:sp>
          <p:nvSpPr>
            <p:cNvPr id="85" name="เมฆ 84"/>
            <p:cNvSpPr/>
            <p:nvPr/>
          </p:nvSpPr>
          <p:spPr>
            <a:xfrm rot="19775399">
              <a:off x="7684981" y="418602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330722" y="4719203"/>
              <a:ext cx="373985" cy="398113"/>
            </a:xfrm>
            <a:prstGeom prst="rect">
              <a:avLst/>
            </a:prstGeom>
          </p:spPr>
        </p:pic>
        <p:pic>
          <p:nvPicPr>
            <p:cNvPr id="87" name="รูปภาพ 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24103" y="4523160"/>
              <a:ext cx="202448" cy="225000"/>
            </a:xfrm>
            <a:prstGeom prst="rect">
              <a:avLst/>
            </a:prstGeom>
          </p:spPr>
        </p:pic>
      </p:grpSp>
      <p:grpSp>
        <p:nvGrpSpPr>
          <p:cNvPr id="88" name="กลุ่ม 87"/>
          <p:cNvGrpSpPr/>
          <p:nvPr userDrawn="1"/>
        </p:nvGrpSpPr>
        <p:grpSpPr>
          <a:xfrm>
            <a:off x="-2002652" y="-1361655"/>
            <a:ext cx="4005304" cy="2900781"/>
            <a:chOff x="-1501989" y="-1021241"/>
            <a:chExt cx="3003978" cy="2175586"/>
          </a:xfrm>
        </p:grpSpPr>
        <p:sp>
          <p:nvSpPr>
            <p:cNvPr id="89" name="เมฆ 88"/>
            <p:cNvSpPr/>
            <p:nvPr/>
          </p:nvSpPr>
          <p:spPr>
            <a:xfrm rot="9058605">
              <a:off x="-1501989" y="-102124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40" y="50482"/>
              <a:ext cx="344876" cy="370235"/>
            </a:xfrm>
            <a:prstGeom prst="rect">
              <a:avLst/>
            </a:prstGeom>
          </p:spPr>
        </p:pic>
        <p:pic>
          <p:nvPicPr>
            <p:cNvPr id="91" name="รูปภาพ 9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75319" y="704071"/>
              <a:ext cx="152400" cy="169377"/>
            </a:xfrm>
            <a:prstGeom prst="rect">
              <a:avLst/>
            </a:prstGeom>
          </p:spPr>
        </p:pic>
      </p:grpSp>
      <p:grpSp>
        <p:nvGrpSpPr>
          <p:cNvPr id="92" name="กลุ่ม 91"/>
          <p:cNvGrpSpPr/>
          <p:nvPr userDrawn="1"/>
        </p:nvGrpSpPr>
        <p:grpSpPr>
          <a:xfrm>
            <a:off x="9700041" y="-1466565"/>
            <a:ext cx="4005304" cy="3238069"/>
            <a:chOff x="7275031" y="-1099924"/>
            <a:chExt cx="3003978" cy="2428552"/>
          </a:xfrm>
        </p:grpSpPr>
        <p:pic>
          <p:nvPicPr>
            <p:cNvPr id="93" name="รูปภาพ 9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flipH="1">
              <a:off x="8952339" y="625388"/>
              <a:ext cx="152400" cy="169377"/>
            </a:xfrm>
            <a:prstGeom prst="rect">
              <a:avLst/>
            </a:prstGeom>
          </p:spPr>
        </p:pic>
        <p:sp>
          <p:nvSpPr>
            <p:cNvPr id="94" name="เมฆ 93"/>
            <p:cNvSpPr/>
            <p:nvPr/>
          </p:nvSpPr>
          <p:spPr>
            <a:xfrm rot="12541395" flipH="1">
              <a:off x="7275031" y="-109992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5979" y="131271"/>
              <a:ext cx="253784" cy="272445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508" y="403716"/>
              <a:ext cx="1057043" cy="924912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44" name="กลุ่ม 43"/>
          <p:cNvGrpSpPr/>
          <p:nvPr userDrawn="1"/>
        </p:nvGrpSpPr>
        <p:grpSpPr>
          <a:xfrm>
            <a:off x="551316" y="860649"/>
            <a:ext cx="11085525" cy="4997409"/>
            <a:chOff x="413486" y="645485"/>
            <a:chExt cx="8314144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415465" y="287632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8207223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147565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2138890" y="115244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19630" y="345102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611560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8" name="ตัวแทนรูปภาพ 97"/>
          <p:cNvSpPr>
            <a:spLocks noGrp="1"/>
          </p:cNvSpPr>
          <p:nvPr>
            <p:ph type="pic" sz="quarter" idx="13"/>
          </p:nvPr>
        </p:nvSpPr>
        <p:spPr>
          <a:xfrm>
            <a:off x="1329267" y="2097619"/>
            <a:ext cx="3898900" cy="2216149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50128" y="2490165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4">
                    <a:lumMod val="75000"/>
                  </a:schemeClr>
                </a:solidFill>
                <a:effectLst>
                  <a:outerShdw blurRad="63500" sx="102000" sy="102000" algn="ctr" rotWithShape="0">
                    <a:schemeClr val="accent4">
                      <a:alpha val="40000"/>
                    </a:schemeClr>
                  </a:outerShdw>
                </a:effectLst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00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769725" y="3962998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4630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10222468" y="-1406939"/>
            <a:ext cx="4005304" cy="2900781"/>
            <a:chOff x="7666851" y="-1055204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2665460" flipH="1">
              <a:off x="7666851" y="-105520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224061" y="91726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48302" y="489028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862779" y="-1645995"/>
            <a:ext cx="2900781" cy="4005304"/>
            <a:chOff x="-1397084" y="-1234496"/>
            <a:chExt cx="2175586" cy="3003978"/>
          </a:xfrm>
        </p:grpSpPr>
        <p:sp>
          <p:nvSpPr>
            <p:cNvPr id="67" name="เมฆ 66"/>
            <p:cNvSpPr/>
            <p:nvPr/>
          </p:nvSpPr>
          <p:spPr>
            <a:xfrm rot="7772184" flipH="1">
              <a:off x="-1811280" y="-82030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35" y="423066"/>
              <a:ext cx="344876" cy="370235"/>
            </a:xfrm>
            <a:prstGeom prst="rect">
              <a:avLst/>
            </a:prstGeom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24601" y="106867"/>
              <a:ext cx="152400" cy="169377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" y="5818417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sp>
        <p:nvSpPr>
          <p:cNvPr id="73" name="ตัวแทนเนื้อหา 3"/>
          <p:cNvSpPr>
            <a:spLocks noGrp="1"/>
          </p:cNvSpPr>
          <p:nvPr>
            <p:ph sz="half" idx="13"/>
          </p:nvPr>
        </p:nvSpPr>
        <p:spPr>
          <a:xfrm>
            <a:off x="796027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4" name="ตัวแทนเนื้อหา 3"/>
          <p:cNvSpPr>
            <a:spLocks noGrp="1"/>
          </p:cNvSpPr>
          <p:nvPr>
            <p:ph sz="half" idx="14"/>
          </p:nvPr>
        </p:nvSpPr>
        <p:spPr>
          <a:xfrm>
            <a:off x="4211099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5" name="ตัวแทนเนื้อหา 3"/>
          <p:cNvSpPr>
            <a:spLocks noGrp="1"/>
          </p:cNvSpPr>
          <p:nvPr>
            <p:ph sz="half" idx="15"/>
          </p:nvPr>
        </p:nvSpPr>
        <p:spPr>
          <a:xfrm>
            <a:off x="46193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536909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735491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18771" y="7832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723468" y="-1726009"/>
            <a:ext cx="4005304" cy="3202933"/>
            <a:chOff x="-1292601" y="-1294507"/>
            <a:chExt cx="3003978" cy="2402200"/>
          </a:xfrm>
        </p:grpSpPr>
        <p:sp>
          <p:nvSpPr>
            <p:cNvPr id="67" name="เมฆ 66"/>
            <p:cNvSpPr/>
            <p:nvPr/>
          </p:nvSpPr>
          <p:spPr>
            <a:xfrm rot="8398626" flipH="1">
              <a:off x="-1292601" y="-129450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6950" flipH="1" flipV="1">
              <a:off x="175863" y="13552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8" y="79692"/>
              <a:ext cx="249423" cy="267763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96" y="5863402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pic>
        <p:nvPicPr>
          <p:cNvPr id="71" name="รูปภาพ 7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795725" y="5602920"/>
            <a:ext cx="269931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28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สี่เหลี่ยมผืนผ้า 5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7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กลุ่ม 5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กลุ่ม 93"/>
          <p:cNvGrpSpPr/>
          <p:nvPr userDrawn="1"/>
        </p:nvGrpSpPr>
        <p:grpSpPr>
          <a:xfrm>
            <a:off x="3525912" y="1875263"/>
            <a:ext cx="5140179" cy="2252071"/>
            <a:chOff x="2205592" y="313868"/>
            <a:chExt cx="4637366" cy="1229602"/>
          </a:xfrm>
        </p:grpSpPr>
        <p:sp>
          <p:nvSpPr>
            <p:cNvPr id="95" name="TextBox 94"/>
            <p:cNvSpPr txBox="1"/>
            <p:nvPr/>
          </p:nvSpPr>
          <p:spPr>
            <a:xfrm>
              <a:off x="2205592" y="343141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8F77AD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43621" y="313868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FFD44B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</p:grpSp>
      <p:grpSp>
        <p:nvGrpSpPr>
          <p:cNvPr id="97" name="กลุ่ม 96"/>
          <p:cNvGrpSpPr/>
          <p:nvPr userDrawn="1"/>
        </p:nvGrpSpPr>
        <p:grpSpPr>
          <a:xfrm>
            <a:off x="8366604" y="-4045709"/>
            <a:ext cx="1139859" cy="3468232"/>
            <a:chOff x="7440136" y="733697"/>
            <a:chExt cx="854894" cy="2601174"/>
          </a:xfrm>
        </p:grpSpPr>
        <p:sp>
          <p:nvSpPr>
            <p:cNvPr id="98" name="รูปแบบอิสระ 9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9" name="กลุ่ม 9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0" name="หัวใจ 9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FF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1" name="วงรี 10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FFE5E5"/>
              </a:solidFill>
              <a:ln>
                <a:noFill/>
              </a:ln>
              <a:effectLst>
                <a:innerShdw blurRad="63500" dist="190500" dir="2700000">
                  <a:srgbClr val="FFBDB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2" name="หัวใจ 10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04" name="กลุ่ม 103"/>
          <p:cNvGrpSpPr/>
          <p:nvPr userDrawn="1"/>
        </p:nvGrpSpPr>
        <p:grpSpPr>
          <a:xfrm>
            <a:off x="1826809" y="-4536476"/>
            <a:ext cx="1139859" cy="3729271"/>
            <a:chOff x="7440136" y="733697"/>
            <a:chExt cx="854894" cy="2601174"/>
          </a:xfrm>
        </p:grpSpPr>
        <p:sp>
          <p:nvSpPr>
            <p:cNvPr id="105" name="รูปแบบอิสระ 104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A8C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06" name="กลุ่ม 105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7" name="หัวใจ 106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A8C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B8D2D6"/>
              </a:solidFill>
              <a:ln>
                <a:noFill/>
              </a:ln>
              <a:effectLst>
                <a:innerShdw blurRad="63500" dist="190500" dir="2700000">
                  <a:schemeClr val="accent5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9" name="หัวใจ 108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11" name="กลุ่ม 110"/>
          <p:cNvGrpSpPr/>
          <p:nvPr userDrawn="1"/>
        </p:nvGrpSpPr>
        <p:grpSpPr>
          <a:xfrm>
            <a:off x="405609" y="56659"/>
            <a:ext cx="3015709" cy="600000"/>
            <a:chOff x="3289945" y="3405879"/>
            <a:chExt cx="2261782" cy="450000"/>
          </a:xfrm>
        </p:grpSpPr>
        <p:sp>
          <p:nvSpPr>
            <p:cNvPr id="112" name="วงรี 111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3" name="วงรี 112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4" name="วงรี 113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5" name="วงรี 114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16" name="รูปภาพ 1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38" y="2400698"/>
            <a:ext cx="1757561" cy="3889513"/>
          </a:xfrm>
          <a:prstGeom prst="rect">
            <a:avLst/>
          </a:prstGeom>
        </p:spPr>
      </p:pic>
      <p:pic>
        <p:nvPicPr>
          <p:cNvPr id="117" name="รูปภาพ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14" flipH="1">
            <a:off x="10260988" y="5090977"/>
            <a:ext cx="2023933" cy="203380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18" name="คำบรรยายภาพแบบเมฆ 1"/>
          <p:cNvSpPr/>
          <p:nvPr userDrawn="1"/>
        </p:nvSpPr>
        <p:spPr>
          <a:xfrm>
            <a:off x="2258500" y="3268809"/>
            <a:ext cx="3015937" cy="13999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260371 w 1897956"/>
              <a:gd name="connsiteY0" fmla="*/ 1025461 h 1000313"/>
              <a:gd name="connsiteX1" fmla="*/ 2232585 w 1897956"/>
              <a:gd name="connsiteY1" fmla="*/ 1053247 h 1000313"/>
              <a:gd name="connsiteX2" fmla="*/ 2204799 w 1897956"/>
              <a:gd name="connsiteY2" fmla="*/ 1025461 h 1000313"/>
              <a:gd name="connsiteX3" fmla="*/ 2232585 w 1897956"/>
              <a:gd name="connsiteY3" fmla="*/ 997675 h 1000313"/>
              <a:gd name="connsiteX4" fmla="*/ 2260371 w 1897956"/>
              <a:gd name="connsiteY4" fmla="*/ 1025461 h 1000313"/>
              <a:gd name="connsiteX0" fmla="*/ 2127283 w 1897956"/>
              <a:gd name="connsiteY0" fmla="*/ 959624 h 1000313"/>
              <a:gd name="connsiteX1" fmla="*/ 2071710 w 1897956"/>
              <a:gd name="connsiteY1" fmla="*/ 1015197 h 1000313"/>
              <a:gd name="connsiteX2" fmla="*/ 2016137 w 1897956"/>
              <a:gd name="connsiteY2" fmla="*/ 959624 h 1000313"/>
              <a:gd name="connsiteX3" fmla="*/ 2071710 w 1897956"/>
              <a:gd name="connsiteY3" fmla="*/ 904051 h 1000313"/>
              <a:gd name="connsiteX4" fmla="*/ 2127283 w 1897956"/>
              <a:gd name="connsiteY4" fmla="*/ 959624 h 1000313"/>
              <a:gd name="connsiteX0" fmla="*/ 1942762 w 1897956"/>
              <a:gd name="connsiteY0" fmla="*/ 872739 h 1000313"/>
              <a:gd name="connsiteX1" fmla="*/ 1859403 w 1897956"/>
              <a:gd name="connsiteY1" fmla="*/ 956098 h 1000313"/>
              <a:gd name="connsiteX2" fmla="*/ 1776044 w 1897956"/>
              <a:gd name="connsiteY2" fmla="*/ 872739 h 1000313"/>
              <a:gd name="connsiteX3" fmla="*/ 1859403 w 1897956"/>
              <a:gd name="connsiteY3" fmla="*/ 789380 h 1000313"/>
              <a:gd name="connsiteX4" fmla="*/ 1942762 w 1897956"/>
              <a:gd name="connsiteY4" fmla="*/ 872739 h 100031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4729 w 51485"/>
              <a:gd name="connsiteY0" fmla="*/ 26036 h 45345"/>
              <a:gd name="connsiteX1" fmla="*/ 2196 w 51485"/>
              <a:gd name="connsiteY1" fmla="*/ 25239 h 45345"/>
              <a:gd name="connsiteX2" fmla="*/ 6964 w 51485"/>
              <a:gd name="connsiteY2" fmla="*/ 34758 h 45345"/>
              <a:gd name="connsiteX3" fmla="*/ 5856 w 51485"/>
              <a:gd name="connsiteY3" fmla="*/ 35139 h 45345"/>
              <a:gd name="connsiteX4" fmla="*/ 16514 w 51485"/>
              <a:gd name="connsiteY4" fmla="*/ 38949 h 45345"/>
              <a:gd name="connsiteX5" fmla="*/ 15846 w 51485"/>
              <a:gd name="connsiteY5" fmla="*/ 37209 h 45345"/>
              <a:gd name="connsiteX6" fmla="*/ 28863 w 51485"/>
              <a:gd name="connsiteY6" fmla="*/ 34610 h 45345"/>
              <a:gd name="connsiteX7" fmla="*/ 28596 w 51485"/>
              <a:gd name="connsiteY7" fmla="*/ 36519 h 45345"/>
              <a:gd name="connsiteX8" fmla="*/ 41834 w 51485"/>
              <a:gd name="connsiteY8" fmla="*/ 15213 h 45345"/>
              <a:gd name="connsiteX9" fmla="*/ 40386 w 51485"/>
              <a:gd name="connsiteY9" fmla="*/ 17889 h 45345"/>
              <a:gd name="connsiteX10" fmla="*/ 38360 w 51485"/>
              <a:gd name="connsiteY10" fmla="*/ 5285 h 45345"/>
              <a:gd name="connsiteX11" fmla="*/ 38436 w 51485"/>
              <a:gd name="connsiteY11" fmla="*/ 6549 h 45345"/>
              <a:gd name="connsiteX12" fmla="*/ 29114 w 51485"/>
              <a:gd name="connsiteY12" fmla="*/ 3811 h 45345"/>
              <a:gd name="connsiteX13" fmla="*/ 29856 w 51485"/>
              <a:gd name="connsiteY13" fmla="*/ 2199 h 45345"/>
              <a:gd name="connsiteX14" fmla="*/ 22177 w 51485"/>
              <a:gd name="connsiteY14" fmla="*/ 4579 h 45345"/>
              <a:gd name="connsiteX15" fmla="*/ 22536 w 51485"/>
              <a:gd name="connsiteY15" fmla="*/ 3189 h 45345"/>
              <a:gd name="connsiteX16" fmla="*/ 14036 w 51485"/>
              <a:gd name="connsiteY16" fmla="*/ 5051 h 45345"/>
              <a:gd name="connsiteX17" fmla="*/ 15336 w 51485"/>
              <a:gd name="connsiteY17" fmla="*/ 6399 h 45345"/>
              <a:gd name="connsiteX18" fmla="*/ 4163 w 51485"/>
              <a:gd name="connsiteY18" fmla="*/ 15648 h 45345"/>
              <a:gd name="connsiteX19" fmla="*/ 3936 w 51485"/>
              <a:gd name="connsiteY19" fmla="*/ 14229 h 45345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6964 w 51485"/>
              <a:gd name="connsiteY0" fmla="*/ 34758 h 45345"/>
              <a:gd name="connsiteX1" fmla="*/ 5856 w 51485"/>
              <a:gd name="connsiteY1" fmla="*/ 35139 h 45345"/>
              <a:gd name="connsiteX2" fmla="*/ 16514 w 51485"/>
              <a:gd name="connsiteY2" fmla="*/ 38949 h 45345"/>
              <a:gd name="connsiteX3" fmla="*/ 15846 w 51485"/>
              <a:gd name="connsiteY3" fmla="*/ 37209 h 45345"/>
              <a:gd name="connsiteX4" fmla="*/ 28863 w 51485"/>
              <a:gd name="connsiteY4" fmla="*/ 34610 h 45345"/>
              <a:gd name="connsiteX5" fmla="*/ 28596 w 51485"/>
              <a:gd name="connsiteY5" fmla="*/ 36519 h 45345"/>
              <a:gd name="connsiteX6" fmla="*/ 41834 w 51485"/>
              <a:gd name="connsiteY6" fmla="*/ 15213 h 45345"/>
              <a:gd name="connsiteX7" fmla="*/ 40386 w 51485"/>
              <a:gd name="connsiteY7" fmla="*/ 17889 h 45345"/>
              <a:gd name="connsiteX8" fmla="*/ 38360 w 51485"/>
              <a:gd name="connsiteY8" fmla="*/ 5285 h 45345"/>
              <a:gd name="connsiteX9" fmla="*/ 38436 w 51485"/>
              <a:gd name="connsiteY9" fmla="*/ 6549 h 45345"/>
              <a:gd name="connsiteX10" fmla="*/ 29114 w 51485"/>
              <a:gd name="connsiteY10" fmla="*/ 3811 h 45345"/>
              <a:gd name="connsiteX11" fmla="*/ 29856 w 51485"/>
              <a:gd name="connsiteY11" fmla="*/ 2199 h 45345"/>
              <a:gd name="connsiteX12" fmla="*/ 22177 w 51485"/>
              <a:gd name="connsiteY12" fmla="*/ 4579 h 45345"/>
              <a:gd name="connsiteX13" fmla="*/ 22536 w 51485"/>
              <a:gd name="connsiteY13" fmla="*/ 3189 h 45345"/>
              <a:gd name="connsiteX14" fmla="*/ 14036 w 51485"/>
              <a:gd name="connsiteY14" fmla="*/ 5051 h 45345"/>
              <a:gd name="connsiteX15" fmla="*/ 15336 w 51485"/>
              <a:gd name="connsiteY15" fmla="*/ 6399 h 45345"/>
              <a:gd name="connsiteX16" fmla="*/ 4163 w 51485"/>
              <a:gd name="connsiteY16" fmla="*/ 15648 h 45345"/>
              <a:gd name="connsiteX17" fmla="*/ 3936 w 51485"/>
              <a:gd name="connsiteY17" fmla="*/ 14229 h 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485" h="4534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261953" h="1049982">
                <a:moveTo>
                  <a:pt x="2261953" y="1022196"/>
                </a:moveTo>
                <a:cubicBezTo>
                  <a:pt x="2261953" y="1037542"/>
                  <a:pt x="2249513" y="1049982"/>
                  <a:pt x="2234167" y="1049982"/>
                </a:cubicBezTo>
                <a:cubicBezTo>
                  <a:pt x="2218821" y="1049982"/>
                  <a:pt x="2206381" y="1037542"/>
                  <a:pt x="2206381" y="1022196"/>
                </a:cubicBezTo>
                <a:cubicBezTo>
                  <a:pt x="2206381" y="1006850"/>
                  <a:pt x="2218821" y="994410"/>
                  <a:pt x="2234167" y="994410"/>
                </a:cubicBezTo>
                <a:cubicBezTo>
                  <a:pt x="2249513" y="994410"/>
                  <a:pt x="2261953" y="1006850"/>
                  <a:pt x="2261953" y="1022196"/>
                </a:cubicBezTo>
                <a:close/>
              </a:path>
              <a:path w="2261953" h="1049982">
                <a:moveTo>
                  <a:pt x="2128865" y="956359"/>
                </a:moveTo>
                <a:cubicBezTo>
                  <a:pt x="2128865" y="987051"/>
                  <a:pt x="2103984" y="1011932"/>
                  <a:pt x="2073292" y="1011932"/>
                </a:cubicBezTo>
                <a:cubicBezTo>
                  <a:pt x="2042600" y="1011932"/>
                  <a:pt x="2017719" y="987051"/>
                  <a:pt x="2017719" y="956359"/>
                </a:cubicBezTo>
                <a:cubicBezTo>
                  <a:pt x="2017719" y="925667"/>
                  <a:pt x="2042600" y="900786"/>
                  <a:pt x="2073292" y="900786"/>
                </a:cubicBezTo>
                <a:cubicBezTo>
                  <a:pt x="2103984" y="900786"/>
                  <a:pt x="2128865" y="925667"/>
                  <a:pt x="2128865" y="956359"/>
                </a:cubicBezTo>
                <a:close/>
              </a:path>
              <a:path w="2261953" h="1049982">
                <a:moveTo>
                  <a:pt x="1944344" y="869474"/>
                </a:moveTo>
                <a:cubicBezTo>
                  <a:pt x="1944344" y="915512"/>
                  <a:pt x="1907023" y="952833"/>
                  <a:pt x="1860985" y="952833"/>
                </a:cubicBezTo>
                <a:cubicBezTo>
                  <a:pt x="1814947" y="952833"/>
                  <a:pt x="1777626" y="915512"/>
                  <a:pt x="1777626" y="869474"/>
                </a:cubicBezTo>
                <a:cubicBezTo>
                  <a:pt x="1777626" y="823436"/>
                  <a:pt x="1814947" y="786115"/>
                  <a:pt x="1860985" y="786115"/>
                </a:cubicBezTo>
                <a:cubicBezTo>
                  <a:pt x="1907023" y="786115"/>
                  <a:pt x="1944344" y="823436"/>
                  <a:pt x="1944344" y="869474"/>
                </a:cubicBezTo>
                <a:close/>
              </a:path>
              <a:path w="51485" h="45345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20" name="กลุ่ม 119"/>
          <p:cNvGrpSpPr/>
          <p:nvPr userDrawn="1"/>
        </p:nvGrpSpPr>
        <p:grpSpPr>
          <a:xfrm>
            <a:off x="10528709" y="-3936385"/>
            <a:ext cx="1139859" cy="3468232"/>
            <a:chOff x="7440136" y="733697"/>
            <a:chExt cx="854894" cy="2601174"/>
          </a:xfrm>
        </p:grpSpPr>
        <p:sp>
          <p:nvSpPr>
            <p:cNvPr id="121" name="รูปแบบอิสระ 120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2" name="กลุ่ม 121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23" name="หัวใจ 122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4" name="วงรี 123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190500" dir="2700000">
                  <a:schemeClr val="accent4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5" name="หัวใจ 124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6" name="วงรี 125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7" name="กลุ่ม 126"/>
          <p:cNvGrpSpPr/>
          <p:nvPr userDrawn="1"/>
        </p:nvGrpSpPr>
        <p:grpSpPr>
          <a:xfrm>
            <a:off x="945921" y="-3916825"/>
            <a:ext cx="1139859" cy="3468232"/>
            <a:chOff x="7440136" y="733697"/>
            <a:chExt cx="854894" cy="2601174"/>
          </a:xfrm>
        </p:grpSpPr>
        <p:sp>
          <p:nvSpPr>
            <p:cNvPr id="128" name="รูปแบบอิสระ 12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DFB3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9" name="กลุ่ม 12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30" name="หัวใจ 12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DFB3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1" name="วงรี 13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E8C6D2"/>
              </a:solidFill>
              <a:ln>
                <a:noFill/>
              </a:ln>
              <a:effectLst>
                <a:innerShdw blurRad="63500" dist="190500" dir="2700000">
                  <a:srgbClr val="DFB3C4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2" name="หัวใจ 13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3" name="วงรี 13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134" name="TextBox 133"/>
          <p:cNvSpPr txBox="1"/>
          <p:nvPr userDrawn="1"/>
        </p:nvSpPr>
        <p:spPr>
          <a:xfrm rot="1351072">
            <a:off x="4588571" y="1103723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 rot="21389866">
            <a:off x="7102452" y="2106016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6" name="สามเหลี่ยมหน้าจั่ว 135"/>
          <p:cNvSpPr/>
          <p:nvPr userDrawn="1"/>
        </p:nvSpPr>
        <p:spPr>
          <a:xfrm rot="20089558">
            <a:off x="7250928" y="868370"/>
            <a:ext cx="316405" cy="24034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7" name="สามเหลี่ยมหน้าจั่ว 136"/>
          <p:cNvSpPr/>
          <p:nvPr userDrawn="1"/>
        </p:nvSpPr>
        <p:spPr>
          <a:xfrm rot="1772264">
            <a:off x="4733536" y="2390365"/>
            <a:ext cx="230683" cy="19034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8" name="วงรี 137"/>
          <p:cNvSpPr/>
          <p:nvPr userDrawn="1"/>
        </p:nvSpPr>
        <p:spPr>
          <a:xfrm>
            <a:off x="3413891" y="1473543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9" name="วงรี 138"/>
          <p:cNvSpPr/>
          <p:nvPr userDrawn="1"/>
        </p:nvSpPr>
        <p:spPr>
          <a:xfrm>
            <a:off x="5664234" y="964828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0" name="วงรี 139"/>
          <p:cNvSpPr/>
          <p:nvPr userDrawn="1"/>
        </p:nvSpPr>
        <p:spPr>
          <a:xfrm>
            <a:off x="7659958" y="2586297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1" name="วงรี 140"/>
          <p:cNvSpPr/>
          <p:nvPr userDrawn="1"/>
        </p:nvSpPr>
        <p:spPr>
          <a:xfrm>
            <a:off x="8902033" y="1504412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2" name="TextBox 141"/>
          <p:cNvSpPr txBox="1"/>
          <p:nvPr userDrawn="1"/>
        </p:nvSpPr>
        <p:spPr>
          <a:xfrm rot="21389866">
            <a:off x="9479913" y="2891508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grpSp>
        <p:nvGrpSpPr>
          <p:cNvPr id="143" name="กลุ่ม 142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144" name="เมฆ 143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5" name="รูปภาพ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146" name="รูปภาพ 1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147" name="กลุ่ม 146"/>
          <p:cNvGrpSpPr/>
          <p:nvPr userDrawn="1"/>
        </p:nvGrpSpPr>
        <p:grpSpPr>
          <a:xfrm>
            <a:off x="10194989" y="-1564488"/>
            <a:ext cx="4005304" cy="2900781"/>
            <a:chOff x="7646242" y="-1173366"/>
            <a:chExt cx="3003978" cy="2175586"/>
          </a:xfrm>
        </p:grpSpPr>
        <p:sp>
          <p:nvSpPr>
            <p:cNvPr id="148" name="เมฆ 147"/>
            <p:cNvSpPr/>
            <p:nvPr/>
          </p:nvSpPr>
          <p:spPr>
            <a:xfrm rot="12665460" flipH="1">
              <a:off x="7646242" y="-117336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9" name="รูปภาพ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979" y="42494"/>
              <a:ext cx="344876" cy="370235"/>
            </a:xfrm>
            <a:prstGeom prst="rect">
              <a:avLst/>
            </a:prstGeom>
          </p:spPr>
        </p:pic>
        <p:pic>
          <p:nvPicPr>
            <p:cNvPr id="150" name="รูปภาพ 1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84096" y="555526"/>
              <a:ext cx="152400" cy="169377"/>
            </a:xfrm>
            <a:prstGeom prst="rect">
              <a:avLst/>
            </a:prstGeom>
          </p:spPr>
        </p:pic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449140" y="3540591"/>
            <a:ext cx="2252464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accent5"/>
                </a:solidFill>
                <a:effectLst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6171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9765 L -0.00052 -1.27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4961E-6 C 0.01962 0.00246 0.03108 0.09528 0.02708 0.20166 C 0.02222 0.31452 0.00365 0.40086 -0.01615 0.39839 C -0.03576 0.39593 -0.05451 0.48381 -0.05885 0.59512 C -0.06302 0.70428 -0.05191 0.79648 -0.03212 0.79895 " pathEditMode="relative" rAng="5644820" ptsTypes="fffff">
                                      <p:cBhvr>
                                        <p:cTn id="3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39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0.60988 C -0.0198 -0.60988 -0.0349 -0.43549 -0.0349 -0.22377 C -0.0349 -0.00617 -0.0198 0.1679 4.44444E-6 0.1679 C 0.01979 0.1679 0.03489 0.34444 0.03489 0.55957 C 0.03489 0.7713 0.01979 0.94568 4.44444E-6 0.94568 " pathEditMode="relative" rAng="5400000" ptsTypes="fffff">
                                      <p:cBhvr>
                                        <p:cTn id="3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9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22222E-6 -0.50926 C 0.01962 -0.50926 0.03472 -0.36234 0.03507 -0.18827 C 0.03472 -0.00493 0.01962 0.1392 -0.00018 0.1392 C -0.01997 0.1392 -0.03507 0.28488 -0.0349 0.46389 C -0.03472 0.64352 -0.01997 0.78951 -0.00018 0.78951 " pathEditMode="relative" rAng="5400000" ptsTypes="fffff">
                                      <p:cBhvr>
                                        <p:cTn id="3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9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9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458 -0.54702 C -0.01493 -0.54702 -0.03646 -0.35985 -0.03646 -0.13351 C -0.03646 0.09868 -0.01493 0.28431 0.01458 0.28431 C 0.04357 0.28431 0.06632 0.4721 0.06632 0.70244 C 0.06632 0.92877 0.04357 1.11595 0.01458 1.11595 " pathEditMode="relative" rAng="5400000" ptsTypes="fffff">
                                      <p:cBhvr>
                                        <p:cTn id="3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3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1369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403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04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663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588147" y="5253203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49" name="กลุ่ม 48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50" name="เมฆ 49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 userDrawn="1"/>
        </p:nvGrpSpPr>
        <p:grpSpPr>
          <a:xfrm>
            <a:off x="-1667292" y="-1319217"/>
            <a:ext cx="4005304" cy="3201304"/>
            <a:chOff x="-1250470" y="-989413"/>
            <a:chExt cx="3003978" cy="2400978"/>
          </a:xfrm>
        </p:grpSpPr>
        <p:sp>
          <p:nvSpPr>
            <p:cNvPr id="55" name="เมฆ 54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57" name="รูปภาพ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58" name="รูปภาพ 5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61" name="กลุ่ม 60"/>
          <p:cNvGrpSpPr/>
          <p:nvPr userDrawn="1"/>
        </p:nvGrpSpPr>
        <p:grpSpPr>
          <a:xfrm flipH="1">
            <a:off x="10200148" y="5712788"/>
            <a:ext cx="4005304" cy="2900781"/>
            <a:chOff x="-1567217" y="4100635"/>
            <a:chExt cx="3003978" cy="2175586"/>
          </a:xfrm>
        </p:grpSpPr>
        <p:grpSp>
          <p:nvGrpSpPr>
            <p:cNvPr id="62" name="กลุ่ม 61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64" name="เมฆ 63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63" name="รูปภาพ 6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 flipH="1">
            <a:off x="118861" y="3371797"/>
            <a:ext cx="3027911" cy="3512665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68" name="กลุ่ม 67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79" name="วงรี 78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1" name="วงรี 80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82" name="กลุ่ม 81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86" name="ตัวเชื่อมต่อตรง 85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กลุ่ม 8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84" name="ตัวเชื่อมต่อตรง 83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กลุ่ม 68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0" name="กลุ่ม 69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7" name="ตัวเชื่อมต่อตรง 76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ตัวเชื่อมต่อตรง 77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กลุ่ม 70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5" name="ตัวเชื่อมต่อตรง 74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ตัวเชื่อมต่อตรง 75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วงรี 71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3" name="วงรี 72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4" name="วงรี 73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88" name="กลุ่ม 87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9" name="บวก 88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บวก 90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บวก 91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วงรี 93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วงรี 94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สามเหลี่ยมหน้าจั่ว 97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9" name="สามเหลี่ยมหน้าจั่ว 98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0" name="วงรี 99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62124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กลุ่ม 43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กลุ่ม 68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70" name="บวก 6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บวก 7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บวก 7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บวก 7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วงรี 7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สามเหลี่ยมหน้าจั่ว 7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8" name="สามเหลี่ยมหน้าจั่ว 7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9" name="สามเหลี่ยมหน้าจั่ว 7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0" name="สามเหลี่ยมหน้าจั่ว 7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วงรี 8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เมฆ 44"/>
          <p:cNvSpPr/>
          <p:nvPr userDrawn="1"/>
        </p:nvSpPr>
        <p:spPr>
          <a:xfrm rot="18751988" flipV="1">
            <a:off x="-1765219" y="-1450392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6" name="รูปแบบอิสระ 45"/>
          <p:cNvSpPr/>
          <p:nvPr userDrawn="1"/>
        </p:nvSpPr>
        <p:spPr>
          <a:xfrm>
            <a:off x="2858944" y="790535"/>
            <a:ext cx="8549459" cy="5127152"/>
          </a:xfrm>
          <a:custGeom>
            <a:avLst/>
            <a:gdLst>
              <a:gd name="connsiteX0" fmla="*/ 807590 w 5016959"/>
              <a:gd name="connsiteY0" fmla="*/ 21546 h 3837683"/>
              <a:gd name="connsiteX1" fmla="*/ 215919 w 5016959"/>
              <a:gd name="connsiteY1" fmla="*/ 473367 h 3837683"/>
              <a:gd name="connsiteX2" fmla="*/ 162131 w 5016959"/>
              <a:gd name="connsiteY2" fmla="*/ 1258675 h 3837683"/>
              <a:gd name="connsiteX3" fmla="*/ 766 w 5016959"/>
              <a:gd name="connsiteY3" fmla="*/ 1882619 h 3837683"/>
              <a:gd name="connsiteX4" fmla="*/ 108343 w 5016959"/>
              <a:gd name="connsiteY4" fmla="*/ 2560350 h 3837683"/>
              <a:gd name="connsiteX5" fmla="*/ 269707 w 5016959"/>
              <a:gd name="connsiteY5" fmla="*/ 3431720 h 3837683"/>
              <a:gd name="connsiteX6" fmla="*/ 764559 w 5016959"/>
              <a:gd name="connsiteY6" fmla="*/ 3765207 h 3837683"/>
              <a:gd name="connsiteX7" fmla="*/ 1141077 w 5016959"/>
              <a:gd name="connsiteY7" fmla="*/ 3689903 h 3837683"/>
              <a:gd name="connsiteX8" fmla="*/ 1388503 w 5016959"/>
              <a:gd name="connsiteY8" fmla="*/ 3829753 h 3837683"/>
              <a:gd name="connsiteX9" fmla="*/ 1711232 w 5016959"/>
              <a:gd name="connsiteY9" fmla="*/ 3818995 h 3837683"/>
              <a:gd name="connsiteX10" fmla="*/ 1894112 w 5016959"/>
              <a:gd name="connsiteY10" fmla="*/ 3808237 h 3837683"/>
              <a:gd name="connsiteX11" fmla="*/ 2001689 w 5016959"/>
              <a:gd name="connsiteY11" fmla="*/ 3743692 h 3837683"/>
              <a:gd name="connsiteX12" fmla="*/ 2808512 w 5016959"/>
              <a:gd name="connsiteY12" fmla="*/ 3808237 h 3837683"/>
              <a:gd name="connsiteX13" fmla="*/ 3400183 w 5016959"/>
              <a:gd name="connsiteY13" fmla="*/ 3668388 h 3837683"/>
              <a:gd name="connsiteX14" fmla="*/ 4260794 w 5016959"/>
              <a:gd name="connsiteY14" fmla="*/ 3689903 h 3837683"/>
              <a:gd name="connsiteX15" fmla="*/ 4852465 w 5016959"/>
              <a:gd name="connsiteY15" fmla="*/ 3281113 h 3837683"/>
              <a:gd name="connsiteX16" fmla="*/ 4927769 w 5016959"/>
              <a:gd name="connsiteY16" fmla="*/ 2194590 h 3837683"/>
              <a:gd name="connsiteX17" fmla="*/ 5013830 w 5016959"/>
              <a:gd name="connsiteY17" fmla="*/ 1140341 h 3837683"/>
              <a:gd name="connsiteX18" fmla="*/ 4809434 w 5016959"/>
              <a:gd name="connsiteY18" fmla="*/ 548670 h 3837683"/>
              <a:gd name="connsiteX19" fmla="*/ 4174733 w 5016959"/>
              <a:gd name="connsiteY19" fmla="*/ 118364 h 3837683"/>
              <a:gd name="connsiteX20" fmla="*/ 3948823 w 5016959"/>
              <a:gd name="connsiteY20" fmla="*/ 96849 h 3837683"/>
              <a:gd name="connsiteX21" fmla="*/ 3733670 w 5016959"/>
              <a:gd name="connsiteY21" fmla="*/ 30 h 3837683"/>
              <a:gd name="connsiteX22" fmla="*/ 3055938 w 5016959"/>
              <a:gd name="connsiteY22" fmla="*/ 107607 h 3837683"/>
              <a:gd name="connsiteX23" fmla="*/ 2507298 w 5016959"/>
              <a:gd name="connsiteY23" fmla="*/ 30 h 3837683"/>
              <a:gd name="connsiteX24" fmla="*/ 2507298 w 5016959"/>
              <a:gd name="connsiteY24" fmla="*/ 30 h 3837683"/>
              <a:gd name="connsiteX25" fmla="*/ 2087750 w 5016959"/>
              <a:gd name="connsiteY25" fmla="*/ 53819 h 3837683"/>
              <a:gd name="connsiteX26" fmla="*/ 807590 w 5016959"/>
              <a:gd name="connsiteY26" fmla="*/ 21546 h 3837683"/>
              <a:gd name="connsiteX0" fmla="*/ 807590 w 5016959"/>
              <a:gd name="connsiteY0" fmla="*/ 21546 h 3839713"/>
              <a:gd name="connsiteX1" fmla="*/ 215919 w 5016959"/>
              <a:gd name="connsiteY1" fmla="*/ 473367 h 3839713"/>
              <a:gd name="connsiteX2" fmla="*/ 162131 w 5016959"/>
              <a:gd name="connsiteY2" fmla="*/ 1258675 h 3839713"/>
              <a:gd name="connsiteX3" fmla="*/ 766 w 5016959"/>
              <a:gd name="connsiteY3" fmla="*/ 1882619 h 3839713"/>
              <a:gd name="connsiteX4" fmla="*/ 108343 w 5016959"/>
              <a:gd name="connsiteY4" fmla="*/ 2560350 h 3839713"/>
              <a:gd name="connsiteX5" fmla="*/ 269707 w 5016959"/>
              <a:gd name="connsiteY5" fmla="*/ 3431720 h 3839713"/>
              <a:gd name="connsiteX6" fmla="*/ 764559 w 5016959"/>
              <a:gd name="connsiteY6" fmla="*/ 3765207 h 3839713"/>
              <a:gd name="connsiteX7" fmla="*/ 1141077 w 5016959"/>
              <a:gd name="connsiteY7" fmla="*/ 3689903 h 3839713"/>
              <a:gd name="connsiteX8" fmla="*/ 1388503 w 5016959"/>
              <a:gd name="connsiteY8" fmla="*/ 3829753 h 3839713"/>
              <a:gd name="connsiteX9" fmla="*/ 1711232 w 5016959"/>
              <a:gd name="connsiteY9" fmla="*/ 3818995 h 3839713"/>
              <a:gd name="connsiteX10" fmla="*/ 2001689 w 5016959"/>
              <a:gd name="connsiteY10" fmla="*/ 3743692 h 3839713"/>
              <a:gd name="connsiteX11" fmla="*/ 2808512 w 5016959"/>
              <a:gd name="connsiteY11" fmla="*/ 3808237 h 3839713"/>
              <a:gd name="connsiteX12" fmla="*/ 3400183 w 5016959"/>
              <a:gd name="connsiteY12" fmla="*/ 3668388 h 3839713"/>
              <a:gd name="connsiteX13" fmla="*/ 4260794 w 5016959"/>
              <a:gd name="connsiteY13" fmla="*/ 3689903 h 3839713"/>
              <a:gd name="connsiteX14" fmla="*/ 4852465 w 5016959"/>
              <a:gd name="connsiteY14" fmla="*/ 3281113 h 3839713"/>
              <a:gd name="connsiteX15" fmla="*/ 4927769 w 5016959"/>
              <a:gd name="connsiteY15" fmla="*/ 2194590 h 3839713"/>
              <a:gd name="connsiteX16" fmla="*/ 5013830 w 5016959"/>
              <a:gd name="connsiteY16" fmla="*/ 1140341 h 3839713"/>
              <a:gd name="connsiteX17" fmla="*/ 4809434 w 5016959"/>
              <a:gd name="connsiteY17" fmla="*/ 548670 h 3839713"/>
              <a:gd name="connsiteX18" fmla="*/ 4174733 w 5016959"/>
              <a:gd name="connsiteY18" fmla="*/ 118364 h 3839713"/>
              <a:gd name="connsiteX19" fmla="*/ 3948823 w 5016959"/>
              <a:gd name="connsiteY19" fmla="*/ 96849 h 3839713"/>
              <a:gd name="connsiteX20" fmla="*/ 3733670 w 5016959"/>
              <a:gd name="connsiteY20" fmla="*/ 30 h 3839713"/>
              <a:gd name="connsiteX21" fmla="*/ 3055938 w 5016959"/>
              <a:gd name="connsiteY21" fmla="*/ 107607 h 3839713"/>
              <a:gd name="connsiteX22" fmla="*/ 2507298 w 5016959"/>
              <a:gd name="connsiteY22" fmla="*/ 30 h 3839713"/>
              <a:gd name="connsiteX23" fmla="*/ 2507298 w 5016959"/>
              <a:gd name="connsiteY23" fmla="*/ 30 h 3839713"/>
              <a:gd name="connsiteX24" fmla="*/ 2087750 w 5016959"/>
              <a:gd name="connsiteY24" fmla="*/ 53819 h 3839713"/>
              <a:gd name="connsiteX25" fmla="*/ 807590 w 5016959"/>
              <a:gd name="connsiteY25" fmla="*/ 21546 h 3839713"/>
              <a:gd name="connsiteX0" fmla="*/ 807590 w 5016959"/>
              <a:gd name="connsiteY0" fmla="*/ 21546 h 3830371"/>
              <a:gd name="connsiteX1" fmla="*/ 215919 w 5016959"/>
              <a:gd name="connsiteY1" fmla="*/ 473367 h 3830371"/>
              <a:gd name="connsiteX2" fmla="*/ 162131 w 5016959"/>
              <a:gd name="connsiteY2" fmla="*/ 1258675 h 3830371"/>
              <a:gd name="connsiteX3" fmla="*/ 766 w 5016959"/>
              <a:gd name="connsiteY3" fmla="*/ 1882619 h 3830371"/>
              <a:gd name="connsiteX4" fmla="*/ 108343 w 5016959"/>
              <a:gd name="connsiteY4" fmla="*/ 2560350 h 3830371"/>
              <a:gd name="connsiteX5" fmla="*/ 269707 w 5016959"/>
              <a:gd name="connsiteY5" fmla="*/ 3431720 h 3830371"/>
              <a:gd name="connsiteX6" fmla="*/ 764559 w 5016959"/>
              <a:gd name="connsiteY6" fmla="*/ 3765207 h 3830371"/>
              <a:gd name="connsiteX7" fmla="*/ 1141077 w 5016959"/>
              <a:gd name="connsiteY7" fmla="*/ 3689903 h 3830371"/>
              <a:gd name="connsiteX8" fmla="*/ 1388503 w 5016959"/>
              <a:gd name="connsiteY8" fmla="*/ 3829753 h 3830371"/>
              <a:gd name="connsiteX9" fmla="*/ 2001689 w 5016959"/>
              <a:gd name="connsiteY9" fmla="*/ 3743692 h 3830371"/>
              <a:gd name="connsiteX10" fmla="*/ 2808512 w 5016959"/>
              <a:gd name="connsiteY10" fmla="*/ 3808237 h 3830371"/>
              <a:gd name="connsiteX11" fmla="*/ 3400183 w 5016959"/>
              <a:gd name="connsiteY11" fmla="*/ 3668388 h 3830371"/>
              <a:gd name="connsiteX12" fmla="*/ 4260794 w 5016959"/>
              <a:gd name="connsiteY12" fmla="*/ 3689903 h 3830371"/>
              <a:gd name="connsiteX13" fmla="*/ 4852465 w 5016959"/>
              <a:gd name="connsiteY13" fmla="*/ 3281113 h 3830371"/>
              <a:gd name="connsiteX14" fmla="*/ 4927769 w 5016959"/>
              <a:gd name="connsiteY14" fmla="*/ 2194590 h 3830371"/>
              <a:gd name="connsiteX15" fmla="*/ 5013830 w 5016959"/>
              <a:gd name="connsiteY15" fmla="*/ 1140341 h 3830371"/>
              <a:gd name="connsiteX16" fmla="*/ 4809434 w 5016959"/>
              <a:gd name="connsiteY16" fmla="*/ 548670 h 3830371"/>
              <a:gd name="connsiteX17" fmla="*/ 4174733 w 5016959"/>
              <a:gd name="connsiteY17" fmla="*/ 118364 h 3830371"/>
              <a:gd name="connsiteX18" fmla="*/ 3948823 w 5016959"/>
              <a:gd name="connsiteY18" fmla="*/ 96849 h 3830371"/>
              <a:gd name="connsiteX19" fmla="*/ 3733670 w 5016959"/>
              <a:gd name="connsiteY19" fmla="*/ 30 h 3830371"/>
              <a:gd name="connsiteX20" fmla="*/ 3055938 w 5016959"/>
              <a:gd name="connsiteY20" fmla="*/ 107607 h 3830371"/>
              <a:gd name="connsiteX21" fmla="*/ 2507298 w 5016959"/>
              <a:gd name="connsiteY21" fmla="*/ 30 h 3830371"/>
              <a:gd name="connsiteX22" fmla="*/ 2507298 w 5016959"/>
              <a:gd name="connsiteY22" fmla="*/ 30 h 3830371"/>
              <a:gd name="connsiteX23" fmla="*/ 2087750 w 5016959"/>
              <a:gd name="connsiteY23" fmla="*/ 53819 h 3830371"/>
              <a:gd name="connsiteX24" fmla="*/ 807590 w 5016959"/>
              <a:gd name="connsiteY24" fmla="*/ 21546 h 3830371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764559 w 5016959"/>
              <a:gd name="connsiteY6" fmla="*/ 3765207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495618 w 5016959"/>
              <a:gd name="connsiteY6" fmla="*/ 3693490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95500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150146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490805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611393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575534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414934 w 5025922"/>
              <a:gd name="connsiteY6" fmla="*/ 3684526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45361"/>
              <a:gd name="connsiteX1" fmla="*/ 224882 w 5025922"/>
              <a:gd name="connsiteY1" fmla="*/ 473367 h 3845361"/>
              <a:gd name="connsiteX2" fmla="*/ 171094 w 5025922"/>
              <a:gd name="connsiteY2" fmla="*/ 1258675 h 3845361"/>
              <a:gd name="connsiteX3" fmla="*/ 764 w 5025922"/>
              <a:gd name="connsiteY3" fmla="*/ 1900549 h 3845361"/>
              <a:gd name="connsiteX4" fmla="*/ 108341 w 5025922"/>
              <a:gd name="connsiteY4" fmla="*/ 2506562 h 3845361"/>
              <a:gd name="connsiteX5" fmla="*/ 108341 w 5025922"/>
              <a:gd name="connsiteY5" fmla="*/ 3144849 h 3845361"/>
              <a:gd name="connsiteX6" fmla="*/ 414934 w 5025922"/>
              <a:gd name="connsiteY6" fmla="*/ 3684526 h 3845361"/>
              <a:gd name="connsiteX7" fmla="*/ 1436911 w 5025922"/>
              <a:gd name="connsiteY7" fmla="*/ 3671974 h 3845361"/>
              <a:gd name="connsiteX8" fmla="*/ 2010652 w 5025922"/>
              <a:gd name="connsiteY8" fmla="*/ 3743692 h 3845361"/>
              <a:gd name="connsiteX9" fmla="*/ 2584392 w 5025922"/>
              <a:gd name="connsiteY9" fmla="*/ 3844096 h 3845361"/>
              <a:gd name="connsiteX10" fmla="*/ 3409146 w 5025922"/>
              <a:gd name="connsiteY10" fmla="*/ 3668388 h 3845361"/>
              <a:gd name="connsiteX11" fmla="*/ 4269757 w 5025922"/>
              <a:gd name="connsiteY11" fmla="*/ 3689903 h 3845361"/>
              <a:gd name="connsiteX12" fmla="*/ 4861428 w 5025922"/>
              <a:gd name="connsiteY12" fmla="*/ 3281113 h 3845361"/>
              <a:gd name="connsiteX13" fmla="*/ 4936732 w 5025922"/>
              <a:gd name="connsiteY13" fmla="*/ 2194590 h 3845361"/>
              <a:gd name="connsiteX14" fmla="*/ 5022793 w 5025922"/>
              <a:gd name="connsiteY14" fmla="*/ 1140341 h 3845361"/>
              <a:gd name="connsiteX15" fmla="*/ 4818397 w 5025922"/>
              <a:gd name="connsiteY15" fmla="*/ 548670 h 3845361"/>
              <a:gd name="connsiteX16" fmla="*/ 4183696 w 5025922"/>
              <a:gd name="connsiteY16" fmla="*/ 118364 h 3845361"/>
              <a:gd name="connsiteX17" fmla="*/ 3957786 w 5025922"/>
              <a:gd name="connsiteY17" fmla="*/ 96849 h 3845361"/>
              <a:gd name="connsiteX18" fmla="*/ 3742633 w 5025922"/>
              <a:gd name="connsiteY18" fmla="*/ 30 h 3845361"/>
              <a:gd name="connsiteX19" fmla="*/ 3064901 w 5025922"/>
              <a:gd name="connsiteY19" fmla="*/ 107607 h 3845361"/>
              <a:gd name="connsiteX20" fmla="*/ 2516261 w 5025922"/>
              <a:gd name="connsiteY20" fmla="*/ 30 h 3845361"/>
              <a:gd name="connsiteX21" fmla="*/ 2516261 w 5025922"/>
              <a:gd name="connsiteY21" fmla="*/ 30 h 3845361"/>
              <a:gd name="connsiteX22" fmla="*/ 2096713 w 5025922"/>
              <a:gd name="connsiteY22" fmla="*/ 53819 h 3845361"/>
              <a:gd name="connsiteX23" fmla="*/ 816553 w 5025922"/>
              <a:gd name="connsiteY23" fmla="*/ 21546 h 3845361"/>
              <a:gd name="connsiteX0" fmla="*/ 816138 w 5025507"/>
              <a:gd name="connsiteY0" fmla="*/ 21546 h 3845361"/>
              <a:gd name="connsiteX1" fmla="*/ 224467 w 5025507"/>
              <a:gd name="connsiteY1" fmla="*/ 473367 h 3845361"/>
              <a:gd name="connsiteX2" fmla="*/ 170679 w 5025507"/>
              <a:gd name="connsiteY2" fmla="*/ 1258675 h 3845361"/>
              <a:gd name="connsiteX3" fmla="*/ 349 w 5025507"/>
              <a:gd name="connsiteY3" fmla="*/ 1900549 h 3845361"/>
              <a:gd name="connsiteX4" fmla="*/ 125855 w 5025507"/>
              <a:gd name="connsiteY4" fmla="*/ 2273480 h 3845361"/>
              <a:gd name="connsiteX5" fmla="*/ 107926 w 5025507"/>
              <a:gd name="connsiteY5" fmla="*/ 3144849 h 3845361"/>
              <a:gd name="connsiteX6" fmla="*/ 414519 w 5025507"/>
              <a:gd name="connsiteY6" fmla="*/ 3684526 h 3845361"/>
              <a:gd name="connsiteX7" fmla="*/ 1436496 w 5025507"/>
              <a:gd name="connsiteY7" fmla="*/ 3671974 h 3845361"/>
              <a:gd name="connsiteX8" fmla="*/ 2010237 w 5025507"/>
              <a:gd name="connsiteY8" fmla="*/ 3743692 h 3845361"/>
              <a:gd name="connsiteX9" fmla="*/ 2583977 w 5025507"/>
              <a:gd name="connsiteY9" fmla="*/ 3844096 h 3845361"/>
              <a:gd name="connsiteX10" fmla="*/ 3408731 w 5025507"/>
              <a:gd name="connsiteY10" fmla="*/ 3668388 h 3845361"/>
              <a:gd name="connsiteX11" fmla="*/ 4269342 w 5025507"/>
              <a:gd name="connsiteY11" fmla="*/ 3689903 h 3845361"/>
              <a:gd name="connsiteX12" fmla="*/ 4861013 w 5025507"/>
              <a:gd name="connsiteY12" fmla="*/ 3281113 h 3845361"/>
              <a:gd name="connsiteX13" fmla="*/ 4936317 w 5025507"/>
              <a:gd name="connsiteY13" fmla="*/ 2194590 h 3845361"/>
              <a:gd name="connsiteX14" fmla="*/ 5022378 w 5025507"/>
              <a:gd name="connsiteY14" fmla="*/ 1140341 h 3845361"/>
              <a:gd name="connsiteX15" fmla="*/ 4817982 w 5025507"/>
              <a:gd name="connsiteY15" fmla="*/ 548670 h 3845361"/>
              <a:gd name="connsiteX16" fmla="*/ 4183281 w 5025507"/>
              <a:gd name="connsiteY16" fmla="*/ 118364 h 3845361"/>
              <a:gd name="connsiteX17" fmla="*/ 3957371 w 5025507"/>
              <a:gd name="connsiteY17" fmla="*/ 96849 h 3845361"/>
              <a:gd name="connsiteX18" fmla="*/ 3742218 w 5025507"/>
              <a:gd name="connsiteY18" fmla="*/ 30 h 3845361"/>
              <a:gd name="connsiteX19" fmla="*/ 3064486 w 5025507"/>
              <a:gd name="connsiteY19" fmla="*/ 107607 h 3845361"/>
              <a:gd name="connsiteX20" fmla="*/ 2515846 w 5025507"/>
              <a:gd name="connsiteY20" fmla="*/ 30 h 3845361"/>
              <a:gd name="connsiteX21" fmla="*/ 2515846 w 5025507"/>
              <a:gd name="connsiteY21" fmla="*/ 30 h 3845361"/>
              <a:gd name="connsiteX22" fmla="*/ 2096298 w 5025507"/>
              <a:gd name="connsiteY22" fmla="*/ 53819 h 3845361"/>
              <a:gd name="connsiteX23" fmla="*/ 816138 w 5025507"/>
              <a:gd name="connsiteY23" fmla="*/ 21546 h 3845361"/>
              <a:gd name="connsiteX0" fmla="*/ 727540 w 4936909"/>
              <a:gd name="connsiteY0" fmla="*/ 21546 h 3845361"/>
              <a:gd name="connsiteX1" fmla="*/ 135869 w 4936909"/>
              <a:gd name="connsiteY1" fmla="*/ 473367 h 3845361"/>
              <a:gd name="connsiteX2" fmla="*/ 82081 w 4936909"/>
              <a:gd name="connsiteY2" fmla="*/ 1258675 h 3845361"/>
              <a:gd name="connsiteX3" fmla="*/ 37257 w 4936909"/>
              <a:gd name="connsiteY3" fmla="*/ 2273480 h 3845361"/>
              <a:gd name="connsiteX4" fmla="*/ 19328 w 4936909"/>
              <a:gd name="connsiteY4" fmla="*/ 3144849 h 3845361"/>
              <a:gd name="connsiteX5" fmla="*/ 325921 w 4936909"/>
              <a:gd name="connsiteY5" fmla="*/ 3684526 h 3845361"/>
              <a:gd name="connsiteX6" fmla="*/ 1347898 w 4936909"/>
              <a:gd name="connsiteY6" fmla="*/ 3671974 h 3845361"/>
              <a:gd name="connsiteX7" fmla="*/ 1921639 w 4936909"/>
              <a:gd name="connsiteY7" fmla="*/ 3743692 h 3845361"/>
              <a:gd name="connsiteX8" fmla="*/ 2495379 w 4936909"/>
              <a:gd name="connsiteY8" fmla="*/ 3844096 h 3845361"/>
              <a:gd name="connsiteX9" fmla="*/ 3320133 w 4936909"/>
              <a:gd name="connsiteY9" fmla="*/ 3668388 h 3845361"/>
              <a:gd name="connsiteX10" fmla="*/ 4180744 w 4936909"/>
              <a:gd name="connsiteY10" fmla="*/ 3689903 h 3845361"/>
              <a:gd name="connsiteX11" fmla="*/ 4772415 w 4936909"/>
              <a:gd name="connsiteY11" fmla="*/ 3281113 h 3845361"/>
              <a:gd name="connsiteX12" fmla="*/ 4847719 w 4936909"/>
              <a:gd name="connsiteY12" fmla="*/ 2194590 h 3845361"/>
              <a:gd name="connsiteX13" fmla="*/ 4933780 w 4936909"/>
              <a:gd name="connsiteY13" fmla="*/ 1140341 h 3845361"/>
              <a:gd name="connsiteX14" fmla="*/ 4729384 w 4936909"/>
              <a:gd name="connsiteY14" fmla="*/ 548670 h 3845361"/>
              <a:gd name="connsiteX15" fmla="*/ 4094683 w 4936909"/>
              <a:gd name="connsiteY15" fmla="*/ 118364 h 3845361"/>
              <a:gd name="connsiteX16" fmla="*/ 3868773 w 4936909"/>
              <a:gd name="connsiteY16" fmla="*/ 96849 h 3845361"/>
              <a:gd name="connsiteX17" fmla="*/ 3653620 w 4936909"/>
              <a:gd name="connsiteY17" fmla="*/ 30 h 3845361"/>
              <a:gd name="connsiteX18" fmla="*/ 2975888 w 4936909"/>
              <a:gd name="connsiteY18" fmla="*/ 107607 h 3845361"/>
              <a:gd name="connsiteX19" fmla="*/ 2427248 w 4936909"/>
              <a:gd name="connsiteY19" fmla="*/ 30 h 3845361"/>
              <a:gd name="connsiteX20" fmla="*/ 2427248 w 4936909"/>
              <a:gd name="connsiteY20" fmla="*/ 30 h 3845361"/>
              <a:gd name="connsiteX21" fmla="*/ 2007700 w 4936909"/>
              <a:gd name="connsiteY21" fmla="*/ 53819 h 3845361"/>
              <a:gd name="connsiteX22" fmla="*/ 727540 w 4936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273480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748005 w 5008909"/>
              <a:gd name="connsiteY21" fmla="*/ 152432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553037 w 5008909"/>
              <a:gd name="connsiteY19" fmla="*/ 215182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71261 h 3850253"/>
              <a:gd name="connsiteX1" fmla="*/ 207869 w 5008909"/>
              <a:gd name="connsiteY1" fmla="*/ 478259 h 3850253"/>
              <a:gd name="connsiteX2" fmla="*/ 1681 w 5008909"/>
              <a:gd name="connsiteY2" fmla="*/ 1263567 h 3850253"/>
              <a:gd name="connsiteX3" fmla="*/ 109257 w 5008909"/>
              <a:gd name="connsiteY3" fmla="*/ 2197690 h 3850253"/>
              <a:gd name="connsiteX4" fmla="*/ 91328 w 5008909"/>
              <a:gd name="connsiteY4" fmla="*/ 3149741 h 3850253"/>
              <a:gd name="connsiteX5" fmla="*/ 397921 w 5008909"/>
              <a:gd name="connsiteY5" fmla="*/ 3635630 h 3850253"/>
              <a:gd name="connsiteX6" fmla="*/ 1419898 w 5008909"/>
              <a:gd name="connsiteY6" fmla="*/ 3676866 h 3850253"/>
              <a:gd name="connsiteX7" fmla="*/ 1993639 w 5008909"/>
              <a:gd name="connsiteY7" fmla="*/ 3748584 h 3850253"/>
              <a:gd name="connsiteX8" fmla="*/ 2567379 w 5008909"/>
              <a:gd name="connsiteY8" fmla="*/ 3848988 h 3850253"/>
              <a:gd name="connsiteX9" fmla="*/ 3392133 w 5008909"/>
              <a:gd name="connsiteY9" fmla="*/ 3673280 h 3850253"/>
              <a:gd name="connsiteX10" fmla="*/ 4252744 w 5008909"/>
              <a:gd name="connsiteY10" fmla="*/ 3694795 h 3850253"/>
              <a:gd name="connsiteX11" fmla="*/ 4844415 w 5008909"/>
              <a:gd name="connsiteY11" fmla="*/ 3286005 h 3850253"/>
              <a:gd name="connsiteX12" fmla="*/ 4919719 w 5008909"/>
              <a:gd name="connsiteY12" fmla="*/ 2199482 h 3850253"/>
              <a:gd name="connsiteX13" fmla="*/ 5005780 w 5008909"/>
              <a:gd name="connsiteY13" fmla="*/ 1145233 h 3850253"/>
              <a:gd name="connsiteX14" fmla="*/ 4801384 w 5008909"/>
              <a:gd name="connsiteY14" fmla="*/ 553562 h 3850253"/>
              <a:gd name="connsiteX15" fmla="*/ 4166683 w 5008909"/>
              <a:gd name="connsiteY15" fmla="*/ 123256 h 3850253"/>
              <a:gd name="connsiteX16" fmla="*/ 3940773 w 5008909"/>
              <a:gd name="connsiteY16" fmla="*/ 101741 h 3850253"/>
              <a:gd name="connsiteX17" fmla="*/ 3725620 w 5008909"/>
              <a:gd name="connsiteY17" fmla="*/ 4922 h 3850253"/>
              <a:gd name="connsiteX18" fmla="*/ 3047888 w 5008909"/>
              <a:gd name="connsiteY18" fmla="*/ 112499 h 3850253"/>
              <a:gd name="connsiteX19" fmla="*/ 2553037 w 5008909"/>
              <a:gd name="connsiteY19" fmla="*/ 220074 h 3850253"/>
              <a:gd name="connsiteX20" fmla="*/ 1748005 w 5008909"/>
              <a:gd name="connsiteY20" fmla="*/ 157324 h 3850253"/>
              <a:gd name="connsiteX21" fmla="*/ 781611 w 5008909"/>
              <a:gd name="connsiteY21" fmla="*/ 71261 h 3850253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832735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778946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940773 w 5008909"/>
              <a:gd name="connsiteY16" fmla="*/ 96852 h 3845364"/>
              <a:gd name="connsiteX17" fmla="*/ 3743550 w 5008909"/>
              <a:gd name="connsiteY17" fmla="*/ 170362 h 3845364"/>
              <a:gd name="connsiteX18" fmla="*/ 2778946 w 5008909"/>
              <a:gd name="connsiteY18" fmla="*/ 34 h 3845364"/>
              <a:gd name="connsiteX19" fmla="*/ 1748005 w 5008909"/>
              <a:gd name="connsiteY19" fmla="*/ 152435 h 3845364"/>
              <a:gd name="connsiteX20" fmla="*/ 781611 w 5008909"/>
              <a:gd name="connsiteY20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743550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256330 w 5008909"/>
              <a:gd name="connsiteY15" fmla="*/ 13629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08909" h="3845364">
                <a:moveTo>
                  <a:pt x="781611" y="66372"/>
                </a:moveTo>
                <a:cubicBezTo>
                  <a:pt x="467846" y="90576"/>
                  <a:pt x="337857" y="274652"/>
                  <a:pt x="207869" y="473370"/>
                </a:cubicBezTo>
                <a:cubicBezTo>
                  <a:pt x="77881" y="672088"/>
                  <a:pt x="18116" y="972106"/>
                  <a:pt x="1681" y="1258678"/>
                </a:cubicBezTo>
                <a:cubicBezTo>
                  <a:pt x="-14754" y="1545250"/>
                  <a:pt x="94316" y="1878439"/>
                  <a:pt x="109257" y="2192801"/>
                </a:cubicBezTo>
                <a:cubicBezTo>
                  <a:pt x="124198" y="2507163"/>
                  <a:pt x="43217" y="2905195"/>
                  <a:pt x="91328" y="3144852"/>
                </a:cubicBezTo>
                <a:cubicBezTo>
                  <a:pt x="139439" y="3384509"/>
                  <a:pt x="122705" y="3417382"/>
                  <a:pt x="397921" y="3630741"/>
                </a:cubicBezTo>
                <a:cubicBezTo>
                  <a:pt x="673137" y="3844100"/>
                  <a:pt x="1153945" y="3653151"/>
                  <a:pt x="1419898" y="3671977"/>
                </a:cubicBezTo>
                <a:cubicBezTo>
                  <a:pt x="1685851" y="3690803"/>
                  <a:pt x="1802392" y="3715008"/>
                  <a:pt x="1993639" y="3743695"/>
                </a:cubicBezTo>
                <a:cubicBezTo>
                  <a:pt x="2184886" y="3772382"/>
                  <a:pt x="2334297" y="3856650"/>
                  <a:pt x="2567379" y="3844099"/>
                </a:cubicBezTo>
                <a:cubicBezTo>
                  <a:pt x="2800461" y="3831548"/>
                  <a:pt x="3111239" y="3694090"/>
                  <a:pt x="3392133" y="3668391"/>
                </a:cubicBezTo>
                <a:cubicBezTo>
                  <a:pt x="3673027" y="3642692"/>
                  <a:pt x="4010697" y="3754452"/>
                  <a:pt x="4252744" y="3689906"/>
                </a:cubicBezTo>
                <a:cubicBezTo>
                  <a:pt x="4494791" y="3625360"/>
                  <a:pt x="4733253" y="3530335"/>
                  <a:pt x="4844415" y="3281116"/>
                </a:cubicBezTo>
                <a:cubicBezTo>
                  <a:pt x="4955577" y="3031897"/>
                  <a:pt x="4892825" y="2551388"/>
                  <a:pt x="4919719" y="2194593"/>
                </a:cubicBezTo>
                <a:cubicBezTo>
                  <a:pt x="4946613" y="1837798"/>
                  <a:pt x="5025502" y="1414664"/>
                  <a:pt x="5005780" y="1140344"/>
                </a:cubicBezTo>
                <a:cubicBezTo>
                  <a:pt x="4986058" y="866024"/>
                  <a:pt x="4926292" y="716014"/>
                  <a:pt x="4801384" y="548673"/>
                </a:cubicBezTo>
                <a:cubicBezTo>
                  <a:pt x="4676476" y="381332"/>
                  <a:pt x="4475965" y="199349"/>
                  <a:pt x="4256330" y="136297"/>
                </a:cubicBezTo>
                <a:cubicBezTo>
                  <a:pt x="4036695" y="73245"/>
                  <a:pt x="3729805" y="193073"/>
                  <a:pt x="3483574" y="170362"/>
                </a:cubicBezTo>
                <a:cubicBezTo>
                  <a:pt x="3237343" y="147652"/>
                  <a:pt x="3068207" y="3022"/>
                  <a:pt x="2778946" y="34"/>
                </a:cubicBezTo>
                <a:cubicBezTo>
                  <a:pt x="2489685" y="-2954"/>
                  <a:pt x="2107789" y="195167"/>
                  <a:pt x="1748005" y="152435"/>
                </a:cubicBezTo>
                <a:lnTo>
                  <a:pt x="781611" y="6637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7" name="กลุ่ม 46"/>
          <p:cNvGrpSpPr/>
          <p:nvPr userDrawn="1"/>
        </p:nvGrpSpPr>
        <p:grpSpPr>
          <a:xfrm>
            <a:off x="5622206" y="5584281"/>
            <a:ext cx="3015709" cy="600000"/>
            <a:chOff x="3289945" y="3405879"/>
            <a:chExt cx="2261782" cy="450000"/>
          </a:xfrm>
        </p:grpSpPr>
        <p:sp>
          <p:nvSpPr>
            <p:cNvPr id="48" name="วงรี 4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52" name="กลุ่ม 51"/>
          <p:cNvGrpSpPr/>
          <p:nvPr userDrawn="1"/>
        </p:nvGrpSpPr>
        <p:grpSpPr>
          <a:xfrm>
            <a:off x="10334358" y="222487"/>
            <a:ext cx="1630662" cy="1606723"/>
            <a:chOff x="7750769" y="166865"/>
            <a:chExt cx="1222996" cy="1205042"/>
          </a:xfrm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08" y="166865"/>
              <a:ext cx="1006757" cy="101166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54" name="กลุ่ม 53"/>
            <p:cNvGrpSpPr/>
            <p:nvPr/>
          </p:nvGrpSpPr>
          <p:grpSpPr>
            <a:xfrm>
              <a:off x="7750769" y="186264"/>
              <a:ext cx="1118266" cy="1185643"/>
              <a:chOff x="7750769" y="186264"/>
              <a:chExt cx="1118266" cy="1185643"/>
            </a:xfrm>
          </p:grpSpPr>
          <p:grpSp>
            <p:nvGrpSpPr>
              <p:cNvPr id="55" name="กลุ่ม 54"/>
              <p:cNvGrpSpPr/>
              <p:nvPr/>
            </p:nvGrpSpPr>
            <p:grpSpPr>
              <a:xfrm rot="12247797">
                <a:off x="7750769" y="415320"/>
                <a:ext cx="1118266" cy="956587"/>
                <a:chOff x="1339259" y="1340629"/>
                <a:chExt cx="1118266" cy="956587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 rot="1351072">
                  <a:off x="1358851" y="1340629"/>
                  <a:ext cx="317635" cy="500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21389866">
                  <a:off x="2139890" y="1652030"/>
                  <a:ext cx="317635" cy="500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9" name="สามเหลี่ยมหน้าจั่ว 5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0" name="สามเหลี่ยมหน้าจั่ว 59"/>
                <p:cNvSpPr/>
                <p:nvPr/>
              </p:nvSpPr>
              <p:spPr>
                <a:xfrm rot="1772264">
                  <a:off x="1339259" y="1908143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1" name="วงรี 60"/>
                <p:cNvSpPr/>
                <p:nvPr/>
              </p:nvSpPr>
              <p:spPr>
                <a:xfrm>
                  <a:off x="1360912" y="1707257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2" name="วงรี 61"/>
                <p:cNvSpPr/>
                <p:nvPr/>
              </p:nvSpPr>
              <p:spPr>
                <a:xfrm>
                  <a:off x="1405096" y="2242517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3" name="วงรี 6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 rot="13598869">
                <a:off x="7992384" y="95037"/>
                <a:ext cx="317635" cy="500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8891" y="189078"/>
            <a:ext cx="1509456" cy="121427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5" name="กลุ่ม 64"/>
          <p:cNvGrpSpPr/>
          <p:nvPr userDrawn="1"/>
        </p:nvGrpSpPr>
        <p:grpSpPr>
          <a:xfrm rot="20670472">
            <a:off x="9938179" y="5443865"/>
            <a:ext cx="4005304" cy="2900781"/>
            <a:chOff x="7300650" y="4141461"/>
            <a:chExt cx="3003978" cy="2175586"/>
          </a:xfrm>
        </p:grpSpPr>
        <p:sp>
          <p:nvSpPr>
            <p:cNvPr id="66" name="เมฆ 65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209" y="4340549"/>
              <a:ext cx="380089" cy="404611"/>
            </a:xfrm>
            <a:prstGeom prst="rect">
              <a:avLst/>
            </a:prstGeom>
          </p:spPr>
        </p:pic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492" y="4734419"/>
              <a:ext cx="250890" cy="2693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1620332"/>
            <a:ext cx="4460535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883852" y="491235"/>
            <a:ext cx="6254485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endParaRPr lang="th-TH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148627" y="220240"/>
            <a:ext cx="699500" cy="72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41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8592279" y="131175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49" name="รูปภาพ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1" y="1083865"/>
            <a:ext cx="552659" cy="593295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34" y="2115124"/>
            <a:ext cx="755841" cy="804605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3540737"/>
            <a:ext cx="552659" cy="593295"/>
          </a:xfrm>
          <a:prstGeom prst="rect">
            <a:avLst/>
          </a:prstGeom>
        </p:spPr>
      </p:pic>
      <p:grpSp>
        <p:nvGrpSpPr>
          <p:cNvPr id="52" name="กลุ่ม 51"/>
          <p:cNvGrpSpPr/>
          <p:nvPr userDrawn="1"/>
        </p:nvGrpSpPr>
        <p:grpSpPr>
          <a:xfrm>
            <a:off x="9734200" y="4698793"/>
            <a:ext cx="4005304" cy="3723936"/>
            <a:chOff x="7300650" y="3524095"/>
            <a:chExt cx="3003978" cy="2792952"/>
          </a:xfrm>
        </p:grpSpPr>
        <p:sp>
          <p:nvSpPr>
            <p:cNvPr id="53" name="เมฆ 52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4" name="รูปภาพ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4888">
              <a:off x="7431239" y="3520583"/>
              <a:ext cx="1439928" cy="144695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5" name="รูปภาพ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28" y="4240925"/>
              <a:ext cx="380089" cy="404611"/>
            </a:xfrm>
            <a:prstGeom prst="rect">
              <a:avLst/>
            </a:prstGeom>
          </p:spPr>
        </p:pic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310" y="4812594"/>
              <a:ext cx="250890" cy="269338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 userDrawn="1"/>
        </p:nvGrpSpPr>
        <p:grpSpPr>
          <a:xfrm>
            <a:off x="-1667293" y="-1319217"/>
            <a:ext cx="4005304" cy="2900781"/>
            <a:chOff x="-1250470" y="-989413"/>
            <a:chExt cx="3003978" cy="2175586"/>
          </a:xfrm>
        </p:grpSpPr>
        <p:sp>
          <p:nvSpPr>
            <p:cNvPr id="58" name="เมฆ 57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88" y="98381"/>
              <a:ext cx="359219" cy="385632"/>
            </a:xfrm>
            <a:prstGeom prst="rect">
              <a:avLst/>
            </a:prstGeom>
          </p:spPr>
        </p:pic>
      </p:grpSp>
      <p:pic>
        <p:nvPicPr>
          <p:cNvPr id="61" name="รูปภาพ 60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9559313">
            <a:off x="10770040" y="3866963"/>
            <a:ext cx="415845" cy="462168"/>
          </a:xfrm>
          <a:prstGeom prst="rect">
            <a:avLst/>
          </a:prstGeom>
        </p:spPr>
      </p:pic>
      <p:sp>
        <p:nvSpPr>
          <p:cNvPr id="62" name="เมฆ 61"/>
          <p:cNvSpPr/>
          <p:nvPr userDrawn="1"/>
        </p:nvSpPr>
        <p:spPr>
          <a:xfrm rot="2681053">
            <a:off x="-1842172" y="574944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3" name="รูปภาพ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69" y="5248112"/>
            <a:ext cx="755841" cy="80460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5200" y="61590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20">
            <a:off x="1565833" y="1388696"/>
            <a:ext cx="640737" cy="7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8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8592279" y="131175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49" name="รูปภาพ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1" y="1083865"/>
            <a:ext cx="552659" cy="593295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34" y="2115124"/>
            <a:ext cx="755841" cy="804605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3540737"/>
            <a:ext cx="552659" cy="593295"/>
          </a:xfrm>
          <a:prstGeom prst="rect">
            <a:avLst/>
          </a:prstGeom>
        </p:spPr>
      </p:pic>
      <p:grpSp>
        <p:nvGrpSpPr>
          <p:cNvPr id="52" name="กลุ่ม 51"/>
          <p:cNvGrpSpPr/>
          <p:nvPr userDrawn="1"/>
        </p:nvGrpSpPr>
        <p:grpSpPr>
          <a:xfrm>
            <a:off x="9734200" y="4698793"/>
            <a:ext cx="4005304" cy="3723936"/>
            <a:chOff x="7300650" y="3524095"/>
            <a:chExt cx="3003978" cy="2792952"/>
          </a:xfrm>
        </p:grpSpPr>
        <p:sp>
          <p:nvSpPr>
            <p:cNvPr id="53" name="เมฆ 52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4" name="รูปภาพ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4888">
              <a:off x="7431239" y="3520583"/>
              <a:ext cx="1439928" cy="144695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5" name="รูปภาพ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28" y="4240925"/>
              <a:ext cx="380089" cy="404611"/>
            </a:xfrm>
            <a:prstGeom prst="rect">
              <a:avLst/>
            </a:prstGeom>
          </p:spPr>
        </p:pic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310" y="4812594"/>
              <a:ext cx="250890" cy="269338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 userDrawn="1"/>
        </p:nvGrpSpPr>
        <p:grpSpPr>
          <a:xfrm>
            <a:off x="-1667293" y="-1319217"/>
            <a:ext cx="4005304" cy="3234361"/>
            <a:chOff x="-1250470" y="-989413"/>
            <a:chExt cx="3003978" cy="2425771"/>
          </a:xfrm>
        </p:grpSpPr>
        <p:sp>
          <p:nvSpPr>
            <p:cNvPr id="58" name="เมฆ 57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5" y="478258"/>
              <a:ext cx="1094972" cy="95810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88" y="98381"/>
              <a:ext cx="359219" cy="385632"/>
            </a:xfrm>
            <a:prstGeom prst="rect">
              <a:avLst/>
            </a:prstGeom>
          </p:spPr>
        </p:pic>
      </p:grpSp>
      <p:pic>
        <p:nvPicPr>
          <p:cNvPr id="61" name="รูปภาพ 60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9559313">
            <a:off x="10770040" y="3866963"/>
            <a:ext cx="415845" cy="462168"/>
          </a:xfrm>
          <a:prstGeom prst="rect">
            <a:avLst/>
          </a:prstGeom>
        </p:spPr>
      </p:pic>
      <p:sp>
        <p:nvSpPr>
          <p:cNvPr id="62" name="เมฆ 61"/>
          <p:cNvSpPr/>
          <p:nvPr userDrawn="1"/>
        </p:nvSpPr>
        <p:spPr>
          <a:xfrm rot="2681053">
            <a:off x="-1842172" y="574944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3" name="รูปภาพ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69" y="5248112"/>
            <a:ext cx="755841" cy="80460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5200" y="61590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20">
            <a:off x="1565833" y="1388696"/>
            <a:ext cx="640737" cy="7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60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8" name="เมฆ 77"/>
          <p:cNvSpPr/>
          <p:nvPr userDrawn="1"/>
        </p:nvSpPr>
        <p:spPr>
          <a:xfrm rot="1140269" flipH="1">
            <a:off x="9734200" y="-134360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047546" y="2539621"/>
            <a:ext cx="433855" cy="482184"/>
          </a:xfrm>
          <a:prstGeom prst="rect">
            <a:avLst/>
          </a:prstGeom>
        </p:spPr>
      </p:pic>
      <p:grpSp>
        <p:nvGrpSpPr>
          <p:cNvPr id="80" name="กลุ่ม 79"/>
          <p:cNvGrpSpPr/>
          <p:nvPr userDrawn="1"/>
        </p:nvGrpSpPr>
        <p:grpSpPr>
          <a:xfrm>
            <a:off x="469219" y="184343"/>
            <a:ext cx="3015709" cy="600000"/>
            <a:chOff x="3289945" y="3405879"/>
            <a:chExt cx="2261782" cy="450000"/>
          </a:xfrm>
        </p:grpSpPr>
        <p:sp>
          <p:nvSpPr>
            <p:cNvPr id="81" name="วงรี 8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วงรี 8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วงรี 8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5" name="กลุ่ม 84"/>
          <p:cNvGrpSpPr/>
          <p:nvPr userDrawn="1"/>
        </p:nvGrpSpPr>
        <p:grpSpPr>
          <a:xfrm>
            <a:off x="1685893" y="2702281"/>
            <a:ext cx="9018619" cy="2454913"/>
            <a:chOff x="1264420" y="2026709"/>
            <a:chExt cx="6763964" cy="1841185"/>
          </a:xfrm>
        </p:grpSpPr>
        <p:sp>
          <p:nvSpPr>
            <p:cNvPr id="86" name="สี่เหลี่ยมผืนผ้า 85"/>
            <p:cNvSpPr/>
            <p:nvPr/>
          </p:nvSpPr>
          <p:spPr>
            <a:xfrm>
              <a:off x="1360490" y="2170725"/>
              <a:ext cx="6667894" cy="1697169"/>
            </a:xfrm>
            <a:prstGeom prst="rect">
              <a:avLst/>
            </a:prstGeom>
            <a:pattFill prst="wdDnDiag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ี่เหลี่ยมผืนผ้า 86"/>
            <p:cNvSpPr/>
            <p:nvPr/>
          </p:nvSpPr>
          <p:spPr>
            <a:xfrm>
              <a:off x="1264420" y="2026709"/>
              <a:ext cx="6667893" cy="16971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21" y="1091042"/>
            <a:ext cx="552659" cy="593295"/>
          </a:xfrm>
          <a:prstGeom prst="rect">
            <a:avLst/>
          </a:prstGeom>
        </p:spPr>
      </p:pic>
      <p:pic>
        <p:nvPicPr>
          <p:cNvPr id="89" name="รูปภาพ 8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4752523"/>
            <a:ext cx="552659" cy="593295"/>
          </a:xfrm>
          <a:prstGeom prst="rect">
            <a:avLst/>
          </a:prstGeom>
        </p:spPr>
      </p:pic>
      <p:pic>
        <p:nvPicPr>
          <p:cNvPr id="90" name="รูปภาพ 8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37" y="5707135"/>
            <a:ext cx="755841" cy="804605"/>
          </a:xfrm>
          <a:prstGeom prst="rect">
            <a:avLst/>
          </a:prstGeom>
        </p:spPr>
      </p:pic>
      <p:pic>
        <p:nvPicPr>
          <p:cNvPr id="91" name="รูปภาพ 9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2" y="1448659"/>
            <a:ext cx="861497" cy="967152"/>
          </a:xfrm>
          <a:prstGeom prst="rect">
            <a:avLst/>
          </a:prstGeom>
        </p:spPr>
      </p:pic>
      <p:grpSp>
        <p:nvGrpSpPr>
          <p:cNvPr id="92" name="กลุ่ม 91"/>
          <p:cNvGrpSpPr/>
          <p:nvPr userDrawn="1"/>
        </p:nvGrpSpPr>
        <p:grpSpPr>
          <a:xfrm>
            <a:off x="-1667293" y="5497559"/>
            <a:ext cx="4005304" cy="2900781"/>
            <a:chOff x="-1250470" y="4123168"/>
            <a:chExt cx="3003978" cy="2175586"/>
          </a:xfrm>
        </p:grpSpPr>
        <p:sp>
          <p:nvSpPr>
            <p:cNvPr id="93" name="เมฆ 92"/>
            <p:cNvSpPr/>
            <p:nvPr/>
          </p:nvSpPr>
          <p:spPr>
            <a:xfrm rot="1140269" flipH="1">
              <a:off x="-1250470" y="412316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4" name="รูปภาพ 9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06021" y="4464717"/>
              <a:ext cx="325391" cy="361638"/>
            </a:xfrm>
            <a:prstGeom prst="rect">
              <a:avLst/>
            </a:prstGeom>
          </p:spPr>
        </p:pic>
      </p:grpSp>
      <p:grpSp>
        <p:nvGrpSpPr>
          <p:cNvPr id="95" name="กลุ่ม 94"/>
          <p:cNvGrpSpPr/>
          <p:nvPr userDrawn="1"/>
        </p:nvGrpSpPr>
        <p:grpSpPr>
          <a:xfrm>
            <a:off x="10455132" y="5049698"/>
            <a:ext cx="1801791" cy="1782540"/>
            <a:chOff x="7841345" y="3787273"/>
            <a:chExt cx="1351342" cy="1336905"/>
          </a:xfrm>
        </p:grpSpPr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1354" y="394179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97" name="กลุ่ม 96"/>
            <p:cNvGrpSpPr/>
            <p:nvPr/>
          </p:nvGrpSpPr>
          <p:grpSpPr>
            <a:xfrm rot="6017212">
              <a:off x="7848563" y="3780055"/>
              <a:ext cx="1336905" cy="1351342"/>
              <a:chOff x="7839440" y="208626"/>
              <a:chExt cx="1086240" cy="1161070"/>
            </a:xfrm>
          </p:grpSpPr>
          <p:grpSp>
            <p:nvGrpSpPr>
              <p:cNvPr id="98" name="กลุ่ม 97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 rot="1351072">
                  <a:off x="1388629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21389866">
                  <a:off x="2073888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2" name="สามเหลี่ยมหน้าจั่ว 101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3" name="สามเหลี่ยมหน้าจั่ว 102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4" name="วงรี 103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5" name="วงรี 104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6" name="วงรี 105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 rot="13598869">
                <a:off x="8014746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45533" y="73174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67542" y="2906713"/>
            <a:ext cx="836059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pic>
        <p:nvPicPr>
          <p:cNvPr id="107" name="รูปภาพ 10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35" y="184345"/>
            <a:ext cx="1549808" cy="13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14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เมฆ 57"/>
          <p:cNvSpPr/>
          <p:nvPr userDrawn="1"/>
        </p:nvSpPr>
        <p:spPr>
          <a:xfrm rot="20459731">
            <a:off x="-1667293" y="-1319217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9" name="กลุ่ม 5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60" name="วงรี 5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4" name="กลุ่ม 63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65" name="เมฆ 64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6" name="รูปภาพ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</p:grpSp>
      <p:pic>
        <p:nvPicPr>
          <p:cNvPr id="68" name="รูปภาพ 6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2" y="356143"/>
            <a:ext cx="1638703" cy="1433864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9" name="กลุ่ม 68"/>
          <p:cNvGrpSpPr/>
          <p:nvPr userDrawn="1"/>
        </p:nvGrpSpPr>
        <p:grpSpPr>
          <a:xfrm rot="15225443">
            <a:off x="-1834552" y="5276199"/>
            <a:ext cx="4005304" cy="2900781"/>
            <a:chOff x="-1201710" y="3007086"/>
            <a:chExt cx="3003978" cy="2175586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20459731">
              <a:off x="-1201710" y="300708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35" y="4637363"/>
              <a:ext cx="250890" cy="269338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95654" y="4158821"/>
              <a:ext cx="325391" cy="3616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93272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260125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6" name="สี่เหลี่ยมผืนผ้า 5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7" name="กลุ่ม 6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8" name="กลุ่ม 7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2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กลุ่ม 8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0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91992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4" name="กลุ่ม 73"/>
          <p:cNvGrpSpPr/>
          <p:nvPr userDrawn="1"/>
        </p:nvGrpSpPr>
        <p:grpSpPr>
          <a:xfrm flipV="1">
            <a:off x="-244895" y="-2331640"/>
            <a:ext cx="13038619" cy="3012999"/>
            <a:chOff x="-405164" y="4638485"/>
            <a:chExt cx="9778964" cy="2259749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5" name="เมฆ 74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3864" flipV="1">
              <a:off x="1961800" y="4732356"/>
              <a:ext cx="310808" cy="499996"/>
            </a:xfrm>
            <a:prstGeom prst="rect">
              <a:avLst/>
            </a:prstGeom>
          </p:spPr>
        </p:pic>
        <p:sp>
          <p:nvSpPr>
            <p:cNvPr id="77" name="เมฆ 7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 flipH="1" flipV="1">
              <a:off x="6548384" y="4682270"/>
              <a:ext cx="379045" cy="523443"/>
            </a:xfrm>
            <a:prstGeom prst="rect">
              <a:avLst/>
            </a:prstGeom>
          </p:spPr>
        </p:pic>
        <p:sp>
          <p:nvSpPr>
            <p:cNvPr id="79" name="เมฆ 7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285" flipH="1" flipV="1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81" name="เมฆ 80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2" name="รูปภาพ 8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83" name="รูปภาพ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pic>
        <p:nvPicPr>
          <p:cNvPr id="87" name="รูปภาพ 8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372" flipH="1">
            <a:off x="-388979" y="-327259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00" y="5822424"/>
            <a:ext cx="1718201" cy="1062960"/>
          </a:xfrm>
          <a:prstGeom prst="rect">
            <a:avLst/>
          </a:prstGeom>
          <a:effectLst>
            <a:outerShdw blurRad="50800" dist="25400" dir="10800000" algn="r" rotWithShape="0">
              <a:schemeClr val="accent4">
                <a:alpha val="40000"/>
              </a:scheme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9343" y="510784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31372" y="1360557"/>
            <a:ext cx="11213005" cy="4826528"/>
            <a:chOff x="323528" y="1020418"/>
            <a:chExt cx="8409754" cy="3619896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2718318" y="102041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6608153" y="323636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4439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31807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53231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4443146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25282" y="266459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323528" y="132602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89" name="บวก 88"/>
          <p:cNvSpPr/>
          <p:nvPr userDrawn="1"/>
        </p:nvSpPr>
        <p:spPr>
          <a:xfrm rot="4506355">
            <a:off x="3146243" y="3355054"/>
            <a:ext cx="215029" cy="220305"/>
          </a:xfrm>
          <a:prstGeom prst="mathPlus">
            <a:avLst>
              <a:gd name="adj1" fmla="val 111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</p:spTree>
    <p:extLst>
      <p:ext uri="{BB962C8B-B14F-4D97-AF65-F5344CB8AC3E}">
        <p14:creationId xmlns:p14="http://schemas.microsoft.com/office/powerpoint/2010/main" val="3091659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กลุ่ม 91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93" name="สี่เหลี่ยมผืนผ้า 92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4" name="กลุ่ม 93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5" name="กลุ่ม 94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109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กลุ่ม 95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97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0" name="กลุ่ม 129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0" name="บวก 7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บวก 8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บวก 8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บวก 8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5" name="วงรี 8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6" name="วงรี 8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ามเหลี่ยมหน้าจั่ว 8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สามเหลี่ยมหน้าจั่ว 8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สามเหลี่ยมหน้าจั่ว 8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สามเหลี่ยมหน้าจั่ว 8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4" name="กลุ่ม 143"/>
          <p:cNvGrpSpPr/>
          <p:nvPr userDrawn="1"/>
        </p:nvGrpSpPr>
        <p:grpSpPr>
          <a:xfrm>
            <a:off x="8618771" y="68627"/>
            <a:ext cx="3015709" cy="600000"/>
            <a:chOff x="3289945" y="3405879"/>
            <a:chExt cx="2261782" cy="450000"/>
          </a:xfrm>
        </p:grpSpPr>
        <p:sp>
          <p:nvSpPr>
            <p:cNvPr id="145" name="วงรี 1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7" name="วงรี 1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9" name="กลุ่ม 148"/>
          <p:cNvGrpSpPr/>
          <p:nvPr userDrawn="1"/>
        </p:nvGrpSpPr>
        <p:grpSpPr>
          <a:xfrm>
            <a:off x="9608752" y="4039911"/>
            <a:ext cx="4005304" cy="4633580"/>
            <a:chOff x="7206564" y="3029932"/>
            <a:chExt cx="3003978" cy="3475185"/>
          </a:xfrm>
        </p:grpSpPr>
        <p:pic>
          <p:nvPicPr>
            <p:cNvPr id="150" name="รูปภาพ 1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51" y="3029932"/>
              <a:ext cx="1627664" cy="1846073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sp>
          <p:nvSpPr>
            <p:cNvPr id="151" name="เมฆ 150"/>
            <p:cNvSpPr/>
            <p:nvPr/>
          </p:nvSpPr>
          <p:spPr>
            <a:xfrm rot="20279911">
              <a:off x="7206564" y="432953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2" name="รูปภาพ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646338" y="4391917"/>
              <a:ext cx="380089" cy="404611"/>
            </a:xfrm>
            <a:prstGeom prst="rect">
              <a:avLst/>
            </a:prstGeom>
          </p:spPr>
        </p:pic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087453" y="4786043"/>
              <a:ext cx="250890" cy="269338"/>
            </a:xfrm>
            <a:prstGeom prst="rect">
              <a:avLst/>
            </a:prstGeom>
          </p:spPr>
        </p:pic>
      </p:grpSp>
      <p:grpSp>
        <p:nvGrpSpPr>
          <p:cNvPr id="154" name="กลุ่ม 153"/>
          <p:cNvGrpSpPr/>
          <p:nvPr userDrawn="1"/>
        </p:nvGrpSpPr>
        <p:grpSpPr>
          <a:xfrm>
            <a:off x="-1834552" y="5072712"/>
            <a:ext cx="4005304" cy="3268891"/>
            <a:chOff x="-1375914" y="3804533"/>
            <a:chExt cx="3003978" cy="2451668"/>
          </a:xfrm>
        </p:grpSpPr>
        <p:grpSp>
          <p:nvGrpSpPr>
            <p:cNvPr id="155" name="กลุ่ม 154"/>
            <p:cNvGrpSpPr/>
            <p:nvPr/>
          </p:nvGrpSpPr>
          <p:grpSpPr>
            <a:xfrm rot="179820" flipH="1">
              <a:off x="-1375914" y="4080615"/>
              <a:ext cx="3003978" cy="2175586"/>
              <a:chOff x="7569120" y="4314392"/>
              <a:chExt cx="3003978" cy="2175586"/>
            </a:xfr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grpSpPr>
          <p:sp>
            <p:nvSpPr>
              <p:cNvPr id="157" name="เมฆ 156"/>
              <p:cNvSpPr/>
              <p:nvPr/>
            </p:nvSpPr>
            <p:spPr>
              <a:xfrm rot="20459731">
                <a:off x="7569120" y="4314392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58" name="รูปภาพ 1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099" y="4448921"/>
                <a:ext cx="282531" cy="300759"/>
              </a:xfrm>
              <a:prstGeom prst="rect">
                <a:avLst/>
              </a:prstGeom>
            </p:spPr>
          </p:pic>
          <p:pic>
            <p:nvPicPr>
              <p:cNvPr id="159" name="รูปภาพ 15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9804" y="5053156"/>
                <a:ext cx="250890" cy="269338"/>
              </a:xfrm>
              <a:prstGeom prst="rect">
                <a:avLst/>
              </a:prstGeom>
            </p:spPr>
          </p:pic>
        </p:grpSp>
        <p:pic>
          <p:nvPicPr>
            <p:cNvPr id="156" name="รูปภาพ 1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5" y="380453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60" name="กลุ่ม 159"/>
          <p:cNvGrpSpPr/>
          <p:nvPr userDrawn="1"/>
        </p:nvGrpSpPr>
        <p:grpSpPr>
          <a:xfrm>
            <a:off x="-1447992" y="-1450391"/>
            <a:ext cx="4533125" cy="2900781"/>
            <a:chOff x="-1085994" y="-1087793"/>
            <a:chExt cx="3399844" cy="2175586"/>
          </a:xfrm>
        </p:grpSpPr>
        <p:grpSp>
          <p:nvGrpSpPr>
            <p:cNvPr id="161" name="กลุ่ม 160"/>
            <p:cNvGrpSpPr/>
            <p:nvPr/>
          </p:nvGrpSpPr>
          <p:grpSpPr>
            <a:xfrm>
              <a:off x="-1085994" y="-1087793"/>
              <a:ext cx="3003978" cy="2175586"/>
              <a:chOff x="-1085994" y="-1087793"/>
              <a:chExt cx="3003978" cy="2175586"/>
            </a:xfrm>
          </p:grpSpPr>
          <p:sp>
            <p:nvSpPr>
              <p:cNvPr id="163" name="เมฆ 162"/>
              <p:cNvSpPr/>
              <p:nvPr/>
            </p:nvSpPr>
            <p:spPr>
              <a:xfrm rot="20459731">
                <a:off x="-1085994" y="-108779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64" name="รูปภาพ 1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075" y="640864"/>
                <a:ext cx="250890" cy="269338"/>
              </a:xfrm>
              <a:prstGeom prst="rect">
                <a:avLst/>
              </a:prstGeom>
            </p:spPr>
          </p:pic>
          <p:pic>
            <p:nvPicPr>
              <p:cNvPr id="165" name="รูปภาพ 16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90898" y="139832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62" name="รูปภาพ 1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99" y="102860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</p:grpSp>
      <p:sp>
        <p:nvSpPr>
          <p:cNvPr id="166" name="ชื่อเรื่อง 1"/>
          <p:cNvSpPr>
            <a:spLocks noGrp="1"/>
          </p:cNvSpPr>
          <p:nvPr>
            <p:ph type="ctrTitle"/>
          </p:nvPr>
        </p:nvSpPr>
        <p:spPr>
          <a:xfrm>
            <a:off x="2080436" y="3418772"/>
            <a:ext cx="7567961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16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1462463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500525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1" name="กลุ่ม 10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6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กลุ่ม 12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4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กลุ่ม 59"/>
          <p:cNvGrpSpPr/>
          <p:nvPr userDrawn="1"/>
        </p:nvGrpSpPr>
        <p:grpSpPr>
          <a:xfrm>
            <a:off x="417020" y="56659"/>
            <a:ext cx="3015709" cy="600000"/>
            <a:chOff x="3289945" y="3405879"/>
            <a:chExt cx="2261782" cy="450000"/>
          </a:xfrm>
        </p:grpSpPr>
        <p:sp>
          <p:nvSpPr>
            <p:cNvPr id="61" name="วงรี 6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5" name="เมฆ 64"/>
          <p:cNvSpPr/>
          <p:nvPr userDrawn="1"/>
        </p:nvSpPr>
        <p:spPr>
          <a:xfrm rot="18660748" flipH="1">
            <a:off x="9974905" y="503048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6" name="รูปภาพ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419" y="5240623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7" name="กลุ่ม 66"/>
          <p:cNvGrpSpPr/>
          <p:nvPr userDrawn="1"/>
        </p:nvGrpSpPr>
        <p:grpSpPr>
          <a:xfrm>
            <a:off x="10189347" y="-1498904"/>
            <a:ext cx="4005304" cy="2900781"/>
            <a:chOff x="7642010" y="-1124178"/>
            <a:chExt cx="3003978" cy="2175586"/>
          </a:xfrm>
        </p:grpSpPr>
        <p:sp>
          <p:nvSpPr>
            <p:cNvPr id="68" name="เมฆ 67"/>
            <p:cNvSpPr/>
            <p:nvPr/>
          </p:nvSpPr>
          <p:spPr>
            <a:xfrm rot="13012439" flipH="1">
              <a:off x="7642010" y="-112417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3500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7" y="352276"/>
              <a:ext cx="325391" cy="36163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grpSp>
        <p:nvGrpSpPr>
          <p:cNvPr id="47" name="กลุ่ม 46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8" name="บวก 47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บวก 49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บวก 50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วงรี 52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วงรี 53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สามเหลี่ยมหน้าจั่ว 56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8" name="สามเหลี่ยมหน้าจั่ว 57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85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สี่เหลี่ยมผืนผ้า 47"/>
          <p:cNvSpPr/>
          <p:nvPr userDrawn="1"/>
        </p:nvSpPr>
        <p:spPr>
          <a:xfrm>
            <a:off x="0" y="-24661"/>
            <a:ext cx="12192000" cy="6882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9" name="สี่เหลี่ยมผืนผ้า 48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0" name="กลุ่ม 49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1" name="กลุ่ม 50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65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กลุ่ม 51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53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กลุ่ม 85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9" name="กลุ่ม 9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04" name="กลุ่ม 103"/>
          <p:cNvGrpSpPr/>
          <p:nvPr userDrawn="1"/>
        </p:nvGrpSpPr>
        <p:grpSpPr>
          <a:xfrm>
            <a:off x="9965935" y="-1707059"/>
            <a:ext cx="4005304" cy="2900781"/>
            <a:chOff x="7474451" y="-1280294"/>
            <a:chExt cx="3003978" cy="2175586"/>
          </a:xfrm>
        </p:grpSpPr>
        <p:sp>
          <p:nvSpPr>
            <p:cNvPr id="105" name="เมฆ 104"/>
            <p:cNvSpPr/>
            <p:nvPr/>
          </p:nvSpPr>
          <p:spPr>
            <a:xfrm rot="13496139">
              <a:off x="7474451" y="-128029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6" name="รูปภาพ 1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107" name="รูปภาพ 10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769085" y="406136"/>
              <a:ext cx="325391" cy="361638"/>
            </a:xfrm>
            <a:prstGeom prst="rect">
              <a:avLst/>
            </a:prstGeom>
          </p:spPr>
        </p:pic>
      </p:grpSp>
      <p:grpSp>
        <p:nvGrpSpPr>
          <p:cNvPr id="108" name="กลุ่ม 107"/>
          <p:cNvGrpSpPr/>
          <p:nvPr userDrawn="1"/>
        </p:nvGrpSpPr>
        <p:grpSpPr>
          <a:xfrm>
            <a:off x="-1447992" y="5080541"/>
            <a:ext cx="4005304" cy="3572763"/>
            <a:chOff x="-1085994" y="3810406"/>
            <a:chExt cx="3003978" cy="2679572"/>
          </a:xfrm>
        </p:grpSpPr>
        <p:sp>
          <p:nvSpPr>
            <p:cNvPr id="109" name="เมฆ 108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9" y="4554189"/>
              <a:ext cx="279821" cy="297874"/>
            </a:xfrm>
            <a:prstGeom prst="rect">
              <a:avLst/>
            </a:prstGeom>
          </p:spPr>
        </p:pic>
        <p:pic>
          <p:nvPicPr>
            <p:cNvPr id="111" name="รูปภาพ 1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64329" flipV="1">
              <a:off x="342292" y="3807205"/>
              <a:ext cx="1312801" cy="1319204"/>
            </a:xfrm>
            <a:prstGeom prst="rect">
              <a:avLst/>
            </a:prstGeom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12" name="รูปภาพ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20" y="4948014"/>
              <a:ext cx="125445" cy="134669"/>
            </a:xfrm>
            <a:prstGeom prst="rect">
              <a:avLst/>
            </a:prstGeom>
          </p:spPr>
        </p:pic>
      </p:grpSp>
      <p:grpSp>
        <p:nvGrpSpPr>
          <p:cNvPr id="113" name="กลุ่ม 112"/>
          <p:cNvGrpSpPr/>
          <p:nvPr userDrawn="1"/>
        </p:nvGrpSpPr>
        <p:grpSpPr>
          <a:xfrm flipH="1">
            <a:off x="-1667293" y="-1563973"/>
            <a:ext cx="4005304" cy="3377081"/>
            <a:chOff x="-237568" y="-1513798"/>
            <a:chExt cx="3003978" cy="2532811"/>
          </a:xfr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grpSpPr>
        <p:sp>
          <p:nvSpPr>
            <p:cNvPr id="114" name="เมฆ 113"/>
            <p:cNvSpPr/>
            <p:nvPr/>
          </p:nvSpPr>
          <p:spPr>
            <a:xfrm rot="13496139">
              <a:off x="-237568" y="-151379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5" name="รูปภาพ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1" y="-170175"/>
              <a:ext cx="250890" cy="269338"/>
            </a:xfrm>
            <a:prstGeom prst="rect">
              <a:avLst/>
            </a:prstGeom>
          </p:spPr>
        </p:pic>
        <p:pic>
          <p:nvPicPr>
            <p:cNvPr id="116" name="รูปภาพ 1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57066" y="172632"/>
              <a:ext cx="325391" cy="361638"/>
            </a:xfrm>
            <a:prstGeom prst="rect">
              <a:avLst/>
            </a:prstGeom>
          </p:spPr>
        </p:pic>
        <p:pic>
          <p:nvPicPr>
            <p:cNvPr id="117" name="รูปภาพ 1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8" y="112285"/>
              <a:ext cx="1036261" cy="90672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p:spPr>
        </p:pic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02961" y="473577"/>
            <a:ext cx="8957671" cy="133953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5" y="1988841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3" y="1988841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8" name="ตัวแทนเนื้อหา 2"/>
          <p:cNvSpPr>
            <a:spLocks noGrp="1"/>
          </p:cNvSpPr>
          <p:nvPr>
            <p:ph idx="13"/>
          </p:nvPr>
        </p:nvSpPr>
        <p:spPr>
          <a:xfrm>
            <a:off x="4798455" y="3080489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9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41323" y="3080489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0" name="ตัวแทนเนื้อหา 2"/>
          <p:cNvSpPr>
            <a:spLocks noGrp="1"/>
          </p:cNvSpPr>
          <p:nvPr>
            <p:ph idx="15"/>
          </p:nvPr>
        </p:nvSpPr>
        <p:spPr>
          <a:xfrm>
            <a:off x="4824262" y="4219325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1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67131" y="4219325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292763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20463" y="846037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25473" y="1891083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9" name="กลุ่ม 98"/>
          <p:cNvGrpSpPr/>
          <p:nvPr userDrawn="1"/>
        </p:nvGrpSpPr>
        <p:grpSpPr>
          <a:xfrm>
            <a:off x="8564440" y="61323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104" name="สี่เหลี่ยมผืนผ้า 103"/>
          <p:cNvSpPr/>
          <p:nvPr userDrawn="1"/>
        </p:nvSpPr>
        <p:spPr>
          <a:xfrm>
            <a:off x="1172376" y="1891083"/>
            <a:ext cx="4321117" cy="3990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05" name="รูปภาพ 10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1933113" y="1605719"/>
            <a:ext cx="2799643" cy="627605"/>
          </a:xfrm>
          <a:prstGeom prst="rect">
            <a:avLst/>
          </a:prstGeom>
        </p:spPr>
      </p:pic>
      <p:sp>
        <p:nvSpPr>
          <p:cNvPr id="106" name="สี่เหลี่ยมผืนผ้า 105"/>
          <p:cNvSpPr/>
          <p:nvPr userDrawn="1"/>
        </p:nvSpPr>
        <p:spPr>
          <a:xfrm>
            <a:off x="1418097" y="2160516"/>
            <a:ext cx="3840427" cy="3477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07" name="กลุ่ม 106"/>
          <p:cNvGrpSpPr/>
          <p:nvPr userDrawn="1"/>
        </p:nvGrpSpPr>
        <p:grpSpPr>
          <a:xfrm>
            <a:off x="-1447992" y="-1545719"/>
            <a:ext cx="4005304" cy="2900781"/>
            <a:chOff x="-1085994" y="-1159289"/>
            <a:chExt cx="3003978" cy="2175586"/>
          </a:xfrm>
        </p:grpSpPr>
        <p:sp>
          <p:nvSpPr>
            <p:cNvPr id="108" name="เมฆ 107"/>
            <p:cNvSpPr/>
            <p:nvPr/>
          </p:nvSpPr>
          <p:spPr>
            <a:xfrm rot="20459731">
              <a:off x="-1085994" y="-1159289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ctr" rotWithShape="0">
                <a:schemeClr val="accent4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9" name="รูปภาพ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71" y="147485"/>
              <a:ext cx="250890" cy="269338"/>
            </a:xfrm>
            <a:prstGeom prst="rect">
              <a:avLst/>
            </a:prstGeom>
          </p:spPr>
        </p:pic>
        <p:pic>
          <p:nvPicPr>
            <p:cNvPr id="110" name="รูปภาพ 10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26922" y="334939"/>
              <a:ext cx="325391" cy="361638"/>
            </a:xfrm>
            <a:prstGeom prst="rect">
              <a:avLst/>
            </a:prstGeom>
          </p:spPr>
        </p:pic>
      </p:grpSp>
      <p:grpSp>
        <p:nvGrpSpPr>
          <p:cNvPr id="111" name="กลุ่ม 110"/>
          <p:cNvGrpSpPr/>
          <p:nvPr userDrawn="1"/>
        </p:nvGrpSpPr>
        <p:grpSpPr>
          <a:xfrm>
            <a:off x="10092160" y="5049702"/>
            <a:ext cx="4005304" cy="3603605"/>
            <a:chOff x="7569120" y="3787274"/>
            <a:chExt cx="3003978" cy="2702704"/>
          </a:xfrm>
        </p:grpSpPr>
        <p:sp>
          <p:nvSpPr>
            <p:cNvPr id="112" name="เมฆ 111"/>
            <p:cNvSpPr/>
            <p:nvPr/>
          </p:nvSpPr>
          <p:spPr>
            <a:xfrm rot="20281314">
              <a:off x="7569120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3" name="รูปภาพ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021" flipH="1">
              <a:off x="7932313" y="3930467"/>
              <a:ext cx="1171456" cy="1177170"/>
            </a:xfrm>
            <a:prstGeom prst="rect">
              <a:avLst/>
            </a:prstGeom>
            <a:effectLst>
              <a:outerShdw blurRad="50800" dist="38100" dir="5400000" algn="ctr" rotWithShape="0">
                <a:schemeClr val="accent4"/>
              </a:outerShdw>
            </a:effectLst>
          </p:spPr>
        </p:pic>
        <p:grpSp>
          <p:nvGrpSpPr>
            <p:cNvPr id="114" name="กลุ่ม 113"/>
            <p:cNvGrpSpPr/>
            <p:nvPr/>
          </p:nvGrpSpPr>
          <p:grpSpPr>
            <a:xfrm rot="6017212">
              <a:off x="7848563" y="3780055"/>
              <a:ext cx="1336905" cy="1351343"/>
              <a:chOff x="7839440" y="208626"/>
              <a:chExt cx="1086240" cy="1161070"/>
            </a:xfrm>
          </p:grpSpPr>
          <p:grpSp>
            <p:nvGrpSpPr>
              <p:cNvPr id="115" name="กลุ่ม 114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 rot="1351072">
                  <a:off x="1388628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 rot="21389866">
                  <a:off x="2073887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9" name="สามเหลี่ยมหน้าจั่ว 11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0" name="สามเหลี่ยมหน้าจั่ว 119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1" name="วงรี 120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2" name="วงรี 121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3" name="วงรี 12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 rot="13598869">
                <a:off x="8014745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4" name="กลุ่ม 123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125" name="รูปภาพ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26" name="รูปภาพ 1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20381" y="216051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6026157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018530" y="3900734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044956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665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6799" y="-123393"/>
            <a:ext cx="11183832" cy="18562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089036" y="1891083"/>
            <a:ext cx="391797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2089720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2082093" y="3900734"/>
            <a:ext cx="392492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2108519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1" name="กลุ่ม 90"/>
          <p:cNvGrpSpPr/>
          <p:nvPr userDrawn="1"/>
        </p:nvGrpSpPr>
        <p:grpSpPr>
          <a:xfrm>
            <a:off x="432939" y="56659"/>
            <a:ext cx="3015709" cy="600000"/>
            <a:chOff x="3289945" y="3405879"/>
            <a:chExt cx="2261782" cy="450000"/>
          </a:xfrm>
        </p:grpSpPr>
        <p:sp>
          <p:nvSpPr>
            <p:cNvPr id="130" name="วงรี 12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1" name="วงรี 13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2" name="วงรี 13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34" name="รูปภาพ 1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4" t="55059" r="43243" b="21726"/>
          <a:stretch/>
        </p:blipFill>
        <p:spPr>
          <a:xfrm>
            <a:off x="6410153" y="1659170"/>
            <a:ext cx="4999263" cy="4096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5" name="เมฆ 134"/>
          <p:cNvSpPr/>
          <p:nvPr userDrawn="1"/>
        </p:nvSpPr>
        <p:spPr>
          <a:xfrm rot="3185773">
            <a:off x="-2048399" y="5261900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36" name="กลุ่ม 135"/>
          <p:cNvGrpSpPr/>
          <p:nvPr userDrawn="1"/>
        </p:nvGrpSpPr>
        <p:grpSpPr>
          <a:xfrm flipH="1">
            <a:off x="-304929" y="5268375"/>
            <a:ext cx="1808903" cy="1767719"/>
            <a:chOff x="6960757" y="2831265"/>
            <a:chExt cx="2086762" cy="2039252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grpSp>
          <p:nvGrpSpPr>
            <p:cNvPr id="137" name="กลุ่ม 136"/>
            <p:cNvGrpSpPr/>
            <p:nvPr/>
          </p:nvGrpSpPr>
          <p:grpSpPr>
            <a:xfrm flipH="1">
              <a:off x="6960757" y="2831265"/>
              <a:ext cx="2086762" cy="2039252"/>
              <a:chOff x="2411760" y="587700"/>
              <a:chExt cx="4506655" cy="4404051"/>
            </a:xfrm>
          </p:grpSpPr>
          <p:sp>
            <p:nvSpPr>
              <p:cNvPr id="142" name="สี่เหลี่ยมผืนผ้ามุมมน 141"/>
              <p:cNvSpPr/>
              <p:nvPr/>
            </p:nvSpPr>
            <p:spPr>
              <a:xfrm rot="2770978">
                <a:off x="4502190" y="1414905"/>
                <a:ext cx="288122" cy="1512167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6200000">
                  <a:schemeClr val="accent5"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3" name="สี่เหลี่ยมผืนผ้ามุมมน 142"/>
              <p:cNvSpPr/>
              <p:nvPr/>
            </p:nvSpPr>
            <p:spPr>
              <a:xfrm>
                <a:off x="2411760" y="4713896"/>
                <a:ext cx="2808312" cy="27785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4" name="คอร์ด 143"/>
              <p:cNvSpPr/>
              <p:nvPr/>
            </p:nvSpPr>
            <p:spPr>
              <a:xfrm>
                <a:off x="3024183" y="803325"/>
                <a:ext cx="3095632" cy="2979285"/>
              </a:xfrm>
              <a:prstGeom prst="chord">
                <a:avLst>
                  <a:gd name="adj1" fmla="val 2632217"/>
                  <a:gd name="adj2" fmla="val 1353214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innerShdw blurRad="63500" dist="114300" dir="8100000">
                  <a:schemeClr val="accent4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5" name="บล็อกส่วนโค้ง 11"/>
              <p:cNvSpPr/>
              <p:nvPr/>
            </p:nvSpPr>
            <p:spPr>
              <a:xfrm>
                <a:off x="4861202" y="924291"/>
                <a:ext cx="1069901" cy="1078246"/>
              </a:xfrm>
              <a:custGeom>
                <a:avLst/>
                <a:gdLst>
                  <a:gd name="connsiteX0" fmla="*/ 738410 w 1703671"/>
                  <a:gd name="connsiteY0" fmla="*/ 7585 h 1703671"/>
                  <a:gd name="connsiteX1" fmla="*/ 1449562 w 1703671"/>
                  <a:gd name="connsiteY1" fmla="*/ 244919 h 1703671"/>
                  <a:gd name="connsiteX2" fmla="*/ 1697718 w 1703671"/>
                  <a:gd name="connsiteY2" fmla="*/ 952367 h 1703671"/>
                  <a:gd name="connsiteX3" fmla="*/ 1386382 w 1703671"/>
                  <a:gd name="connsiteY3" fmla="*/ 915366 h 1703671"/>
                  <a:gd name="connsiteX4" fmla="*/ 1229562 w 1703671"/>
                  <a:gd name="connsiteY4" fmla="*/ 468301 h 1703671"/>
                  <a:gd name="connsiteX5" fmla="*/ 780157 w 1703671"/>
                  <a:gd name="connsiteY5" fmla="*/ 318320 h 1703671"/>
                  <a:gd name="connsiteX6" fmla="*/ 738410 w 1703671"/>
                  <a:gd name="connsiteY6" fmla="*/ 7585 h 1703671"/>
                  <a:gd name="connsiteX0" fmla="*/ 72079 w 1037346"/>
                  <a:gd name="connsiteY0" fmla="*/ 7592 h 952374"/>
                  <a:gd name="connsiteX1" fmla="*/ 783231 w 1037346"/>
                  <a:gd name="connsiteY1" fmla="*/ 244926 h 952374"/>
                  <a:gd name="connsiteX2" fmla="*/ 1031387 w 1037346"/>
                  <a:gd name="connsiteY2" fmla="*/ 952374 h 952374"/>
                  <a:gd name="connsiteX3" fmla="*/ 720051 w 1037346"/>
                  <a:gd name="connsiteY3" fmla="*/ 915373 h 952374"/>
                  <a:gd name="connsiteX4" fmla="*/ 563231 w 1037346"/>
                  <a:gd name="connsiteY4" fmla="*/ 468308 h 952374"/>
                  <a:gd name="connsiteX5" fmla="*/ 113826 w 1037346"/>
                  <a:gd name="connsiteY5" fmla="*/ 318327 h 952374"/>
                  <a:gd name="connsiteX6" fmla="*/ 72079 w 1037346"/>
                  <a:gd name="connsiteY6" fmla="*/ 7592 h 952374"/>
                  <a:gd name="connsiteX0" fmla="*/ 101084 w 1066351"/>
                  <a:gd name="connsiteY0" fmla="*/ 7592 h 952374"/>
                  <a:gd name="connsiteX1" fmla="*/ 812236 w 1066351"/>
                  <a:gd name="connsiteY1" fmla="*/ 244926 h 952374"/>
                  <a:gd name="connsiteX2" fmla="*/ 1060392 w 1066351"/>
                  <a:gd name="connsiteY2" fmla="*/ 952374 h 952374"/>
                  <a:gd name="connsiteX3" fmla="*/ 749056 w 1066351"/>
                  <a:gd name="connsiteY3" fmla="*/ 915373 h 952374"/>
                  <a:gd name="connsiteX4" fmla="*/ 592236 w 1066351"/>
                  <a:gd name="connsiteY4" fmla="*/ 468308 h 952374"/>
                  <a:gd name="connsiteX5" fmla="*/ 142831 w 1066351"/>
                  <a:gd name="connsiteY5" fmla="*/ 318327 h 952374"/>
                  <a:gd name="connsiteX6" fmla="*/ 101084 w 1066351"/>
                  <a:gd name="connsiteY6" fmla="*/ 7592 h 952374"/>
                  <a:gd name="connsiteX0" fmla="*/ 57800 w 1023067"/>
                  <a:gd name="connsiteY0" fmla="*/ 7592 h 952374"/>
                  <a:gd name="connsiteX1" fmla="*/ 768952 w 1023067"/>
                  <a:gd name="connsiteY1" fmla="*/ 244926 h 952374"/>
                  <a:gd name="connsiteX2" fmla="*/ 1017108 w 1023067"/>
                  <a:gd name="connsiteY2" fmla="*/ 952374 h 952374"/>
                  <a:gd name="connsiteX3" fmla="*/ 705772 w 1023067"/>
                  <a:gd name="connsiteY3" fmla="*/ 915373 h 952374"/>
                  <a:gd name="connsiteX4" fmla="*/ 548952 w 1023067"/>
                  <a:gd name="connsiteY4" fmla="*/ 468308 h 952374"/>
                  <a:gd name="connsiteX5" fmla="*/ 99547 w 1023067"/>
                  <a:gd name="connsiteY5" fmla="*/ 318327 h 952374"/>
                  <a:gd name="connsiteX6" fmla="*/ 57800 w 1023067"/>
                  <a:gd name="connsiteY6" fmla="*/ 7592 h 952374"/>
                  <a:gd name="connsiteX0" fmla="*/ 91626 w 1056893"/>
                  <a:gd name="connsiteY0" fmla="*/ 7592 h 952374"/>
                  <a:gd name="connsiteX1" fmla="*/ 802778 w 1056893"/>
                  <a:gd name="connsiteY1" fmla="*/ 244926 h 952374"/>
                  <a:gd name="connsiteX2" fmla="*/ 1050934 w 1056893"/>
                  <a:gd name="connsiteY2" fmla="*/ 952374 h 952374"/>
                  <a:gd name="connsiteX3" fmla="*/ 739598 w 1056893"/>
                  <a:gd name="connsiteY3" fmla="*/ 915373 h 952374"/>
                  <a:gd name="connsiteX4" fmla="*/ 582778 w 1056893"/>
                  <a:gd name="connsiteY4" fmla="*/ 468308 h 952374"/>
                  <a:gd name="connsiteX5" fmla="*/ 133373 w 1056893"/>
                  <a:gd name="connsiteY5" fmla="*/ 318327 h 952374"/>
                  <a:gd name="connsiteX6" fmla="*/ 91626 w 1056893"/>
                  <a:gd name="connsiteY6" fmla="*/ 7592 h 952374"/>
                  <a:gd name="connsiteX0" fmla="*/ 104634 w 1069901"/>
                  <a:gd name="connsiteY0" fmla="*/ 7592 h 952374"/>
                  <a:gd name="connsiteX1" fmla="*/ 815786 w 1069901"/>
                  <a:gd name="connsiteY1" fmla="*/ 244926 h 952374"/>
                  <a:gd name="connsiteX2" fmla="*/ 1063942 w 1069901"/>
                  <a:gd name="connsiteY2" fmla="*/ 952374 h 952374"/>
                  <a:gd name="connsiteX3" fmla="*/ 752606 w 1069901"/>
                  <a:gd name="connsiteY3" fmla="*/ 915373 h 952374"/>
                  <a:gd name="connsiteX4" fmla="*/ 595786 w 1069901"/>
                  <a:gd name="connsiteY4" fmla="*/ 468308 h 952374"/>
                  <a:gd name="connsiteX5" fmla="*/ 146381 w 1069901"/>
                  <a:gd name="connsiteY5" fmla="*/ 318327 h 952374"/>
                  <a:gd name="connsiteX6" fmla="*/ 104634 w 1069901"/>
                  <a:gd name="connsiteY6" fmla="*/ 7592 h 952374"/>
                  <a:gd name="connsiteX0" fmla="*/ 104634 w 1069901"/>
                  <a:gd name="connsiteY0" fmla="*/ 7592 h 976107"/>
                  <a:gd name="connsiteX1" fmla="*/ 815786 w 1069901"/>
                  <a:gd name="connsiteY1" fmla="*/ 244926 h 976107"/>
                  <a:gd name="connsiteX2" fmla="*/ 1063942 w 1069901"/>
                  <a:gd name="connsiteY2" fmla="*/ 952374 h 976107"/>
                  <a:gd name="connsiteX3" fmla="*/ 752606 w 1069901"/>
                  <a:gd name="connsiteY3" fmla="*/ 915373 h 976107"/>
                  <a:gd name="connsiteX4" fmla="*/ 595786 w 1069901"/>
                  <a:gd name="connsiteY4" fmla="*/ 468308 h 976107"/>
                  <a:gd name="connsiteX5" fmla="*/ 146381 w 1069901"/>
                  <a:gd name="connsiteY5" fmla="*/ 318327 h 976107"/>
                  <a:gd name="connsiteX6" fmla="*/ 104634 w 1069901"/>
                  <a:gd name="connsiteY6" fmla="*/ 7592 h 976107"/>
                  <a:gd name="connsiteX0" fmla="*/ 104634 w 1069901"/>
                  <a:gd name="connsiteY0" fmla="*/ 7592 h 1062433"/>
                  <a:gd name="connsiteX1" fmla="*/ 815786 w 1069901"/>
                  <a:gd name="connsiteY1" fmla="*/ 244926 h 1062433"/>
                  <a:gd name="connsiteX2" fmla="*/ 1063942 w 1069901"/>
                  <a:gd name="connsiteY2" fmla="*/ 952374 h 1062433"/>
                  <a:gd name="connsiteX3" fmla="*/ 752606 w 1069901"/>
                  <a:gd name="connsiteY3" fmla="*/ 915373 h 1062433"/>
                  <a:gd name="connsiteX4" fmla="*/ 595786 w 1069901"/>
                  <a:gd name="connsiteY4" fmla="*/ 468308 h 1062433"/>
                  <a:gd name="connsiteX5" fmla="*/ 146381 w 1069901"/>
                  <a:gd name="connsiteY5" fmla="*/ 318327 h 1062433"/>
                  <a:gd name="connsiteX6" fmla="*/ 104634 w 1069901"/>
                  <a:gd name="connsiteY6" fmla="*/ 7592 h 1062433"/>
                  <a:gd name="connsiteX0" fmla="*/ 104634 w 1069901"/>
                  <a:gd name="connsiteY0" fmla="*/ 7592 h 1078245"/>
                  <a:gd name="connsiteX1" fmla="*/ 815786 w 1069901"/>
                  <a:gd name="connsiteY1" fmla="*/ 244926 h 1078245"/>
                  <a:gd name="connsiteX2" fmla="*/ 1063942 w 1069901"/>
                  <a:gd name="connsiteY2" fmla="*/ 952374 h 1078245"/>
                  <a:gd name="connsiteX3" fmla="*/ 752606 w 1069901"/>
                  <a:gd name="connsiteY3" fmla="*/ 915373 h 1078245"/>
                  <a:gd name="connsiteX4" fmla="*/ 595786 w 1069901"/>
                  <a:gd name="connsiteY4" fmla="*/ 468308 h 1078245"/>
                  <a:gd name="connsiteX5" fmla="*/ 146381 w 1069901"/>
                  <a:gd name="connsiteY5" fmla="*/ 318327 h 1078245"/>
                  <a:gd name="connsiteX6" fmla="*/ 104634 w 1069901"/>
                  <a:gd name="connsiteY6" fmla="*/ 7592 h 107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9901" h="1078245">
                    <a:moveTo>
                      <a:pt x="104634" y="7592"/>
                    </a:moveTo>
                    <a:cubicBezTo>
                      <a:pt x="365626" y="-27472"/>
                      <a:pt x="628163" y="60145"/>
                      <a:pt x="815786" y="244926"/>
                    </a:cubicBezTo>
                    <a:cubicBezTo>
                      <a:pt x="1003409" y="429708"/>
                      <a:pt x="1095021" y="690877"/>
                      <a:pt x="1063942" y="952374"/>
                    </a:cubicBezTo>
                    <a:cubicBezTo>
                      <a:pt x="1037249" y="1158008"/>
                      <a:pt x="731452" y="1087196"/>
                      <a:pt x="752606" y="915373"/>
                    </a:cubicBezTo>
                    <a:cubicBezTo>
                      <a:pt x="772246" y="750123"/>
                      <a:pt x="714352" y="585079"/>
                      <a:pt x="595786" y="468308"/>
                    </a:cubicBezTo>
                    <a:cubicBezTo>
                      <a:pt x="477220" y="351537"/>
                      <a:pt x="311312" y="296168"/>
                      <a:pt x="146381" y="318327"/>
                    </a:cubicBezTo>
                    <a:cubicBezTo>
                      <a:pt x="-19049" y="342340"/>
                      <a:pt x="-59545" y="58007"/>
                      <a:pt x="104634" y="7592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6" name="บล็อกส่วนโค้ง 12"/>
              <p:cNvSpPr/>
              <p:nvPr/>
            </p:nvSpPr>
            <p:spPr>
              <a:xfrm rot="2494087">
                <a:off x="4637267" y="587700"/>
                <a:ext cx="2281148" cy="896987"/>
              </a:xfrm>
              <a:custGeom>
                <a:avLst/>
                <a:gdLst>
                  <a:gd name="connsiteX0" fmla="*/ 86148 w 2378224"/>
                  <a:gd name="connsiteY0" fmla="*/ 572370 h 1827763"/>
                  <a:gd name="connsiteX1" fmla="*/ 1259853 w 2378224"/>
                  <a:gd name="connsiteY1" fmla="*/ 1618 h 1827763"/>
                  <a:gd name="connsiteX2" fmla="*/ 2357185 w 2378224"/>
                  <a:gd name="connsiteY2" fmla="*/ 742729 h 1827763"/>
                  <a:gd name="connsiteX3" fmla="*/ 2053687 w 2378224"/>
                  <a:gd name="connsiteY3" fmla="*/ 787199 h 1827763"/>
                  <a:gd name="connsiteX4" fmla="*/ 1236246 w 2378224"/>
                  <a:gd name="connsiteY4" fmla="*/ 306047 h 1827763"/>
                  <a:gd name="connsiteX5" fmla="*/ 382927 w 2378224"/>
                  <a:gd name="connsiteY5" fmla="*/ 664261 h 1827763"/>
                  <a:gd name="connsiteX6" fmla="*/ 86148 w 2378224"/>
                  <a:gd name="connsiteY6" fmla="*/ 572370 h 1827763"/>
                  <a:gd name="connsiteX0" fmla="*/ 14893 w 2285930"/>
                  <a:gd name="connsiteY0" fmla="*/ 572381 h 787210"/>
                  <a:gd name="connsiteX1" fmla="*/ 1188598 w 2285930"/>
                  <a:gd name="connsiteY1" fmla="*/ 1629 h 787210"/>
                  <a:gd name="connsiteX2" fmla="*/ 2285930 w 2285930"/>
                  <a:gd name="connsiteY2" fmla="*/ 742740 h 787210"/>
                  <a:gd name="connsiteX3" fmla="*/ 1982432 w 2285930"/>
                  <a:gd name="connsiteY3" fmla="*/ 787210 h 787210"/>
                  <a:gd name="connsiteX4" fmla="*/ 1164991 w 2285930"/>
                  <a:gd name="connsiteY4" fmla="*/ 306058 h 787210"/>
                  <a:gd name="connsiteX5" fmla="*/ 311672 w 2285930"/>
                  <a:gd name="connsiteY5" fmla="*/ 664272 h 787210"/>
                  <a:gd name="connsiteX6" fmla="*/ 14893 w 2285930"/>
                  <a:gd name="connsiteY6" fmla="*/ 572381 h 787210"/>
                  <a:gd name="connsiteX0" fmla="*/ 14839 w 2285876"/>
                  <a:gd name="connsiteY0" fmla="*/ 572381 h 787210"/>
                  <a:gd name="connsiteX1" fmla="*/ 1188544 w 2285876"/>
                  <a:gd name="connsiteY1" fmla="*/ 1629 h 787210"/>
                  <a:gd name="connsiteX2" fmla="*/ 2285876 w 2285876"/>
                  <a:gd name="connsiteY2" fmla="*/ 742740 h 787210"/>
                  <a:gd name="connsiteX3" fmla="*/ 1982378 w 2285876"/>
                  <a:gd name="connsiteY3" fmla="*/ 787210 h 787210"/>
                  <a:gd name="connsiteX4" fmla="*/ 1164937 w 2285876"/>
                  <a:gd name="connsiteY4" fmla="*/ 306058 h 787210"/>
                  <a:gd name="connsiteX5" fmla="*/ 311618 w 2285876"/>
                  <a:gd name="connsiteY5" fmla="*/ 664272 h 787210"/>
                  <a:gd name="connsiteX6" fmla="*/ 14839 w 2285876"/>
                  <a:gd name="connsiteY6" fmla="*/ 572381 h 787210"/>
                  <a:gd name="connsiteX0" fmla="*/ 11582 w 2282619"/>
                  <a:gd name="connsiteY0" fmla="*/ 572381 h 787210"/>
                  <a:gd name="connsiteX1" fmla="*/ 1185287 w 2282619"/>
                  <a:gd name="connsiteY1" fmla="*/ 1629 h 787210"/>
                  <a:gd name="connsiteX2" fmla="*/ 2282619 w 2282619"/>
                  <a:gd name="connsiteY2" fmla="*/ 742740 h 787210"/>
                  <a:gd name="connsiteX3" fmla="*/ 1979121 w 2282619"/>
                  <a:gd name="connsiteY3" fmla="*/ 787210 h 787210"/>
                  <a:gd name="connsiteX4" fmla="*/ 1161680 w 2282619"/>
                  <a:gd name="connsiteY4" fmla="*/ 306058 h 787210"/>
                  <a:gd name="connsiteX5" fmla="*/ 308361 w 2282619"/>
                  <a:gd name="connsiteY5" fmla="*/ 664272 h 787210"/>
                  <a:gd name="connsiteX6" fmla="*/ 11582 w 2282619"/>
                  <a:gd name="connsiteY6" fmla="*/ 572381 h 787210"/>
                  <a:gd name="connsiteX0" fmla="*/ 11582 w 2282619"/>
                  <a:gd name="connsiteY0" fmla="*/ 572381 h 848878"/>
                  <a:gd name="connsiteX1" fmla="*/ 1185287 w 2282619"/>
                  <a:gd name="connsiteY1" fmla="*/ 1629 h 848878"/>
                  <a:gd name="connsiteX2" fmla="*/ 2282619 w 2282619"/>
                  <a:gd name="connsiteY2" fmla="*/ 742740 h 848878"/>
                  <a:gd name="connsiteX3" fmla="*/ 1979121 w 2282619"/>
                  <a:gd name="connsiteY3" fmla="*/ 787210 h 848878"/>
                  <a:gd name="connsiteX4" fmla="*/ 1161680 w 2282619"/>
                  <a:gd name="connsiteY4" fmla="*/ 306058 h 848878"/>
                  <a:gd name="connsiteX5" fmla="*/ 308361 w 2282619"/>
                  <a:gd name="connsiteY5" fmla="*/ 664272 h 848878"/>
                  <a:gd name="connsiteX6" fmla="*/ 11582 w 2282619"/>
                  <a:gd name="connsiteY6" fmla="*/ 572381 h 848878"/>
                  <a:gd name="connsiteX0" fmla="*/ 11582 w 2284171"/>
                  <a:gd name="connsiteY0" fmla="*/ 572381 h 880907"/>
                  <a:gd name="connsiteX1" fmla="*/ 1185287 w 2284171"/>
                  <a:gd name="connsiteY1" fmla="*/ 1629 h 880907"/>
                  <a:gd name="connsiteX2" fmla="*/ 2282619 w 2284171"/>
                  <a:gd name="connsiteY2" fmla="*/ 742740 h 880907"/>
                  <a:gd name="connsiteX3" fmla="*/ 1979121 w 2284171"/>
                  <a:gd name="connsiteY3" fmla="*/ 787210 h 880907"/>
                  <a:gd name="connsiteX4" fmla="*/ 1161680 w 2284171"/>
                  <a:gd name="connsiteY4" fmla="*/ 306058 h 880907"/>
                  <a:gd name="connsiteX5" fmla="*/ 308361 w 2284171"/>
                  <a:gd name="connsiteY5" fmla="*/ 664272 h 880907"/>
                  <a:gd name="connsiteX6" fmla="*/ 11582 w 2284171"/>
                  <a:gd name="connsiteY6" fmla="*/ 572381 h 880907"/>
                  <a:gd name="connsiteX0" fmla="*/ 11582 w 2284241"/>
                  <a:gd name="connsiteY0" fmla="*/ 572381 h 896988"/>
                  <a:gd name="connsiteX1" fmla="*/ 1185287 w 2284241"/>
                  <a:gd name="connsiteY1" fmla="*/ 1629 h 896988"/>
                  <a:gd name="connsiteX2" fmla="*/ 2282619 w 2284241"/>
                  <a:gd name="connsiteY2" fmla="*/ 742740 h 896988"/>
                  <a:gd name="connsiteX3" fmla="*/ 1979121 w 2284241"/>
                  <a:gd name="connsiteY3" fmla="*/ 787210 h 896988"/>
                  <a:gd name="connsiteX4" fmla="*/ 1161680 w 2284241"/>
                  <a:gd name="connsiteY4" fmla="*/ 306058 h 896988"/>
                  <a:gd name="connsiteX5" fmla="*/ 308361 w 2284241"/>
                  <a:gd name="connsiteY5" fmla="*/ 664272 h 896988"/>
                  <a:gd name="connsiteX6" fmla="*/ 11582 w 2284241"/>
                  <a:gd name="connsiteY6" fmla="*/ 572381 h 896988"/>
                  <a:gd name="connsiteX0" fmla="*/ 12248 w 2284907"/>
                  <a:gd name="connsiteY0" fmla="*/ 572381 h 896988"/>
                  <a:gd name="connsiteX1" fmla="*/ 1185953 w 2284907"/>
                  <a:gd name="connsiteY1" fmla="*/ 1629 h 896988"/>
                  <a:gd name="connsiteX2" fmla="*/ 2283285 w 2284907"/>
                  <a:gd name="connsiteY2" fmla="*/ 742740 h 896988"/>
                  <a:gd name="connsiteX3" fmla="*/ 1979787 w 2284907"/>
                  <a:gd name="connsiteY3" fmla="*/ 787210 h 896988"/>
                  <a:gd name="connsiteX4" fmla="*/ 1162346 w 2284907"/>
                  <a:gd name="connsiteY4" fmla="*/ 306058 h 896988"/>
                  <a:gd name="connsiteX5" fmla="*/ 309027 w 2284907"/>
                  <a:gd name="connsiteY5" fmla="*/ 664272 h 896988"/>
                  <a:gd name="connsiteX6" fmla="*/ 12248 w 2284907"/>
                  <a:gd name="connsiteY6" fmla="*/ 572381 h 896988"/>
                  <a:gd name="connsiteX0" fmla="*/ 8489 w 2281148"/>
                  <a:gd name="connsiteY0" fmla="*/ 572381 h 896988"/>
                  <a:gd name="connsiteX1" fmla="*/ 1182194 w 2281148"/>
                  <a:gd name="connsiteY1" fmla="*/ 1629 h 896988"/>
                  <a:gd name="connsiteX2" fmla="*/ 2279526 w 2281148"/>
                  <a:gd name="connsiteY2" fmla="*/ 742740 h 896988"/>
                  <a:gd name="connsiteX3" fmla="*/ 1976028 w 2281148"/>
                  <a:gd name="connsiteY3" fmla="*/ 787210 h 896988"/>
                  <a:gd name="connsiteX4" fmla="*/ 1158587 w 2281148"/>
                  <a:gd name="connsiteY4" fmla="*/ 306058 h 896988"/>
                  <a:gd name="connsiteX5" fmla="*/ 305268 w 2281148"/>
                  <a:gd name="connsiteY5" fmla="*/ 664272 h 896988"/>
                  <a:gd name="connsiteX6" fmla="*/ 8489 w 2281148"/>
                  <a:gd name="connsiteY6" fmla="*/ 572381 h 89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1148" h="896988">
                    <a:moveTo>
                      <a:pt x="8489" y="572381"/>
                    </a:moveTo>
                    <a:cubicBezTo>
                      <a:pt x="199476" y="208050"/>
                      <a:pt x="672018" y="-21738"/>
                      <a:pt x="1182194" y="1629"/>
                    </a:cubicBezTo>
                    <a:cubicBezTo>
                      <a:pt x="1725572" y="26517"/>
                      <a:pt x="2177581" y="331793"/>
                      <a:pt x="2279526" y="742740"/>
                    </a:cubicBezTo>
                    <a:cubicBezTo>
                      <a:pt x="2304771" y="888899"/>
                      <a:pt x="2027876" y="980075"/>
                      <a:pt x="1976028" y="787210"/>
                    </a:cubicBezTo>
                    <a:cubicBezTo>
                      <a:pt x="1892847" y="518007"/>
                      <a:pt x="1557695" y="320734"/>
                      <a:pt x="1158587" y="306058"/>
                    </a:cubicBezTo>
                    <a:cubicBezTo>
                      <a:pt x="794016" y="292652"/>
                      <a:pt x="454986" y="434973"/>
                      <a:pt x="305268" y="664272"/>
                    </a:cubicBezTo>
                    <a:cubicBezTo>
                      <a:pt x="189086" y="877483"/>
                      <a:pt x="-47693" y="730630"/>
                      <a:pt x="8489" y="572381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147" name="กลุ่ม 146"/>
              <p:cNvGrpSpPr/>
              <p:nvPr/>
            </p:nvGrpSpPr>
            <p:grpSpPr>
              <a:xfrm>
                <a:off x="2522574" y="2859782"/>
                <a:ext cx="1977418" cy="1854153"/>
                <a:chOff x="2522574" y="2859782"/>
                <a:chExt cx="1977418" cy="1854153"/>
              </a:xfrm>
              <a:solidFill>
                <a:srgbClr val="DAA2B6"/>
              </a:solidFill>
            </p:grpSpPr>
            <p:sp>
              <p:nvSpPr>
                <p:cNvPr id="148" name="สี่เหลี่ยมผืนผ้ามุมมน 147"/>
                <p:cNvSpPr/>
                <p:nvPr/>
              </p:nvSpPr>
              <p:spPr>
                <a:xfrm>
                  <a:off x="3065437" y="2859782"/>
                  <a:ext cx="890982" cy="178210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innerShdw blurRad="63500" dist="50800">
                    <a:srgbClr val="CA7C98">
                      <a:alpha val="49804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49" name="สามเหลี่ยมหน้าจั่ว 5"/>
                <p:cNvSpPr/>
                <p:nvPr/>
              </p:nvSpPr>
              <p:spPr>
                <a:xfrm>
                  <a:off x="2522574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50" name="สามเหลี่ยมหน้าจั่ว 5"/>
                <p:cNvSpPr/>
                <p:nvPr/>
              </p:nvSpPr>
              <p:spPr>
                <a:xfrm flipH="1">
                  <a:off x="3414267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</p:grpSp>
        <p:cxnSp>
          <p:nvCxnSpPr>
            <p:cNvPr id="138" name="ตัวเชื่อมต่อตรง 137"/>
            <p:cNvCxnSpPr/>
            <p:nvPr/>
          </p:nvCxnSpPr>
          <p:spPr>
            <a:xfrm>
              <a:off x="8676456" y="4083918"/>
              <a:ext cx="0" cy="633739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สี่เหลี่ยมผืนผ้ามุมมน 41"/>
            <p:cNvSpPr/>
            <p:nvPr/>
          </p:nvSpPr>
          <p:spPr>
            <a:xfrm rot="19803867">
              <a:off x="8517281" y="3257395"/>
              <a:ext cx="132075" cy="272560"/>
            </a:xfrm>
            <a:custGeom>
              <a:avLst/>
              <a:gdLst>
                <a:gd name="connsiteX0" fmla="*/ 0 w 120156"/>
                <a:gd name="connsiteY0" fmla="*/ 60078 h 272560"/>
                <a:gd name="connsiteX1" fmla="*/ 60078 w 120156"/>
                <a:gd name="connsiteY1" fmla="*/ 0 h 272560"/>
                <a:gd name="connsiteX2" fmla="*/ 60078 w 120156"/>
                <a:gd name="connsiteY2" fmla="*/ 0 h 272560"/>
                <a:gd name="connsiteX3" fmla="*/ 120156 w 120156"/>
                <a:gd name="connsiteY3" fmla="*/ 60078 h 272560"/>
                <a:gd name="connsiteX4" fmla="*/ 120156 w 120156"/>
                <a:gd name="connsiteY4" fmla="*/ 212482 h 272560"/>
                <a:gd name="connsiteX5" fmla="*/ 60078 w 120156"/>
                <a:gd name="connsiteY5" fmla="*/ 272560 h 272560"/>
                <a:gd name="connsiteX6" fmla="*/ 60078 w 120156"/>
                <a:gd name="connsiteY6" fmla="*/ 272560 h 272560"/>
                <a:gd name="connsiteX7" fmla="*/ 0 w 120156"/>
                <a:gd name="connsiteY7" fmla="*/ 212482 h 272560"/>
                <a:gd name="connsiteX8" fmla="*/ 0 w 120156"/>
                <a:gd name="connsiteY8" fmla="*/ 60078 h 272560"/>
                <a:gd name="connsiteX0" fmla="*/ 0 w 127896"/>
                <a:gd name="connsiteY0" fmla="*/ 60078 h 272560"/>
                <a:gd name="connsiteX1" fmla="*/ 60078 w 127896"/>
                <a:gd name="connsiteY1" fmla="*/ 0 h 272560"/>
                <a:gd name="connsiteX2" fmla="*/ 60078 w 127896"/>
                <a:gd name="connsiteY2" fmla="*/ 0 h 272560"/>
                <a:gd name="connsiteX3" fmla="*/ 120156 w 127896"/>
                <a:gd name="connsiteY3" fmla="*/ 60078 h 272560"/>
                <a:gd name="connsiteX4" fmla="*/ 120156 w 127896"/>
                <a:gd name="connsiteY4" fmla="*/ 212482 h 272560"/>
                <a:gd name="connsiteX5" fmla="*/ 60078 w 127896"/>
                <a:gd name="connsiteY5" fmla="*/ 272560 h 272560"/>
                <a:gd name="connsiteX6" fmla="*/ 60078 w 127896"/>
                <a:gd name="connsiteY6" fmla="*/ 272560 h 272560"/>
                <a:gd name="connsiteX7" fmla="*/ 0 w 127896"/>
                <a:gd name="connsiteY7" fmla="*/ 212482 h 272560"/>
                <a:gd name="connsiteX8" fmla="*/ 0 w 127896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75" h="272560">
                  <a:moveTo>
                    <a:pt x="0" y="60078"/>
                  </a:moveTo>
                  <a:cubicBezTo>
                    <a:pt x="0" y="26898"/>
                    <a:pt x="26898" y="0"/>
                    <a:pt x="60078" y="0"/>
                  </a:cubicBezTo>
                  <a:lnTo>
                    <a:pt x="60078" y="0"/>
                  </a:lnTo>
                  <a:cubicBezTo>
                    <a:pt x="93258" y="0"/>
                    <a:pt x="103679" y="21509"/>
                    <a:pt x="120156" y="60078"/>
                  </a:cubicBezTo>
                  <a:cubicBezTo>
                    <a:pt x="137573" y="105460"/>
                    <a:pt x="134447" y="150711"/>
                    <a:pt x="120156" y="212482"/>
                  </a:cubicBezTo>
                  <a:cubicBezTo>
                    <a:pt x="107624" y="242940"/>
                    <a:pt x="93258" y="272560"/>
                    <a:pt x="60078" y="272560"/>
                  </a:cubicBezTo>
                  <a:lnTo>
                    <a:pt x="60078" y="272560"/>
                  </a:lnTo>
                  <a:cubicBezTo>
                    <a:pt x="26898" y="272560"/>
                    <a:pt x="0" y="245662"/>
                    <a:pt x="0" y="212482"/>
                  </a:cubicBezTo>
                  <a:cubicBezTo>
                    <a:pt x="23731" y="157094"/>
                    <a:pt x="19776" y="107056"/>
                    <a:pt x="0" y="6007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0" name="วงรี 139"/>
            <p:cNvSpPr/>
            <p:nvPr/>
          </p:nvSpPr>
          <p:spPr>
            <a:xfrm>
              <a:off x="8604448" y="3579862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1" name="ส่วนโค้ง 140"/>
            <p:cNvSpPr/>
            <p:nvPr/>
          </p:nvSpPr>
          <p:spPr>
            <a:xfrm>
              <a:off x="8460432" y="3963797"/>
              <a:ext cx="216024" cy="192129"/>
            </a:xfrm>
            <a:prstGeom prst="arc">
              <a:avLst>
                <a:gd name="adj1" fmla="val 13942884"/>
                <a:gd name="adj2" fmla="val 20727205"/>
              </a:avLst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51" name="กลุ่ม 150"/>
          <p:cNvGrpSpPr/>
          <p:nvPr userDrawn="1"/>
        </p:nvGrpSpPr>
        <p:grpSpPr>
          <a:xfrm>
            <a:off x="9969918" y="-1772704"/>
            <a:ext cx="3630801" cy="4005304"/>
            <a:chOff x="7477437" y="-1329528"/>
            <a:chExt cx="2723101" cy="3003978"/>
          </a:xfrm>
        </p:grpSpPr>
        <p:sp>
          <p:nvSpPr>
            <p:cNvPr id="152" name="เมฆ 151"/>
            <p:cNvSpPr/>
            <p:nvPr/>
          </p:nvSpPr>
          <p:spPr>
            <a:xfrm rot="3185773">
              <a:off x="7610756" y="-91533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331" y="103689"/>
              <a:ext cx="250890" cy="269338"/>
            </a:xfrm>
            <a:prstGeom prst="rect">
              <a:avLst/>
            </a:prstGeom>
          </p:spPr>
        </p:pic>
        <p:pic>
          <p:nvPicPr>
            <p:cNvPr id="154" name="รูปภาพ 15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6" y="586955"/>
              <a:ext cx="325391" cy="361638"/>
            </a:xfrm>
            <a:prstGeom prst="rect">
              <a:avLst/>
            </a:prstGeom>
          </p:spPr>
        </p:pic>
        <p:pic>
          <p:nvPicPr>
            <p:cNvPr id="155" name="รูปภาพ 1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80036" y="115027"/>
              <a:ext cx="1065647" cy="1070845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56" name="กลุ่ม 155"/>
          <p:cNvGrpSpPr/>
          <p:nvPr userDrawn="1"/>
        </p:nvGrpSpPr>
        <p:grpSpPr>
          <a:xfrm>
            <a:off x="10432128" y="5391864"/>
            <a:ext cx="1718201" cy="1446121"/>
            <a:chOff x="20204" y="4079447"/>
            <a:chExt cx="1288651" cy="1084591"/>
          </a:xfrm>
        </p:grpSpPr>
        <p:pic>
          <p:nvPicPr>
            <p:cNvPr id="157" name="รูปภาพ 1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58" name="รูปภาพ 15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22097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6852256" y="194852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11200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3" name="กลุ่ม 72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74" name="วงรี 7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สี่เหลี่ยมผืนผ้า 77"/>
          <p:cNvSpPr/>
          <p:nvPr userDrawn="1"/>
        </p:nvSpPr>
        <p:spPr>
          <a:xfrm>
            <a:off x="6189903" y="631832"/>
            <a:ext cx="5408715" cy="56804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7613193" y="367171"/>
            <a:ext cx="2799643" cy="627605"/>
          </a:xfrm>
          <a:prstGeom prst="rect">
            <a:avLst/>
          </a:prstGeom>
        </p:spPr>
      </p:pic>
      <p:sp>
        <p:nvSpPr>
          <p:cNvPr id="80" name="สี่เหลี่ยมผืนผ้า 79"/>
          <p:cNvSpPr/>
          <p:nvPr userDrawn="1"/>
        </p:nvSpPr>
        <p:spPr>
          <a:xfrm>
            <a:off x="512965" y="659384"/>
            <a:ext cx="5450505" cy="5680421"/>
          </a:xfrm>
          <a:prstGeom prst="rect">
            <a:avLst/>
          </a:prstGeom>
          <a:solidFill>
            <a:srgbClr val="E8C6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81" name="รูปภาพ 8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91819" r="69025" b="2346"/>
          <a:stretch/>
        </p:blipFill>
        <p:spPr>
          <a:xfrm>
            <a:off x="1926049" y="385416"/>
            <a:ext cx="2799643" cy="660979"/>
          </a:xfrm>
          <a:prstGeom prst="rect">
            <a:avLst/>
          </a:prstGeom>
        </p:spPr>
      </p:pic>
      <p:grpSp>
        <p:nvGrpSpPr>
          <p:cNvPr id="82" name="กลุ่ม 81"/>
          <p:cNvGrpSpPr/>
          <p:nvPr userDrawn="1"/>
        </p:nvGrpSpPr>
        <p:grpSpPr>
          <a:xfrm>
            <a:off x="-1308672" y="-1758005"/>
            <a:ext cx="2900781" cy="4005304"/>
            <a:chOff x="-981504" y="-1318504"/>
            <a:chExt cx="2175586" cy="3003978"/>
          </a:xfrm>
        </p:grpSpPr>
        <p:sp>
          <p:nvSpPr>
            <p:cNvPr id="83" name="เมฆ 82"/>
            <p:cNvSpPr/>
            <p:nvPr/>
          </p:nvSpPr>
          <p:spPr>
            <a:xfrm rot="18734514" flipH="1">
              <a:off x="-1395700" y="-9043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4" name="รูปภาพ 8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6289" y="517581"/>
              <a:ext cx="290462" cy="322818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59" y="107225"/>
              <a:ext cx="439513" cy="471831"/>
            </a:xfrm>
            <a:prstGeom prst="rect">
              <a:avLst/>
            </a:prstGeom>
          </p:spPr>
        </p:pic>
      </p:grpSp>
      <p:pic>
        <p:nvPicPr>
          <p:cNvPr id="86" name="รูปภาพ 8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3965">
            <a:off x="10901579" y="-163881"/>
            <a:ext cx="2414679" cy="2234960"/>
          </a:xfrm>
          <a:prstGeom prst="rect">
            <a:avLst/>
          </a:prstGeom>
        </p:spPr>
      </p:pic>
      <p:grpSp>
        <p:nvGrpSpPr>
          <p:cNvPr id="45" name="กลุ่ม 44"/>
          <p:cNvGrpSpPr/>
          <p:nvPr userDrawn="1"/>
        </p:nvGrpSpPr>
        <p:grpSpPr>
          <a:xfrm>
            <a:off x="623392" y="525252"/>
            <a:ext cx="10657184" cy="5688059"/>
            <a:chOff x="467544" y="393938"/>
            <a:chExt cx="7992888" cy="4266044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308471" y="39393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766967" y="3196517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4835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8366748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5663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076056" y="116760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537207" y="4355063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179509" y="550137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467544" y="156363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2" name="วงรี 91"/>
          <p:cNvSpPr/>
          <p:nvPr userDrawn="1"/>
        </p:nvSpPr>
        <p:spPr>
          <a:xfrm>
            <a:off x="512964" y="6588533"/>
            <a:ext cx="90283" cy="9028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3" name="วงรี 92"/>
          <p:cNvSpPr/>
          <p:nvPr userDrawn="1"/>
        </p:nvSpPr>
        <p:spPr>
          <a:xfrm>
            <a:off x="662044" y="6104486"/>
            <a:ext cx="135425" cy="135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4" name="วงรี 93"/>
          <p:cNvSpPr/>
          <p:nvPr userDrawn="1"/>
        </p:nvSpPr>
        <p:spPr>
          <a:xfrm>
            <a:off x="698297" y="6407945"/>
            <a:ext cx="153481" cy="1564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5" name="กลุ่ม 94"/>
          <p:cNvGrpSpPr/>
          <p:nvPr userDrawn="1"/>
        </p:nvGrpSpPr>
        <p:grpSpPr>
          <a:xfrm>
            <a:off x="463365" y="6281793"/>
            <a:ext cx="135425" cy="135425"/>
            <a:chOff x="8836702" y="4393654"/>
            <a:chExt cx="50304" cy="50304"/>
          </a:xfrm>
        </p:grpSpPr>
        <p:cxnSp>
          <p:nvCxnSpPr>
            <p:cNvPr id="96" name="ตัวเชื่อมต่อตรง 95"/>
            <p:cNvCxnSpPr/>
            <p:nvPr/>
          </p:nvCxnSpPr>
          <p:spPr>
            <a:xfrm>
              <a:off x="8861854" y="4393654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ตัวเชื่อมต่อตรง 96"/>
            <p:cNvCxnSpPr/>
            <p:nvPr/>
          </p:nvCxnSpPr>
          <p:spPr>
            <a:xfrm rot="16200000">
              <a:off x="8861854" y="4395241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กลุ่ม 97"/>
          <p:cNvGrpSpPr/>
          <p:nvPr userDrawn="1"/>
        </p:nvGrpSpPr>
        <p:grpSpPr>
          <a:xfrm>
            <a:off x="799402" y="5942546"/>
            <a:ext cx="67713" cy="67713"/>
            <a:chOff x="8986192" y="4546054"/>
            <a:chExt cx="50304" cy="50304"/>
          </a:xfrm>
        </p:grpSpPr>
        <p:cxnSp>
          <p:nvCxnSpPr>
            <p:cNvPr id="99" name="ตัวเชื่อมต่อตรง 98"/>
            <p:cNvCxnSpPr/>
            <p:nvPr/>
          </p:nvCxnSpPr>
          <p:spPr>
            <a:xfrm>
              <a:off x="9011344" y="4546054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ตัวเชื่อมต่อตรง 99"/>
            <p:cNvCxnSpPr/>
            <p:nvPr/>
          </p:nvCxnSpPr>
          <p:spPr>
            <a:xfrm rot="16200000">
              <a:off x="9011344" y="4547641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กลุ่ม 100"/>
          <p:cNvGrpSpPr/>
          <p:nvPr userDrawn="1"/>
        </p:nvGrpSpPr>
        <p:grpSpPr>
          <a:xfrm>
            <a:off x="-1625461" y="4628228"/>
            <a:ext cx="2900781" cy="4005304"/>
            <a:chOff x="-981504" y="3521205"/>
            <a:chExt cx="2175586" cy="3003978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102" name="เมฆ 101"/>
            <p:cNvSpPr/>
            <p:nvPr/>
          </p:nvSpPr>
          <p:spPr>
            <a:xfrm rot="2865486">
              <a:off x="-1395700" y="393540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4" name="เมฆ 103"/>
            <p:cNvSpPr/>
            <p:nvPr/>
          </p:nvSpPr>
          <p:spPr>
            <a:xfrm rot="2699824">
              <a:off x="-460706" y="4358235"/>
              <a:ext cx="1613285" cy="85382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05" name="รูปภาพ 10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30" y="6261268"/>
            <a:ext cx="498647" cy="5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93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กลุ่ม 26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28" name="สี่เหลี่ยมผืนผ้า 27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29" name="กลุ่ม 28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30" name="กลุ่ม 29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44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กลุ่ม 30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32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3857025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479" y="216977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เมฆ 5"/>
          <p:cNvSpPr/>
          <p:nvPr userDrawn="1"/>
        </p:nvSpPr>
        <p:spPr>
          <a:xfrm rot="12710092" flipH="1">
            <a:off x="9898236" y="-1301453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" name="กลุ่ม 6"/>
          <p:cNvGrpSpPr/>
          <p:nvPr userDrawn="1"/>
        </p:nvGrpSpPr>
        <p:grpSpPr>
          <a:xfrm>
            <a:off x="554660" y="125888"/>
            <a:ext cx="3015709" cy="600000"/>
            <a:chOff x="3289945" y="3405879"/>
            <a:chExt cx="2261782" cy="450000"/>
          </a:xfrm>
        </p:grpSpPr>
        <p:sp>
          <p:nvSpPr>
            <p:cNvPr id="8" name="วงรี 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2" name="รูปภาพ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55" y="3793803"/>
            <a:ext cx="2154887" cy="304045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582447" y="-3537"/>
            <a:ext cx="1451773" cy="145885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977">
            <a:off x="11593368" y="1310623"/>
            <a:ext cx="334520" cy="359117"/>
          </a:xfrm>
          <a:prstGeom prst="rect">
            <a:avLst/>
          </a:prstGeom>
        </p:spPr>
      </p:pic>
      <p:sp>
        <p:nvSpPr>
          <p:cNvPr id="15" name="วงรี 14"/>
          <p:cNvSpPr/>
          <p:nvPr userDrawn="1"/>
        </p:nvSpPr>
        <p:spPr>
          <a:xfrm>
            <a:off x="605615" y="5049371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" name="วงรี 15"/>
          <p:cNvSpPr/>
          <p:nvPr userDrawn="1"/>
        </p:nvSpPr>
        <p:spPr>
          <a:xfrm>
            <a:off x="701625" y="4835482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" name="วงรี 16"/>
          <p:cNvSpPr/>
          <p:nvPr userDrawn="1"/>
        </p:nvSpPr>
        <p:spPr>
          <a:xfrm>
            <a:off x="547263" y="4612371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8" name="วงรี 17"/>
          <p:cNvSpPr/>
          <p:nvPr userDrawn="1"/>
        </p:nvSpPr>
        <p:spPr>
          <a:xfrm flipH="1">
            <a:off x="1031757" y="5502698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9" name="วงรี 18"/>
          <p:cNvSpPr/>
          <p:nvPr userDrawn="1"/>
        </p:nvSpPr>
        <p:spPr>
          <a:xfrm flipH="1">
            <a:off x="935747" y="5288809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20" name="วงรี 19"/>
          <p:cNvSpPr/>
          <p:nvPr userDrawn="1"/>
        </p:nvSpPr>
        <p:spPr>
          <a:xfrm flipH="1">
            <a:off x="1090109" y="5065698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21" name="กลุ่ม 20"/>
          <p:cNvGrpSpPr/>
          <p:nvPr userDrawn="1"/>
        </p:nvGrpSpPr>
        <p:grpSpPr>
          <a:xfrm>
            <a:off x="-1447992" y="5253203"/>
            <a:ext cx="4005304" cy="3400101"/>
            <a:chOff x="-1085994" y="3939902"/>
            <a:chExt cx="3003978" cy="2550076"/>
          </a:xfrm>
        </p:grpSpPr>
        <p:sp>
          <p:nvSpPr>
            <p:cNvPr id="22" name="เมฆ 21"/>
            <p:cNvSpPr/>
            <p:nvPr/>
          </p:nvSpPr>
          <p:spPr>
            <a:xfrm rot="2016124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7843">
              <a:off x="-8675" y="4035585"/>
              <a:ext cx="415932" cy="446516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3" y="3939902"/>
              <a:ext cx="956993" cy="103013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rot="17575977">
              <a:off x="857876" y="4710868"/>
              <a:ext cx="290462" cy="322818"/>
            </a:xfrm>
            <a:prstGeom prst="rect">
              <a:avLst/>
            </a:prstGeom>
          </p:spPr>
        </p:pic>
      </p:grpSp>
      <p:pic>
        <p:nvPicPr>
          <p:cNvPr id="26" name="รูปภาพ 2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7575977">
            <a:off x="10660529" y="83707"/>
            <a:ext cx="272689" cy="3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6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8" name="เมฆ 77"/>
          <p:cNvSpPr/>
          <p:nvPr userDrawn="1"/>
        </p:nvSpPr>
        <p:spPr>
          <a:xfrm rot="1140269" flipH="1">
            <a:off x="9734200" y="-134360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047546" y="2539621"/>
            <a:ext cx="433855" cy="482184"/>
          </a:xfrm>
          <a:prstGeom prst="rect">
            <a:avLst/>
          </a:prstGeom>
        </p:spPr>
      </p:pic>
      <p:grpSp>
        <p:nvGrpSpPr>
          <p:cNvPr id="80" name="กลุ่ม 79"/>
          <p:cNvGrpSpPr/>
          <p:nvPr userDrawn="1"/>
        </p:nvGrpSpPr>
        <p:grpSpPr>
          <a:xfrm>
            <a:off x="469219" y="184343"/>
            <a:ext cx="3015709" cy="600000"/>
            <a:chOff x="3289945" y="3405879"/>
            <a:chExt cx="2261782" cy="450000"/>
          </a:xfrm>
        </p:grpSpPr>
        <p:sp>
          <p:nvSpPr>
            <p:cNvPr id="81" name="วงรี 8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วงรี 8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วงรี 8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5" name="กลุ่ม 84"/>
          <p:cNvGrpSpPr/>
          <p:nvPr userDrawn="1"/>
        </p:nvGrpSpPr>
        <p:grpSpPr>
          <a:xfrm>
            <a:off x="1685893" y="2702281"/>
            <a:ext cx="9018619" cy="2454913"/>
            <a:chOff x="1264420" y="2026709"/>
            <a:chExt cx="6763964" cy="1841185"/>
          </a:xfrm>
        </p:grpSpPr>
        <p:sp>
          <p:nvSpPr>
            <p:cNvPr id="86" name="สี่เหลี่ยมผืนผ้า 85"/>
            <p:cNvSpPr/>
            <p:nvPr/>
          </p:nvSpPr>
          <p:spPr>
            <a:xfrm>
              <a:off x="1360490" y="2170725"/>
              <a:ext cx="6667894" cy="1697169"/>
            </a:xfrm>
            <a:prstGeom prst="rect">
              <a:avLst/>
            </a:prstGeom>
            <a:pattFill prst="wdDnDiag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ี่เหลี่ยมผืนผ้า 86"/>
            <p:cNvSpPr/>
            <p:nvPr/>
          </p:nvSpPr>
          <p:spPr>
            <a:xfrm>
              <a:off x="1264420" y="2026709"/>
              <a:ext cx="6667893" cy="16971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21" y="1091042"/>
            <a:ext cx="552659" cy="593295"/>
          </a:xfrm>
          <a:prstGeom prst="rect">
            <a:avLst/>
          </a:prstGeom>
        </p:spPr>
      </p:pic>
      <p:pic>
        <p:nvPicPr>
          <p:cNvPr id="89" name="รูปภาพ 8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4752523"/>
            <a:ext cx="552659" cy="593295"/>
          </a:xfrm>
          <a:prstGeom prst="rect">
            <a:avLst/>
          </a:prstGeom>
        </p:spPr>
      </p:pic>
      <p:pic>
        <p:nvPicPr>
          <p:cNvPr id="90" name="รูปภาพ 8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37" y="5707135"/>
            <a:ext cx="755841" cy="804605"/>
          </a:xfrm>
          <a:prstGeom prst="rect">
            <a:avLst/>
          </a:prstGeom>
        </p:spPr>
      </p:pic>
      <p:pic>
        <p:nvPicPr>
          <p:cNvPr id="91" name="รูปภาพ 9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2" y="1448659"/>
            <a:ext cx="861497" cy="967152"/>
          </a:xfrm>
          <a:prstGeom prst="rect">
            <a:avLst/>
          </a:prstGeom>
        </p:spPr>
      </p:pic>
      <p:grpSp>
        <p:nvGrpSpPr>
          <p:cNvPr id="92" name="กลุ่ม 91"/>
          <p:cNvGrpSpPr/>
          <p:nvPr userDrawn="1"/>
        </p:nvGrpSpPr>
        <p:grpSpPr>
          <a:xfrm>
            <a:off x="-1667293" y="5497559"/>
            <a:ext cx="4005304" cy="2900781"/>
            <a:chOff x="-1250470" y="4123168"/>
            <a:chExt cx="3003978" cy="2175586"/>
          </a:xfrm>
        </p:grpSpPr>
        <p:sp>
          <p:nvSpPr>
            <p:cNvPr id="93" name="เมฆ 92"/>
            <p:cNvSpPr/>
            <p:nvPr/>
          </p:nvSpPr>
          <p:spPr>
            <a:xfrm rot="1140269" flipH="1">
              <a:off x="-1250470" y="412316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4" name="รูปภาพ 9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06021" y="4464717"/>
              <a:ext cx="325391" cy="361638"/>
            </a:xfrm>
            <a:prstGeom prst="rect">
              <a:avLst/>
            </a:prstGeom>
          </p:spPr>
        </p:pic>
      </p:grpSp>
      <p:grpSp>
        <p:nvGrpSpPr>
          <p:cNvPr id="95" name="กลุ่ม 94"/>
          <p:cNvGrpSpPr/>
          <p:nvPr userDrawn="1"/>
        </p:nvGrpSpPr>
        <p:grpSpPr>
          <a:xfrm>
            <a:off x="10455132" y="5049698"/>
            <a:ext cx="1801791" cy="1782540"/>
            <a:chOff x="7841345" y="3787273"/>
            <a:chExt cx="1351342" cy="1336905"/>
          </a:xfrm>
        </p:grpSpPr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1354" y="394179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97" name="กลุ่ม 96"/>
            <p:cNvGrpSpPr/>
            <p:nvPr/>
          </p:nvGrpSpPr>
          <p:grpSpPr>
            <a:xfrm rot="6017212">
              <a:off x="7848563" y="3780055"/>
              <a:ext cx="1336905" cy="1351342"/>
              <a:chOff x="7839440" y="208626"/>
              <a:chExt cx="1086240" cy="1161070"/>
            </a:xfrm>
          </p:grpSpPr>
          <p:grpSp>
            <p:nvGrpSpPr>
              <p:cNvPr id="98" name="กลุ่ม 97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 rot="1351072">
                  <a:off x="1388629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21389866">
                  <a:off x="2073888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2" name="สามเหลี่ยมหน้าจั่ว 101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3" name="สามเหลี่ยมหน้าจั่ว 102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4" name="วงรี 103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5" name="วงรี 104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6" name="วงรี 105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 rot="13598869">
                <a:off x="8014746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45533" y="73174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67542" y="2906713"/>
            <a:ext cx="836059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pic>
        <p:nvPicPr>
          <p:cNvPr id="107" name="รูปภาพ 10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35" y="184345"/>
            <a:ext cx="1549808" cy="13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70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907" y="87741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8587484" y="96259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3" name="กลุ่ม 62"/>
          <p:cNvGrpSpPr/>
          <p:nvPr userDrawn="1"/>
        </p:nvGrpSpPr>
        <p:grpSpPr>
          <a:xfrm>
            <a:off x="-540219" y="5988729"/>
            <a:ext cx="13038619" cy="3208919"/>
            <a:chOff x="-405164" y="4491545"/>
            <a:chExt cx="9778964" cy="2406689"/>
          </a:xfrm>
          <a:effectLst>
            <a:outerShdw blurRad="63500" sx="101000" sy="101000" algn="ctr" rotWithShape="0">
              <a:schemeClr val="accent4">
                <a:alpha val="40000"/>
              </a:schemeClr>
            </a:outerShdw>
          </a:effectLst>
        </p:grpSpPr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273">
              <a:off x="519787" y="4519318"/>
              <a:ext cx="327561" cy="381162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475">
              <a:off x="4253625" y="4491545"/>
              <a:ext cx="353156" cy="568121"/>
            </a:xfrm>
            <a:prstGeom prst="rect">
              <a:avLst/>
            </a:prstGeom>
          </p:spPr>
        </p:pic>
        <p:sp>
          <p:nvSpPr>
            <p:cNvPr id="66" name="เมฆ 65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เมฆ 6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3014">
              <a:off x="6644722" y="4629646"/>
              <a:ext cx="406691" cy="561621"/>
            </a:xfrm>
            <a:prstGeom prst="rect">
              <a:avLst/>
            </a:prstGeom>
          </p:spPr>
        </p:pic>
        <p:sp>
          <p:nvSpPr>
            <p:cNvPr id="69" name="เมฆ 6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เมฆ 69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199845" y="4672233"/>
              <a:ext cx="279890" cy="311068"/>
            </a:xfrm>
            <a:prstGeom prst="rect">
              <a:avLst/>
            </a:prstGeom>
          </p:spPr>
        </p:pic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grpSp>
        <p:nvGrpSpPr>
          <p:cNvPr id="76" name="กลุ่ม 75"/>
          <p:cNvGrpSpPr/>
          <p:nvPr userDrawn="1"/>
        </p:nvGrpSpPr>
        <p:grpSpPr>
          <a:xfrm>
            <a:off x="-1902113" y="-1598942"/>
            <a:ext cx="4005304" cy="3384020"/>
            <a:chOff x="-1426585" y="-1199208"/>
            <a:chExt cx="3003978" cy="2538015"/>
          </a:xfrm>
        </p:grpSpPr>
        <p:sp>
          <p:nvSpPr>
            <p:cNvPr id="77" name="เมฆ 76"/>
            <p:cNvSpPr/>
            <p:nvPr/>
          </p:nvSpPr>
          <p:spPr>
            <a:xfrm rot="9276667">
              <a:off x="-1426585" y="-11992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2432">
              <a:off x="-117159" y="-16108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67458" y="1027739"/>
              <a:ext cx="279890" cy="311068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" y="12303"/>
              <a:ext cx="207247" cy="222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57248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7" name="เมฆ 56"/>
          <p:cNvSpPr/>
          <p:nvPr userDrawn="1"/>
        </p:nvSpPr>
        <p:spPr>
          <a:xfrm rot="14044977">
            <a:off x="10151288" y="-1629121"/>
            <a:ext cx="4005304" cy="296204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431372" y="52036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9" name="กลุ่ม 68"/>
          <p:cNvGrpSpPr/>
          <p:nvPr userDrawn="1"/>
        </p:nvGrpSpPr>
        <p:grpSpPr>
          <a:xfrm>
            <a:off x="-540219" y="6066424"/>
            <a:ext cx="13038619" cy="3131223"/>
            <a:chOff x="-405164" y="4549817"/>
            <a:chExt cx="9778964" cy="2348417"/>
          </a:xfrm>
          <a:effectLst>
            <a:outerShdw blurRad="50800" dist="12700" dir="16200000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581">
              <a:off x="1690900" y="4549817"/>
              <a:ext cx="310808" cy="499996"/>
            </a:xfrm>
            <a:prstGeom prst="rect">
              <a:avLst/>
            </a:prstGeom>
          </p:spPr>
        </p:pic>
        <p:sp>
          <p:nvSpPr>
            <p:cNvPr id="72" name="เมฆ 71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>
              <a:off x="6615960" y="4637797"/>
              <a:ext cx="379045" cy="523443"/>
            </a:xfrm>
            <a:prstGeom prst="rect">
              <a:avLst/>
            </a:prstGeom>
          </p:spPr>
        </p:pic>
        <p:sp>
          <p:nvSpPr>
            <p:cNvPr id="74" name="เมฆ 73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405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76" name="เมฆ 75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7" name="รูปภาพ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1" name="รูปภาพ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sp>
        <p:nvSpPr>
          <p:cNvPr id="83" name="ตัวแทนแผนภูมิ 82"/>
          <p:cNvSpPr>
            <a:spLocks noGrp="1"/>
          </p:cNvSpPr>
          <p:nvPr>
            <p:ph type="chart" sz="quarter" idx="13"/>
          </p:nvPr>
        </p:nvSpPr>
        <p:spPr>
          <a:xfrm>
            <a:off x="746678" y="1736872"/>
            <a:ext cx="5389033" cy="404918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pic>
        <p:nvPicPr>
          <p:cNvPr id="84" name="รูปภาพ 8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59" y="352038"/>
            <a:ext cx="1577872" cy="1196129"/>
          </a:xfrm>
          <a:prstGeom prst="rect">
            <a:avLst/>
          </a:prstGeom>
        </p:spPr>
      </p:pic>
      <p:sp>
        <p:nvSpPr>
          <p:cNvPr id="85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885744" y="1891083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DAA2B6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6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7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885744" y="3316842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8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885744" y="4121705"/>
            <a:ext cx="4366872" cy="459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89" name="ตัวแทนข้อความ 3"/>
          <p:cNvSpPr>
            <a:spLocks noGrp="1"/>
          </p:cNvSpPr>
          <p:nvPr>
            <p:ph type="body" sz="half" idx="17"/>
          </p:nvPr>
        </p:nvSpPr>
        <p:spPr>
          <a:xfrm>
            <a:off x="6890540" y="4677141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90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6890540" y="5482003"/>
            <a:ext cx="4366872" cy="446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88863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7776" y="645743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240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72864" y="-2002655"/>
            <a:ext cx="2900781" cy="4005304"/>
            <a:chOff x="-1104648" y="-1501991"/>
            <a:chExt cx="2175586" cy="3003978"/>
          </a:xfrm>
        </p:grpSpPr>
        <p:sp>
          <p:nvSpPr>
            <p:cNvPr id="63" name="เมฆ 62"/>
            <p:cNvSpPr/>
            <p:nvPr/>
          </p:nvSpPr>
          <p:spPr>
            <a:xfrm rot="18571014" flipH="1">
              <a:off x="-1518844" y="-1087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64" name="กลุ่ม 63"/>
            <p:cNvGrpSpPr/>
            <p:nvPr/>
          </p:nvGrpSpPr>
          <p:grpSpPr>
            <a:xfrm>
              <a:off x="48876" y="38133"/>
              <a:ext cx="772571" cy="749629"/>
              <a:chOff x="48876" y="38133"/>
              <a:chExt cx="772571" cy="749629"/>
            </a:xfrm>
          </p:grpSpPr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81959">
                <a:off x="48876" y="382501"/>
                <a:ext cx="380700" cy="405261"/>
              </a:xfrm>
              <a:prstGeom prst="rect">
                <a:avLst/>
              </a:prstGeom>
            </p:spPr>
          </p:pic>
          <p:pic>
            <p:nvPicPr>
              <p:cNvPr id="66" name="รูปภาพ 6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30985" y="38133"/>
                <a:ext cx="290462" cy="322818"/>
              </a:xfrm>
              <a:prstGeom prst="rect">
                <a:avLst/>
              </a:prstGeom>
            </p:spPr>
          </p:pic>
        </p:grpSp>
      </p:grpSp>
      <p:grpSp>
        <p:nvGrpSpPr>
          <p:cNvPr id="67" name="กลุ่ม 66"/>
          <p:cNvGrpSpPr/>
          <p:nvPr userDrawn="1"/>
        </p:nvGrpSpPr>
        <p:grpSpPr>
          <a:xfrm>
            <a:off x="11184567" y="4765219"/>
            <a:ext cx="2900781" cy="4005304"/>
            <a:chOff x="8388424" y="3573914"/>
            <a:chExt cx="2175586" cy="3003978"/>
          </a:xfrm>
        </p:grpSpPr>
        <p:sp>
          <p:nvSpPr>
            <p:cNvPr id="68" name="เมฆ 67"/>
            <p:cNvSpPr/>
            <p:nvPr/>
          </p:nvSpPr>
          <p:spPr>
            <a:xfrm rot="18571014" flipH="1">
              <a:off x="7974228" y="398811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8802115" y="4521690"/>
              <a:ext cx="227780" cy="244529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511653" y="4765304"/>
              <a:ext cx="290462" cy="32281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9908537" y="-1504431"/>
            <a:ext cx="4005304" cy="3007051"/>
            <a:chOff x="7431403" y="-1128323"/>
            <a:chExt cx="3003978" cy="2255288"/>
          </a:xfrm>
        </p:grpSpPr>
        <p:grpSp>
          <p:nvGrpSpPr>
            <p:cNvPr id="72" name="กลุ่ม 71"/>
            <p:cNvGrpSpPr/>
            <p:nvPr/>
          </p:nvGrpSpPr>
          <p:grpSpPr>
            <a:xfrm>
              <a:off x="7431403" y="-1128323"/>
              <a:ext cx="3003978" cy="2255288"/>
              <a:chOff x="7538590" y="-1209733"/>
              <a:chExt cx="3003978" cy="2255288"/>
            </a:xfrm>
          </p:grpSpPr>
          <p:sp>
            <p:nvSpPr>
              <p:cNvPr id="75" name="เมฆ 74"/>
              <p:cNvSpPr/>
              <p:nvPr/>
            </p:nvSpPr>
            <p:spPr>
              <a:xfrm rot="12718345" flipH="1">
                <a:off x="7538590" y="-120973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76" name="รูปภาพ 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8001280" y="-45931"/>
                <a:ext cx="1088830" cy="1094141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</p:pic>
        </p:grp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7969721" y="88700"/>
              <a:ext cx="227780" cy="244529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81959">
              <a:off x="8874659" y="847094"/>
              <a:ext cx="221840" cy="236152"/>
            </a:xfrm>
            <a:prstGeom prst="rect">
              <a:avLst/>
            </a:prstGeom>
          </p:spPr>
        </p:pic>
      </p:grpSp>
      <p:sp>
        <p:nvSpPr>
          <p:cNvPr id="77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78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21929437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071241" y="262388"/>
            <a:ext cx="5540073" cy="5515257"/>
            <a:chOff x="4553429" y="196789"/>
            <a:chExt cx="4155055" cy="4136443"/>
          </a:xfrm>
        </p:grpSpPr>
        <p:grpSp>
          <p:nvGrpSpPr>
            <p:cNvPr id="58" name="กลุ่ม 57"/>
            <p:cNvGrpSpPr/>
            <p:nvPr/>
          </p:nvGrpSpPr>
          <p:grpSpPr>
            <a:xfrm>
              <a:off x="4553429" y="1257869"/>
              <a:ext cx="4155055" cy="3075363"/>
              <a:chOff x="4100154" y="1257869"/>
              <a:chExt cx="4155055" cy="3186089"/>
            </a:xfrm>
          </p:grpSpPr>
          <p:sp>
            <p:nvSpPr>
              <p:cNvPr id="60" name="รูปแบบอิสระ 59"/>
              <p:cNvSpPr/>
              <p:nvPr/>
            </p:nvSpPr>
            <p:spPr>
              <a:xfrm>
                <a:off x="4303283" y="1357254"/>
                <a:ext cx="3951926" cy="3086704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61" name="รูปแบบอิสระ 60"/>
              <p:cNvSpPr/>
              <p:nvPr/>
            </p:nvSpPr>
            <p:spPr>
              <a:xfrm>
                <a:off x="4100154" y="1257869"/>
                <a:ext cx="4051049" cy="3075362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7471741" y="196789"/>
              <a:ext cx="1132861" cy="1598420"/>
            </a:xfrm>
            <a:prstGeom prst="rect">
              <a:avLst/>
            </a:prstGeom>
          </p:spPr>
        </p:pic>
      </p:grpSp>
      <p:grpSp>
        <p:nvGrpSpPr>
          <p:cNvPr id="62" name="กลุ่ม 61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63" name="วงรี 62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วงรี 64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วงรี 65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7" name="กลุ่ม 66"/>
          <p:cNvGrpSpPr/>
          <p:nvPr userDrawn="1"/>
        </p:nvGrpSpPr>
        <p:grpSpPr>
          <a:xfrm>
            <a:off x="605616" y="1419631"/>
            <a:ext cx="5162501" cy="4985700"/>
            <a:chOff x="454211" y="1064723"/>
            <a:chExt cx="3871876" cy="3739275"/>
          </a:xfrm>
        </p:grpSpPr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11" y="1064723"/>
              <a:ext cx="3871876" cy="3739275"/>
            </a:xfrm>
            <a:prstGeom prst="rect">
              <a:avLst/>
            </a:prstGeom>
          </p:spPr>
        </p:pic>
        <p:sp>
          <p:nvSpPr>
            <p:cNvPr id="69" name="วงรี 68"/>
            <p:cNvSpPr/>
            <p:nvPr/>
          </p:nvSpPr>
          <p:spPr>
            <a:xfrm>
              <a:off x="847896" y="1461210"/>
              <a:ext cx="3041368" cy="29028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0" name="กลุ่ม 69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71" name="เมฆ 70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74" name="กลุ่ม 73"/>
          <p:cNvGrpSpPr/>
          <p:nvPr userDrawn="1"/>
        </p:nvGrpSpPr>
        <p:grpSpPr>
          <a:xfrm>
            <a:off x="-1404669" y="-1777268"/>
            <a:ext cx="3235280" cy="4005304"/>
            <a:chOff x="-1053502" y="-1332951"/>
            <a:chExt cx="2426460" cy="3003978"/>
          </a:xfrm>
        </p:grpSpPr>
        <p:sp>
          <p:nvSpPr>
            <p:cNvPr id="75" name="เมฆ 74"/>
            <p:cNvSpPr/>
            <p:nvPr/>
          </p:nvSpPr>
          <p:spPr>
            <a:xfrm rot="7546496" flipH="1">
              <a:off x="-1467698" y="-91875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281473" y="166384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91" y="34719"/>
              <a:ext cx="344876" cy="370235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9" y="704071"/>
              <a:ext cx="152400" cy="169377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5600" y="39929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80" name="ตัวแทนรูปภาพ 79"/>
          <p:cNvSpPr>
            <a:spLocks noGrp="1"/>
          </p:cNvSpPr>
          <p:nvPr>
            <p:ph type="pic" sz="quarter" idx="13"/>
          </p:nvPr>
        </p:nvSpPr>
        <p:spPr>
          <a:xfrm>
            <a:off x="1101184" y="1947333"/>
            <a:ext cx="4084501" cy="3871384"/>
          </a:xfrm>
          <a:prstGeom prst="ellips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11336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77515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70247" y="15752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2161644" y="-1331727"/>
            <a:ext cx="4005304" cy="2900781"/>
            <a:chOff x="-1621233" y="-99879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8811681">
              <a:off x="-1621233" y="-998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429109" y="112817"/>
              <a:ext cx="340212" cy="362161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7" y="581369"/>
              <a:ext cx="224409" cy="249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7210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0612" y="656659"/>
            <a:ext cx="1014582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20328" y="5665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643599" y="5619260"/>
            <a:ext cx="4005304" cy="2900781"/>
            <a:chOff x="-1232699" y="421444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631747" flipH="1">
              <a:off x="-1232699" y="421444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267219" y="442608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28818" y="4926409"/>
              <a:ext cx="139969" cy="155561"/>
            </a:xfrm>
            <a:prstGeom prst="rect">
              <a:avLst/>
            </a:prstGeom>
          </p:spPr>
        </p:pic>
      </p:grpSp>
      <p:sp>
        <p:nvSpPr>
          <p:cNvPr id="66" name="วงรี 65"/>
          <p:cNvSpPr/>
          <p:nvPr userDrawn="1"/>
        </p:nvSpPr>
        <p:spPr>
          <a:xfrm>
            <a:off x="11525419" y="5339062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7" name="วงรี 66"/>
          <p:cNvSpPr/>
          <p:nvPr userDrawn="1"/>
        </p:nvSpPr>
        <p:spPr>
          <a:xfrm>
            <a:off x="11621429" y="5125173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8" name="วงรี 67"/>
          <p:cNvSpPr/>
          <p:nvPr userDrawn="1"/>
        </p:nvSpPr>
        <p:spPr>
          <a:xfrm>
            <a:off x="11467067" y="4902062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9" name="วงรี 68"/>
          <p:cNvSpPr/>
          <p:nvPr userDrawn="1"/>
        </p:nvSpPr>
        <p:spPr>
          <a:xfrm flipH="1">
            <a:off x="11184565" y="5881379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0" name="วงรี 69"/>
          <p:cNvSpPr/>
          <p:nvPr userDrawn="1"/>
        </p:nvSpPr>
        <p:spPr>
          <a:xfrm flipH="1">
            <a:off x="11088555" y="5667490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1" name="วงรี 70"/>
          <p:cNvSpPr/>
          <p:nvPr userDrawn="1"/>
        </p:nvSpPr>
        <p:spPr>
          <a:xfrm flipH="1">
            <a:off x="11242917" y="5444379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2" name="กลุ่ม 71"/>
          <p:cNvGrpSpPr/>
          <p:nvPr userDrawn="1"/>
        </p:nvGrpSpPr>
        <p:grpSpPr>
          <a:xfrm>
            <a:off x="10264921" y="5511865"/>
            <a:ext cx="4005304" cy="3101032"/>
            <a:chOff x="7698691" y="4133899"/>
            <a:chExt cx="3003978" cy="2325774"/>
          </a:xfrm>
        </p:grpSpPr>
        <p:sp>
          <p:nvSpPr>
            <p:cNvPr id="73" name="เมฆ 72"/>
            <p:cNvSpPr/>
            <p:nvPr/>
          </p:nvSpPr>
          <p:spPr>
            <a:xfrm rot="19399497" flipH="1">
              <a:off x="7698691" y="428408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8774" y="4133899"/>
              <a:ext cx="956993" cy="1030139"/>
            </a:xfrm>
            <a:prstGeom prst="rect">
              <a:avLst/>
            </a:prstGeom>
          </p:spPr>
        </p:pic>
      </p:grpSp>
      <p:grpSp>
        <p:nvGrpSpPr>
          <p:cNvPr id="75" name="กลุ่ม 74"/>
          <p:cNvGrpSpPr/>
          <p:nvPr userDrawn="1"/>
        </p:nvGrpSpPr>
        <p:grpSpPr>
          <a:xfrm>
            <a:off x="10194989" y="-1564486"/>
            <a:ext cx="4005304" cy="3325172"/>
            <a:chOff x="7646242" y="-1173366"/>
            <a:chExt cx="3003978" cy="2493879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7646242" y="-1173366"/>
              <a:ext cx="3003978" cy="2175586"/>
              <a:chOff x="7646242" y="-1173366"/>
              <a:chExt cx="3003978" cy="2175586"/>
            </a:xfrm>
          </p:grpSpPr>
          <p:sp>
            <p:nvSpPr>
              <p:cNvPr id="79" name="เมฆ 78"/>
              <p:cNvSpPr/>
              <p:nvPr/>
            </p:nvSpPr>
            <p:spPr>
              <a:xfrm rot="12665460" flipH="1">
                <a:off x="7646242" y="-1173366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80" name="รูปภาพ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99349">
                <a:off x="8820472" y="66491"/>
                <a:ext cx="229657" cy="246544"/>
              </a:xfrm>
              <a:prstGeom prst="rect">
                <a:avLst/>
              </a:prstGeom>
            </p:spPr>
          </p:pic>
          <p:pic>
            <p:nvPicPr>
              <p:cNvPr id="81" name="รูปภาพ 8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7669898" y="404338"/>
                <a:ext cx="152400" cy="169377"/>
              </a:xfrm>
              <a:prstGeom prst="rect">
                <a:avLst/>
              </a:prstGeom>
            </p:spPr>
          </p:pic>
        </p:grpSp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30425"/>
              <a:ext cx="1225696" cy="929157"/>
            </a:xfrm>
            <a:prstGeom prst="rect">
              <a:avLst/>
            </a:prstGeom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0593">
              <a:off x="8676195" y="1028818"/>
              <a:ext cx="274017" cy="291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057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968" y="6157387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2" name="รูปแบบอิสระ 61"/>
          <p:cNvSpPr/>
          <p:nvPr userDrawn="1"/>
        </p:nvSpPr>
        <p:spPr>
          <a:xfrm>
            <a:off x="6370466" y="1776965"/>
            <a:ext cx="4801687" cy="3557176"/>
          </a:xfrm>
          <a:custGeom>
            <a:avLst/>
            <a:gdLst>
              <a:gd name="connsiteX0" fmla="*/ 408795 w 1623177"/>
              <a:gd name="connsiteY0" fmla="*/ 1456766 h 1482940"/>
              <a:gd name="connsiteX1" fmla="*/ 20868 w 1623177"/>
              <a:gd name="connsiteY1" fmla="*/ 1041130 h 1482940"/>
              <a:gd name="connsiteX2" fmla="*/ 131704 w 1623177"/>
              <a:gd name="connsiteY2" fmla="*/ 265275 h 1482940"/>
              <a:gd name="connsiteX3" fmla="*/ 796722 w 1623177"/>
              <a:gd name="connsiteY3" fmla="*/ 2039 h 1482940"/>
              <a:gd name="connsiteX4" fmla="*/ 1558722 w 1623177"/>
              <a:gd name="connsiteY4" fmla="*/ 376111 h 1482940"/>
              <a:gd name="connsiteX5" fmla="*/ 1447886 w 1623177"/>
              <a:gd name="connsiteY5" fmla="*/ 1318221 h 1482940"/>
              <a:gd name="connsiteX6" fmla="*/ 408795 w 1623177"/>
              <a:gd name="connsiteY6" fmla="*/ 1456766 h 14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177" h="1482940">
                <a:moveTo>
                  <a:pt x="408795" y="1456766"/>
                </a:moveTo>
                <a:cubicBezTo>
                  <a:pt x="170959" y="1410584"/>
                  <a:pt x="67050" y="1239712"/>
                  <a:pt x="20868" y="1041130"/>
                </a:cubicBezTo>
                <a:cubicBezTo>
                  <a:pt x="-25314" y="842548"/>
                  <a:pt x="2395" y="438457"/>
                  <a:pt x="131704" y="265275"/>
                </a:cubicBezTo>
                <a:cubicBezTo>
                  <a:pt x="261013" y="92093"/>
                  <a:pt x="558886" y="-16434"/>
                  <a:pt x="796722" y="2039"/>
                </a:cubicBezTo>
                <a:cubicBezTo>
                  <a:pt x="1034558" y="20512"/>
                  <a:pt x="1450195" y="156747"/>
                  <a:pt x="1558722" y="376111"/>
                </a:cubicBezTo>
                <a:cubicBezTo>
                  <a:pt x="1667249" y="595475"/>
                  <a:pt x="1644159" y="1131185"/>
                  <a:pt x="1447886" y="1318221"/>
                </a:cubicBezTo>
                <a:cubicBezTo>
                  <a:pt x="1251613" y="1505257"/>
                  <a:pt x="646631" y="1502948"/>
                  <a:pt x="408795" y="1456766"/>
                </a:cubicBezTo>
                <a:close/>
              </a:path>
            </a:pathLst>
          </a:cu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3" name="Google Shape;4631;p79"/>
          <p:cNvGrpSpPr/>
          <p:nvPr userDrawn="1"/>
        </p:nvGrpSpPr>
        <p:grpSpPr>
          <a:xfrm>
            <a:off x="1099114" y="1908603"/>
            <a:ext cx="4358524" cy="3458721"/>
            <a:chOff x="4147875" y="986011"/>
            <a:chExt cx="3842140" cy="3019074"/>
          </a:xfrm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grpSpPr>
        <p:sp>
          <p:nvSpPr>
            <p:cNvPr id="64" name="Google Shape;4633;p79"/>
            <p:cNvSpPr/>
            <p:nvPr/>
          </p:nvSpPr>
          <p:spPr>
            <a:xfrm>
              <a:off x="5602961" y="3553821"/>
              <a:ext cx="928770" cy="386339"/>
            </a:xfrm>
            <a:custGeom>
              <a:avLst/>
              <a:gdLst>
                <a:gd name="connsiteX0" fmla="*/ 1507 w 10193"/>
                <a:gd name="connsiteY0" fmla="*/ 0 h 11364"/>
                <a:gd name="connsiteX1" fmla="*/ 0 w 10193"/>
                <a:gd name="connsiteY1" fmla="*/ 11364 h 11364"/>
                <a:gd name="connsiteX2" fmla="*/ 10193 w 10193"/>
                <a:gd name="connsiteY2" fmla="*/ 5622 h 11364"/>
                <a:gd name="connsiteX3" fmla="*/ 9460 w 10193"/>
                <a:gd name="connsiteY3" fmla="*/ 0 h 11364"/>
                <a:gd name="connsiteX4" fmla="*/ 1507 w 10193"/>
                <a:gd name="connsiteY4" fmla="*/ 0 h 11364"/>
                <a:gd name="connsiteX0" fmla="*/ 1507 w 10930"/>
                <a:gd name="connsiteY0" fmla="*/ 0 h 11857"/>
                <a:gd name="connsiteX1" fmla="*/ 0 w 10930"/>
                <a:gd name="connsiteY1" fmla="*/ 11364 h 11857"/>
                <a:gd name="connsiteX2" fmla="*/ 10930 w 10930"/>
                <a:gd name="connsiteY2" fmla="*/ 11466 h 11857"/>
                <a:gd name="connsiteX3" fmla="*/ 9460 w 10930"/>
                <a:gd name="connsiteY3" fmla="*/ 0 h 11857"/>
                <a:gd name="connsiteX4" fmla="*/ 1507 w 10930"/>
                <a:gd name="connsiteY4" fmla="*/ 0 h 11857"/>
                <a:gd name="connsiteX0" fmla="*/ 1507 w 10930"/>
                <a:gd name="connsiteY0" fmla="*/ 0 h 11474"/>
                <a:gd name="connsiteX1" fmla="*/ 0 w 10930"/>
                <a:gd name="connsiteY1" fmla="*/ 11364 h 11474"/>
                <a:gd name="connsiteX2" fmla="*/ 10930 w 10930"/>
                <a:gd name="connsiteY2" fmla="*/ 11466 h 11474"/>
                <a:gd name="connsiteX3" fmla="*/ 9460 w 10930"/>
                <a:gd name="connsiteY3" fmla="*/ 0 h 11474"/>
                <a:gd name="connsiteX4" fmla="*/ 1507 w 10930"/>
                <a:gd name="connsiteY4" fmla="*/ 0 h 11474"/>
                <a:gd name="connsiteX0" fmla="*/ 1507 w 10930"/>
                <a:gd name="connsiteY0" fmla="*/ 0 h 11527"/>
                <a:gd name="connsiteX1" fmla="*/ 0 w 10930"/>
                <a:gd name="connsiteY1" fmla="*/ 11364 h 11527"/>
                <a:gd name="connsiteX2" fmla="*/ 10930 w 10930"/>
                <a:gd name="connsiteY2" fmla="*/ 11466 h 11527"/>
                <a:gd name="connsiteX3" fmla="*/ 9460 w 10930"/>
                <a:gd name="connsiteY3" fmla="*/ 0 h 11527"/>
                <a:gd name="connsiteX4" fmla="*/ 1507 w 10930"/>
                <a:gd name="connsiteY4" fmla="*/ 0 h 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0" h="11527" extrusionOk="0">
                  <a:moveTo>
                    <a:pt x="1507" y="0"/>
                  </a:moveTo>
                  <a:lnTo>
                    <a:pt x="0" y="11364"/>
                  </a:lnTo>
                  <a:cubicBezTo>
                    <a:pt x="3411" y="11469"/>
                    <a:pt x="7558" y="11611"/>
                    <a:pt x="10930" y="11466"/>
                  </a:cubicBezTo>
                  <a:cubicBezTo>
                    <a:pt x="10686" y="9592"/>
                    <a:pt x="9704" y="1874"/>
                    <a:pt x="9460" y="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Google Shape;4634;p79"/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Google Shape;4635;p79"/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Google Shape;4636;p79"/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Google Shape;4637;p79"/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Google Shape;4638;p79"/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4" name="กลุ่ม 83"/>
          <p:cNvGrpSpPr/>
          <p:nvPr userDrawn="1"/>
        </p:nvGrpSpPr>
        <p:grpSpPr>
          <a:xfrm>
            <a:off x="10246641" y="5581368"/>
            <a:ext cx="4005304" cy="2900781"/>
            <a:chOff x="7684981" y="4186025"/>
            <a:chExt cx="3003978" cy="2175586"/>
          </a:xfrm>
        </p:grpSpPr>
        <p:sp>
          <p:nvSpPr>
            <p:cNvPr id="85" name="เมฆ 84"/>
            <p:cNvSpPr/>
            <p:nvPr/>
          </p:nvSpPr>
          <p:spPr>
            <a:xfrm rot="19775399">
              <a:off x="7684981" y="418602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330722" y="4719203"/>
              <a:ext cx="373985" cy="398113"/>
            </a:xfrm>
            <a:prstGeom prst="rect">
              <a:avLst/>
            </a:prstGeom>
          </p:spPr>
        </p:pic>
        <p:pic>
          <p:nvPicPr>
            <p:cNvPr id="87" name="รูปภาพ 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24103" y="4523160"/>
              <a:ext cx="202448" cy="225000"/>
            </a:xfrm>
            <a:prstGeom prst="rect">
              <a:avLst/>
            </a:prstGeom>
          </p:spPr>
        </p:pic>
      </p:grpSp>
      <p:grpSp>
        <p:nvGrpSpPr>
          <p:cNvPr id="88" name="กลุ่ม 87"/>
          <p:cNvGrpSpPr/>
          <p:nvPr userDrawn="1"/>
        </p:nvGrpSpPr>
        <p:grpSpPr>
          <a:xfrm>
            <a:off x="-2002652" y="-1361655"/>
            <a:ext cx="4005304" cy="2900781"/>
            <a:chOff x="-1501989" y="-1021241"/>
            <a:chExt cx="3003978" cy="2175586"/>
          </a:xfrm>
        </p:grpSpPr>
        <p:sp>
          <p:nvSpPr>
            <p:cNvPr id="89" name="เมฆ 88"/>
            <p:cNvSpPr/>
            <p:nvPr/>
          </p:nvSpPr>
          <p:spPr>
            <a:xfrm rot="9058605">
              <a:off x="-1501989" y="-102124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40" y="50482"/>
              <a:ext cx="344876" cy="370235"/>
            </a:xfrm>
            <a:prstGeom prst="rect">
              <a:avLst/>
            </a:prstGeom>
          </p:spPr>
        </p:pic>
        <p:pic>
          <p:nvPicPr>
            <p:cNvPr id="91" name="รูปภาพ 9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75319" y="704071"/>
              <a:ext cx="152400" cy="169377"/>
            </a:xfrm>
            <a:prstGeom prst="rect">
              <a:avLst/>
            </a:prstGeom>
          </p:spPr>
        </p:pic>
      </p:grpSp>
      <p:grpSp>
        <p:nvGrpSpPr>
          <p:cNvPr id="92" name="กลุ่ม 91"/>
          <p:cNvGrpSpPr/>
          <p:nvPr userDrawn="1"/>
        </p:nvGrpSpPr>
        <p:grpSpPr>
          <a:xfrm>
            <a:off x="9700041" y="-1466565"/>
            <a:ext cx="4005304" cy="3238069"/>
            <a:chOff x="7275031" y="-1099924"/>
            <a:chExt cx="3003978" cy="2428552"/>
          </a:xfrm>
        </p:grpSpPr>
        <p:pic>
          <p:nvPicPr>
            <p:cNvPr id="93" name="รูปภาพ 9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flipH="1">
              <a:off x="8952339" y="625388"/>
              <a:ext cx="152400" cy="169377"/>
            </a:xfrm>
            <a:prstGeom prst="rect">
              <a:avLst/>
            </a:prstGeom>
          </p:spPr>
        </p:pic>
        <p:sp>
          <p:nvSpPr>
            <p:cNvPr id="94" name="เมฆ 93"/>
            <p:cNvSpPr/>
            <p:nvPr/>
          </p:nvSpPr>
          <p:spPr>
            <a:xfrm rot="12541395" flipH="1">
              <a:off x="7275031" y="-109992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5979" y="131271"/>
              <a:ext cx="253784" cy="272445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508" y="403716"/>
              <a:ext cx="1057043" cy="924912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44" name="กลุ่ม 43"/>
          <p:cNvGrpSpPr/>
          <p:nvPr userDrawn="1"/>
        </p:nvGrpSpPr>
        <p:grpSpPr>
          <a:xfrm>
            <a:off x="551316" y="860649"/>
            <a:ext cx="11085525" cy="4997409"/>
            <a:chOff x="413486" y="645485"/>
            <a:chExt cx="8314144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415465" y="287632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8207223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147565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2138890" y="115244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19630" y="345102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611560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8" name="ตัวแทนรูปภาพ 97"/>
          <p:cNvSpPr>
            <a:spLocks noGrp="1"/>
          </p:cNvSpPr>
          <p:nvPr>
            <p:ph type="pic" sz="quarter" idx="13"/>
          </p:nvPr>
        </p:nvSpPr>
        <p:spPr>
          <a:xfrm>
            <a:off x="1329267" y="2097619"/>
            <a:ext cx="3898900" cy="2216149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50128" y="2490165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4">
                    <a:lumMod val="75000"/>
                  </a:schemeClr>
                </a:solidFill>
                <a:effectLst>
                  <a:outerShdw blurRad="63500" sx="102000" sy="102000" algn="ctr" rotWithShape="0">
                    <a:schemeClr val="accent4">
                      <a:alpha val="40000"/>
                    </a:schemeClr>
                  </a:outerShdw>
                </a:effectLst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00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769725" y="3962998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193452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10222468" y="-1406939"/>
            <a:ext cx="4005304" cy="2900781"/>
            <a:chOff x="7666851" y="-1055204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2665460" flipH="1">
              <a:off x="7666851" y="-105520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224061" y="91726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48302" y="489028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862779" y="-1645995"/>
            <a:ext cx="2900781" cy="4005304"/>
            <a:chOff x="-1397084" y="-1234496"/>
            <a:chExt cx="2175586" cy="3003978"/>
          </a:xfrm>
        </p:grpSpPr>
        <p:sp>
          <p:nvSpPr>
            <p:cNvPr id="67" name="เมฆ 66"/>
            <p:cNvSpPr/>
            <p:nvPr/>
          </p:nvSpPr>
          <p:spPr>
            <a:xfrm rot="7772184" flipH="1">
              <a:off x="-1811280" y="-82030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35" y="423066"/>
              <a:ext cx="344876" cy="370235"/>
            </a:xfrm>
            <a:prstGeom prst="rect">
              <a:avLst/>
            </a:prstGeom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24601" y="106867"/>
              <a:ext cx="152400" cy="169377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" y="5818417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sp>
        <p:nvSpPr>
          <p:cNvPr id="73" name="ตัวแทนเนื้อหา 3"/>
          <p:cNvSpPr>
            <a:spLocks noGrp="1"/>
          </p:cNvSpPr>
          <p:nvPr>
            <p:ph sz="half" idx="13"/>
          </p:nvPr>
        </p:nvSpPr>
        <p:spPr>
          <a:xfrm>
            <a:off x="796027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4" name="ตัวแทนเนื้อหา 3"/>
          <p:cNvSpPr>
            <a:spLocks noGrp="1"/>
          </p:cNvSpPr>
          <p:nvPr>
            <p:ph sz="half" idx="14"/>
          </p:nvPr>
        </p:nvSpPr>
        <p:spPr>
          <a:xfrm>
            <a:off x="4211099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5" name="ตัวแทนเนื้อหา 3"/>
          <p:cNvSpPr>
            <a:spLocks noGrp="1"/>
          </p:cNvSpPr>
          <p:nvPr>
            <p:ph sz="half" idx="15"/>
          </p:nvPr>
        </p:nvSpPr>
        <p:spPr>
          <a:xfrm>
            <a:off x="46193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1620633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735491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18771" y="7832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723468" y="-1726009"/>
            <a:ext cx="4005304" cy="3202933"/>
            <a:chOff x="-1292601" y="-1294507"/>
            <a:chExt cx="3003978" cy="2402200"/>
          </a:xfrm>
        </p:grpSpPr>
        <p:sp>
          <p:nvSpPr>
            <p:cNvPr id="67" name="เมฆ 66"/>
            <p:cNvSpPr/>
            <p:nvPr/>
          </p:nvSpPr>
          <p:spPr>
            <a:xfrm rot="8398626" flipH="1">
              <a:off x="-1292601" y="-129450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6950" flipH="1" flipV="1">
              <a:off x="175863" y="13552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8" y="79692"/>
              <a:ext cx="249423" cy="267763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96" y="5863402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pic>
        <p:nvPicPr>
          <p:cNvPr id="71" name="รูปภาพ 7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795725" y="5602920"/>
            <a:ext cx="269931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70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สี่เหลี่ยมผืนผ้า 5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7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กลุ่ม 5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กลุ่ม 93"/>
          <p:cNvGrpSpPr/>
          <p:nvPr userDrawn="1"/>
        </p:nvGrpSpPr>
        <p:grpSpPr>
          <a:xfrm>
            <a:off x="3525912" y="1875263"/>
            <a:ext cx="5140179" cy="2252071"/>
            <a:chOff x="2205592" y="313868"/>
            <a:chExt cx="4637366" cy="1229602"/>
          </a:xfrm>
        </p:grpSpPr>
        <p:sp>
          <p:nvSpPr>
            <p:cNvPr id="95" name="TextBox 94"/>
            <p:cNvSpPr txBox="1"/>
            <p:nvPr/>
          </p:nvSpPr>
          <p:spPr>
            <a:xfrm>
              <a:off x="2205592" y="343141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8F77AD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43621" y="313868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FFD44B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</p:grpSp>
      <p:grpSp>
        <p:nvGrpSpPr>
          <p:cNvPr id="97" name="กลุ่ม 96"/>
          <p:cNvGrpSpPr/>
          <p:nvPr userDrawn="1"/>
        </p:nvGrpSpPr>
        <p:grpSpPr>
          <a:xfrm>
            <a:off x="8366604" y="-4045709"/>
            <a:ext cx="1139859" cy="3468232"/>
            <a:chOff x="7440136" y="733697"/>
            <a:chExt cx="854894" cy="2601174"/>
          </a:xfrm>
        </p:grpSpPr>
        <p:sp>
          <p:nvSpPr>
            <p:cNvPr id="98" name="รูปแบบอิสระ 9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9" name="กลุ่ม 9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0" name="หัวใจ 9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FF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1" name="วงรี 10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FFE5E5"/>
              </a:solidFill>
              <a:ln>
                <a:noFill/>
              </a:ln>
              <a:effectLst>
                <a:innerShdw blurRad="63500" dist="190500" dir="2700000">
                  <a:srgbClr val="FFBDB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2" name="หัวใจ 10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04" name="กลุ่ม 103"/>
          <p:cNvGrpSpPr/>
          <p:nvPr userDrawn="1"/>
        </p:nvGrpSpPr>
        <p:grpSpPr>
          <a:xfrm>
            <a:off x="1826809" y="-4536476"/>
            <a:ext cx="1139859" cy="3729271"/>
            <a:chOff x="7440136" y="733697"/>
            <a:chExt cx="854894" cy="2601174"/>
          </a:xfrm>
        </p:grpSpPr>
        <p:sp>
          <p:nvSpPr>
            <p:cNvPr id="105" name="รูปแบบอิสระ 104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A8C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06" name="กลุ่ม 105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7" name="หัวใจ 106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A8C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B8D2D6"/>
              </a:solidFill>
              <a:ln>
                <a:noFill/>
              </a:ln>
              <a:effectLst>
                <a:innerShdw blurRad="63500" dist="190500" dir="2700000">
                  <a:schemeClr val="accent5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9" name="หัวใจ 108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11" name="กลุ่ม 110"/>
          <p:cNvGrpSpPr/>
          <p:nvPr userDrawn="1"/>
        </p:nvGrpSpPr>
        <p:grpSpPr>
          <a:xfrm>
            <a:off x="405609" y="56659"/>
            <a:ext cx="3015709" cy="600000"/>
            <a:chOff x="3289945" y="3405879"/>
            <a:chExt cx="2261782" cy="450000"/>
          </a:xfrm>
        </p:grpSpPr>
        <p:sp>
          <p:nvSpPr>
            <p:cNvPr id="112" name="วงรี 111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3" name="วงรี 112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4" name="วงรี 113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5" name="วงรี 114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16" name="รูปภาพ 1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38" y="2400698"/>
            <a:ext cx="1757561" cy="3889513"/>
          </a:xfrm>
          <a:prstGeom prst="rect">
            <a:avLst/>
          </a:prstGeom>
        </p:spPr>
      </p:pic>
      <p:pic>
        <p:nvPicPr>
          <p:cNvPr id="117" name="รูปภาพ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14" flipH="1">
            <a:off x="10260988" y="5090977"/>
            <a:ext cx="2023933" cy="203380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18" name="คำบรรยายภาพแบบเมฆ 1"/>
          <p:cNvSpPr/>
          <p:nvPr userDrawn="1"/>
        </p:nvSpPr>
        <p:spPr>
          <a:xfrm>
            <a:off x="2258500" y="3268809"/>
            <a:ext cx="3015937" cy="13999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260371 w 1897956"/>
              <a:gd name="connsiteY0" fmla="*/ 1025461 h 1000313"/>
              <a:gd name="connsiteX1" fmla="*/ 2232585 w 1897956"/>
              <a:gd name="connsiteY1" fmla="*/ 1053247 h 1000313"/>
              <a:gd name="connsiteX2" fmla="*/ 2204799 w 1897956"/>
              <a:gd name="connsiteY2" fmla="*/ 1025461 h 1000313"/>
              <a:gd name="connsiteX3" fmla="*/ 2232585 w 1897956"/>
              <a:gd name="connsiteY3" fmla="*/ 997675 h 1000313"/>
              <a:gd name="connsiteX4" fmla="*/ 2260371 w 1897956"/>
              <a:gd name="connsiteY4" fmla="*/ 1025461 h 1000313"/>
              <a:gd name="connsiteX0" fmla="*/ 2127283 w 1897956"/>
              <a:gd name="connsiteY0" fmla="*/ 959624 h 1000313"/>
              <a:gd name="connsiteX1" fmla="*/ 2071710 w 1897956"/>
              <a:gd name="connsiteY1" fmla="*/ 1015197 h 1000313"/>
              <a:gd name="connsiteX2" fmla="*/ 2016137 w 1897956"/>
              <a:gd name="connsiteY2" fmla="*/ 959624 h 1000313"/>
              <a:gd name="connsiteX3" fmla="*/ 2071710 w 1897956"/>
              <a:gd name="connsiteY3" fmla="*/ 904051 h 1000313"/>
              <a:gd name="connsiteX4" fmla="*/ 2127283 w 1897956"/>
              <a:gd name="connsiteY4" fmla="*/ 959624 h 1000313"/>
              <a:gd name="connsiteX0" fmla="*/ 1942762 w 1897956"/>
              <a:gd name="connsiteY0" fmla="*/ 872739 h 1000313"/>
              <a:gd name="connsiteX1" fmla="*/ 1859403 w 1897956"/>
              <a:gd name="connsiteY1" fmla="*/ 956098 h 1000313"/>
              <a:gd name="connsiteX2" fmla="*/ 1776044 w 1897956"/>
              <a:gd name="connsiteY2" fmla="*/ 872739 h 1000313"/>
              <a:gd name="connsiteX3" fmla="*/ 1859403 w 1897956"/>
              <a:gd name="connsiteY3" fmla="*/ 789380 h 1000313"/>
              <a:gd name="connsiteX4" fmla="*/ 1942762 w 1897956"/>
              <a:gd name="connsiteY4" fmla="*/ 872739 h 100031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4729 w 51485"/>
              <a:gd name="connsiteY0" fmla="*/ 26036 h 45345"/>
              <a:gd name="connsiteX1" fmla="*/ 2196 w 51485"/>
              <a:gd name="connsiteY1" fmla="*/ 25239 h 45345"/>
              <a:gd name="connsiteX2" fmla="*/ 6964 w 51485"/>
              <a:gd name="connsiteY2" fmla="*/ 34758 h 45345"/>
              <a:gd name="connsiteX3" fmla="*/ 5856 w 51485"/>
              <a:gd name="connsiteY3" fmla="*/ 35139 h 45345"/>
              <a:gd name="connsiteX4" fmla="*/ 16514 w 51485"/>
              <a:gd name="connsiteY4" fmla="*/ 38949 h 45345"/>
              <a:gd name="connsiteX5" fmla="*/ 15846 w 51485"/>
              <a:gd name="connsiteY5" fmla="*/ 37209 h 45345"/>
              <a:gd name="connsiteX6" fmla="*/ 28863 w 51485"/>
              <a:gd name="connsiteY6" fmla="*/ 34610 h 45345"/>
              <a:gd name="connsiteX7" fmla="*/ 28596 w 51485"/>
              <a:gd name="connsiteY7" fmla="*/ 36519 h 45345"/>
              <a:gd name="connsiteX8" fmla="*/ 41834 w 51485"/>
              <a:gd name="connsiteY8" fmla="*/ 15213 h 45345"/>
              <a:gd name="connsiteX9" fmla="*/ 40386 w 51485"/>
              <a:gd name="connsiteY9" fmla="*/ 17889 h 45345"/>
              <a:gd name="connsiteX10" fmla="*/ 38360 w 51485"/>
              <a:gd name="connsiteY10" fmla="*/ 5285 h 45345"/>
              <a:gd name="connsiteX11" fmla="*/ 38436 w 51485"/>
              <a:gd name="connsiteY11" fmla="*/ 6549 h 45345"/>
              <a:gd name="connsiteX12" fmla="*/ 29114 w 51485"/>
              <a:gd name="connsiteY12" fmla="*/ 3811 h 45345"/>
              <a:gd name="connsiteX13" fmla="*/ 29856 w 51485"/>
              <a:gd name="connsiteY13" fmla="*/ 2199 h 45345"/>
              <a:gd name="connsiteX14" fmla="*/ 22177 w 51485"/>
              <a:gd name="connsiteY14" fmla="*/ 4579 h 45345"/>
              <a:gd name="connsiteX15" fmla="*/ 22536 w 51485"/>
              <a:gd name="connsiteY15" fmla="*/ 3189 h 45345"/>
              <a:gd name="connsiteX16" fmla="*/ 14036 w 51485"/>
              <a:gd name="connsiteY16" fmla="*/ 5051 h 45345"/>
              <a:gd name="connsiteX17" fmla="*/ 15336 w 51485"/>
              <a:gd name="connsiteY17" fmla="*/ 6399 h 45345"/>
              <a:gd name="connsiteX18" fmla="*/ 4163 w 51485"/>
              <a:gd name="connsiteY18" fmla="*/ 15648 h 45345"/>
              <a:gd name="connsiteX19" fmla="*/ 3936 w 51485"/>
              <a:gd name="connsiteY19" fmla="*/ 14229 h 45345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6964 w 51485"/>
              <a:gd name="connsiteY0" fmla="*/ 34758 h 45345"/>
              <a:gd name="connsiteX1" fmla="*/ 5856 w 51485"/>
              <a:gd name="connsiteY1" fmla="*/ 35139 h 45345"/>
              <a:gd name="connsiteX2" fmla="*/ 16514 w 51485"/>
              <a:gd name="connsiteY2" fmla="*/ 38949 h 45345"/>
              <a:gd name="connsiteX3" fmla="*/ 15846 w 51485"/>
              <a:gd name="connsiteY3" fmla="*/ 37209 h 45345"/>
              <a:gd name="connsiteX4" fmla="*/ 28863 w 51485"/>
              <a:gd name="connsiteY4" fmla="*/ 34610 h 45345"/>
              <a:gd name="connsiteX5" fmla="*/ 28596 w 51485"/>
              <a:gd name="connsiteY5" fmla="*/ 36519 h 45345"/>
              <a:gd name="connsiteX6" fmla="*/ 41834 w 51485"/>
              <a:gd name="connsiteY6" fmla="*/ 15213 h 45345"/>
              <a:gd name="connsiteX7" fmla="*/ 40386 w 51485"/>
              <a:gd name="connsiteY7" fmla="*/ 17889 h 45345"/>
              <a:gd name="connsiteX8" fmla="*/ 38360 w 51485"/>
              <a:gd name="connsiteY8" fmla="*/ 5285 h 45345"/>
              <a:gd name="connsiteX9" fmla="*/ 38436 w 51485"/>
              <a:gd name="connsiteY9" fmla="*/ 6549 h 45345"/>
              <a:gd name="connsiteX10" fmla="*/ 29114 w 51485"/>
              <a:gd name="connsiteY10" fmla="*/ 3811 h 45345"/>
              <a:gd name="connsiteX11" fmla="*/ 29856 w 51485"/>
              <a:gd name="connsiteY11" fmla="*/ 2199 h 45345"/>
              <a:gd name="connsiteX12" fmla="*/ 22177 w 51485"/>
              <a:gd name="connsiteY12" fmla="*/ 4579 h 45345"/>
              <a:gd name="connsiteX13" fmla="*/ 22536 w 51485"/>
              <a:gd name="connsiteY13" fmla="*/ 3189 h 45345"/>
              <a:gd name="connsiteX14" fmla="*/ 14036 w 51485"/>
              <a:gd name="connsiteY14" fmla="*/ 5051 h 45345"/>
              <a:gd name="connsiteX15" fmla="*/ 15336 w 51485"/>
              <a:gd name="connsiteY15" fmla="*/ 6399 h 45345"/>
              <a:gd name="connsiteX16" fmla="*/ 4163 w 51485"/>
              <a:gd name="connsiteY16" fmla="*/ 15648 h 45345"/>
              <a:gd name="connsiteX17" fmla="*/ 3936 w 51485"/>
              <a:gd name="connsiteY17" fmla="*/ 14229 h 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485" h="4534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261953" h="1049982">
                <a:moveTo>
                  <a:pt x="2261953" y="1022196"/>
                </a:moveTo>
                <a:cubicBezTo>
                  <a:pt x="2261953" y="1037542"/>
                  <a:pt x="2249513" y="1049982"/>
                  <a:pt x="2234167" y="1049982"/>
                </a:cubicBezTo>
                <a:cubicBezTo>
                  <a:pt x="2218821" y="1049982"/>
                  <a:pt x="2206381" y="1037542"/>
                  <a:pt x="2206381" y="1022196"/>
                </a:cubicBezTo>
                <a:cubicBezTo>
                  <a:pt x="2206381" y="1006850"/>
                  <a:pt x="2218821" y="994410"/>
                  <a:pt x="2234167" y="994410"/>
                </a:cubicBezTo>
                <a:cubicBezTo>
                  <a:pt x="2249513" y="994410"/>
                  <a:pt x="2261953" y="1006850"/>
                  <a:pt x="2261953" y="1022196"/>
                </a:cubicBezTo>
                <a:close/>
              </a:path>
              <a:path w="2261953" h="1049982">
                <a:moveTo>
                  <a:pt x="2128865" y="956359"/>
                </a:moveTo>
                <a:cubicBezTo>
                  <a:pt x="2128865" y="987051"/>
                  <a:pt x="2103984" y="1011932"/>
                  <a:pt x="2073292" y="1011932"/>
                </a:cubicBezTo>
                <a:cubicBezTo>
                  <a:pt x="2042600" y="1011932"/>
                  <a:pt x="2017719" y="987051"/>
                  <a:pt x="2017719" y="956359"/>
                </a:cubicBezTo>
                <a:cubicBezTo>
                  <a:pt x="2017719" y="925667"/>
                  <a:pt x="2042600" y="900786"/>
                  <a:pt x="2073292" y="900786"/>
                </a:cubicBezTo>
                <a:cubicBezTo>
                  <a:pt x="2103984" y="900786"/>
                  <a:pt x="2128865" y="925667"/>
                  <a:pt x="2128865" y="956359"/>
                </a:cubicBezTo>
                <a:close/>
              </a:path>
              <a:path w="2261953" h="1049982">
                <a:moveTo>
                  <a:pt x="1944344" y="869474"/>
                </a:moveTo>
                <a:cubicBezTo>
                  <a:pt x="1944344" y="915512"/>
                  <a:pt x="1907023" y="952833"/>
                  <a:pt x="1860985" y="952833"/>
                </a:cubicBezTo>
                <a:cubicBezTo>
                  <a:pt x="1814947" y="952833"/>
                  <a:pt x="1777626" y="915512"/>
                  <a:pt x="1777626" y="869474"/>
                </a:cubicBezTo>
                <a:cubicBezTo>
                  <a:pt x="1777626" y="823436"/>
                  <a:pt x="1814947" y="786115"/>
                  <a:pt x="1860985" y="786115"/>
                </a:cubicBezTo>
                <a:cubicBezTo>
                  <a:pt x="1907023" y="786115"/>
                  <a:pt x="1944344" y="823436"/>
                  <a:pt x="1944344" y="869474"/>
                </a:cubicBezTo>
                <a:close/>
              </a:path>
              <a:path w="51485" h="45345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20" name="กลุ่ม 119"/>
          <p:cNvGrpSpPr/>
          <p:nvPr userDrawn="1"/>
        </p:nvGrpSpPr>
        <p:grpSpPr>
          <a:xfrm>
            <a:off x="10528709" y="-3936385"/>
            <a:ext cx="1139859" cy="3468232"/>
            <a:chOff x="7440136" y="733697"/>
            <a:chExt cx="854894" cy="2601174"/>
          </a:xfrm>
        </p:grpSpPr>
        <p:sp>
          <p:nvSpPr>
            <p:cNvPr id="121" name="รูปแบบอิสระ 120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2" name="กลุ่ม 121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23" name="หัวใจ 122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4" name="วงรี 123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190500" dir="2700000">
                  <a:schemeClr val="accent4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5" name="หัวใจ 124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6" name="วงรี 125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7" name="กลุ่ม 126"/>
          <p:cNvGrpSpPr/>
          <p:nvPr userDrawn="1"/>
        </p:nvGrpSpPr>
        <p:grpSpPr>
          <a:xfrm>
            <a:off x="945921" y="-3916825"/>
            <a:ext cx="1139859" cy="3468232"/>
            <a:chOff x="7440136" y="733697"/>
            <a:chExt cx="854894" cy="2601174"/>
          </a:xfrm>
        </p:grpSpPr>
        <p:sp>
          <p:nvSpPr>
            <p:cNvPr id="128" name="รูปแบบอิสระ 12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DFB3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9" name="กลุ่ม 12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30" name="หัวใจ 12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DFB3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1" name="วงรี 13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E8C6D2"/>
              </a:solidFill>
              <a:ln>
                <a:noFill/>
              </a:ln>
              <a:effectLst>
                <a:innerShdw blurRad="63500" dist="190500" dir="2700000">
                  <a:srgbClr val="DFB3C4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2" name="หัวใจ 13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3" name="วงรี 13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134" name="TextBox 133"/>
          <p:cNvSpPr txBox="1"/>
          <p:nvPr userDrawn="1"/>
        </p:nvSpPr>
        <p:spPr>
          <a:xfrm rot="1351072">
            <a:off x="4588571" y="1103723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 rot="21389866">
            <a:off x="7102452" y="2106016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6" name="สามเหลี่ยมหน้าจั่ว 135"/>
          <p:cNvSpPr/>
          <p:nvPr userDrawn="1"/>
        </p:nvSpPr>
        <p:spPr>
          <a:xfrm rot="20089558">
            <a:off x="7250928" y="868370"/>
            <a:ext cx="316405" cy="24034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7" name="สามเหลี่ยมหน้าจั่ว 136"/>
          <p:cNvSpPr/>
          <p:nvPr userDrawn="1"/>
        </p:nvSpPr>
        <p:spPr>
          <a:xfrm rot="1772264">
            <a:off x="4733536" y="2390365"/>
            <a:ext cx="230683" cy="19034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8" name="วงรี 137"/>
          <p:cNvSpPr/>
          <p:nvPr userDrawn="1"/>
        </p:nvSpPr>
        <p:spPr>
          <a:xfrm>
            <a:off x="3413891" y="1473543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9" name="วงรี 138"/>
          <p:cNvSpPr/>
          <p:nvPr userDrawn="1"/>
        </p:nvSpPr>
        <p:spPr>
          <a:xfrm>
            <a:off x="5664234" y="964828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0" name="วงรี 139"/>
          <p:cNvSpPr/>
          <p:nvPr userDrawn="1"/>
        </p:nvSpPr>
        <p:spPr>
          <a:xfrm>
            <a:off x="7659958" y="2586297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1" name="วงรี 140"/>
          <p:cNvSpPr/>
          <p:nvPr userDrawn="1"/>
        </p:nvSpPr>
        <p:spPr>
          <a:xfrm>
            <a:off x="8902033" y="1504412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2" name="TextBox 141"/>
          <p:cNvSpPr txBox="1"/>
          <p:nvPr userDrawn="1"/>
        </p:nvSpPr>
        <p:spPr>
          <a:xfrm rot="21389866">
            <a:off x="9479913" y="2891508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grpSp>
        <p:nvGrpSpPr>
          <p:cNvPr id="143" name="กลุ่ม 142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144" name="เมฆ 143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5" name="รูปภาพ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146" name="รูปภาพ 1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147" name="กลุ่ม 146"/>
          <p:cNvGrpSpPr/>
          <p:nvPr userDrawn="1"/>
        </p:nvGrpSpPr>
        <p:grpSpPr>
          <a:xfrm>
            <a:off x="10194989" y="-1564488"/>
            <a:ext cx="4005304" cy="2900781"/>
            <a:chOff x="7646242" y="-1173366"/>
            <a:chExt cx="3003978" cy="2175586"/>
          </a:xfrm>
        </p:grpSpPr>
        <p:sp>
          <p:nvSpPr>
            <p:cNvPr id="148" name="เมฆ 147"/>
            <p:cNvSpPr/>
            <p:nvPr/>
          </p:nvSpPr>
          <p:spPr>
            <a:xfrm rot="12665460" flipH="1">
              <a:off x="7646242" y="-117336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9" name="รูปภาพ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979" y="42494"/>
              <a:ext cx="344876" cy="370235"/>
            </a:xfrm>
            <a:prstGeom prst="rect">
              <a:avLst/>
            </a:prstGeom>
          </p:spPr>
        </p:pic>
        <p:pic>
          <p:nvPicPr>
            <p:cNvPr id="150" name="รูปภาพ 1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84096" y="555526"/>
              <a:ext cx="152400" cy="169377"/>
            </a:xfrm>
            <a:prstGeom prst="rect">
              <a:avLst/>
            </a:prstGeom>
          </p:spPr>
        </p:pic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449140" y="3540591"/>
            <a:ext cx="2252464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accent5"/>
                </a:solidFill>
                <a:effectLst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059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9765 L -0.00052 -1.27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4961E-6 C 0.01962 0.00246 0.03108 0.09528 0.02708 0.20166 C 0.02222 0.31452 0.00365 0.40086 -0.01615 0.39839 C -0.03576 0.39593 -0.05451 0.48381 -0.05885 0.59512 C -0.06302 0.70428 -0.05191 0.79648 -0.03212 0.79895 " pathEditMode="relative" rAng="5644820" ptsTypes="fffff">
                                      <p:cBhvr>
                                        <p:cTn id="3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39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0.60988 C -0.0198 -0.60988 -0.0349 -0.43549 -0.0349 -0.22377 C -0.0349 -0.00617 -0.0198 0.1679 4.44444E-6 0.1679 C 0.01979 0.1679 0.03489 0.34444 0.03489 0.55957 C 0.03489 0.7713 0.01979 0.94568 4.44444E-6 0.94568 " pathEditMode="relative" rAng="5400000" ptsTypes="fffff">
                                      <p:cBhvr>
                                        <p:cTn id="3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9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22222E-6 -0.50926 C 0.01962 -0.50926 0.03472 -0.36234 0.03507 -0.18827 C 0.03472 -0.00493 0.01962 0.1392 -0.00018 0.1392 C -0.01997 0.1392 -0.03507 0.28488 -0.0349 0.46389 C -0.03472 0.64352 -0.01997 0.78951 -0.00018 0.78951 " pathEditMode="relative" rAng="5400000" ptsTypes="fffff">
                                      <p:cBhvr>
                                        <p:cTn id="3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9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9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458 -0.54702 C -0.01493 -0.54702 -0.03646 -0.35985 -0.03646 -0.13351 C -0.03646 0.09868 -0.01493 0.28431 0.01458 0.28431 C 0.04357 0.28431 0.06632 0.4721 0.06632 0.70244 C 0.06632 0.92877 0.04357 1.11595 0.01458 1.11595 " pathEditMode="relative" rAng="5400000" ptsTypes="fffff">
                                      <p:cBhvr>
                                        <p:cTn id="3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3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เมฆ 57"/>
          <p:cNvSpPr/>
          <p:nvPr userDrawn="1"/>
        </p:nvSpPr>
        <p:spPr>
          <a:xfrm rot="20459731">
            <a:off x="-1667293" y="-1319217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9" name="กลุ่ม 5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60" name="วงรี 5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4" name="กลุ่ม 63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65" name="เมฆ 64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6" name="รูปภาพ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</p:grpSp>
      <p:pic>
        <p:nvPicPr>
          <p:cNvPr id="68" name="รูปภาพ 6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2" y="356143"/>
            <a:ext cx="1638703" cy="1433864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9" name="กลุ่ม 68"/>
          <p:cNvGrpSpPr/>
          <p:nvPr userDrawn="1"/>
        </p:nvGrpSpPr>
        <p:grpSpPr>
          <a:xfrm rot="15225443">
            <a:off x="-1834552" y="5276199"/>
            <a:ext cx="4005304" cy="2900781"/>
            <a:chOff x="-1201710" y="3007086"/>
            <a:chExt cx="3003978" cy="2175586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20459731">
              <a:off x="-1201710" y="300708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35" y="4637363"/>
              <a:ext cx="250890" cy="269338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95654" y="4158821"/>
              <a:ext cx="325391" cy="3616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93272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4504209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1369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45337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488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588147" y="5253203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49" name="กลุ่ม 48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50" name="เมฆ 49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 userDrawn="1"/>
        </p:nvGrpSpPr>
        <p:grpSpPr>
          <a:xfrm>
            <a:off x="-1667292" y="-1319217"/>
            <a:ext cx="4324119" cy="3201304"/>
            <a:chOff x="-1250470" y="-989413"/>
            <a:chExt cx="3243089" cy="2400978"/>
          </a:xfrm>
        </p:grpSpPr>
        <p:sp>
          <p:nvSpPr>
            <p:cNvPr id="55" name="เมฆ 54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57" name="รูปภาพ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58" name="รูปภาพ 5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61" name="กลุ่ม 60"/>
          <p:cNvGrpSpPr/>
          <p:nvPr userDrawn="1"/>
        </p:nvGrpSpPr>
        <p:grpSpPr>
          <a:xfrm flipH="1">
            <a:off x="10200148" y="5712788"/>
            <a:ext cx="4005304" cy="2900781"/>
            <a:chOff x="-1567217" y="4100635"/>
            <a:chExt cx="3003978" cy="2175586"/>
          </a:xfrm>
        </p:grpSpPr>
        <p:grpSp>
          <p:nvGrpSpPr>
            <p:cNvPr id="62" name="กลุ่ม 61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64" name="เมฆ 63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63" name="รูปภาพ 6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 flipH="1">
            <a:off x="118861" y="3371797"/>
            <a:ext cx="3027911" cy="3512665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68" name="กลุ่ม 67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79" name="วงรี 78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1" name="วงรี 80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82" name="กลุ่ม 81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86" name="ตัวเชื่อมต่อตรง 85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กลุ่ม 8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84" name="ตัวเชื่อมต่อตรง 83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กลุ่ม 68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0" name="กลุ่ม 69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7" name="ตัวเชื่อมต่อตรง 76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ตัวเชื่อมต่อตรง 77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กลุ่ม 70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5" name="ตัวเชื่อมต่อตรง 74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ตัวเชื่อมต่อตรง 75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วงรี 71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3" name="วงรี 72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4" name="วงรี 73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88" name="กลุ่ม 87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9" name="บวก 88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บวก 90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บวก 91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วงรี 93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วงรี 94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สามเหลี่ยมหน้าจั่ว 97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9" name="สามเหลี่ยมหน้าจั่ว 98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0" name="วงรี 99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9161414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กลุ่ม 43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กลุ่ม 68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70" name="บวก 6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บวก 7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บวก 7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บวก 7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วงรี 7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สามเหลี่ยมหน้าจั่ว 7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8" name="สามเหลี่ยมหน้าจั่ว 7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9" name="สามเหลี่ยมหน้าจั่ว 7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0" name="สามเหลี่ยมหน้าจั่ว 7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วงรี 8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เมฆ 44"/>
          <p:cNvSpPr/>
          <p:nvPr userDrawn="1"/>
        </p:nvSpPr>
        <p:spPr>
          <a:xfrm rot="18751988" flipV="1">
            <a:off x="-1765219" y="-1450392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6" name="รูปแบบอิสระ 45"/>
          <p:cNvSpPr/>
          <p:nvPr userDrawn="1"/>
        </p:nvSpPr>
        <p:spPr>
          <a:xfrm>
            <a:off x="2858944" y="790535"/>
            <a:ext cx="8549459" cy="5127152"/>
          </a:xfrm>
          <a:custGeom>
            <a:avLst/>
            <a:gdLst>
              <a:gd name="connsiteX0" fmla="*/ 807590 w 5016959"/>
              <a:gd name="connsiteY0" fmla="*/ 21546 h 3837683"/>
              <a:gd name="connsiteX1" fmla="*/ 215919 w 5016959"/>
              <a:gd name="connsiteY1" fmla="*/ 473367 h 3837683"/>
              <a:gd name="connsiteX2" fmla="*/ 162131 w 5016959"/>
              <a:gd name="connsiteY2" fmla="*/ 1258675 h 3837683"/>
              <a:gd name="connsiteX3" fmla="*/ 766 w 5016959"/>
              <a:gd name="connsiteY3" fmla="*/ 1882619 h 3837683"/>
              <a:gd name="connsiteX4" fmla="*/ 108343 w 5016959"/>
              <a:gd name="connsiteY4" fmla="*/ 2560350 h 3837683"/>
              <a:gd name="connsiteX5" fmla="*/ 269707 w 5016959"/>
              <a:gd name="connsiteY5" fmla="*/ 3431720 h 3837683"/>
              <a:gd name="connsiteX6" fmla="*/ 764559 w 5016959"/>
              <a:gd name="connsiteY6" fmla="*/ 3765207 h 3837683"/>
              <a:gd name="connsiteX7" fmla="*/ 1141077 w 5016959"/>
              <a:gd name="connsiteY7" fmla="*/ 3689903 h 3837683"/>
              <a:gd name="connsiteX8" fmla="*/ 1388503 w 5016959"/>
              <a:gd name="connsiteY8" fmla="*/ 3829753 h 3837683"/>
              <a:gd name="connsiteX9" fmla="*/ 1711232 w 5016959"/>
              <a:gd name="connsiteY9" fmla="*/ 3818995 h 3837683"/>
              <a:gd name="connsiteX10" fmla="*/ 1894112 w 5016959"/>
              <a:gd name="connsiteY10" fmla="*/ 3808237 h 3837683"/>
              <a:gd name="connsiteX11" fmla="*/ 2001689 w 5016959"/>
              <a:gd name="connsiteY11" fmla="*/ 3743692 h 3837683"/>
              <a:gd name="connsiteX12" fmla="*/ 2808512 w 5016959"/>
              <a:gd name="connsiteY12" fmla="*/ 3808237 h 3837683"/>
              <a:gd name="connsiteX13" fmla="*/ 3400183 w 5016959"/>
              <a:gd name="connsiteY13" fmla="*/ 3668388 h 3837683"/>
              <a:gd name="connsiteX14" fmla="*/ 4260794 w 5016959"/>
              <a:gd name="connsiteY14" fmla="*/ 3689903 h 3837683"/>
              <a:gd name="connsiteX15" fmla="*/ 4852465 w 5016959"/>
              <a:gd name="connsiteY15" fmla="*/ 3281113 h 3837683"/>
              <a:gd name="connsiteX16" fmla="*/ 4927769 w 5016959"/>
              <a:gd name="connsiteY16" fmla="*/ 2194590 h 3837683"/>
              <a:gd name="connsiteX17" fmla="*/ 5013830 w 5016959"/>
              <a:gd name="connsiteY17" fmla="*/ 1140341 h 3837683"/>
              <a:gd name="connsiteX18" fmla="*/ 4809434 w 5016959"/>
              <a:gd name="connsiteY18" fmla="*/ 548670 h 3837683"/>
              <a:gd name="connsiteX19" fmla="*/ 4174733 w 5016959"/>
              <a:gd name="connsiteY19" fmla="*/ 118364 h 3837683"/>
              <a:gd name="connsiteX20" fmla="*/ 3948823 w 5016959"/>
              <a:gd name="connsiteY20" fmla="*/ 96849 h 3837683"/>
              <a:gd name="connsiteX21" fmla="*/ 3733670 w 5016959"/>
              <a:gd name="connsiteY21" fmla="*/ 30 h 3837683"/>
              <a:gd name="connsiteX22" fmla="*/ 3055938 w 5016959"/>
              <a:gd name="connsiteY22" fmla="*/ 107607 h 3837683"/>
              <a:gd name="connsiteX23" fmla="*/ 2507298 w 5016959"/>
              <a:gd name="connsiteY23" fmla="*/ 30 h 3837683"/>
              <a:gd name="connsiteX24" fmla="*/ 2507298 w 5016959"/>
              <a:gd name="connsiteY24" fmla="*/ 30 h 3837683"/>
              <a:gd name="connsiteX25" fmla="*/ 2087750 w 5016959"/>
              <a:gd name="connsiteY25" fmla="*/ 53819 h 3837683"/>
              <a:gd name="connsiteX26" fmla="*/ 807590 w 5016959"/>
              <a:gd name="connsiteY26" fmla="*/ 21546 h 3837683"/>
              <a:gd name="connsiteX0" fmla="*/ 807590 w 5016959"/>
              <a:gd name="connsiteY0" fmla="*/ 21546 h 3839713"/>
              <a:gd name="connsiteX1" fmla="*/ 215919 w 5016959"/>
              <a:gd name="connsiteY1" fmla="*/ 473367 h 3839713"/>
              <a:gd name="connsiteX2" fmla="*/ 162131 w 5016959"/>
              <a:gd name="connsiteY2" fmla="*/ 1258675 h 3839713"/>
              <a:gd name="connsiteX3" fmla="*/ 766 w 5016959"/>
              <a:gd name="connsiteY3" fmla="*/ 1882619 h 3839713"/>
              <a:gd name="connsiteX4" fmla="*/ 108343 w 5016959"/>
              <a:gd name="connsiteY4" fmla="*/ 2560350 h 3839713"/>
              <a:gd name="connsiteX5" fmla="*/ 269707 w 5016959"/>
              <a:gd name="connsiteY5" fmla="*/ 3431720 h 3839713"/>
              <a:gd name="connsiteX6" fmla="*/ 764559 w 5016959"/>
              <a:gd name="connsiteY6" fmla="*/ 3765207 h 3839713"/>
              <a:gd name="connsiteX7" fmla="*/ 1141077 w 5016959"/>
              <a:gd name="connsiteY7" fmla="*/ 3689903 h 3839713"/>
              <a:gd name="connsiteX8" fmla="*/ 1388503 w 5016959"/>
              <a:gd name="connsiteY8" fmla="*/ 3829753 h 3839713"/>
              <a:gd name="connsiteX9" fmla="*/ 1711232 w 5016959"/>
              <a:gd name="connsiteY9" fmla="*/ 3818995 h 3839713"/>
              <a:gd name="connsiteX10" fmla="*/ 2001689 w 5016959"/>
              <a:gd name="connsiteY10" fmla="*/ 3743692 h 3839713"/>
              <a:gd name="connsiteX11" fmla="*/ 2808512 w 5016959"/>
              <a:gd name="connsiteY11" fmla="*/ 3808237 h 3839713"/>
              <a:gd name="connsiteX12" fmla="*/ 3400183 w 5016959"/>
              <a:gd name="connsiteY12" fmla="*/ 3668388 h 3839713"/>
              <a:gd name="connsiteX13" fmla="*/ 4260794 w 5016959"/>
              <a:gd name="connsiteY13" fmla="*/ 3689903 h 3839713"/>
              <a:gd name="connsiteX14" fmla="*/ 4852465 w 5016959"/>
              <a:gd name="connsiteY14" fmla="*/ 3281113 h 3839713"/>
              <a:gd name="connsiteX15" fmla="*/ 4927769 w 5016959"/>
              <a:gd name="connsiteY15" fmla="*/ 2194590 h 3839713"/>
              <a:gd name="connsiteX16" fmla="*/ 5013830 w 5016959"/>
              <a:gd name="connsiteY16" fmla="*/ 1140341 h 3839713"/>
              <a:gd name="connsiteX17" fmla="*/ 4809434 w 5016959"/>
              <a:gd name="connsiteY17" fmla="*/ 548670 h 3839713"/>
              <a:gd name="connsiteX18" fmla="*/ 4174733 w 5016959"/>
              <a:gd name="connsiteY18" fmla="*/ 118364 h 3839713"/>
              <a:gd name="connsiteX19" fmla="*/ 3948823 w 5016959"/>
              <a:gd name="connsiteY19" fmla="*/ 96849 h 3839713"/>
              <a:gd name="connsiteX20" fmla="*/ 3733670 w 5016959"/>
              <a:gd name="connsiteY20" fmla="*/ 30 h 3839713"/>
              <a:gd name="connsiteX21" fmla="*/ 3055938 w 5016959"/>
              <a:gd name="connsiteY21" fmla="*/ 107607 h 3839713"/>
              <a:gd name="connsiteX22" fmla="*/ 2507298 w 5016959"/>
              <a:gd name="connsiteY22" fmla="*/ 30 h 3839713"/>
              <a:gd name="connsiteX23" fmla="*/ 2507298 w 5016959"/>
              <a:gd name="connsiteY23" fmla="*/ 30 h 3839713"/>
              <a:gd name="connsiteX24" fmla="*/ 2087750 w 5016959"/>
              <a:gd name="connsiteY24" fmla="*/ 53819 h 3839713"/>
              <a:gd name="connsiteX25" fmla="*/ 807590 w 5016959"/>
              <a:gd name="connsiteY25" fmla="*/ 21546 h 3839713"/>
              <a:gd name="connsiteX0" fmla="*/ 807590 w 5016959"/>
              <a:gd name="connsiteY0" fmla="*/ 21546 h 3830371"/>
              <a:gd name="connsiteX1" fmla="*/ 215919 w 5016959"/>
              <a:gd name="connsiteY1" fmla="*/ 473367 h 3830371"/>
              <a:gd name="connsiteX2" fmla="*/ 162131 w 5016959"/>
              <a:gd name="connsiteY2" fmla="*/ 1258675 h 3830371"/>
              <a:gd name="connsiteX3" fmla="*/ 766 w 5016959"/>
              <a:gd name="connsiteY3" fmla="*/ 1882619 h 3830371"/>
              <a:gd name="connsiteX4" fmla="*/ 108343 w 5016959"/>
              <a:gd name="connsiteY4" fmla="*/ 2560350 h 3830371"/>
              <a:gd name="connsiteX5" fmla="*/ 269707 w 5016959"/>
              <a:gd name="connsiteY5" fmla="*/ 3431720 h 3830371"/>
              <a:gd name="connsiteX6" fmla="*/ 764559 w 5016959"/>
              <a:gd name="connsiteY6" fmla="*/ 3765207 h 3830371"/>
              <a:gd name="connsiteX7" fmla="*/ 1141077 w 5016959"/>
              <a:gd name="connsiteY7" fmla="*/ 3689903 h 3830371"/>
              <a:gd name="connsiteX8" fmla="*/ 1388503 w 5016959"/>
              <a:gd name="connsiteY8" fmla="*/ 3829753 h 3830371"/>
              <a:gd name="connsiteX9" fmla="*/ 2001689 w 5016959"/>
              <a:gd name="connsiteY9" fmla="*/ 3743692 h 3830371"/>
              <a:gd name="connsiteX10" fmla="*/ 2808512 w 5016959"/>
              <a:gd name="connsiteY10" fmla="*/ 3808237 h 3830371"/>
              <a:gd name="connsiteX11" fmla="*/ 3400183 w 5016959"/>
              <a:gd name="connsiteY11" fmla="*/ 3668388 h 3830371"/>
              <a:gd name="connsiteX12" fmla="*/ 4260794 w 5016959"/>
              <a:gd name="connsiteY12" fmla="*/ 3689903 h 3830371"/>
              <a:gd name="connsiteX13" fmla="*/ 4852465 w 5016959"/>
              <a:gd name="connsiteY13" fmla="*/ 3281113 h 3830371"/>
              <a:gd name="connsiteX14" fmla="*/ 4927769 w 5016959"/>
              <a:gd name="connsiteY14" fmla="*/ 2194590 h 3830371"/>
              <a:gd name="connsiteX15" fmla="*/ 5013830 w 5016959"/>
              <a:gd name="connsiteY15" fmla="*/ 1140341 h 3830371"/>
              <a:gd name="connsiteX16" fmla="*/ 4809434 w 5016959"/>
              <a:gd name="connsiteY16" fmla="*/ 548670 h 3830371"/>
              <a:gd name="connsiteX17" fmla="*/ 4174733 w 5016959"/>
              <a:gd name="connsiteY17" fmla="*/ 118364 h 3830371"/>
              <a:gd name="connsiteX18" fmla="*/ 3948823 w 5016959"/>
              <a:gd name="connsiteY18" fmla="*/ 96849 h 3830371"/>
              <a:gd name="connsiteX19" fmla="*/ 3733670 w 5016959"/>
              <a:gd name="connsiteY19" fmla="*/ 30 h 3830371"/>
              <a:gd name="connsiteX20" fmla="*/ 3055938 w 5016959"/>
              <a:gd name="connsiteY20" fmla="*/ 107607 h 3830371"/>
              <a:gd name="connsiteX21" fmla="*/ 2507298 w 5016959"/>
              <a:gd name="connsiteY21" fmla="*/ 30 h 3830371"/>
              <a:gd name="connsiteX22" fmla="*/ 2507298 w 5016959"/>
              <a:gd name="connsiteY22" fmla="*/ 30 h 3830371"/>
              <a:gd name="connsiteX23" fmla="*/ 2087750 w 5016959"/>
              <a:gd name="connsiteY23" fmla="*/ 53819 h 3830371"/>
              <a:gd name="connsiteX24" fmla="*/ 807590 w 5016959"/>
              <a:gd name="connsiteY24" fmla="*/ 21546 h 3830371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764559 w 5016959"/>
              <a:gd name="connsiteY6" fmla="*/ 3765207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495618 w 5016959"/>
              <a:gd name="connsiteY6" fmla="*/ 3693490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95500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150146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490805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611393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575534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414934 w 5025922"/>
              <a:gd name="connsiteY6" fmla="*/ 3684526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45361"/>
              <a:gd name="connsiteX1" fmla="*/ 224882 w 5025922"/>
              <a:gd name="connsiteY1" fmla="*/ 473367 h 3845361"/>
              <a:gd name="connsiteX2" fmla="*/ 171094 w 5025922"/>
              <a:gd name="connsiteY2" fmla="*/ 1258675 h 3845361"/>
              <a:gd name="connsiteX3" fmla="*/ 764 w 5025922"/>
              <a:gd name="connsiteY3" fmla="*/ 1900549 h 3845361"/>
              <a:gd name="connsiteX4" fmla="*/ 108341 w 5025922"/>
              <a:gd name="connsiteY4" fmla="*/ 2506562 h 3845361"/>
              <a:gd name="connsiteX5" fmla="*/ 108341 w 5025922"/>
              <a:gd name="connsiteY5" fmla="*/ 3144849 h 3845361"/>
              <a:gd name="connsiteX6" fmla="*/ 414934 w 5025922"/>
              <a:gd name="connsiteY6" fmla="*/ 3684526 h 3845361"/>
              <a:gd name="connsiteX7" fmla="*/ 1436911 w 5025922"/>
              <a:gd name="connsiteY7" fmla="*/ 3671974 h 3845361"/>
              <a:gd name="connsiteX8" fmla="*/ 2010652 w 5025922"/>
              <a:gd name="connsiteY8" fmla="*/ 3743692 h 3845361"/>
              <a:gd name="connsiteX9" fmla="*/ 2584392 w 5025922"/>
              <a:gd name="connsiteY9" fmla="*/ 3844096 h 3845361"/>
              <a:gd name="connsiteX10" fmla="*/ 3409146 w 5025922"/>
              <a:gd name="connsiteY10" fmla="*/ 3668388 h 3845361"/>
              <a:gd name="connsiteX11" fmla="*/ 4269757 w 5025922"/>
              <a:gd name="connsiteY11" fmla="*/ 3689903 h 3845361"/>
              <a:gd name="connsiteX12" fmla="*/ 4861428 w 5025922"/>
              <a:gd name="connsiteY12" fmla="*/ 3281113 h 3845361"/>
              <a:gd name="connsiteX13" fmla="*/ 4936732 w 5025922"/>
              <a:gd name="connsiteY13" fmla="*/ 2194590 h 3845361"/>
              <a:gd name="connsiteX14" fmla="*/ 5022793 w 5025922"/>
              <a:gd name="connsiteY14" fmla="*/ 1140341 h 3845361"/>
              <a:gd name="connsiteX15" fmla="*/ 4818397 w 5025922"/>
              <a:gd name="connsiteY15" fmla="*/ 548670 h 3845361"/>
              <a:gd name="connsiteX16" fmla="*/ 4183696 w 5025922"/>
              <a:gd name="connsiteY16" fmla="*/ 118364 h 3845361"/>
              <a:gd name="connsiteX17" fmla="*/ 3957786 w 5025922"/>
              <a:gd name="connsiteY17" fmla="*/ 96849 h 3845361"/>
              <a:gd name="connsiteX18" fmla="*/ 3742633 w 5025922"/>
              <a:gd name="connsiteY18" fmla="*/ 30 h 3845361"/>
              <a:gd name="connsiteX19" fmla="*/ 3064901 w 5025922"/>
              <a:gd name="connsiteY19" fmla="*/ 107607 h 3845361"/>
              <a:gd name="connsiteX20" fmla="*/ 2516261 w 5025922"/>
              <a:gd name="connsiteY20" fmla="*/ 30 h 3845361"/>
              <a:gd name="connsiteX21" fmla="*/ 2516261 w 5025922"/>
              <a:gd name="connsiteY21" fmla="*/ 30 h 3845361"/>
              <a:gd name="connsiteX22" fmla="*/ 2096713 w 5025922"/>
              <a:gd name="connsiteY22" fmla="*/ 53819 h 3845361"/>
              <a:gd name="connsiteX23" fmla="*/ 816553 w 5025922"/>
              <a:gd name="connsiteY23" fmla="*/ 21546 h 3845361"/>
              <a:gd name="connsiteX0" fmla="*/ 816138 w 5025507"/>
              <a:gd name="connsiteY0" fmla="*/ 21546 h 3845361"/>
              <a:gd name="connsiteX1" fmla="*/ 224467 w 5025507"/>
              <a:gd name="connsiteY1" fmla="*/ 473367 h 3845361"/>
              <a:gd name="connsiteX2" fmla="*/ 170679 w 5025507"/>
              <a:gd name="connsiteY2" fmla="*/ 1258675 h 3845361"/>
              <a:gd name="connsiteX3" fmla="*/ 349 w 5025507"/>
              <a:gd name="connsiteY3" fmla="*/ 1900549 h 3845361"/>
              <a:gd name="connsiteX4" fmla="*/ 125855 w 5025507"/>
              <a:gd name="connsiteY4" fmla="*/ 2273480 h 3845361"/>
              <a:gd name="connsiteX5" fmla="*/ 107926 w 5025507"/>
              <a:gd name="connsiteY5" fmla="*/ 3144849 h 3845361"/>
              <a:gd name="connsiteX6" fmla="*/ 414519 w 5025507"/>
              <a:gd name="connsiteY6" fmla="*/ 3684526 h 3845361"/>
              <a:gd name="connsiteX7" fmla="*/ 1436496 w 5025507"/>
              <a:gd name="connsiteY7" fmla="*/ 3671974 h 3845361"/>
              <a:gd name="connsiteX8" fmla="*/ 2010237 w 5025507"/>
              <a:gd name="connsiteY8" fmla="*/ 3743692 h 3845361"/>
              <a:gd name="connsiteX9" fmla="*/ 2583977 w 5025507"/>
              <a:gd name="connsiteY9" fmla="*/ 3844096 h 3845361"/>
              <a:gd name="connsiteX10" fmla="*/ 3408731 w 5025507"/>
              <a:gd name="connsiteY10" fmla="*/ 3668388 h 3845361"/>
              <a:gd name="connsiteX11" fmla="*/ 4269342 w 5025507"/>
              <a:gd name="connsiteY11" fmla="*/ 3689903 h 3845361"/>
              <a:gd name="connsiteX12" fmla="*/ 4861013 w 5025507"/>
              <a:gd name="connsiteY12" fmla="*/ 3281113 h 3845361"/>
              <a:gd name="connsiteX13" fmla="*/ 4936317 w 5025507"/>
              <a:gd name="connsiteY13" fmla="*/ 2194590 h 3845361"/>
              <a:gd name="connsiteX14" fmla="*/ 5022378 w 5025507"/>
              <a:gd name="connsiteY14" fmla="*/ 1140341 h 3845361"/>
              <a:gd name="connsiteX15" fmla="*/ 4817982 w 5025507"/>
              <a:gd name="connsiteY15" fmla="*/ 548670 h 3845361"/>
              <a:gd name="connsiteX16" fmla="*/ 4183281 w 5025507"/>
              <a:gd name="connsiteY16" fmla="*/ 118364 h 3845361"/>
              <a:gd name="connsiteX17" fmla="*/ 3957371 w 5025507"/>
              <a:gd name="connsiteY17" fmla="*/ 96849 h 3845361"/>
              <a:gd name="connsiteX18" fmla="*/ 3742218 w 5025507"/>
              <a:gd name="connsiteY18" fmla="*/ 30 h 3845361"/>
              <a:gd name="connsiteX19" fmla="*/ 3064486 w 5025507"/>
              <a:gd name="connsiteY19" fmla="*/ 107607 h 3845361"/>
              <a:gd name="connsiteX20" fmla="*/ 2515846 w 5025507"/>
              <a:gd name="connsiteY20" fmla="*/ 30 h 3845361"/>
              <a:gd name="connsiteX21" fmla="*/ 2515846 w 5025507"/>
              <a:gd name="connsiteY21" fmla="*/ 30 h 3845361"/>
              <a:gd name="connsiteX22" fmla="*/ 2096298 w 5025507"/>
              <a:gd name="connsiteY22" fmla="*/ 53819 h 3845361"/>
              <a:gd name="connsiteX23" fmla="*/ 816138 w 5025507"/>
              <a:gd name="connsiteY23" fmla="*/ 21546 h 3845361"/>
              <a:gd name="connsiteX0" fmla="*/ 727540 w 4936909"/>
              <a:gd name="connsiteY0" fmla="*/ 21546 h 3845361"/>
              <a:gd name="connsiteX1" fmla="*/ 135869 w 4936909"/>
              <a:gd name="connsiteY1" fmla="*/ 473367 h 3845361"/>
              <a:gd name="connsiteX2" fmla="*/ 82081 w 4936909"/>
              <a:gd name="connsiteY2" fmla="*/ 1258675 h 3845361"/>
              <a:gd name="connsiteX3" fmla="*/ 37257 w 4936909"/>
              <a:gd name="connsiteY3" fmla="*/ 2273480 h 3845361"/>
              <a:gd name="connsiteX4" fmla="*/ 19328 w 4936909"/>
              <a:gd name="connsiteY4" fmla="*/ 3144849 h 3845361"/>
              <a:gd name="connsiteX5" fmla="*/ 325921 w 4936909"/>
              <a:gd name="connsiteY5" fmla="*/ 3684526 h 3845361"/>
              <a:gd name="connsiteX6" fmla="*/ 1347898 w 4936909"/>
              <a:gd name="connsiteY6" fmla="*/ 3671974 h 3845361"/>
              <a:gd name="connsiteX7" fmla="*/ 1921639 w 4936909"/>
              <a:gd name="connsiteY7" fmla="*/ 3743692 h 3845361"/>
              <a:gd name="connsiteX8" fmla="*/ 2495379 w 4936909"/>
              <a:gd name="connsiteY8" fmla="*/ 3844096 h 3845361"/>
              <a:gd name="connsiteX9" fmla="*/ 3320133 w 4936909"/>
              <a:gd name="connsiteY9" fmla="*/ 3668388 h 3845361"/>
              <a:gd name="connsiteX10" fmla="*/ 4180744 w 4936909"/>
              <a:gd name="connsiteY10" fmla="*/ 3689903 h 3845361"/>
              <a:gd name="connsiteX11" fmla="*/ 4772415 w 4936909"/>
              <a:gd name="connsiteY11" fmla="*/ 3281113 h 3845361"/>
              <a:gd name="connsiteX12" fmla="*/ 4847719 w 4936909"/>
              <a:gd name="connsiteY12" fmla="*/ 2194590 h 3845361"/>
              <a:gd name="connsiteX13" fmla="*/ 4933780 w 4936909"/>
              <a:gd name="connsiteY13" fmla="*/ 1140341 h 3845361"/>
              <a:gd name="connsiteX14" fmla="*/ 4729384 w 4936909"/>
              <a:gd name="connsiteY14" fmla="*/ 548670 h 3845361"/>
              <a:gd name="connsiteX15" fmla="*/ 4094683 w 4936909"/>
              <a:gd name="connsiteY15" fmla="*/ 118364 h 3845361"/>
              <a:gd name="connsiteX16" fmla="*/ 3868773 w 4936909"/>
              <a:gd name="connsiteY16" fmla="*/ 96849 h 3845361"/>
              <a:gd name="connsiteX17" fmla="*/ 3653620 w 4936909"/>
              <a:gd name="connsiteY17" fmla="*/ 30 h 3845361"/>
              <a:gd name="connsiteX18" fmla="*/ 2975888 w 4936909"/>
              <a:gd name="connsiteY18" fmla="*/ 107607 h 3845361"/>
              <a:gd name="connsiteX19" fmla="*/ 2427248 w 4936909"/>
              <a:gd name="connsiteY19" fmla="*/ 30 h 3845361"/>
              <a:gd name="connsiteX20" fmla="*/ 2427248 w 4936909"/>
              <a:gd name="connsiteY20" fmla="*/ 30 h 3845361"/>
              <a:gd name="connsiteX21" fmla="*/ 2007700 w 4936909"/>
              <a:gd name="connsiteY21" fmla="*/ 53819 h 3845361"/>
              <a:gd name="connsiteX22" fmla="*/ 727540 w 4936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273480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748005 w 5008909"/>
              <a:gd name="connsiteY21" fmla="*/ 152432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553037 w 5008909"/>
              <a:gd name="connsiteY19" fmla="*/ 215182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71261 h 3850253"/>
              <a:gd name="connsiteX1" fmla="*/ 207869 w 5008909"/>
              <a:gd name="connsiteY1" fmla="*/ 478259 h 3850253"/>
              <a:gd name="connsiteX2" fmla="*/ 1681 w 5008909"/>
              <a:gd name="connsiteY2" fmla="*/ 1263567 h 3850253"/>
              <a:gd name="connsiteX3" fmla="*/ 109257 w 5008909"/>
              <a:gd name="connsiteY3" fmla="*/ 2197690 h 3850253"/>
              <a:gd name="connsiteX4" fmla="*/ 91328 w 5008909"/>
              <a:gd name="connsiteY4" fmla="*/ 3149741 h 3850253"/>
              <a:gd name="connsiteX5" fmla="*/ 397921 w 5008909"/>
              <a:gd name="connsiteY5" fmla="*/ 3635630 h 3850253"/>
              <a:gd name="connsiteX6" fmla="*/ 1419898 w 5008909"/>
              <a:gd name="connsiteY6" fmla="*/ 3676866 h 3850253"/>
              <a:gd name="connsiteX7" fmla="*/ 1993639 w 5008909"/>
              <a:gd name="connsiteY7" fmla="*/ 3748584 h 3850253"/>
              <a:gd name="connsiteX8" fmla="*/ 2567379 w 5008909"/>
              <a:gd name="connsiteY8" fmla="*/ 3848988 h 3850253"/>
              <a:gd name="connsiteX9" fmla="*/ 3392133 w 5008909"/>
              <a:gd name="connsiteY9" fmla="*/ 3673280 h 3850253"/>
              <a:gd name="connsiteX10" fmla="*/ 4252744 w 5008909"/>
              <a:gd name="connsiteY10" fmla="*/ 3694795 h 3850253"/>
              <a:gd name="connsiteX11" fmla="*/ 4844415 w 5008909"/>
              <a:gd name="connsiteY11" fmla="*/ 3286005 h 3850253"/>
              <a:gd name="connsiteX12" fmla="*/ 4919719 w 5008909"/>
              <a:gd name="connsiteY12" fmla="*/ 2199482 h 3850253"/>
              <a:gd name="connsiteX13" fmla="*/ 5005780 w 5008909"/>
              <a:gd name="connsiteY13" fmla="*/ 1145233 h 3850253"/>
              <a:gd name="connsiteX14" fmla="*/ 4801384 w 5008909"/>
              <a:gd name="connsiteY14" fmla="*/ 553562 h 3850253"/>
              <a:gd name="connsiteX15" fmla="*/ 4166683 w 5008909"/>
              <a:gd name="connsiteY15" fmla="*/ 123256 h 3850253"/>
              <a:gd name="connsiteX16" fmla="*/ 3940773 w 5008909"/>
              <a:gd name="connsiteY16" fmla="*/ 101741 h 3850253"/>
              <a:gd name="connsiteX17" fmla="*/ 3725620 w 5008909"/>
              <a:gd name="connsiteY17" fmla="*/ 4922 h 3850253"/>
              <a:gd name="connsiteX18" fmla="*/ 3047888 w 5008909"/>
              <a:gd name="connsiteY18" fmla="*/ 112499 h 3850253"/>
              <a:gd name="connsiteX19" fmla="*/ 2553037 w 5008909"/>
              <a:gd name="connsiteY19" fmla="*/ 220074 h 3850253"/>
              <a:gd name="connsiteX20" fmla="*/ 1748005 w 5008909"/>
              <a:gd name="connsiteY20" fmla="*/ 157324 h 3850253"/>
              <a:gd name="connsiteX21" fmla="*/ 781611 w 5008909"/>
              <a:gd name="connsiteY21" fmla="*/ 71261 h 3850253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832735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778946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940773 w 5008909"/>
              <a:gd name="connsiteY16" fmla="*/ 96852 h 3845364"/>
              <a:gd name="connsiteX17" fmla="*/ 3743550 w 5008909"/>
              <a:gd name="connsiteY17" fmla="*/ 170362 h 3845364"/>
              <a:gd name="connsiteX18" fmla="*/ 2778946 w 5008909"/>
              <a:gd name="connsiteY18" fmla="*/ 34 h 3845364"/>
              <a:gd name="connsiteX19" fmla="*/ 1748005 w 5008909"/>
              <a:gd name="connsiteY19" fmla="*/ 152435 h 3845364"/>
              <a:gd name="connsiteX20" fmla="*/ 781611 w 5008909"/>
              <a:gd name="connsiteY20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743550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256330 w 5008909"/>
              <a:gd name="connsiteY15" fmla="*/ 13629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08909" h="3845364">
                <a:moveTo>
                  <a:pt x="781611" y="66372"/>
                </a:moveTo>
                <a:cubicBezTo>
                  <a:pt x="467846" y="90576"/>
                  <a:pt x="337857" y="274652"/>
                  <a:pt x="207869" y="473370"/>
                </a:cubicBezTo>
                <a:cubicBezTo>
                  <a:pt x="77881" y="672088"/>
                  <a:pt x="18116" y="972106"/>
                  <a:pt x="1681" y="1258678"/>
                </a:cubicBezTo>
                <a:cubicBezTo>
                  <a:pt x="-14754" y="1545250"/>
                  <a:pt x="94316" y="1878439"/>
                  <a:pt x="109257" y="2192801"/>
                </a:cubicBezTo>
                <a:cubicBezTo>
                  <a:pt x="124198" y="2507163"/>
                  <a:pt x="43217" y="2905195"/>
                  <a:pt x="91328" y="3144852"/>
                </a:cubicBezTo>
                <a:cubicBezTo>
                  <a:pt x="139439" y="3384509"/>
                  <a:pt x="122705" y="3417382"/>
                  <a:pt x="397921" y="3630741"/>
                </a:cubicBezTo>
                <a:cubicBezTo>
                  <a:pt x="673137" y="3844100"/>
                  <a:pt x="1153945" y="3653151"/>
                  <a:pt x="1419898" y="3671977"/>
                </a:cubicBezTo>
                <a:cubicBezTo>
                  <a:pt x="1685851" y="3690803"/>
                  <a:pt x="1802392" y="3715008"/>
                  <a:pt x="1993639" y="3743695"/>
                </a:cubicBezTo>
                <a:cubicBezTo>
                  <a:pt x="2184886" y="3772382"/>
                  <a:pt x="2334297" y="3856650"/>
                  <a:pt x="2567379" y="3844099"/>
                </a:cubicBezTo>
                <a:cubicBezTo>
                  <a:pt x="2800461" y="3831548"/>
                  <a:pt x="3111239" y="3694090"/>
                  <a:pt x="3392133" y="3668391"/>
                </a:cubicBezTo>
                <a:cubicBezTo>
                  <a:pt x="3673027" y="3642692"/>
                  <a:pt x="4010697" y="3754452"/>
                  <a:pt x="4252744" y="3689906"/>
                </a:cubicBezTo>
                <a:cubicBezTo>
                  <a:pt x="4494791" y="3625360"/>
                  <a:pt x="4733253" y="3530335"/>
                  <a:pt x="4844415" y="3281116"/>
                </a:cubicBezTo>
                <a:cubicBezTo>
                  <a:pt x="4955577" y="3031897"/>
                  <a:pt x="4892825" y="2551388"/>
                  <a:pt x="4919719" y="2194593"/>
                </a:cubicBezTo>
                <a:cubicBezTo>
                  <a:pt x="4946613" y="1837798"/>
                  <a:pt x="5025502" y="1414664"/>
                  <a:pt x="5005780" y="1140344"/>
                </a:cubicBezTo>
                <a:cubicBezTo>
                  <a:pt x="4986058" y="866024"/>
                  <a:pt x="4926292" y="716014"/>
                  <a:pt x="4801384" y="548673"/>
                </a:cubicBezTo>
                <a:cubicBezTo>
                  <a:pt x="4676476" y="381332"/>
                  <a:pt x="4475965" y="199349"/>
                  <a:pt x="4256330" y="136297"/>
                </a:cubicBezTo>
                <a:cubicBezTo>
                  <a:pt x="4036695" y="73245"/>
                  <a:pt x="3729805" y="193073"/>
                  <a:pt x="3483574" y="170362"/>
                </a:cubicBezTo>
                <a:cubicBezTo>
                  <a:pt x="3237343" y="147652"/>
                  <a:pt x="3068207" y="3022"/>
                  <a:pt x="2778946" y="34"/>
                </a:cubicBezTo>
                <a:cubicBezTo>
                  <a:pt x="2489685" y="-2954"/>
                  <a:pt x="2107789" y="195167"/>
                  <a:pt x="1748005" y="152435"/>
                </a:cubicBezTo>
                <a:lnTo>
                  <a:pt x="781611" y="6637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7" name="กลุ่ม 46"/>
          <p:cNvGrpSpPr/>
          <p:nvPr userDrawn="1"/>
        </p:nvGrpSpPr>
        <p:grpSpPr>
          <a:xfrm>
            <a:off x="5622206" y="5584281"/>
            <a:ext cx="3015709" cy="600000"/>
            <a:chOff x="3289945" y="3405879"/>
            <a:chExt cx="2261782" cy="450000"/>
          </a:xfrm>
        </p:grpSpPr>
        <p:sp>
          <p:nvSpPr>
            <p:cNvPr id="48" name="วงรี 4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52" name="กลุ่ม 51"/>
          <p:cNvGrpSpPr/>
          <p:nvPr userDrawn="1"/>
        </p:nvGrpSpPr>
        <p:grpSpPr>
          <a:xfrm>
            <a:off x="10334358" y="222487"/>
            <a:ext cx="1630662" cy="1606723"/>
            <a:chOff x="7750769" y="166865"/>
            <a:chExt cx="1222996" cy="1205042"/>
          </a:xfrm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08" y="166865"/>
              <a:ext cx="1006757" cy="101166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54" name="กลุ่ม 53"/>
            <p:cNvGrpSpPr/>
            <p:nvPr/>
          </p:nvGrpSpPr>
          <p:grpSpPr>
            <a:xfrm>
              <a:off x="7750769" y="186264"/>
              <a:ext cx="1118266" cy="1185643"/>
              <a:chOff x="7750769" y="186264"/>
              <a:chExt cx="1118266" cy="1185643"/>
            </a:xfrm>
          </p:grpSpPr>
          <p:grpSp>
            <p:nvGrpSpPr>
              <p:cNvPr id="55" name="กลุ่ม 54"/>
              <p:cNvGrpSpPr/>
              <p:nvPr/>
            </p:nvGrpSpPr>
            <p:grpSpPr>
              <a:xfrm rot="12247797">
                <a:off x="7750769" y="415320"/>
                <a:ext cx="1118266" cy="956587"/>
                <a:chOff x="1339259" y="1340629"/>
                <a:chExt cx="1118266" cy="956587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 rot="1351072">
                  <a:off x="1358851" y="1340629"/>
                  <a:ext cx="317635" cy="500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21389866">
                  <a:off x="2139890" y="1652030"/>
                  <a:ext cx="317635" cy="500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9" name="สามเหลี่ยมหน้าจั่ว 5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0" name="สามเหลี่ยมหน้าจั่ว 59"/>
                <p:cNvSpPr/>
                <p:nvPr/>
              </p:nvSpPr>
              <p:spPr>
                <a:xfrm rot="1772264">
                  <a:off x="1339259" y="1908143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1" name="วงรี 60"/>
                <p:cNvSpPr/>
                <p:nvPr/>
              </p:nvSpPr>
              <p:spPr>
                <a:xfrm>
                  <a:off x="1360912" y="1707257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2" name="วงรี 61"/>
                <p:cNvSpPr/>
                <p:nvPr/>
              </p:nvSpPr>
              <p:spPr>
                <a:xfrm>
                  <a:off x="1405096" y="2242517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3" name="วงรี 6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 rot="13598869">
                <a:off x="7992384" y="95037"/>
                <a:ext cx="317635" cy="500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8891" y="189078"/>
            <a:ext cx="1509456" cy="121427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5" name="กลุ่ม 64"/>
          <p:cNvGrpSpPr/>
          <p:nvPr userDrawn="1"/>
        </p:nvGrpSpPr>
        <p:grpSpPr>
          <a:xfrm rot="20670472">
            <a:off x="9938179" y="5443865"/>
            <a:ext cx="4005304" cy="2900781"/>
            <a:chOff x="7300650" y="4141461"/>
            <a:chExt cx="3003978" cy="2175586"/>
          </a:xfrm>
        </p:grpSpPr>
        <p:sp>
          <p:nvSpPr>
            <p:cNvPr id="66" name="เมฆ 65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209" y="4340549"/>
              <a:ext cx="380089" cy="404611"/>
            </a:xfrm>
            <a:prstGeom prst="rect">
              <a:avLst/>
            </a:prstGeom>
          </p:spPr>
        </p:pic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492" y="4734419"/>
              <a:ext cx="250890" cy="2693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1620332"/>
            <a:ext cx="4460535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883852" y="491235"/>
            <a:ext cx="6254485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endParaRPr lang="th-TH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148627" y="220240"/>
            <a:ext cx="699500" cy="72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23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8592279" y="131175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49" name="รูปภาพ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1" y="1083865"/>
            <a:ext cx="552659" cy="593295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34" y="2115124"/>
            <a:ext cx="755841" cy="804605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3540737"/>
            <a:ext cx="552659" cy="593295"/>
          </a:xfrm>
          <a:prstGeom prst="rect">
            <a:avLst/>
          </a:prstGeom>
        </p:spPr>
      </p:pic>
      <p:grpSp>
        <p:nvGrpSpPr>
          <p:cNvPr id="52" name="กลุ่ม 51"/>
          <p:cNvGrpSpPr/>
          <p:nvPr userDrawn="1"/>
        </p:nvGrpSpPr>
        <p:grpSpPr>
          <a:xfrm>
            <a:off x="9734200" y="4698793"/>
            <a:ext cx="4005304" cy="3723936"/>
            <a:chOff x="7300650" y="3524095"/>
            <a:chExt cx="3003978" cy="2792952"/>
          </a:xfrm>
        </p:grpSpPr>
        <p:sp>
          <p:nvSpPr>
            <p:cNvPr id="53" name="เมฆ 52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4" name="รูปภาพ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4888">
              <a:off x="7431239" y="3520583"/>
              <a:ext cx="1439928" cy="144695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5" name="รูปภาพ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28" y="4240925"/>
              <a:ext cx="380089" cy="404611"/>
            </a:xfrm>
            <a:prstGeom prst="rect">
              <a:avLst/>
            </a:prstGeom>
          </p:spPr>
        </p:pic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310" y="4812594"/>
              <a:ext cx="250890" cy="269338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 userDrawn="1"/>
        </p:nvGrpSpPr>
        <p:grpSpPr>
          <a:xfrm>
            <a:off x="-1667293" y="-1319217"/>
            <a:ext cx="4005304" cy="3234361"/>
            <a:chOff x="-1250470" y="-989413"/>
            <a:chExt cx="3003978" cy="2425771"/>
          </a:xfrm>
        </p:grpSpPr>
        <p:sp>
          <p:nvSpPr>
            <p:cNvPr id="58" name="เมฆ 57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5" y="478258"/>
              <a:ext cx="1094972" cy="95810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88" y="98381"/>
              <a:ext cx="359219" cy="385632"/>
            </a:xfrm>
            <a:prstGeom prst="rect">
              <a:avLst/>
            </a:prstGeom>
          </p:spPr>
        </p:pic>
      </p:grpSp>
      <p:pic>
        <p:nvPicPr>
          <p:cNvPr id="61" name="รูปภาพ 60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9559313">
            <a:off x="10770040" y="3866963"/>
            <a:ext cx="415845" cy="462168"/>
          </a:xfrm>
          <a:prstGeom prst="rect">
            <a:avLst/>
          </a:prstGeom>
        </p:spPr>
      </p:pic>
      <p:sp>
        <p:nvSpPr>
          <p:cNvPr id="62" name="เมฆ 61"/>
          <p:cNvSpPr/>
          <p:nvPr userDrawn="1"/>
        </p:nvSpPr>
        <p:spPr>
          <a:xfrm rot="2681053">
            <a:off x="-1842172" y="574944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3" name="รูปภาพ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69" y="5248112"/>
            <a:ext cx="755841" cy="80460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5200" y="61590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20">
            <a:off x="1565833" y="1388696"/>
            <a:ext cx="640737" cy="7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787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8" name="เมฆ 77"/>
          <p:cNvSpPr/>
          <p:nvPr userDrawn="1"/>
        </p:nvSpPr>
        <p:spPr>
          <a:xfrm rot="1140269" flipH="1">
            <a:off x="9734200" y="-134360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047546" y="2539621"/>
            <a:ext cx="433855" cy="482184"/>
          </a:xfrm>
          <a:prstGeom prst="rect">
            <a:avLst/>
          </a:prstGeom>
        </p:spPr>
      </p:pic>
      <p:grpSp>
        <p:nvGrpSpPr>
          <p:cNvPr id="80" name="กลุ่ม 79"/>
          <p:cNvGrpSpPr/>
          <p:nvPr userDrawn="1"/>
        </p:nvGrpSpPr>
        <p:grpSpPr>
          <a:xfrm>
            <a:off x="469219" y="184343"/>
            <a:ext cx="3015709" cy="600000"/>
            <a:chOff x="3289945" y="3405879"/>
            <a:chExt cx="2261782" cy="450000"/>
          </a:xfrm>
        </p:grpSpPr>
        <p:sp>
          <p:nvSpPr>
            <p:cNvPr id="81" name="วงรี 8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วงรี 8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วงรี 8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21" y="1091042"/>
            <a:ext cx="552659" cy="593295"/>
          </a:xfrm>
          <a:prstGeom prst="rect">
            <a:avLst/>
          </a:prstGeom>
        </p:spPr>
      </p:pic>
      <p:pic>
        <p:nvPicPr>
          <p:cNvPr id="89" name="รูปภาพ 8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4752523"/>
            <a:ext cx="552659" cy="593295"/>
          </a:xfrm>
          <a:prstGeom prst="rect">
            <a:avLst/>
          </a:prstGeom>
        </p:spPr>
      </p:pic>
      <p:pic>
        <p:nvPicPr>
          <p:cNvPr id="90" name="รูปภาพ 8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37" y="5707135"/>
            <a:ext cx="755841" cy="804605"/>
          </a:xfrm>
          <a:prstGeom prst="rect">
            <a:avLst/>
          </a:prstGeom>
        </p:spPr>
      </p:pic>
      <p:pic>
        <p:nvPicPr>
          <p:cNvPr id="91" name="รูปภาพ 9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2" y="1448659"/>
            <a:ext cx="861497" cy="967152"/>
          </a:xfrm>
          <a:prstGeom prst="rect">
            <a:avLst/>
          </a:prstGeom>
        </p:spPr>
      </p:pic>
      <p:grpSp>
        <p:nvGrpSpPr>
          <p:cNvPr id="92" name="กลุ่ม 91"/>
          <p:cNvGrpSpPr/>
          <p:nvPr userDrawn="1"/>
        </p:nvGrpSpPr>
        <p:grpSpPr>
          <a:xfrm>
            <a:off x="-1667293" y="5497559"/>
            <a:ext cx="4005304" cy="2900781"/>
            <a:chOff x="-1250470" y="4123168"/>
            <a:chExt cx="3003978" cy="2175586"/>
          </a:xfrm>
        </p:grpSpPr>
        <p:sp>
          <p:nvSpPr>
            <p:cNvPr id="93" name="เมฆ 92"/>
            <p:cNvSpPr/>
            <p:nvPr/>
          </p:nvSpPr>
          <p:spPr>
            <a:xfrm rot="1140269" flipH="1">
              <a:off x="-1250470" y="412316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4" name="รูปภาพ 9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06021" y="4464717"/>
              <a:ext cx="325391" cy="361638"/>
            </a:xfrm>
            <a:prstGeom prst="rect">
              <a:avLst/>
            </a:prstGeom>
          </p:spPr>
        </p:pic>
      </p:grpSp>
      <p:grpSp>
        <p:nvGrpSpPr>
          <p:cNvPr id="95" name="กลุ่ม 94"/>
          <p:cNvGrpSpPr/>
          <p:nvPr userDrawn="1"/>
        </p:nvGrpSpPr>
        <p:grpSpPr>
          <a:xfrm>
            <a:off x="10455132" y="5049698"/>
            <a:ext cx="1801791" cy="1782540"/>
            <a:chOff x="7841345" y="3787273"/>
            <a:chExt cx="1351342" cy="1336905"/>
          </a:xfrm>
        </p:grpSpPr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1354" y="394179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97" name="กลุ่ม 96"/>
            <p:cNvGrpSpPr/>
            <p:nvPr/>
          </p:nvGrpSpPr>
          <p:grpSpPr>
            <a:xfrm rot="6017212">
              <a:off x="7848563" y="3780055"/>
              <a:ext cx="1336905" cy="1351342"/>
              <a:chOff x="7839440" y="208626"/>
              <a:chExt cx="1086240" cy="1161070"/>
            </a:xfrm>
          </p:grpSpPr>
          <p:grpSp>
            <p:nvGrpSpPr>
              <p:cNvPr id="98" name="กลุ่ม 97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 rot="1351072">
                  <a:off x="1388629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21389866">
                  <a:off x="2073888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2" name="สามเหลี่ยมหน้าจั่ว 101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3" name="สามเหลี่ยมหน้าจั่ว 102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4" name="วงรี 103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5" name="วงรี 104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6" name="วงรี 105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 rot="13598869">
                <a:off x="8014746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45533" y="73174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67542" y="2906713"/>
            <a:ext cx="836059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pic>
        <p:nvPicPr>
          <p:cNvPr id="107" name="รูปภาพ 10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35" y="184345"/>
            <a:ext cx="1549808" cy="13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249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เมฆ 57"/>
          <p:cNvSpPr/>
          <p:nvPr userDrawn="1"/>
        </p:nvSpPr>
        <p:spPr>
          <a:xfrm rot="20459731">
            <a:off x="-1667293" y="-1319217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9" name="กลุ่ม 5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60" name="วงรี 5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4" name="กลุ่ม 63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65" name="เมฆ 64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6" name="รูปภาพ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</p:grpSp>
      <p:pic>
        <p:nvPicPr>
          <p:cNvPr id="68" name="รูปภาพ 6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2" y="356143"/>
            <a:ext cx="1638703" cy="1433864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9" name="กลุ่ม 68"/>
          <p:cNvGrpSpPr/>
          <p:nvPr userDrawn="1"/>
        </p:nvGrpSpPr>
        <p:grpSpPr>
          <a:xfrm rot="15225443">
            <a:off x="-1834552" y="5276199"/>
            <a:ext cx="4005304" cy="2900781"/>
            <a:chOff x="-1201710" y="3007086"/>
            <a:chExt cx="3003978" cy="2175586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20459731">
              <a:off x="-1201710" y="300708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35" y="4637363"/>
              <a:ext cx="250890" cy="269338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95654" y="4158821"/>
              <a:ext cx="325391" cy="3616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93272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5204359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6" name="สี่เหลี่ยมผืนผ้า 5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7" name="กลุ่ม 6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8" name="กลุ่ม 7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2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กลุ่ม 8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0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91992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4" name="กลุ่ม 73"/>
          <p:cNvGrpSpPr/>
          <p:nvPr userDrawn="1"/>
        </p:nvGrpSpPr>
        <p:grpSpPr>
          <a:xfrm flipV="1">
            <a:off x="-244895" y="-2331640"/>
            <a:ext cx="13038619" cy="3012999"/>
            <a:chOff x="-405164" y="4638485"/>
            <a:chExt cx="9778964" cy="2259749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5" name="เมฆ 74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3864" flipV="1">
              <a:off x="1961800" y="4732356"/>
              <a:ext cx="310808" cy="499996"/>
            </a:xfrm>
            <a:prstGeom prst="rect">
              <a:avLst/>
            </a:prstGeom>
          </p:spPr>
        </p:pic>
        <p:sp>
          <p:nvSpPr>
            <p:cNvPr id="77" name="เมฆ 7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 flipH="1" flipV="1">
              <a:off x="6548384" y="4682270"/>
              <a:ext cx="379045" cy="523443"/>
            </a:xfrm>
            <a:prstGeom prst="rect">
              <a:avLst/>
            </a:prstGeom>
          </p:spPr>
        </p:pic>
        <p:sp>
          <p:nvSpPr>
            <p:cNvPr id="79" name="เมฆ 7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285" flipH="1" flipV="1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81" name="เมฆ 80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2" name="รูปภาพ 8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83" name="รูปภาพ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pic>
        <p:nvPicPr>
          <p:cNvPr id="87" name="รูปภาพ 8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372" flipH="1">
            <a:off x="-388979" y="-327259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00" y="5822424"/>
            <a:ext cx="1718201" cy="1062960"/>
          </a:xfrm>
          <a:prstGeom prst="rect">
            <a:avLst/>
          </a:prstGeom>
          <a:effectLst>
            <a:outerShdw blurRad="50800" dist="25400" dir="10800000" algn="r" rotWithShape="0">
              <a:schemeClr val="accent4">
                <a:alpha val="40000"/>
              </a:scheme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9343" y="510784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31372" y="1360557"/>
            <a:ext cx="11213005" cy="4826528"/>
            <a:chOff x="323528" y="1020418"/>
            <a:chExt cx="8409754" cy="3619896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2718318" y="102041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6608153" y="323636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4439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31807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53231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4443146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25282" y="266459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323528" y="132602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89" name="บวก 88"/>
          <p:cNvSpPr/>
          <p:nvPr userDrawn="1"/>
        </p:nvSpPr>
        <p:spPr>
          <a:xfrm rot="4506355">
            <a:off x="3146243" y="3355054"/>
            <a:ext cx="215029" cy="220305"/>
          </a:xfrm>
          <a:prstGeom prst="mathPlus">
            <a:avLst>
              <a:gd name="adj1" fmla="val 111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</p:spTree>
    <p:extLst>
      <p:ext uri="{BB962C8B-B14F-4D97-AF65-F5344CB8AC3E}">
        <p14:creationId xmlns:p14="http://schemas.microsoft.com/office/powerpoint/2010/main" val="3391150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กลุ่ม 91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93" name="สี่เหลี่ยมผืนผ้า 92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4" name="กลุ่ม 93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5" name="กลุ่ม 94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109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กลุ่ม 95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97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0" name="กลุ่ม 129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0" name="บวก 7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บวก 8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บวก 8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บวก 8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5" name="วงรี 8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6" name="วงรี 8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ามเหลี่ยมหน้าจั่ว 8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สามเหลี่ยมหน้าจั่ว 8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สามเหลี่ยมหน้าจั่ว 8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สามเหลี่ยมหน้าจั่ว 8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4" name="กลุ่ม 143"/>
          <p:cNvGrpSpPr/>
          <p:nvPr userDrawn="1"/>
        </p:nvGrpSpPr>
        <p:grpSpPr>
          <a:xfrm>
            <a:off x="8618771" y="68627"/>
            <a:ext cx="3015709" cy="600000"/>
            <a:chOff x="3289945" y="3405879"/>
            <a:chExt cx="2261782" cy="450000"/>
          </a:xfrm>
        </p:grpSpPr>
        <p:sp>
          <p:nvSpPr>
            <p:cNvPr id="145" name="วงรี 1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7" name="วงรี 1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9" name="กลุ่ม 148"/>
          <p:cNvGrpSpPr/>
          <p:nvPr userDrawn="1"/>
        </p:nvGrpSpPr>
        <p:grpSpPr>
          <a:xfrm>
            <a:off x="9608752" y="4039911"/>
            <a:ext cx="4005304" cy="4633580"/>
            <a:chOff x="7206564" y="3029932"/>
            <a:chExt cx="3003978" cy="3475185"/>
          </a:xfrm>
        </p:grpSpPr>
        <p:pic>
          <p:nvPicPr>
            <p:cNvPr id="150" name="รูปภาพ 1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51" y="3029932"/>
              <a:ext cx="1627664" cy="1846073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sp>
          <p:nvSpPr>
            <p:cNvPr id="151" name="เมฆ 150"/>
            <p:cNvSpPr/>
            <p:nvPr/>
          </p:nvSpPr>
          <p:spPr>
            <a:xfrm rot="20279911">
              <a:off x="7206564" y="432953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2" name="รูปภาพ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646338" y="4391917"/>
              <a:ext cx="380089" cy="404611"/>
            </a:xfrm>
            <a:prstGeom prst="rect">
              <a:avLst/>
            </a:prstGeom>
          </p:spPr>
        </p:pic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087453" y="4786043"/>
              <a:ext cx="250890" cy="269338"/>
            </a:xfrm>
            <a:prstGeom prst="rect">
              <a:avLst/>
            </a:prstGeom>
          </p:spPr>
        </p:pic>
      </p:grpSp>
      <p:grpSp>
        <p:nvGrpSpPr>
          <p:cNvPr id="154" name="กลุ่ม 153"/>
          <p:cNvGrpSpPr/>
          <p:nvPr userDrawn="1"/>
        </p:nvGrpSpPr>
        <p:grpSpPr>
          <a:xfrm>
            <a:off x="-1834552" y="5072712"/>
            <a:ext cx="4005304" cy="3268891"/>
            <a:chOff x="-1375914" y="3804533"/>
            <a:chExt cx="3003978" cy="2451668"/>
          </a:xfrm>
        </p:grpSpPr>
        <p:grpSp>
          <p:nvGrpSpPr>
            <p:cNvPr id="155" name="กลุ่ม 154"/>
            <p:cNvGrpSpPr/>
            <p:nvPr/>
          </p:nvGrpSpPr>
          <p:grpSpPr>
            <a:xfrm rot="179820" flipH="1">
              <a:off x="-1375914" y="4080615"/>
              <a:ext cx="3003978" cy="2175586"/>
              <a:chOff x="7569120" y="4314392"/>
              <a:chExt cx="3003978" cy="2175586"/>
            </a:xfr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grpSpPr>
          <p:sp>
            <p:nvSpPr>
              <p:cNvPr id="157" name="เมฆ 156"/>
              <p:cNvSpPr/>
              <p:nvPr/>
            </p:nvSpPr>
            <p:spPr>
              <a:xfrm rot="20459731">
                <a:off x="7569120" y="4314392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58" name="รูปภาพ 1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099" y="4448921"/>
                <a:ext cx="282531" cy="300759"/>
              </a:xfrm>
              <a:prstGeom prst="rect">
                <a:avLst/>
              </a:prstGeom>
            </p:spPr>
          </p:pic>
          <p:pic>
            <p:nvPicPr>
              <p:cNvPr id="159" name="รูปภาพ 15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9804" y="5053156"/>
                <a:ext cx="250890" cy="269338"/>
              </a:xfrm>
              <a:prstGeom prst="rect">
                <a:avLst/>
              </a:prstGeom>
            </p:spPr>
          </p:pic>
        </p:grpSp>
        <p:pic>
          <p:nvPicPr>
            <p:cNvPr id="156" name="รูปภาพ 1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5" y="380453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60" name="กลุ่ม 159"/>
          <p:cNvGrpSpPr/>
          <p:nvPr userDrawn="1"/>
        </p:nvGrpSpPr>
        <p:grpSpPr>
          <a:xfrm>
            <a:off x="-1447992" y="-1450391"/>
            <a:ext cx="4533125" cy="2900781"/>
            <a:chOff x="-1085994" y="-1087793"/>
            <a:chExt cx="3399844" cy="2175586"/>
          </a:xfrm>
        </p:grpSpPr>
        <p:grpSp>
          <p:nvGrpSpPr>
            <p:cNvPr id="161" name="กลุ่ม 160"/>
            <p:cNvGrpSpPr/>
            <p:nvPr/>
          </p:nvGrpSpPr>
          <p:grpSpPr>
            <a:xfrm>
              <a:off x="-1085994" y="-1087793"/>
              <a:ext cx="3003978" cy="2175586"/>
              <a:chOff x="-1085994" y="-1087793"/>
              <a:chExt cx="3003978" cy="2175586"/>
            </a:xfrm>
          </p:grpSpPr>
          <p:sp>
            <p:nvSpPr>
              <p:cNvPr id="163" name="เมฆ 162"/>
              <p:cNvSpPr/>
              <p:nvPr/>
            </p:nvSpPr>
            <p:spPr>
              <a:xfrm rot="20459731">
                <a:off x="-1085994" y="-108779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64" name="รูปภาพ 1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075" y="640864"/>
                <a:ext cx="250890" cy="269338"/>
              </a:xfrm>
              <a:prstGeom prst="rect">
                <a:avLst/>
              </a:prstGeom>
            </p:spPr>
          </p:pic>
          <p:pic>
            <p:nvPicPr>
              <p:cNvPr id="165" name="รูปภาพ 16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90898" y="139832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62" name="รูปภาพ 1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99" y="102860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</p:grpSp>
      <p:sp>
        <p:nvSpPr>
          <p:cNvPr id="166" name="ชื่อเรื่อง 1"/>
          <p:cNvSpPr>
            <a:spLocks noGrp="1"/>
          </p:cNvSpPr>
          <p:nvPr>
            <p:ph type="ctrTitle"/>
          </p:nvPr>
        </p:nvSpPr>
        <p:spPr>
          <a:xfrm>
            <a:off x="2080436" y="3418772"/>
            <a:ext cx="7567961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16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1462463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1574488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1" name="กลุ่ม 10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6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กลุ่ม 12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4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กลุ่ม 59"/>
          <p:cNvGrpSpPr/>
          <p:nvPr userDrawn="1"/>
        </p:nvGrpSpPr>
        <p:grpSpPr>
          <a:xfrm>
            <a:off x="417020" y="56659"/>
            <a:ext cx="3015709" cy="600000"/>
            <a:chOff x="3289945" y="3405879"/>
            <a:chExt cx="2261782" cy="450000"/>
          </a:xfrm>
        </p:grpSpPr>
        <p:sp>
          <p:nvSpPr>
            <p:cNvPr id="61" name="วงรี 6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5" name="เมฆ 64"/>
          <p:cNvSpPr/>
          <p:nvPr userDrawn="1"/>
        </p:nvSpPr>
        <p:spPr>
          <a:xfrm rot="18660748" flipH="1">
            <a:off x="9974905" y="503048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6" name="รูปภาพ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419" y="5240623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7" name="กลุ่ม 66"/>
          <p:cNvGrpSpPr/>
          <p:nvPr userDrawn="1"/>
        </p:nvGrpSpPr>
        <p:grpSpPr>
          <a:xfrm>
            <a:off x="10189347" y="-1498904"/>
            <a:ext cx="4005304" cy="2900781"/>
            <a:chOff x="7642010" y="-1124178"/>
            <a:chExt cx="3003978" cy="2175586"/>
          </a:xfrm>
        </p:grpSpPr>
        <p:sp>
          <p:nvSpPr>
            <p:cNvPr id="68" name="เมฆ 67"/>
            <p:cNvSpPr/>
            <p:nvPr/>
          </p:nvSpPr>
          <p:spPr>
            <a:xfrm rot="13012439" flipH="1">
              <a:off x="7642010" y="-112417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3500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7" y="352276"/>
              <a:ext cx="325391" cy="36163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grpSp>
        <p:nvGrpSpPr>
          <p:cNvPr id="47" name="กลุ่ม 46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8" name="บวก 47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บวก 49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บวก 50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วงรี 52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วงรี 53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สามเหลี่ยมหน้าจั่ว 56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8" name="สามเหลี่ยมหน้าจั่ว 57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0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6" name="สี่เหลี่ยมผืนผ้า 5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7" name="กลุ่ม 6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8" name="กลุ่ม 7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2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กลุ่ม 8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0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91992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4" name="กลุ่ม 73"/>
          <p:cNvGrpSpPr/>
          <p:nvPr userDrawn="1"/>
        </p:nvGrpSpPr>
        <p:grpSpPr>
          <a:xfrm flipV="1">
            <a:off x="-244895" y="-2331640"/>
            <a:ext cx="13038619" cy="3012999"/>
            <a:chOff x="-405164" y="4638485"/>
            <a:chExt cx="9778964" cy="2259749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5" name="เมฆ 74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3864" flipV="1">
              <a:off x="1961800" y="4732356"/>
              <a:ext cx="310808" cy="499996"/>
            </a:xfrm>
            <a:prstGeom prst="rect">
              <a:avLst/>
            </a:prstGeom>
          </p:spPr>
        </p:pic>
        <p:sp>
          <p:nvSpPr>
            <p:cNvPr id="77" name="เมฆ 7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 flipH="1" flipV="1">
              <a:off x="6548384" y="4682270"/>
              <a:ext cx="379045" cy="523443"/>
            </a:xfrm>
            <a:prstGeom prst="rect">
              <a:avLst/>
            </a:prstGeom>
          </p:spPr>
        </p:pic>
        <p:sp>
          <p:nvSpPr>
            <p:cNvPr id="79" name="เมฆ 7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285" flipH="1" flipV="1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81" name="เมฆ 80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2" name="รูปภาพ 8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83" name="รูปภาพ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pic>
        <p:nvPicPr>
          <p:cNvPr id="87" name="รูปภาพ 8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372" flipH="1">
            <a:off x="-388979" y="-327259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00" y="5822424"/>
            <a:ext cx="1718201" cy="1062960"/>
          </a:xfrm>
          <a:prstGeom prst="rect">
            <a:avLst/>
          </a:prstGeom>
          <a:effectLst>
            <a:outerShdw blurRad="50800" dist="25400" dir="10800000" algn="r" rotWithShape="0">
              <a:schemeClr val="accent4">
                <a:alpha val="40000"/>
              </a:scheme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9343" y="510784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31372" y="1360557"/>
            <a:ext cx="11213005" cy="4826528"/>
            <a:chOff x="323528" y="1020418"/>
            <a:chExt cx="8409754" cy="3619896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2718318" y="102041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6608153" y="323636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4439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31807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53231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4443146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25282" y="266459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323528" y="132602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89" name="บวก 88"/>
          <p:cNvSpPr/>
          <p:nvPr userDrawn="1"/>
        </p:nvSpPr>
        <p:spPr>
          <a:xfrm rot="4506355">
            <a:off x="3146243" y="3355054"/>
            <a:ext cx="215029" cy="220305"/>
          </a:xfrm>
          <a:prstGeom prst="mathPlus">
            <a:avLst>
              <a:gd name="adj1" fmla="val 111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</p:spTree>
    <p:extLst>
      <p:ext uri="{BB962C8B-B14F-4D97-AF65-F5344CB8AC3E}">
        <p14:creationId xmlns:p14="http://schemas.microsoft.com/office/powerpoint/2010/main" val="1144412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สี่เหลี่ยมผืนผ้า 47"/>
          <p:cNvSpPr/>
          <p:nvPr userDrawn="1"/>
        </p:nvSpPr>
        <p:spPr>
          <a:xfrm>
            <a:off x="0" y="-24661"/>
            <a:ext cx="12192000" cy="6882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9" name="สี่เหลี่ยมผืนผ้า 48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0" name="กลุ่ม 49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1" name="กลุ่ม 50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65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กลุ่ม 51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53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กลุ่ม 85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9" name="กลุ่ม 9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04" name="กลุ่ม 103"/>
          <p:cNvGrpSpPr/>
          <p:nvPr userDrawn="1"/>
        </p:nvGrpSpPr>
        <p:grpSpPr>
          <a:xfrm>
            <a:off x="9965935" y="-1707059"/>
            <a:ext cx="4005304" cy="2900781"/>
            <a:chOff x="7474451" y="-1280294"/>
            <a:chExt cx="3003978" cy="2175586"/>
          </a:xfrm>
        </p:grpSpPr>
        <p:sp>
          <p:nvSpPr>
            <p:cNvPr id="105" name="เมฆ 104"/>
            <p:cNvSpPr/>
            <p:nvPr/>
          </p:nvSpPr>
          <p:spPr>
            <a:xfrm rot="13496139">
              <a:off x="7474451" y="-128029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6" name="รูปภาพ 1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107" name="รูปภาพ 10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769085" y="406136"/>
              <a:ext cx="325391" cy="361638"/>
            </a:xfrm>
            <a:prstGeom prst="rect">
              <a:avLst/>
            </a:prstGeom>
          </p:spPr>
        </p:pic>
      </p:grpSp>
      <p:grpSp>
        <p:nvGrpSpPr>
          <p:cNvPr id="108" name="กลุ่ม 107"/>
          <p:cNvGrpSpPr/>
          <p:nvPr userDrawn="1"/>
        </p:nvGrpSpPr>
        <p:grpSpPr>
          <a:xfrm>
            <a:off x="-1447992" y="5080541"/>
            <a:ext cx="4005304" cy="3572763"/>
            <a:chOff x="-1085994" y="3810406"/>
            <a:chExt cx="3003978" cy="2679572"/>
          </a:xfrm>
        </p:grpSpPr>
        <p:sp>
          <p:nvSpPr>
            <p:cNvPr id="109" name="เมฆ 108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9" y="4554189"/>
              <a:ext cx="279821" cy="297874"/>
            </a:xfrm>
            <a:prstGeom prst="rect">
              <a:avLst/>
            </a:prstGeom>
          </p:spPr>
        </p:pic>
        <p:pic>
          <p:nvPicPr>
            <p:cNvPr id="111" name="รูปภาพ 1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64329" flipV="1">
              <a:off x="342292" y="3807205"/>
              <a:ext cx="1312801" cy="1319204"/>
            </a:xfrm>
            <a:prstGeom prst="rect">
              <a:avLst/>
            </a:prstGeom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12" name="รูปภาพ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20" y="4948014"/>
              <a:ext cx="125445" cy="134669"/>
            </a:xfrm>
            <a:prstGeom prst="rect">
              <a:avLst/>
            </a:prstGeom>
          </p:spPr>
        </p:pic>
      </p:grpSp>
      <p:grpSp>
        <p:nvGrpSpPr>
          <p:cNvPr id="113" name="กลุ่ม 112"/>
          <p:cNvGrpSpPr/>
          <p:nvPr userDrawn="1"/>
        </p:nvGrpSpPr>
        <p:grpSpPr>
          <a:xfrm flipH="1">
            <a:off x="-1667293" y="-1563973"/>
            <a:ext cx="4005304" cy="3377081"/>
            <a:chOff x="-237568" y="-1513798"/>
            <a:chExt cx="3003978" cy="2532811"/>
          </a:xfr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grpSpPr>
        <p:sp>
          <p:nvSpPr>
            <p:cNvPr id="114" name="เมฆ 113"/>
            <p:cNvSpPr/>
            <p:nvPr/>
          </p:nvSpPr>
          <p:spPr>
            <a:xfrm rot="13496139">
              <a:off x="-237568" y="-151379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5" name="รูปภาพ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1" y="-170175"/>
              <a:ext cx="250890" cy="269338"/>
            </a:xfrm>
            <a:prstGeom prst="rect">
              <a:avLst/>
            </a:prstGeom>
          </p:spPr>
        </p:pic>
        <p:pic>
          <p:nvPicPr>
            <p:cNvPr id="116" name="รูปภาพ 1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57066" y="172632"/>
              <a:ext cx="325391" cy="361638"/>
            </a:xfrm>
            <a:prstGeom prst="rect">
              <a:avLst/>
            </a:prstGeom>
          </p:spPr>
        </p:pic>
        <p:pic>
          <p:nvPicPr>
            <p:cNvPr id="117" name="รูปภาพ 1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8" y="112285"/>
              <a:ext cx="1036261" cy="90672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p:spPr>
        </p:pic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02961" y="473577"/>
            <a:ext cx="8957671" cy="133953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5" y="1988841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3" y="1988841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8" name="ตัวแทนเนื้อหา 2"/>
          <p:cNvSpPr>
            <a:spLocks noGrp="1"/>
          </p:cNvSpPr>
          <p:nvPr>
            <p:ph idx="13"/>
          </p:nvPr>
        </p:nvSpPr>
        <p:spPr>
          <a:xfrm>
            <a:off x="4798455" y="3080489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9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41323" y="3080489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0" name="ตัวแทนเนื้อหา 2"/>
          <p:cNvSpPr>
            <a:spLocks noGrp="1"/>
          </p:cNvSpPr>
          <p:nvPr>
            <p:ph idx="15"/>
          </p:nvPr>
        </p:nvSpPr>
        <p:spPr>
          <a:xfrm>
            <a:off x="4824262" y="4219325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1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67131" y="4219325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3206792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20463" y="846037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25473" y="1891083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9" name="กลุ่ม 98"/>
          <p:cNvGrpSpPr/>
          <p:nvPr userDrawn="1"/>
        </p:nvGrpSpPr>
        <p:grpSpPr>
          <a:xfrm>
            <a:off x="8564440" y="61323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104" name="สี่เหลี่ยมผืนผ้า 103"/>
          <p:cNvSpPr/>
          <p:nvPr userDrawn="1"/>
        </p:nvSpPr>
        <p:spPr>
          <a:xfrm>
            <a:off x="1172376" y="1891083"/>
            <a:ext cx="4321117" cy="3990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05" name="รูปภาพ 10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1933113" y="1605719"/>
            <a:ext cx="2799643" cy="627605"/>
          </a:xfrm>
          <a:prstGeom prst="rect">
            <a:avLst/>
          </a:prstGeom>
        </p:spPr>
      </p:pic>
      <p:sp>
        <p:nvSpPr>
          <p:cNvPr id="106" name="สี่เหลี่ยมผืนผ้า 105"/>
          <p:cNvSpPr/>
          <p:nvPr userDrawn="1"/>
        </p:nvSpPr>
        <p:spPr>
          <a:xfrm>
            <a:off x="1418097" y="2160516"/>
            <a:ext cx="3840427" cy="3477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07" name="กลุ่ม 106"/>
          <p:cNvGrpSpPr/>
          <p:nvPr userDrawn="1"/>
        </p:nvGrpSpPr>
        <p:grpSpPr>
          <a:xfrm>
            <a:off x="-1447992" y="-1545719"/>
            <a:ext cx="4005304" cy="2900781"/>
            <a:chOff x="-1085994" y="-1159289"/>
            <a:chExt cx="3003978" cy="2175586"/>
          </a:xfrm>
        </p:grpSpPr>
        <p:sp>
          <p:nvSpPr>
            <p:cNvPr id="108" name="เมฆ 107"/>
            <p:cNvSpPr/>
            <p:nvPr/>
          </p:nvSpPr>
          <p:spPr>
            <a:xfrm rot="20459731">
              <a:off x="-1085994" y="-1159289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ctr" rotWithShape="0">
                <a:schemeClr val="accent4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9" name="รูปภาพ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71" y="147485"/>
              <a:ext cx="250890" cy="269338"/>
            </a:xfrm>
            <a:prstGeom prst="rect">
              <a:avLst/>
            </a:prstGeom>
          </p:spPr>
        </p:pic>
        <p:pic>
          <p:nvPicPr>
            <p:cNvPr id="110" name="รูปภาพ 10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26922" y="334939"/>
              <a:ext cx="325391" cy="361638"/>
            </a:xfrm>
            <a:prstGeom prst="rect">
              <a:avLst/>
            </a:prstGeom>
          </p:spPr>
        </p:pic>
      </p:grpSp>
      <p:grpSp>
        <p:nvGrpSpPr>
          <p:cNvPr id="111" name="กลุ่ม 110"/>
          <p:cNvGrpSpPr/>
          <p:nvPr userDrawn="1"/>
        </p:nvGrpSpPr>
        <p:grpSpPr>
          <a:xfrm>
            <a:off x="10092160" y="5049702"/>
            <a:ext cx="4005304" cy="3603605"/>
            <a:chOff x="7569120" y="3787274"/>
            <a:chExt cx="3003978" cy="2702704"/>
          </a:xfrm>
        </p:grpSpPr>
        <p:sp>
          <p:nvSpPr>
            <p:cNvPr id="112" name="เมฆ 111"/>
            <p:cNvSpPr/>
            <p:nvPr/>
          </p:nvSpPr>
          <p:spPr>
            <a:xfrm rot="20281314">
              <a:off x="7569120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3" name="รูปภาพ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021" flipH="1">
              <a:off x="7932313" y="3930467"/>
              <a:ext cx="1171456" cy="1177170"/>
            </a:xfrm>
            <a:prstGeom prst="rect">
              <a:avLst/>
            </a:prstGeom>
            <a:effectLst>
              <a:outerShdw blurRad="50800" dist="38100" dir="5400000" algn="ctr" rotWithShape="0">
                <a:schemeClr val="accent4"/>
              </a:outerShdw>
            </a:effectLst>
          </p:spPr>
        </p:pic>
        <p:grpSp>
          <p:nvGrpSpPr>
            <p:cNvPr id="114" name="กลุ่ม 113"/>
            <p:cNvGrpSpPr/>
            <p:nvPr/>
          </p:nvGrpSpPr>
          <p:grpSpPr>
            <a:xfrm rot="6017212">
              <a:off x="7848563" y="3780055"/>
              <a:ext cx="1336905" cy="1351343"/>
              <a:chOff x="7839440" y="208626"/>
              <a:chExt cx="1086240" cy="1161070"/>
            </a:xfrm>
          </p:grpSpPr>
          <p:grpSp>
            <p:nvGrpSpPr>
              <p:cNvPr id="115" name="กลุ่ม 114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 rot="1351072">
                  <a:off x="1388628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 rot="21389866">
                  <a:off x="2073887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9" name="สามเหลี่ยมหน้าจั่ว 11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0" name="สามเหลี่ยมหน้าจั่ว 119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1" name="วงรี 120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2" name="วงรี 121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3" name="วงรี 12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 rot="13598869">
                <a:off x="8014745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4" name="กลุ่ม 123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125" name="รูปภาพ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26" name="รูปภาพ 1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20381" y="216051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6026157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018530" y="3900734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044956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4062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6799" y="-123393"/>
            <a:ext cx="11183832" cy="18562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089036" y="1891083"/>
            <a:ext cx="391797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2089720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2082093" y="3900734"/>
            <a:ext cx="392492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2108519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1" name="กลุ่ม 90"/>
          <p:cNvGrpSpPr/>
          <p:nvPr userDrawn="1"/>
        </p:nvGrpSpPr>
        <p:grpSpPr>
          <a:xfrm>
            <a:off x="432939" y="56659"/>
            <a:ext cx="3015709" cy="600000"/>
            <a:chOff x="3289945" y="3405879"/>
            <a:chExt cx="2261782" cy="450000"/>
          </a:xfrm>
        </p:grpSpPr>
        <p:sp>
          <p:nvSpPr>
            <p:cNvPr id="130" name="วงรี 12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1" name="วงรี 13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2" name="วงรี 13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34" name="รูปภาพ 1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4" t="55059" r="43243" b="21726"/>
          <a:stretch/>
        </p:blipFill>
        <p:spPr>
          <a:xfrm>
            <a:off x="6410153" y="1659170"/>
            <a:ext cx="4999263" cy="4096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5" name="เมฆ 134"/>
          <p:cNvSpPr/>
          <p:nvPr userDrawn="1"/>
        </p:nvSpPr>
        <p:spPr>
          <a:xfrm rot="3185773">
            <a:off x="-2048399" y="5261900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36" name="กลุ่ม 135"/>
          <p:cNvGrpSpPr/>
          <p:nvPr userDrawn="1"/>
        </p:nvGrpSpPr>
        <p:grpSpPr>
          <a:xfrm flipH="1">
            <a:off x="-304929" y="5268375"/>
            <a:ext cx="1808903" cy="1767719"/>
            <a:chOff x="6960757" y="2831265"/>
            <a:chExt cx="2086762" cy="2039252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grpSp>
          <p:nvGrpSpPr>
            <p:cNvPr id="137" name="กลุ่ม 136"/>
            <p:cNvGrpSpPr/>
            <p:nvPr/>
          </p:nvGrpSpPr>
          <p:grpSpPr>
            <a:xfrm flipH="1">
              <a:off x="6960757" y="2831265"/>
              <a:ext cx="2086762" cy="2039252"/>
              <a:chOff x="2411760" y="587700"/>
              <a:chExt cx="4506655" cy="4404051"/>
            </a:xfrm>
          </p:grpSpPr>
          <p:sp>
            <p:nvSpPr>
              <p:cNvPr id="142" name="สี่เหลี่ยมผืนผ้ามุมมน 141"/>
              <p:cNvSpPr/>
              <p:nvPr/>
            </p:nvSpPr>
            <p:spPr>
              <a:xfrm rot="2770978">
                <a:off x="4502190" y="1414905"/>
                <a:ext cx="288122" cy="1512167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6200000">
                  <a:schemeClr val="accent5"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3" name="สี่เหลี่ยมผืนผ้ามุมมน 142"/>
              <p:cNvSpPr/>
              <p:nvPr/>
            </p:nvSpPr>
            <p:spPr>
              <a:xfrm>
                <a:off x="2411760" y="4713896"/>
                <a:ext cx="2808312" cy="27785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4" name="คอร์ด 143"/>
              <p:cNvSpPr/>
              <p:nvPr/>
            </p:nvSpPr>
            <p:spPr>
              <a:xfrm>
                <a:off x="3024183" y="803325"/>
                <a:ext cx="3095632" cy="2979285"/>
              </a:xfrm>
              <a:prstGeom prst="chord">
                <a:avLst>
                  <a:gd name="adj1" fmla="val 2632217"/>
                  <a:gd name="adj2" fmla="val 1353214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innerShdw blurRad="63500" dist="114300" dir="8100000">
                  <a:schemeClr val="accent4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5" name="บล็อกส่วนโค้ง 11"/>
              <p:cNvSpPr/>
              <p:nvPr/>
            </p:nvSpPr>
            <p:spPr>
              <a:xfrm>
                <a:off x="4861202" y="924291"/>
                <a:ext cx="1069901" cy="1078246"/>
              </a:xfrm>
              <a:custGeom>
                <a:avLst/>
                <a:gdLst>
                  <a:gd name="connsiteX0" fmla="*/ 738410 w 1703671"/>
                  <a:gd name="connsiteY0" fmla="*/ 7585 h 1703671"/>
                  <a:gd name="connsiteX1" fmla="*/ 1449562 w 1703671"/>
                  <a:gd name="connsiteY1" fmla="*/ 244919 h 1703671"/>
                  <a:gd name="connsiteX2" fmla="*/ 1697718 w 1703671"/>
                  <a:gd name="connsiteY2" fmla="*/ 952367 h 1703671"/>
                  <a:gd name="connsiteX3" fmla="*/ 1386382 w 1703671"/>
                  <a:gd name="connsiteY3" fmla="*/ 915366 h 1703671"/>
                  <a:gd name="connsiteX4" fmla="*/ 1229562 w 1703671"/>
                  <a:gd name="connsiteY4" fmla="*/ 468301 h 1703671"/>
                  <a:gd name="connsiteX5" fmla="*/ 780157 w 1703671"/>
                  <a:gd name="connsiteY5" fmla="*/ 318320 h 1703671"/>
                  <a:gd name="connsiteX6" fmla="*/ 738410 w 1703671"/>
                  <a:gd name="connsiteY6" fmla="*/ 7585 h 1703671"/>
                  <a:gd name="connsiteX0" fmla="*/ 72079 w 1037346"/>
                  <a:gd name="connsiteY0" fmla="*/ 7592 h 952374"/>
                  <a:gd name="connsiteX1" fmla="*/ 783231 w 1037346"/>
                  <a:gd name="connsiteY1" fmla="*/ 244926 h 952374"/>
                  <a:gd name="connsiteX2" fmla="*/ 1031387 w 1037346"/>
                  <a:gd name="connsiteY2" fmla="*/ 952374 h 952374"/>
                  <a:gd name="connsiteX3" fmla="*/ 720051 w 1037346"/>
                  <a:gd name="connsiteY3" fmla="*/ 915373 h 952374"/>
                  <a:gd name="connsiteX4" fmla="*/ 563231 w 1037346"/>
                  <a:gd name="connsiteY4" fmla="*/ 468308 h 952374"/>
                  <a:gd name="connsiteX5" fmla="*/ 113826 w 1037346"/>
                  <a:gd name="connsiteY5" fmla="*/ 318327 h 952374"/>
                  <a:gd name="connsiteX6" fmla="*/ 72079 w 1037346"/>
                  <a:gd name="connsiteY6" fmla="*/ 7592 h 952374"/>
                  <a:gd name="connsiteX0" fmla="*/ 101084 w 1066351"/>
                  <a:gd name="connsiteY0" fmla="*/ 7592 h 952374"/>
                  <a:gd name="connsiteX1" fmla="*/ 812236 w 1066351"/>
                  <a:gd name="connsiteY1" fmla="*/ 244926 h 952374"/>
                  <a:gd name="connsiteX2" fmla="*/ 1060392 w 1066351"/>
                  <a:gd name="connsiteY2" fmla="*/ 952374 h 952374"/>
                  <a:gd name="connsiteX3" fmla="*/ 749056 w 1066351"/>
                  <a:gd name="connsiteY3" fmla="*/ 915373 h 952374"/>
                  <a:gd name="connsiteX4" fmla="*/ 592236 w 1066351"/>
                  <a:gd name="connsiteY4" fmla="*/ 468308 h 952374"/>
                  <a:gd name="connsiteX5" fmla="*/ 142831 w 1066351"/>
                  <a:gd name="connsiteY5" fmla="*/ 318327 h 952374"/>
                  <a:gd name="connsiteX6" fmla="*/ 101084 w 1066351"/>
                  <a:gd name="connsiteY6" fmla="*/ 7592 h 952374"/>
                  <a:gd name="connsiteX0" fmla="*/ 57800 w 1023067"/>
                  <a:gd name="connsiteY0" fmla="*/ 7592 h 952374"/>
                  <a:gd name="connsiteX1" fmla="*/ 768952 w 1023067"/>
                  <a:gd name="connsiteY1" fmla="*/ 244926 h 952374"/>
                  <a:gd name="connsiteX2" fmla="*/ 1017108 w 1023067"/>
                  <a:gd name="connsiteY2" fmla="*/ 952374 h 952374"/>
                  <a:gd name="connsiteX3" fmla="*/ 705772 w 1023067"/>
                  <a:gd name="connsiteY3" fmla="*/ 915373 h 952374"/>
                  <a:gd name="connsiteX4" fmla="*/ 548952 w 1023067"/>
                  <a:gd name="connsiteY4" fmla="*/ 468308 h 952374"/>
                  <a:gd name="connsiteX5" fmla="*/ 99547 w 1023067"/>
                  <a:gd name="connsiteY5" fmla="*/ 318327 h 952374"/>
                  <a:gd name="connsiteX6" fmla="*/ 57800 w 1023067"/>
                  <a:gd name="connsiteY6" fmla="*/ 7592 h 952374"/>
                  <a:gd name="connsiteX0" fmla="*/ 91626 w 1056893"/>
                  <a:gd name="connsiteY0" fmla="*/ 7592 h 952374"/>
                  <a:gd name="connsiteX1" fmla="*/ 802778 w 1056893"/>
                  <a:gd name="connsiteY1" fmla="*/ 244926 h 952374"/>
                  <a:gd name="connsiteX2" fmla="*/ 1050934 w 1056893"/>
                  <a:gd name="connsiteY2" fmla="*/ 952374 h 952374"/>
                  <a:gd name="connsiteX3" fmla="*/ 739598 w 1056893"/>
                  <a:gd name="connsiteY3" fmla="*/ 915373 h 952374"/>
                  <a:gd name="connsiteX4" fmla="*/ 582778 w 1056893"/>
                  <a:gd name="connsiteY4" fmla="*/ 468308 h 952374"/>
                  <a:gd name="connsiteX5" fmla="*/ 133373 w 1056893"/>
                  <a:gd name="connsiteY5" fmla="*/ 318327 h 952374"/>
                  <a:gd name="connsiteX6" fmla="*/ 91626 w 1056893"/>
                  <a:gd name="connsiteY6" fmla="*/ 7592 h 952374"/>
                  <a:gd name="connsiteX0" fmla="*/ 104634 w 1069901"/>
                  <a:gd name="connsiteY0" fmla="*/ 7592 h 952374"/>
                  <a:gd name="connsiteX1" fmla="*/ 815786 w 1069901"/>
                  <a:gd name="connsiteY1" fmla="*/ 244926 h 952374"/>
                  <a:gd name="connsiteX2" fmla="*/ 1063942 w 1069901"/>
                  <a:gd name="connsiteY2" fmla="*/ 952374 h 952374"/>
                  <a:gd name="connsiteX3" fmla="*/ 752606 w 1069901"/>
                  <a:gd name="connsiteY3" fmla="*/ 915373 h 952374"/>
                  <a:gd name="connsiteX4" fmla="*/ 595786 w 1069901"/>
                  <a:gd name="connsiteY4" fmla="*/ 468308 h 952374"/>
                  <a:gd name="connsiteX5" fmla="*/ 146381 w 1069901"/>
                  <a:gd name="connsiteY5" fmla="*/ 318327 h 952374"/>
                  <a:gd name="connsiteX6" fmla="*/ 104634 w 1069901"/>
                  <a:gd name="connsiteY6" fmla="*/ 7592 h 952374"/>
                  <a:gd name="connsiteX0" fmla="*/ 104634 w 1069901"/>
                  <a:gd name="connsiteY0" fmla="*/ 7592 h 976107"/>
                  <a:gd name="connsiteX1" fmla="*/ 815786 w 1069901"/>
                  <a:gd name="connsiteY1" fmla="*/ 244926 h 976107"/>
                  <a:gd name="connsiteX2" fmla="*/ 1063942 w 1069901"/>
                  <a:gd name="connsiteY2" fmla="*/ 952374 h 976107"/>
                  <a:gd name="connsiteX3" fmla="*/ 752606 w 1069901"/>
                  <a:gd name="connsiteY3" fmla="*/ 915373 h 976107"/>
                  <a:gd name="connsiteX4" fmla="*/ 595786 w 1069901"/>
                  <a:gd name="connsiteY4" fmla="*/ 468308 h 976107"/>
                  <a:gd name="connsiteX5" fmla="*/ 146381 w 1069901"/>
                  <a:gd name="connsiteY5" fmla="*/ 318327 h 976107"/>
                  <a:gd name="connsiteX6" fmla="*/ 104634 w 1069901"/>
                  <a:gd name="connsiteY6" fmla="*/ 7592 h 976107"/>
                  <a:gd name="connsiteX0" fmla="*/ 104634 w 1069901"/>
                  <a:gd name="connsiteY0" fmla="*/ 7592 h 1062433"/>
                  <a:gd name="connsiteX1" fmla="*/ 815786 w 1069901"/>
                  <a:gd name="connsiteY1" fmla="*/ 244926 h 1062433"/>
                  <a:gd name="connsiteX2" fmla="*/ 1063942 w 1069901"/>
                  <a:gd name="connsiteY2" fmla="*/ 952374 h 1062433"/>
                  <a:gd name="connsiteX3" fmla="*/ 752606 w 1069901"/>
                  <a:gd name="connsiteY3" fmla="*/ 915373 h 1062433"/>
                  <a:gd name="connsiteX4" fmla="*/ 595786 w 1069901"/>
                  <a:gd name="connsiteY4" fmla="*/ 468308 h 1062433"/>
                  <a:gd name="connsiteX5" fmla="*/ 146381 w 1069901"/>
                  <a:gd name="connsiteY5" fmla="*/ 318327 h 1062433"/>
                  <a:gd name="connsiteX6" fmla="*/ 104634 w 1069901"/>
                  <a:gd name="connsiteY6" fmla="*/ 7592 h 1062433"/>
                  <a:gd name="connsiteX0" fmla="*/ 104634 w 1069901"/>
                  <a:gd name="connsiteY0" fmla="*/ 7592 h 1078245"/>
                  <a:gd name="connsiteX1" fmla="*/ 815786 w 1069901"/>
                  <a:gd name="connsiteY1" fmla="*/ 244926 h 1078245"/>
                  <a:gd name="connsiteX2" fmla="*/ 1063942 w 1069901"/>
                  <a:gd name="connsiteY2" fmla="*/ 952374 h 1078245"/>
                  <a:gd name="connsiteX3" fmla="*/ 752606 w 1069901"/>
                  <a:gd name="connsiteY3" fmla="*/ 915373 h 1078245"/>
                  <a:gd name="connsiteX4" fmla="*/ 595786 w 1069901"/>
                  <a:gd name="connsiteY4" fmla="*/ 468308 h 1078245"/>
                  <a:gd name="connsiteX5" fmla="*/ 146381 w 1069901"/>
                  <a:gd name="connsiteY5" fmla="*/ 318327 h 1078245"/>
                  <a:gd name="connsiteX6" fmla="*/ 104634 w 1069901"/>
                  <a:gd name="connsiteY6" fmla="*/ 7592 h 107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9901" h="1078245">
                    <a:moveTo>
                      <a:pt x="104634" y="7592"/>
                    </a:moveTo>
                    <a:cubicBezTo>
                      <a:pt x="365626" y="-27472"/>
                      <a:pt x="628163" y="60145"/>
                      <a:pt x="815786" y="244926"/>
                    </a:cubicBezTo>
                    <a:cubicBezTo>
                      <a:pt x="1003409" y="429708"/>
                      <a:pt x="1095021" y="690877"/>
                      <a:pt x="1063942" y="952374"/>
                    </a:cubicBezTo>
                    <a:cubicBezTo>
                      <a:pt x="1037249" y="1158008"/>
                      <a:pt x="731452" y="1087196"/>
                      <a:pt x="752606" y="915373"/>
                    </a:cubicBezTo>
                    <a:cubicBezTo>
                      <a:pt x="772246" y="750123"/>
                      <a:pt x="714352" y="585079"/>
                      <a:pt x="595786" y="468308"/>
                    </a:cubicBezTo>
                    <a:cubicBezTo>
                      <a:pt x="477220" y="351537"/>
                      <a:pt x="311312" y="296168"/>
                      <a:pt x="146381" y="318327"/>
                    </a:cubicBezTo>
                    <a:cubicBezTo>
                      <a:pt x="-19049" y="342340"/>
                      <a:pt x="-59545" y="58007"/>
                      <a:pt x="104634" y="7592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6" name="บล็อกส่วนโค้ง 12"/>
              <p:cNvSpPr/>
              <p:nvPr/>
            </p:nvSpPr>
            <p:spPr>
              <a:xfrm rot="2494087">
                <a:off x="4637267" y="587700"/>
                <a:ext cx="2281148" cy="896987"/>
              </a:xfrm>
              <a:custGeom>
                <a:avLst/>
                <a:gdLst>
                  <a:gd name="connsiteX0" fmla="*/ 86148 w 2378224"/>
                  <a:gd name="connsiteY0" fmla="*/ 572370 h 1827763"/>
                  <a:gd name="connsiteX1" fmla="*/ 1259853 w 2378224"/>
                  <a:gd name="connsiteY1" fmla="*/ 1618 h 1827763"/>
                  <a:gd name="connsiteX2" fmla="*/ 2357185 w 2378224"/>
                  <a:gd name="connsiteY2" fmla="*/ 742729 h 1827763"/>
                  <a:gd name="connsiteX3" fmla="*/ 2053687 w 2378224"/>
                  <a:gd name="connsiteY3" fmla="*/ 787199 h 1827763"/>
                  <a:gd name="connsiteX4" fmla="*/ 1236246 w 2378224"/>
                  <a:gd name="connsiteY4" fmla="*/ 306047 h 1827763"/>
                  <a:gd name="connsiteX5" fmla="*/ 382927 w 2378224"/>
                  <a:gd name="connsiteY5" fmla="*/ 664261 h 1827763"/>
                  <a:gd name="connsiteX6" fmla="*/ 86148 w 2378224"/>
                  <a:gd name="connsiteY6" fmla="*/ 572370 h 1827763"/>
                  <a:gd name="connsiteX0" fmla="*/ 14893 w 2285930"/>
                  <a:gd name="connsiteY0" fmla="*/ 572381 h 787210"/>
                  <a:gd name="connsiteX1" fmla="*/ 1188598 w 2285930"/>
                  <a:gd name="connsiteY1" fmla="*/ 1629 h 787210"/>
                  <a:gd name="connsiteX2" fmla="*/ 2285930 w 2285930"/>
                  <a:gd name="connsiteY2" fmla="*/ 742740 h 787210"/>
                  <a:gd name="connsiteX3" fmla="*/ 1982432 w 2285930"/>
                  <a:gd name="connsiteY3" fmla="*/ 787210 h 787210"/>
                  <a:gd name="connsiteX4" fmla="*/ 1164991 w 2285930"/>
                  <a:gd name="connsiteY4" fmla="*/ 306058 h 787210"/>
                  <a:gd name="connsiteX5" fmla="*/ 311672 w 2285930"/>
                  <a:gd name="connsiteY5" fmla="*/ 664272 h 787210"/>
                  <a:gd name="connsiteX6" fmla="*/ 14893 w 2285930"/>
                  <a:gd name="connsiteY6" fmla="*/ 572381 h 787210"/>
                  <a:gd name="connsiteX0" fmla="*/ 14839 w 2285876"/>
                  <a:gd name="connsiteY0" fmla="*/ 572381 h 787210"/>
                  <a:gd name="connsiteX1" fmla="*/ 1188544 w 2285876"/>
                  <a:gd name="connsiteY1" fmla="*/ 1629 h 787210"/>
                  <a:gd name="connsiteX2" fmla="*/ 2285876 w 2285876"/>
                  <a:gd name="connsiteY2" fmla="*/ 742740 h 787210"/>
                  <a:gd name="connsiteX3" fmla="*/ 1982378 w 2285876"/>
                  <a:gd name="connsiteY3" fmla="*/ 787210 h 787210"/>
                  <a:gd name="connsiteX4" fmla="*/ 1164937 w 2285876"/>
                  <a:gd name="connsiteY4" fmla="*/ 306058 h 787210"/>
                  <a:gd name="connsiteX5" fmla="*/ 311618 w 2285876"/>
                  <a:gd name="connsiteY5" fmla="*/ 664272 h 787210"/>
                  <a:gd name="connsiteX6" fmla="*/ 14839 w 2285876"/>
                  <a:gd name="connsiteY6" fmla="*/ 572381 h 787210"/>
                  <a:gd name="connsiteX0" fmla="*/ 11582 w 2282619"/>
                  <a:gd name="connsiteY0" fmla="*/ 572381 h 787210"/>
                  <a:gd name="connsiteX1" fmla="*/ 1185287 w 2282619"/>
                  <a:gd name="connsiteY1" fmla="*/ 1629 h 787210"/>
                  <a:gd name="connsiteX2" fmla="*/ 2282619 w 2282619"/>
                  <a:gd name="connsiteY2" fmla="*/ 742740 h 787210"/>
                  <a:gd name="connsiteX3" fmla="*/ 1979121 w 2282619"/>
                  <a:gd name="connsiteY3" fmla="*/ 787210 h 787210"/>
                  <a:gd name="connsiteX4" fmla="*/ 1161680 w 2282619"/>
                  <a:gd name="connsiteY4" fmla="*/ 306058 h 787210"/>
                  <a:gd name="connsiteX5" fmla="*/ 308361 w 2282619"/>
                  <a:gd name="connsiteY5" fmla="*/ 664272 h 787210"/>
                  <a:gd name="connsiteX6" fmla="*/ 11582 w 2282619"/>
                  <a:gd name="connsiteY6" fmla="*/ 572381 h 787210"/>
                  <a:gd name="connsiteX0" fmla="*/ 11582 w 2282619"/>
                  <a:gd name="connsiteY0" fmla="*/ 572381 h 848878"/>
                  <a:gd name="connsiteX1" fmla="*/ 1185287 w 2282619"/>
                  <a:gd name="connsiteY1" fmla="*/ 1629 h 848878"/>
                  <a:gd name="connsiteX2" fmla="*/ 2282619 w 2282619"/>
                  <a:gd name="connsiteY2" fmla="*/ 742740 h 848878"/>
                  <a:gd name="connsiteX3" fmla="*/ 1979121 w 2282619"/>
                  <a:gd name="connsiteY3" fmla="*/ 787210 h 848878"/>
                  <a:gd name="connsiteX4" fmla="*/ 1161680 w 2282619"/>
                  <a:gd name="connsiteY4" fmla="*/ 306058 h 848878"/>
                  <a:gd name="connsiteX5" fmla="*/ 308361 w 2282619"/>
                  <a:gd name="connsiteY5" fmla="*/ 664272 h 848878"/>
                  <a:gd name="connsiteX6" fmla="*/ 11582 w 2282619"/>
                  <a:gd name="connsiteY6" fmla="*/ 572381 h 848878"/>
                  <a:gd name="connsiteX0" fmla="*/ 11582 w 2284171"/>
                  <a:gd name="connsiteY0" fmla="*/ 572381 h 880907"/>
                  <a:gd name="connsiteX1" fmla="*/ 1185287 w 2284171"/>
                  <a:gd name="connsiteY1" fmla="*/ 1629 h 880907"/>
                  <a:gd name="connsiteX2" fmla="*/ 2282619 w 2284171"/>
                  <a:gd name="connsiteY2" fmla="*/ 742740 h 880907"/>
                  <a:gd name="connsiteX3" fmla="*/ 1979121 w 2284171"/>
                  <a:gd name="connsiteY3" fmla="*/ 787210 h 880907"/>
                  <a:gd name="connsiteX4" fmla="*/ 1161680 w 2284171"/>
                  <a:gd name="connsiteY4" fmla="*/ 306058 h 880907"/>
                  <a:gd name="connsiteX5" fmla="*/ 308361 w 2284171"/>
                  <a:gd name="connsiteY5" fmla="*/ 664272 h 880907"/>
                  <a:gd name="connsiteX6" fmla="*/ 11582 w 2284171"/>
                  <a:gd name="connsiteY6" fmla="*/ 572381 h 880907"/>
                  <a:gd name="connsiteX0" fmla="*/ 11582 w 2284241"/>
                  <a:gd name="connsiteY0" fmla="*/ 572381 h 896988"/>
                  <a:gd name="connsiteX1" fmla="*/ 1185287 w 2284241"/>
                  <a:gd name="connsiteY1" fmla="*/ 1629 h 896988"/>
                  <a:gd name="connsiteX2" fmla="*/ 2282619 w 2284241"/>
                  <a:gd name="connsiteY2" fmla="*/ 742740 h 896988"/>
                  <a:gd name="connsiteX3" fmla="*/ 1979121 w 2284241"/>
                  <a:gd name="connsiteY3" fmla="*/ 787210 h 896988"/>
                  <a:gd name="connsiteX4" fmla="*/ 1161680 w 2284241"/>
                  <a:gd name="connsiteY4" fmla="*/ 306058 h 896988"/>
                  <a:gd name="connsiteX5" fmla="*/ 308361 w 2284241"/>
                  <a:gd name="connsiteY5" fmla="*/ 664272 h 896988"/>
                  <a:gd name="connsiteX6" fmla="*/ 11582 w 2284241"/>
                  <a:gd name="connsiteY6" fmla="*/ 572381 h 896988"/>
                  <a:gd name="connsiteX0" fmla="*/ 12248 w 2284907"/>
                  <a:gd name="connsiteY0" fmla="*/ 572381 h 896988"/>
                  <a:gd name="connsiteX1" fmla="*/ 1185953 w 2284907"/>
                  <a:gd name="connsiteY1" fmla="*/ 1629 h 896988"/>
                  <a:gd name="connsiteX2" fmla="*/ 2283285 w 2284907"/>
                  <a:gd name="connsiteY2" fmla="*/ 742740 h 896988"/>
                  <a:gd name="connsiteX3" fmla="*/ 1979787 w 2284907"/>
                  <a:gd name="connsiteY3" fmla="*/ 787210 h 896988"/>
                  <a:gd name="connsiteX4" fmla="*/ 1162346 w 2284907"/>
                  <a:gd name="connsiteY4" fmla="*/ 306058 h 896988"/>
                  <a:gd name="connsiteX5" fmla="*/ 309027 w 2284907"/>
                  <a:gd name="connsiteY5" fmla="*/ 664272 h 896988"/>
                  <a:gd name="connsiteX6" fmla="*/ 12248 w 2284907"/>
                  <a:gd name="connsiteY6" fmla="*/ 572381 h 896988"/>
                  <a:gd name="connsiteX0" fmla="*/ 8489 w 2281148"/>
                  <a:gd name="connsiteY0" fmla="*/ 572381 h 896988"/>
                  <a:gd name="connsiteX1" fmla="*/ 1182194 w 2281148"/>
                  <a:gd name="connsiteY1" fmla="*/ 1629 h 896988"/>
                  <a:gd name="connsiteX2" fmla="*/ 2279526 w 2281148"/>
                  <a:gd name="connsiteY2" fmla="*/ 742740 h 896988"/>
                  <a:gd name="connsiteX3" fmla="*/ 1976028 w 2281148"/>
                  <a:gd name="connsiteY3" fmla="*/ 787210 h 896988"/>
                  <a:gd name="connsiteX4" fmla="*/ 1158587 w 2281148"/>
                  <a:gd name="connsiteY4" fmla="*/ 306058 h 896988"/>
                  <a:gd name="connsiteX5" fmla="*/ 305268 w 2281148"/>
                  <a:gd name="connsiteY5" fmla="*/ 664272 h 896988"/>
                  <a:gd name="connsiteX6" fmla="*/ 8489 w 2281148"/>
                  <a:gd name="connsiteY6" fmla="*/ 572381 h 89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1148" h="896988">
                    <a:moveTo>
                      <a:pt x="8489" y="572381"/>
                    </a:moveTo>
                    <a:cubicBezTo>
                      <a:pt x="199476" y="208050"/>
                      <a:pt x="672018" y="-21738"/>
                      <a:pt x="1182194" y="1629"/>
                    </a:cubicBezTo>
                    <a:cubicBezTo>
                      <a:pt x="1725572" y="26517"/>
                      <a:pt x="2177581" y="331793"/>
                      <a:pt x="2279526" y="742740"/>
                    </a:cubicBezTo>
                    <a:cubicBezTo>
                      <a:pt x="2304771" y="888899"/>
                      <a:pt x="2027876" y="980075"/>
                      <a:pt x="1976028" y="787210"/>
                    </a:cubicBezTo>
                    <a:cubicBezTo>
                      <a:pt x="1892847" y="518007"/>
                      <a:pt x="1557695" y="320734"/>
                      <a:pt x="1158587" y="306058"/>
                    </a:cubicBezTo>
                    <a:cubicBezTo>
                      <a:pt x="794016" y="292652"/>
                      <a:pt x="454986" y="434973"/>
                      <a:pt x="305268" y="664272"/>
                    </a:cubicBezTo>
                    <a:cubicBezTo>
                      <a:pt x="189086" y="877483"/>
                      <a:pt x="-47693" y="730630"/>
                      <a:pt x="8489" y="572381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147" name="กลุ่ม 146"/>
              <p:cNvGrpSpPr/>
              <p:nvPr/>
            </p:nvGrpSpPr>
            <p:grpSpPr>
              <a:xfrm>
                <a:off x="2522574" y="2859782"/>
                <a:ext cx="1977418" cy="1854153"/>
                <a:chOff x="2522574" y="2859782"/>
                <a:chExt cx="1977418" cy="1854153"/>
              </a:xfrm>
              <a:solidFill>
                <a:srgbClr val="DAA2B6"/>
              </a:solidFill>
            </p:grpSpPr>
            <p:sp>
              <p:nvSpPr>
                <p:cNvPr id="148" name="สี่เหลี่ยมผืนผ้ามุมมน 147"/>
                <p:cNvSpPr/>
                <p:nvPr/>
              </p:nvSpPr>
              <p:spPr>
                <a:xfrm>
                  <a:off x="3065437" y="2859782"/>
                  <a:ext cx="890982" cy="178210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innerShdw blurRad="63500" dist="50800">
                    <a:srgbClr val="CA7C98">
                      <a:alpha val="49804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49" name="สามเหลี่ยมหน้าจั่ว 5"/>
                <p:cNvSpPr/>
                <p:nvPr/>
              </p:nvSpPr>
              <p:spPr>
                <a:xfrm>
                  <a:off x="2522574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50" name="สามเหลี่ยมหน้าจั่ว 5"/>
                <p:cNvSpPr/>
                <p:nvPr/>
              </p:nvSpPr>
              <p:spPr>
                <a:xfrm flipH="1">
                  <a:off x="3414267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</p:grpSp>
        <p:cxnSp>
          <p:nvCxnSpPr>
            <p:cNvPr id="138" name="ตัวเชื่อมต่อตรง 137"/>
            <p:cNvCxnSpPr/>
            <p:nvPr/>
          </p:nvCxnSpPr>
          <p:spPr>
            <a:xfrm>
              <a:off x="8676456" y="4083918"/>
              <a:ext cx="0" cy="633739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สี่เหลี่ยมผืนผ้ามุมมน 41"/>
            <p:cNvSpPr/>
            <p:nvPr/>
          </p:nvSpPr>
          <p:spPr>
            <a:xfrm rot="19803867">
              <a:off x="8517281" y="3257395"/>
              <a:ext cx="132075" cy="272560"/>
            </a:xfrm>
            <a:custGeom>
              <a:avLst/>
              <a:gdLst>
                <a:gd name="connsiteX0" fmla="*/ 0 w 120156"/>
                <a:gd name="connsiteY0" fmla="*/ 60078 h 272560"/>
                <a:gd name="connsiteX1" fmla="*/ 60078 w 120156"/>
                <a:gd name="connsiteY1" fmla="*/ 0 h 272560"/>
                <a:gd name="connsiteX2" fmla="*/ 60078 w 120156"/>
                <a:gd name="connsiteY2" fmla="*/ 0 h 272560"/>
                <a:gd name="connsiteX3" fmla="*/ 120156 w 120156"/>
                <a:gd name="connsiteY3" fmla="*/ 60078 h 272560"/>
                <a:gd name="connsiteX4" fmla="*/ 120156 w 120156"/>
                <a:gd name="connsiteY4" fmla="*/ 212482 h 272560"/>
                <a:gd name="connsiteX5" fmla="*/ 60078 w 120156"/>
                <a:gd name="connsiteY5" fmla="*/ 272560 h 272560"/>
                <a:gd name="connsiteX6" fmla="*/ 60078 w 120156"/>
                <a:gd name="connsiteY6" fmla="*/ 272560 h 272560"/>
                <a:gd name="connsiteX7" fmla="*/ 0 w 120156"/>
                <a:gd name="connsiteY7" fmla="*/ 212482 h 272560"/>
                <a:gd name="connsiteX8" fmla="*/ 0 w 120156"/>
                <a:gd name="connsiteY8" fmla="*/ 60078 h 272560"/>
                <a:gd name="connsiteX0" fmla="*/ 0 w 127896"/>
                <a:gd name="connsiteY0" fmla="*/ 60078 h 272560"/>
                <a:gd name="connsiteX1" fmla="*/ 60078 w 127896"/>
                <a:gd name="connsiteY1" fmla="*/ 0 h 272560"/>
                <a:gd name="connsiteX2" fmla="*/ 60078 w 127896"/>
                <a:gd name="connsiteY2" fmla="*/ 0 h 272560"/>
                <a:gd name="connsiteX3" fmla="*/ 120156 w 127896"/>
                <a:gd name="connsiteY3" fmla="*/ 60078 h 272560"/>
                <a:gd name="connsiteX4" fmla="*/ 120156 w 127896"/>
                <a:gd name="connsiteY4" fmla="*/ 212482 h 272560"/>
                <a:gd name="connsiteX5" fmla="*/ 60078 w 127896"/>
                <a:gd name="connsiteY5" fmla="*/ 272560 h 272560"/>
                <a:gd name="connsiteX6" fmla="*/ 60078 w 127896"/>
                <a:gd name="connsiteY6" fmla="*/ 272560 h 272560"/>
                <a:gd name="connsiteX7" fmla="*/ 0 w 127896"/>
                <a:gd name="connsiteY7" fmla="*/ 212482 h 272560"/>
                <a:gd name="connsiteX8" fmla="*/ 0 w 127896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75" h="272560">
                  <a:moveTo>
                    <a:pt x="0" y="60078"/>
                  </a:moveTo>
                  <a:cubicBezTo>
                    <a:pt x="0" y="26898"/>
                    <a:pt x="26898" y="0"/>
                    <a:pt x="60078" y="0"/>
                  </a:cubicBezTo>
                  <a:lnTo>
                    <a:pt x="60078" y="0"/>
                  </a:lnTo>
                  <a:cubicBezTo>
                    <a:pt x="93258" y="0"/>
                    <a:pt x="103679" y="21509"/>
                    <a:pt x="120156" y="60078"/>
                  </a:cubicBezTo>
                  <a:cubicBezTo>
                    <a:pt x="137573" y="105460"/>
                    <a:pt x="134447" y="150711"/>
                    <a:pt x="120156" y="212482"/>
                  </a:cubicBezTo>
                  <a:cubicBezTo>
                    <a:pt x="107624" y="242940"/>
                    <a:pt x="93258" y="272560"/>
                    <a:pt x="60078" y="272560"/>
                  </a:cubicBezTo>
                  <a:lnTo>
                    <a:pt x="60078" y="272560"/>
                  </a:lnTo>
                  <a:cubicBezTo>
                    <a:pt x="26898" y="272560"/>
                    <a:pt x="0" y="245662"/>
                    <a:pt x="0" y="212482"/>
                  </a:cubicBezTo>
                  <a:cubicBezTo>
                    <a:pt x="23731" y="157094"/>
                    <a:pt x="19776" y="107056"/>
                    <a:pt x="0" y="6007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0" name="วงรี 139"/>
            <p:cNvSpPr/>
            <p:nvPr/>
          </p:nvSpPr>
          <p:spPr>
            <a:xfrm>
              <a:off x="8604448" y="3579862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1" name="ส่วนโค้ง 140"/>
            <p:cNvSpPr/>
            <p:nvPr/>
          </p:nvSpPr>
          <p:spPr>
            <a:xfrm>
              <a:off x="8460432" y="3963797"/>
              <a:ext cx="216024" cy="192129"/>
            </a:xfrm>
            <a:prstGeom prst="arc">
              <a:avLst>
                <a:gd name="adj1" fmla="val 13942884"/>
                <a:gd name="adj2" fmla="val 20727205"/>
              </a:avLst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51" name="กลุ่ม 150"/>
          <p:cNvGrpSpPr/>
          <p:nvPr userDrawn="1"/>
        </p:nvGrpSpPr>
        <p:grpSpPr>
          <a:xfrm>
            <a:off x="9969918" y="-1772704"/>
            <a:ext cx="3630801" cy="4005304"/>
            <a:chOff x="7477437" y="-1329528"/>
            <a:chExt cx="2723101" cy="3003978"/>
          </a:xfrm>
        </p:grpSpPr>
        <p:sp>
          <p:nvSpPr>
            <p:cNvPr id="152" name="เมฆ 151"/>
            <p:cNvSpPr/>
            <p:nvPr/>
          </p:nvSpPr>
          <p:spPr>
            <a:xfrm rot="3185773">
              <a:off x="7610756" y="-91533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331" y="103689"/>
              <a:ext cx="250890" cy="269338"/>
            </a:xfrm>
            <a:prstGeom prst="rect">
              <a:avLst/>
            </a:prstGeom>
          </p:spPr>
        </p:pic>
        <p:pic>
          <p:nvPicPr>
            <p:cNvPr id="154" name="รูปภาพ 15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6" y="586955"/>
              <a:ext cx="325391" cy="361638"/>
            </a:xfrm>
            <a:prstGeom prst="rect">
              <a:avLst/>
            </a:prstGeom>
          </p:spPr>
        </p:pic>
        <p:pic>
          <p:nvPicPr>
            <p:cNvPr id="155" name="รูปภาพ 1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80036" y="115027"/>
              <a:ext cx="1065647" cy="1070845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56" name="กลุ่ม 155"/>
          <p:cNvGrpSpPr/>
          <p:nvPr userDrawn="1"/>
        </p:nvGrpSpPr>
        <p:grpSpPr>
          <a:xfrm>
            <a:off x="10432128" y="5391864"/>
            <a:ext cx="1718201" cy="1446121"/>
            <a:chOff x="20204" y="4079447"/>
            <a:chExt cx="1288651" cy="1084591"/>
          </a:xfrm>
        </p:grpSpPr>
        <p:pic>
          <p:nvPicPr>
            <p:cNvPr id="157" name="รูปภาพ 1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58" name="รูปภาพ 15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22097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6852256" y="194852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09736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3" name="กลุ่ม 72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74" name="วงรี 7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สี่เหลี่ยมผืนผ้า 77"/>
          <p:cNvSpPr/>
          <p:nvPr userDrawn="1"/>
        </p:nvSpPr>
        <p:spPr>
          <a:xfrm>
            <a:off x="6189903" y="631832"/>
            <a:ext cx="5408715" cy="56804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7613193" y="367171"/>
            <a:ext cx="2799643" cy="627605"/>
          </a:xfrm>
          <a:prstGeom prst="rect">
            <a:avLst/>
          </a:prstGeom>
        </p:spPr>
      </p:pic>
      <p:sp>
        <p:nvSpPr>
          <p:cNvPr id="80" name="สี่เหลี่ยมผืนผ้า 79"/>
          <p:cNvSpPr/>
          <p:nvPr userDrawn="1"/>
        </p:nvSpPr>
        <p:spPr>
          <a:xfrm>
            <a:off x="512965" y="659384"/>
            <a:ext cx="5450505" cy="5680421"/>
          </a:xfrm>
          <a:prstGeom prst="rect">
            <a:avLst/>
          </a:prstGeom>
          <a:solidFill>
            <a:srgbClr val="E8C6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81" name="รูปภาพ 8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91819" r="69025" b="2346"/>
          <a:stretch/>
        </p:blipFill>
        <p:spPr>
          <a:xfrm>
            <a:off x="1926049" y="385416"/>
            <a:ext cx="2799643" cy="660979"/>
          </a:xfrm>
          <a:prstGeom prst="rect">
            <a:avLst/>
          </a:prstGeom>
        </p:spPr>
      </p:pic>
      <p:grpSp>
        <p:nvGrpSpPr>
          <p:cNvPr id="82" name="กลุ่ม 81"/>
          <p:cNvGrpSpPr/>
          <p:nvPr userDrawn="1"/>
        </p:nvGrpSpPr>
        <p:grpSpPr>
          <a:xfrm>
            <a:off x="-1308672" y="-1758005"/>
            <a:ext cx="2900781" cy="4005304"/>
            <a:chOff x="-981504" y="-1318504"/>
            <a:chExt cx="2175586" cy="3003978"/>
          </a:xfrm>
        </p:grpSpPr>
        <p:sp>
          <p:nvSpPr>
            <p:cNvPr id="83" name="เมฆ 82"/>
            <p:cNvSpPr/>
            <p:nvPr/>
          </p:nvSpPr>
          <p:spPr>
            <a:xfrm rot="18734514" flipH="1">
              <a:off x="-1395700" y="-9043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4" name="รูปภาพ 8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6289" y="517581"/>
              <a:ext cx="290462" cy="322818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59" y="107225"/>
              <a:ext cx="439513" cy="471831"/>
            </a:xfrm>
            <a:prstGeom prst="rect">
              <a:avLst/>
            </a:prstGeom>
          </p:spPr>
        </p:pic>
      </p:grpSp>
      <p:pic>
        <p:nvPicPr>
          <p:cNvPr id="86" name="รูปภาพ 8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3965">
            <a:off x="10901579" y="-163881"/>
            <a:ext cx="2414679" cy="2234960"/>
          </a:xfrm>
          <a:prstGeom prst="rect">
            <a:avLst/>
          </a:prstGeom>
        </p:spPr>
      </p:pic>
      <p:grpSp>
        <p:nvGrpSpPr>
          <p:cNvPr id="45" name="กลุ่ม 44"/>
          <p:cNvGrpSpPr/>
          <p:nvPr userDrawn="1"/>
        </p:nvGrpSpPr>
        <p:grpSpPr>
          <a:xfrm>
            <a:off x="623392" y="525252"/>
            <a:ext cx="10657184" cy="5688059"/>
            <a:chOff x="467544" y="393938"/>
            <a:chExt cx="7992888" cy="4266044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308471" y="39393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766967" y="3196517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4835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8366748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5663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076056" y="116760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537207" y="4355063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179509" y="550137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467544" y="156363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2" name="วงรี 91"/>
          <p:cNvSpPr/>
          <p:nvPr userDrawn="1"/>
        </p:nvSpPr>
        <p:spPr>
          <a:xfrm>
            <a:off x="512964" y="6588533"/>
            <a:ext cx="90283" cy="9028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3" name="วงรี 92"/>
          <p:cNvSpPr/>
          <p:nvPr userDrawn="1"/>
        </p:nvSpPr>
        <p:spPr>
          <a:xfrm>
            <a:off x="662044" y="6104486"/>
            <a:ext cx="135425" cy="135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4" name="วงรี 93"/>
          <p:cNvSpPr/>
          <p:nvPr userDrawn="1"/>
        </p:nvSpPr>
        <p:spPr>
          <a:xfrm>
            <a:off x="698297" y="6407945"/>
            <a:ext cx="153481" cy="1564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5" name="กลุ่ม 94"/>
          <p:cNvGrpSpPr/>
          <p:nvPr userDrawn="1"/>
        </p:nvGrpSpPr>
        <p:grpSpPr>
          <a:xfrm>
            <a:off x="463365" y="6281793"/>
            <a:ext cx="135425" cy="135425"/>
            <a:chOff x="8836702" y="4393654"/>
            <a:chExt cx="50304" cy="50304"/>
          </a:xfrm>
        </p:grpSpPr>
        <p:cxnSp>
          <p:nvCxnSpPr>
            <p:cNvPr id="96" name="ตัวเชื่อมต่อตรง 95"/>
            <p:cNvCxnSpPr/>
            <p:nvPr/>
          </p:nvCxnSpPr>
          <p:spPr>
            <a:xfrm>
              <a:off x="8861854" y="4393654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ตัวเชื่อมต่อตรง 96"/>
            <p:cNvCxnSpPr/>
            <p:nvPr/>
          </p:nvCxnSpPr>
          <p:spPr>
            <a:xfrm rot="16200000">
              <a:off x="8861854" y="4395241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กลุ่ม 97"/>
          <p:cNvGrpSpPr/>
          <p:nvPr userDrawn="1"/>
        </p:nvGrpSpPr>
        <p:grpSpPr>
          <a:xfrm>
            <a:off x="799402" y="5942546"/>
            <a:ext cx="67713" cy="67713"/>
            <a:chOff x="8986192" y="4546054"/>
            <a:chExt cx="50304" cy="50304"/>
          </a:xfrm>
        </p:grpSpPr>
        <p:cxnSp>
          <p:nvCxnSpPr>
            <p:cNvPr id="99" name="ตัวเชื่อมต่อตรง 98"/>
            <p:cNvCxnSpPr/>
            <p:nvPr/>
          </p:nvCxnSpPr>
          <p:spPr>
            <a:xfrm>
              <a:off x="9011344" y="4546054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ตัวเชื่อมต่อตรง 99"/>
            <p:cNvCxnSpPr/>
            <p:nvPr/>
          </p:nvCxnSpPr>
          <p:spPr>
            <a:xfrm rot="16200000">
              <a:off x="9011344" y="4547641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กลุ่ม 100"/>
          <p:cNvGrpSpPr/>
          <p:nvPr userDrawn="1"/>
        </p:nvGrpSpPr>
        <p:grpSpPr>
          <a:xfrm>
            <a:off x="-1625461" y="4628228"/>
            <a:ext cx="2900781" cy="4005304"/>
            <a:chOff x="-981504" y="3521205"/>
            <a:chExt cx="2175586" cy="3003978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102" name="เมฆ 101"/>
            <p:cNvSpPr/>
            <p:nvPr/>
          </p:nvSpPr>
          <p:spPr>
            <a:xfrm rot="2865486">
              <a:off x="-1395700" y="393540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4" name="เมฆ 103"/>
            <p:cNvSpPr/>
            <p:nvPr/>
          </p:nvSpPr>
          <p:spPr>
            <a:xfrm rot="2699824">
              <a:off x="-460706" y="4358235"/>
              <a:ext cx="1613285" cy="85382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05" name="รูปภาพ 10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30" y="6261268"/>
            <a:ext cx="498647" cy="5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338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กลุ่ม 26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28" name="สี่เหลี่ยมผืนผ้า 27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29" name="กลุ่ม 28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30" name="กลุ่ม 29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44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กลุ่ม 30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32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3857025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479" y="216977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เมฆ 5"/>
          <p:cNvSpPr/>
          <p:nvPr userDrawn="1"/>
        </p:nvSpPr>
        <p:spPr>
          <a:xfrm rot="12710092" flipH="1">
            <a:off x="9898236" y="-1301453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" name="กลุ่ม 6"/>
          <p:cNvGrpSpPr/>
          <p:nvPr userDrawn="1"/>
        </p:nvGrpSpPr>
        <p:grpSpPr>
          <a:xfrm>
            <a:off x="554660" y="125888"/>
            <a:ext cx="3015709" cy="600000"/>
            <a:chOff x="3289945" y="3405879"/>
            <a:chExt cx="2261782" cy="450000"/>
          </a:xfrm>
        </p:grpSpPr>
        <p:sp>
          <p:nvSpPr>
            <p:cNvPr id="8" name="วงรี 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2" name="รูปภาพ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55" y="3793803"/>
            <a:ext cx="2154887" cy="304045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582447" y="-3537"/>
            <a:ext cx="1451773" cy="145885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977">
            <a:off x="11593368" y="1310623"/>
            <a:ext cx="334520" cy="359117"/>
          </a:xfrm>
          <a:prstGeom prst="rect">
            <a:avLst/>
          </a:prstGeom>
        </p:spPr>
      </p:pic>
      <p:sp>
        <p:nvSpPr>
          <p:cNvPr id="15" name="วงรี 14"/>
          <p:cNvSpPr/>
          <p:nvPr userDrawn="1"/>
        </p:nvSpPr>
        <p:spPr>
          <a:xfrm>
            <a:off x="605615" y="5049371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" name="วงรี 15"/>
          <p:cNvSpPr/>
          <p:nvPr userDrawn="1"/>
        </p:nvSpPr>
        <p:spPr>
          <a:xfrm>
            <a:off x="701625" y="4835482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" name="วงรี 16"/>
          <p:cNvSpPr/>
          <p:nvPr userDrawn="1"/>
        </p:nvSpPr>
        <p:spPr>
          <a:xfrm>
            <a:off x="547263" y="4612371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8" name="วงรี 17"/>
          <p:cNvSpPr/>
          <p:nvPr userDrawn="1"/>
        </p:nvSpPr>
        <p:spPr>
          <a:xfrm flipH="1">
            <a:off x="1031757" y="5502698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9" name="วงรี 18"/>
          <p:cNvSpPr/>
          <p:nvPr userDrawn="1"/>
        </p:nvSpPr>
        <p:spPr>
          <a:xfrm flipH="1">
            <a:off x="935747" y="5288809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20" name="วงรี 19"/>
          <p:cNvSpPr/>
          <p:nvPr userDrawn="1"/>
        </p:nvSpPr>
        <p:spPr>
          <a:xfrm flipH="1">
            <a:off x="1090109" y="5065698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21" name="กลุ่ม 20"/>
          <p:cNvGrpSpPr/>
          <p:nvPr userDrawn="1"/>
        </p:nvGrpSpPr>
        <p:grpSpPr>
          <a:xfrm>
            <a:off x="-1447992" y="5253203"/>
            <a:ext cx="4005304" cy="3400101"/>
            <a:chOff x="-1085994" y="3939902"/>
            <a:chExt cx="3003978" cy="2550076"/>
          </a:xfrm>
        </p:grpSpPr>
        <p:sp>
          <p:nvSpPr>
            <p:cNvPr id="22" name="เมฆ 21"/>
            <p:cNvSpPr/>
            <p:nvPr/>
          </p:nvSpPr>
          <p:spPr>
            <a:xfrm rot="2016124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7843">
              <a:off x="-8675" y="4035585"/>
              <a:ext cx="415932" cy="446516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3" y="3939902"/>
              <a:ext cx="956993" cy="103013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rot="17575977">
              <a:off x="857876" y="4710868"/>
              <a:ext cx="290462" cy="322818"/>
            </a:xfrm>
            <a:prstGeom prst="rect">
              <a:avLst/>
            </a:prstGeom>
          </p:spPr>
        </p:pic>
      </p:grpSp>
      <p:pic>
        <p:nvPicPr>
          <p:cNvPr id="26" name="รูปภาพ 2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7575977">
            <a:off x="10660529" y="83707"/>
            <a:ext cx="272689" cy="3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3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907" y="87741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8587484" y="96259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3" name="กลุ่ม 62"/>
          <p:cNvGrpSpPr/>
          <p:nvPr userDrawn="1"/>
        </p:nvGrpSpPr>
        <p:grpSpPr>
          <a:xfrm>
            <a:off x="-540219" y="5988729"/>
            <a:ext cx="13038619" cy="3208919"/>
            <a:chOff x="-405164" y="4491545"/>
            <a:chExt cx="9778964" cy="2406689"/>
          </a:xfrm>
          <a:effectLst>
            <a:outerShdw blurRad="63500" sx="101000" sy="101000" algn="ctr" rotWithShape="0">
              <a:schemeClr val="accent4">
                <a:alpha val="40000"/>
              </a:schemeClr>
            </a:outerShdw>
          </a:effectLst>
        </p:grpSpPr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273">
              <a:off x="519787" y="4519318"/>
              <a:ext cx="327561" cy="381162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475">
              <a:off x="4253625" y="4491545"/>
              <a:ext cx="353156" cy="568121"/>
            </a:xfrm>
            <a:prstGeom prst="rect">
              <a:avLst/>
            </a:prstGeom>
          </p:spPr>
        </p:pic>
        <p:sp>
          <p:nvSpPr>
            <p:cNvPr id="66" name="เมฆ 65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เมฆ 6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3014">
              <a:off x="6644722" y="4629646"/>
              <a:ext cx="406691" cy="561621"/>
            </a:xfrm>
            <a:prstGeom prst="rect">
              <a:avLst/>
            </a:prstGeom>
          </p:spPr>
        </p:pic>
        <p:sp>
          <p:nvSpPr>
            <p:cNvPr id="69" name="เมฆ 6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เมฆ 69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199845" y="4672233"/>
              <a:ext cx="279890" cy="311068"/>
            </a:xfrm>
            <a:prstGeom prst="rect">
              <a:avLst/>
            </a:prstGeom>
          </p:spPr>
        </p:pic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grpSp>
        <p:nvGrpSpPr>
          <p:cNvPr id="76" name="กลุ่ม 75"/>
          <p:cNvGrpSpPr/>
          <p:nvPr userDrawn="1"/>
        </p:nvGrpSpPr>
        <p:grpSpPr>
          <a:xfrm>
            <a:off x="-1902113" y="-1598942"/>
            <a:ext cx="4005304" cy="3384020"/>
            <a:chOff x="-1426585" y="-1199208"/>
            <a:chExt cx="3003978" cy="2538015"/>
          </a:xfrm>
        </p:grpSpPr>
        <p:sp>
          <p:nvSpPr>
            <p:cNvPr id="77" name="เมฆ 76"/>
            <p:cNvSpPr/>
            <p:nvPr/>
          </p:nvSpPr>
          <p:spPr>
            <a:xfrm rot="9276667">
              <a:off x="-1426585" y="-11992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2432">
              <a:off x="-117159" y="-16108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67458" y="1027739"/>
              <a:ext cx="279890" cy="311068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" y="12303"/>
              <a:ext cx="207247" cy="222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49049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7" name="เมฆ 56"/>
          <p:cNvSpPr/>
          <p:nvPr userDrawn="1"/>
        </p:nvSpPr>
        <p:spPr>
          <a:xfrm rot="14044977">
            <a:off x="10151288" y="-1629121"/>
            <a:ext cx="4005304" cy="296204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431372" y="52036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9" name="กลุ่ม 68"/>
          <p:cNvGrpSpPr/>
          <p:nvPr userDrawn="1"/>
        </p:nvGrpSpPr>
        <p:grpSpPr>
          <a:xfrm>
            <a:off x="-540219" y="6066424"/>
            <a:ext cx="13038619" cy="3131223"/>
            <a:chOff x="-405164" y="4549817"/>
            <a:chExt cx="9778964" cy="2348417"/>
          </a:xfrm>
          <a:effectLst>
            <a:outerShdw blurRad="50800" dist="12700" dir="16200000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581">
              <a:off x="1690900" y="4549817"/>
              <a:ext cx="310808" cy="499996"/>
            </a:xfrm>
            <a:prstGeom prst="rect">
              <a:avLst/>
            </a:prstGeom>
          </p:spPr>
        </p:pic>
        <p:sp>
          <p:nvSpPr>
            <p:cNvPr id="72" name="เมฆ 71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>
              <a:off x="6615960" y="4637797"/>
              <a:ext cx="379045" cy="523443"/>
            </a:xfrm>
            <a:prstGeom prst="rect">
              <a:avLst/>
            </a:prstGeom>
          </p:spPr>
        </p:pic>
        <p:sp>
          <p:nvSpPr>
            <p:cNvPr id="74" name="เมฆ 73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405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76" name="เมฆ 75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7" name="รูปภาพ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1" name="รูปภาพ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sp>
        <p:nvSpPr>
          <p:cNvPr id="83" name="ตัวแทนแผนภูมิ 82"/>
          <p:cNvSpPr>
            <a:spLocks noGrp="1"/>
          </p:cNvSpPr>
          <p:nvPr>
            <p:ph type="chart" sz="quarter" idx="13"/>
          </p:nvPr>
        </p:nvSpPr>
        <p:spPr>
          <a:xfrm>
            <a:off x="746678" y="1736872"/>
            <a:ext cx="5389033" cy="404918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pic>
        <p:nvPicPr>
          <p:cNvPr id="84" name="รูปภาพ 8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59" y="352038"/>
            <a:ext cx="1577872" cy="1196129"/>
          </a:xfrm>
          <a:prstGeom prst="rect">
            <a:avLst/>
          </a:prstGeom>
        </p:spPr>
      </p:pic>
      <p:sp>
        <p:nvSpPr>
          <p:cNvPr id="85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885744" y="1891083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DAA2B6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6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7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885744" y="3316842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8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885744" y="4121705"/>
            <a:ext cx="4366872" cy="459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89" name="ตัวแทนข้อความ 3"/>
          <p:cNvSpPr>
            <a:spLocks noGrp="1"/>
          </p:cNvSpPr>
          <p:nvPr>
            <p:ph type="body" sz="half" idx="17"/>
          </p:nvPr>
        </p:nvSpPr>
        <p:spPr>
          <a:xfrm>
            <a:off x="6890540" y="4677141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90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6890540" y="5482003"/>
            <a:ext cx="4366872" cy="446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077516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7776" y="645743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240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72864" y="-2002655"/>
            <a:ext cx="2900781" cy="4005304"/>
            <a:chOff x="-1104648" y="-1501991"/>
            <a:chExt cx="2175586" cy="3003978"/>
          </a:xfrm>
        </p:grpSpPr>
        <p:sp>
          <p:nvSpPr>
            <p:cNvPr id="63" name="เมฆ 62"/>
            <p:cNvSpPr/>
            <p:nvPr/>
          </p:nvSpPr>
          <p:spPr>
            <a:xfrm rot="18571014" flipH="1">
              <a:off x="-1518844" y="-1087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64" name="กลุ่ม 63"/>
            <p:cNvGrpSpPr/>
            <p:nvPr/>
          </p:nvGrpSpPr>
          <p:grpSpPr>
            <a:xfrm>
              <a:off x="48876" y="38133"/>
              <a:ext cx="772571" cy="749629"/>
              <a:chOff x="48876" y="38133"/>
              <a:chExt cx="772571" cy="749629"/>
            </a:xfrm>
          </p:grpSpPr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81959">
                <a:off x="48876" y="382501"/>
                <a:ext cx="380700" cy="405261"/>
              </a:xfrm>
              <a:prstGeom prst="rect">
                <a:avLst/>
              </a:prstGeom>
            </p:spPr>
          </p:pic>
          <p:pic>
            <p:nvPicPr>
              <p:cNvPr id="66" name="รูปภาพ 6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30985" y="38133"/>
                <a:ext cx="290462" cy="322818"/>
              </a:xfrm>
              <a:prstGeom prst="rect">
                <a:avLst/>
              </a:prstGeom>
            </p:spPr>
          </p:pic>
        </p:grpSp>
      </p:grpSp>
      <p:grpSp>
        <p:nvGrpSpPr>
          <p:cNvPr id="67" name="กลุ่ม 66"/>
          <p:cNvGrpSpPr/>
          <p:nvPr userDrawn="1"/>
        </p:nvGrpSpPr>
        <p:grpSpPr>
          <a:xfrm>
            <a:off x="11184567" y="4765219"/>
            <a:ext cx="2900781" cy="4005304"/>
            <a:chOff x="8388424" y="3573914"/>
            <a:chExt cx="2175586" cy="3003978"/>
          </a:xfrm>
        </p:grpSpPr>
        <p:sp>
          <p:nvSpPr>
            <p:cNvPr id="68" name="เมฆ 67"/>
            <p:cNvSpPr/>
            <p:nvPr/>
          </p:nvSpPr>
          <p:spPr>
            <a:xfrm rot="18571014" flipH="1">
              <a:off x="7974228" y="398811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8802115" y="4521690"/>
              <a:ext cx="227780" cy="244529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511653" y="4765304"/>
              <a:ext cx="290462" cy="32281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9908537" y="-1504431"/>
            <a:ext cx="4005304" cy="3007051"/>
            <a:chOff x="7431403" y="-1128323"/>
            <a:chExt cx="3003978" cy="2255288"/>
          </a:xfrm>
        </p:grpSpPr>
        <p:grpSp>
          <p:nvGrpSpPr>
            <p:cNvPr id="72" name="กลุ่ม 71"/>
            <p:cNvGrpSpPr/>
            <p:nvPr/>
          </p:nvGrpSpPr>
          <p:grpSpPr>
            <a:xfrm>
              <a:off x="7431403" y="-1128323"/>
              <a:ext cx="3003978" cy="2255288"/>
              <a:chOff x="7538590" y="-1209733"/>
              <a:chExt cx="3003978" cy="2255288"/>
            </a:xfrm>
          </p:grpSpPr>
          <p:sp>
            <p:nvSpPr>
              <p:cNvPr id="75" name="เมฆ 74"/>
              <p:cNvSpPr/>
              <p:nvPr/>
            </p:nvSpPr>
            <p:spPr>
              <a:xfrm rot="12718345" flipH="1">
                <a:off x="7538590" y="-120973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76" name="รูปภาพ 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8001280" y="-45931"/>
                <a:ext cx="1088830" cy="1094141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</p:pic>
        </p:grp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7969721" y="88700"/>
              <a:ext cx="227780" cy="244529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81959">
              <a:off x="8874659" y="847094"/>
              <a:ext cx="221840" cy="236152"/>
            </a:xfrm>
            <a:prstGeom prst="rect">
              <a:avLst/>
            </a:prstGeom>
          </p:spPr>
        </p:pic>
      </p:grpSp>
      <p:sp>
        <p:nvSpPr>
          <p:cNvPr id="77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78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6201391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071241" y="262388"/>
            <a:ext cx="5540073" cy="5515257"/>
            <a:chOff x="4553429" y="196789"/>
            <a:chExt cx="4155055" cy="4136443"/>
          </a:xfrm>
        </p:grpSpPr>
        <p:grpSp>
          <p:nvGrpSpPr>
            <p:cNvPr id="58" name="กลุ่ม 57"/>
            <p:cNvGrpSpPr/>
            <p:nvPr/>
          </p:nvGrpSpPr>
          <p:grpSpPr>
            <a:xfrm>
              <a:off x="4553429" y="1257869"/>
              <a:ext cx="4155055" cy="3075363"/>
              <a:chOff x="4100154" y="1257869"/>
              <a:chExt cx="4155055" cy="3186089"/>
            </a:xfrm>
          </p:grpSpPr>
          <p:sp>
            <p:nvSpPr>
              <p:cNvPr id="60" name="รูปแบบอิสระ 59"/>
              <p:cNvSpPr/>
              <p:nvPr/>
            </p:nvSpPr>
            <p:spPr>
              <a:xfrm>
                <a:off x="4303283" y="1357254"/>
                <a:ext cx="3951926" cy="3086704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61" name="รูปแบบอิสระ 60"/>
              <p:cNvSpPr/>
              <p:nvPr/>
            </p:nvSpPr>
            <p:spPr>
              <a:xfrm>
                <a:off x="4100154" y="1257869"/>
                <a:ext cx="4051049" cy="3075362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7471741" y="196789"/>
              <a:ext cx="1132861" cy="1598420"/>
            </a:xfrm>
            <a:prstGeom prst="rect">
              <a:avLst/>
            </a:prstGeom>
          </p:spPr>
        </p:pic>
      </p:grpSp>
      <p:grpSp>
        <p:nvGrpSpPr>
          <p:cNvPr id="62" name="กลุ่ม 61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63" name="วงรี 62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วงรี 64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วงรี 65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7" name="กลุ่ม 66"/>
          <p:cNvGrpSpPr/>
          <p:nvPr userDrawn="1"/>
        </p:nvGrpSpPr>
        <p:grpSpPr>
          <a:xfrm>
            <a:off x="605616" y="1419631"/>
            <a:ext cx="5162501" cy="4985700"/>
            <a:chOff x="454211" y="1064723"/>
            <a:chExt cx="3871876" cy="3739275"/>
          </a:xfrm>
        </p:grpSpPr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11" y="1064723"/>
              <a:ext cx="3871876" cy="3739275"/>
            </a:xfrm>
            <a:prstGeom prst="rect">
              <a:avLst/>
            </a:prstGeom>
          </p:spPr>
        </p:pic>
        <p:sp>
          <p:nvSpPr>
            <p:cNvPr id="69" name="วงรี 68"/>
            <p:cNvSpPr/>
            <p:nvPr/>
          </p:nvSpPr>
          <p:spPr>
            <a:xfrm>
              <a:off x="847896" y="1461210"/>
              <a:ext cx="3041368" cy="29028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0" name="กลุ่ม 69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71" name="เมฆ 70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74" name="กลุ่ม 73"/>
          <p:cNvGrpSpPr/>
          <p:nvPr userDrawn="1"/>
        </p:nvGrpSpPr>
        <p:grpSpPr>
          <a:xfrm>
            <a:off x="-1404669" y="-1777268"/>
            <a:ext cx="3235280" cy="4005304"/>
            <a:chOff x="-1053502" y="-1332951"/>
            <a:chExt cx="2426460" cy="3003978"/>
          </a:xfrm>
        </p:grpSpPr>
        <p:sp>
          <p:nvSpPr>
            <p:cNvPr id="75" name="เมฆ 74"/>
            <p:cNvSpPr/>
            <p:nvPr/>
          </p:nvSpPr>
          <p:spPr>
            <a:xfrm rot="7546496" flipH="1">
              <a:off x="-1467698" y="-91875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281473" y="166384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91" y="34719"/>
              <a:ext cx="344876" cy="370235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9" y="704071"/>
              <a:ext cx="152400" cy="169377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5600" y="39929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80" name="ตัวแทนรูปภาพ 79"/>
          <p:cNvSpPr>
            <a:spLocks noGrp="1"/>
          </p:cNvSpPr>
          <p:nvPr>
            <p:ph type="pic" sz="quarter" idx="13"/>
          </p:nvPr>
        </p:nvSpPr>
        <p:spPr>
          <a:xfrm>
            <a:off x="1101184" y="1947333"/>
            <a:ext cx="4084501" cy="3871384"/>
          </a:xfrm>
          <a:prstGeom prst="ellips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17114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77515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70247" y="15752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2161644" y="-1331727"/>
            <a:ext cx="4005304" cy="2900781"/>
            <a:chOff x="-1621233" y="-99879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8811681">
              <a:off x="-1621233" y="-998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429109" y="112817"/>
              <a:ext cx="340212" cy="362161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7" y="581369"/>
              <a:ext cx="224409" cy="249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50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กลุ่ม 91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93" name="สี่เหลี่ยมผืนผ้า 92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4" name="กลุ่ม 93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5" name="กลุ่ม 94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109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กลุ่ม 95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97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0" name="กลุ่ม 129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0" name="บวก 7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บวก 8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บวก 8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บวก 8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5" name="วงรี 8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6" name="วงรี 8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ามเหลี่ยมหน้าจั่ว 8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สามเหลี่ยมหน้าจั่ว 8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สามเหลี่ยมหน้าจั่ว 8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สามเหลี่ยมหน้าจั่ว 8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4" name="กลุ่ม 143"/>
          <p:cNvGrpSpPr/>
          <p:nvPr userDrawn="1"/>
        </p:nvGrpSpPr>
        <p:grpSpPr>
          <a:xfrm>
            <a:off x="8618771" y="68627"/>
            <a:ext cx="3015709" cy="600000"/>
            <a:chOff x="3289945" y="3405879"/>
            <a:chExt cx="2261782" cy="450000"/>
          </a:xfrm>
        </p:grpSpPr>
        <p:sp>
          <p:nvSpPr>
            <p:cNvPr id="145" name="วงรี 1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7" name="วงรี 1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9" name="กลุ่ม 148"/>
          <p:cNvGrpSpPr/>
          <p:nvPr userDrawn="1"/>
        </p:nvGrpSpPr>
        <p:grpSpPr>
          <a:xfrm>
            <a:off x="9608752" y="4039911"/>
            <a:ext cx="4005304" cy="4633580"/>
            <a:chOff x="7206564" y="3029932"/>
            <a:chExt cx="3003978" cy="3475185"/>
          </a:xfrm>
        </p:grpSpPr>
        <p:pic>
          <p:nvPicPr>
            <p:cNvPr id="150" name="รูปภาพ 1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51" y="3029932"/>
              <a:ext cx="1627664" cy="1846073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sp>
          <p:nvSpPr>
            <p:cNvPr id="151" name="เมฆ 150"/>
            <p:cNvSpPr/>
            <p:nvPr/>
          </p:nvSpPr>
          <p:spPr>
            <a:xfrm rot="20279911">
              <a:off x="7206564" y="432953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2" name="รูปภาพ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646338" y="4391917"/>
              <a:ext cx="380089" cy="404611"/>
            </a:xfrm>
            <a:prstGeom prst="rect">
              <a:avLst/>
            </a:prstGeom>
          </p:spPr>
        </p:pic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087453" y="4786043"/>
              <a:ext cx="250890" cy="269338"/>
            </a:xfrm>
            <a:prstGeom prst="rect">
              <a:avLst/>
            </a:prstGeom>
          </p:spPr>
        </p:pic>
      </p:grpSp>
      <p:grpSp>
        <p:nvGrpSpPr>
          <p:cNvPr id="154" name="กลุ่ม 153"/>
          <p:cNvGrpSpPr/>
          <p:nvPr userDrawn="1"/>
        </p:nvGrpSpPr>
        <p:grpSpPr>
          <a:xfrm>
            <a:off x="-1834552" y="5072712"/>
            <a:ext cx="4005304" cy="3268891"/>
            <a:chOff x="-1375914" y="3804533"/>
            <a:chExt cx="3003978" cy="2451668"/>
          </a:xfrm>
        </p:grpSpPr>
        <p:grpSp>
          <p:nvGrpSpPr>
            <p:cNvPr id="155" name="กลุ่ม 154"/>
            <p:cNvGrpSpPr/>
            <p:nvPr/>
          </p:nvGrpSpPr>
          <p:grpSpPr>
            <a:xfrm rot="179820" flipH="1">
              <a:off x="-1375914" y="4080615"/>
              <a:ext cx="3003978" cy="2175586"/>
              <a:chOff x="7569120" y="4314392"/>
              <a:chExt cx="3003978" cy="2175586"/>
            </a:xfr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grpSpPr>
          <p:sp>
            <p:nvSpPr>
              <p:cNvPr id="157" name="เมฆ 156"/>
              <p:cNvSpPr/>
              <p:nvPr/>
            </p:nvSpPr>
            <p:spPr>
              <a:xfrm rot="20459731">
                <a:off x="7569120" y="4314392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58" name="รูปภาพ 1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099" y="4448921"/>
                <a:ext cx="282531" cy="300759"/>
              </a:xfrm>
              <a:prstGeom prst="rect">
                <a:avLst/>
              </a:prstGeom>
            </p:spPr>
          </p:pic>
          <p:pic>
            <p:nvPicPr>
              <p:cNvPr id="159" name="รูปภาพ 15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9804" y="5053156"/>
                <a:ext cx="250890" cy="269338"/>
              </a:xfrm>
              <a:prstGeom prst="rect">
                <a:avLst/>
              </a:prstGeom>
            </p:spPr>
          </p:pic>
        </p:grpSp>
        <p:pic>
          <p:nvPicPr>
            <p:cNvPr id="156" name="รูปภาพ 1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5" y="380453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60" name="กลุ่ม 159"/>
          <p:cNvGrpSpPr/>
          <p:nvPr userDrawn="1"/>
        </p:nvGrpSpPr>
        <p:grpSpPr>
          <a:xfrm>
            <a:off x="-1447992" y="-1450391"/>
            <a:ext cx="4533125" cy="2900781"/>
            <a:chOff x="-1085994" y="-1087793"/>
            <a:chExt cx="3399844" cy="2175586"/>
          </a:xfrm>
        </p:grpSpPr>
        <p:grpSp>
          <p:nvGrpSpPr>
            <p:cNvPr id="161" name="กลุ่ม 160"/>
            <p:cNvGrpSpPr/>
            <p:nvPr/>
          </p:nvGrpSpPr>
          <p:grpSpPr>
            <a:xfrm>
              <a:off x="-1085994" y="-1087793"/>
              <a:ext cx="3003978" cy="2175586"/>
              <a:chOff x="-1085994" y="-1087793"/>
              <a:chExt cx="3003978" cy="2175586"/>
            </a:xfrm>
          </p:grpSpPr>
          <p:sp>
            <p:nvSpPr>
              <p:cNvPr id="163" name="เมฆ 162"/>
              <p:cNvSpPr/>
              <p:nvPr/>
            </p:nvSpPr>
            <p:spPr>
              <a:xfrm rot="20459731">
                <a:off x="-1085994" y="-108779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64" name="รูปภาพ 1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075" y="640864"/>
                <a:ext cx="250890" cy="269338"/>
              </a:xfrm>
              <a:prstGeom prst="rect">
                <a:avLst/>
              </a:prstGeom>
            </p:spPr>
          </p:pic>
          <p:pic>
            <p:nvPicPr>
              <p:cNvPr id="165" name="รูปภาพ 16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90898" y="139832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62" name="รูปภาพ 1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99" y="102860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</p:grpSp>
      <p:sp>
        <p:nvSpPr>
          <p:cNvPr id="166" name="ชื่อเรื่อง 1"/>
          <p:cNvSpPr>
            <a:spLocks noGrp="1"/>
          </p:cNvSpPr>
          <p:nvPr>
            <p:ph type="ctrTitle"/>
          </p:nvPr>
        </p:nvSpPr>
        <p:spPr>
          <a:xfrm>
            <a:off x="2080436" y="3418772"/>
            <a:ext cx="7567961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16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1462463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317472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0612" y="656659"/>
            <a:ext cx="1014582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20328" y="5665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643599" y="5619260"/>
            <a:ext cx="4005304" cy="2900781"/>
            <a:chOff x="-1232699" y="421444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631747" flipH="1">
              <a:off x="-1232699" y="421444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267219" y="442608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28818" y="4926409"/>
              <a:ext cx="139969" cy="155561"/>
            </a:xfrm>
            <a:prstGeom prst="rect">
              <a:avLst/>
            </a:prstGeom>
          </p:spPr>
        </p:pic>
      </p:grpSp>
      <p:sp>
        <p:nvSpPr>
          <p:cNvPr id="66" name="วงรี 65"/>
          <p:cNvSpPr/>
          <p:nvPr userDrawn="1"/>
        </p:nvSpPr>
        <p:spPr>
          <a:xfrm>
            <a:off x="11525419" y="5339062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7" name="วงรี 66"/>
          <p:cNvSpPr/>
          <p:nvPr userDrawn="1"/>
        </p:nvSpPr>
        <p:spPr>
          <a:xfrm>
            <a:off x="11621429" y="5125173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8" name="วงรี 67"/>
          <p:cNvSpPr/>
          <p:nvPr userDrawn="1"/>
        </p:nvSpPr>
        <p:spPr>
          <a:xfrm>
            <a:off x="11467067" y="4902062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9" name="วงรี 68"/>
          <p:cNvSpPr/>
          <p:nvPr userDrawn="1"/>
        </p:nvSpPr>
        <p:spPr>
          <a:xfrm flipH="1">
            <a:off x="11184565" y="5881379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0" name="วงรี 69"/>
          <p:cNvSpPr/>
          <p:nvPr userDrawn="1"/>
        </p:nvSpPr>
        <p:spPr>
          <a:xfrm flipH="1">
            <a:off x="11088555" y="5667490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1" name="วงรี 70"/>
          <p:cNvSpPr/>
          <p:nvPr userDrawn="1"/>
        </p:nvSpPr>
        <p:spPr>
          <a:xfrm flipH="1">
            <a:off x="11242917" y="5444379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2" name="กลุ่ม 71"/>
          <p:cNvGrpSpPr/>
          <p:nvPr userDrawn="1"/>
        </p:nvGrpSpPr>
        <p:grpSpPr>
          <a:xfrm>
            <a:off x="10264921" y="5511865"/>
            <a:ext cx="4005304" cy="3101032"/>
            <a:chOff x="7698691" y="4133899"/>
            <a:chExt cx="3003978" cy="2325774"/>
          </a:xfrm>
        </p:grpSpPr>
        <p:sp>
          <p:nvSpPr>
            <p:cNvPr id="73" name="เมฆ 72"/>
            <p:cNvSpPr/>
            <p:nvPr/>
          </p:nvSpPr>
          <p:spPr>
            <a:xfrm rot="19399497" flipH="1">
              <a:off x="7698691" y="428408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8774" y="4133899"/>
              <a:ext cx="956993" cy="1030139"/>
            </a:xfrm>
            <a:prstGeom prst="rect">
              <a:avLst/>
            </a:prstGeom>
          </p:spPr>
        </p:pic>
      </p:grpSp>
      <p:grpSp>
        <p:nvGrpSpPr>
          <p:cNvPr id="75" name="กลุ่ม 74"/>
          <p:cNvGrpSpPr/>
          <p:nvPr userDrawn="1"/>
        </p:nvGrpSpPr>
        <p:grpSpPr>
          <a:xfrm>
            <a:off x="10194989" y="-1564486"/>
            <a:ext cx="4005304" cy="3325172"/>
            <a:chOff x="7646242" y="-1173366"/>
            <a:chExt cx="3003978" cy="2493879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7646242" y="-1173366"/>
              <a:ext cx="3003978" cy="2175586"/>
              <a:chOff x="7646242" y="-1173366"/>
              <a:chExt cx="3003978" cy="2175586"/>
            </a:xfrm>
          </p:grpSpPr>
          <p:sp>
            <p:nvSpPr>
              <p:cNvPr id="79" name="เมฆ 78"/>
              <p:cNvSpPr/>
              <p:nvPr/>
            </p:nvSpPr>
            <p:spPr>
              <a:xfrm rot="12665460" flipH="1">
                <a:off x="7646242" y="-1173366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80" name="รูปภาพ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99349">
                <a:off x="8820472" y="66491"/>
                <a:ext cx="229657" cy="246544"/>
              </a:xfrm>
              <a:prstGeom prst="rect">
                <a:avLst/>
              </a:prstGeom>
            </p:spPr>
          </p:pic>
          <p:pic>
            <p:nvPicPr>
              <p:cNvPr id="81" name="รูปภาพ 8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7669898" y="404338"/>
                <a:ext cx="152400" cy="169377"/>
              </a:xfrm>
              <a:prstGeom prst="rect">
                <a:avLst/>
              </a:prstGeom>
            </p:spPr>
          </p:pic>
        </p:grpSp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30425"/>
              <a:ext cx="1225696" cy="929157"/>
            </a:xfrm>
            <a:prstGeom prst="rect">
              <a:avLst/>
            </a:prstGeom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0593">
              <a:off x="8676195" y="1028818"/>
              <a:ext cx="274017" cy="291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390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968" y="6157387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2" name="รูปแบบอิสระ 61"/>
          <p:cNvSpPr/>
          <p:nvPr userDrawn="1"/>
        </p:nvSpPr>
        <p:spPr>
          <a:xfrm>
            <a:off x="6370466" y="1776965"/>
            <a:ext cx="4801687" cy="3557176"/>
          </a:xfrm>
          <a:custGeom>
            <a:avLst/>
            <a:gdLst>
              <a:gd name="connsiteX0" fmla="*/ 408795 w 1623177"/>
              <a:gd name="connsiteY0" fmla="*/ 1456766 h 1482940"/>
              <a:gd name="connsiteX1" fmla="*/ 20868 w 1623177"/>
              <a:gd name="connsiteY1" fmla="*/ 1041130 h 1482940"/>
              <a:gd name="connsiteX2" fmla="*/ 131704 w 1623177"/>
              <a:gd name="connsiteY2" fmla="*/ 265275 h 1482940"/>
              <a:gd name="connsiteX3" fmla="*/ 796722 w 1623177"/>
              <a:gd name="connsiteY3" fmla="*/ 2039 h 1482940"/>
              <a:gd name="connsiteX4" fmla="*/ 1558722 w 1623177"/>
              <a:gd name="connsiteY4" fmla="*/ 376111 h 1482940"/>
              <a:gd name="connsiteX5" fmla="*/ 1447886 w 1623177"/>
              <a:gd name="connsiteY5" fmla="*/ 1318221 h 1482940"/>
              <a:gd name="connsiteX6" fmla="*/ 408795 w 1623177"/>
              <a:gd name="connsiteY6" fmla="*/ 1456766 h 14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177" h="1482940">
                <a:moveTo>
                  <a:pt x="408795" y="1456766"/>
                </a:moveTo>
                <a:cubicBezTo>
                  <a:pt x="170959" y="1410584"/>
                  <a:pt x="67050" y="1239712"/>
                  <a:pt x="20868" y="1041130"/>
                </a:cubicBezTo>
                <a:cubicBezTo>
                  <a:pt x="-25314" y="842548"/>
                  <a:pt x="2395" y="438457"/>
                  <a:pt x="131704" y="265275"/>
                </a:cubicBezTo>
                <a:cubicBezTo>
                  <a:pt x="261013" y="92093"/>
                  <a:pt x="558886" y="-16434"/>
                  <a:pt x="796722" y="2039"/>
                </a:cubicBezTo>
                <a:cubicBezTo>
                  <a:pt x="1034558" y="20512"/>
                  <a:pt x="1450195" y="156747"/>
                  <a:pt x="1558722" y="376111"/>
                </a:cubicBezTo>
                <a:cubicBezTo>
                  <a:pt x="1667249" y="595475"/>
                  <a:pt x="1644159" y="1131185"/>
                  <a:pt x="1447886" y="1318221"/>
                </a:cubicBezTo>
                <a:cubicBezTo>
                  <a:pt x="1251613" y="1505257"/>
                  <a:pt x="646631" y="1502948"/>
                  <a:pt x="408795" y="1456766"/>
                </a:cubicBezTo>
                <a:close/>
              </a:path>
            </a:pathLst>
          </a:cu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3" name="Google Shape;4631;p79"/>
          <p:cNvGrpSpPr/>
          <p:nvPr userDrawn="1"/>
        </p:nvGrpSpPr>
        <p:grpSpPr>
          <a:xfrm>
            <a:off x="1099114" y="1908603"/>
            <a:ext cx="4358524" cy="3458721"/>
            <a:chOff x="4147875" y="986011"/>
            <a:chExt cx="3842140" cy="3019074"/>
          </a:xfrm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grpSpPr>
        <p:sp>
          <p:nvSpPr>
            <p:cNvPr id="64" name="Google Shape;4633;p79"/>
            <p:cNvSpPr/>
            <p:nvPr/>
          </p:nvSpPr>
          <p:spPr>
            <a:xfrm>
              <a:off x="5602961" y="3553821"/>
              <a:ext cx="928770" cy="386339"/>
            </a:xfrm>
            <a:custGeom>
              <a:avLst/>
              <a:gdLst>
                <a:gd name="connsiteX0" fmla="*/ 1507 w 10193"/>
                <a:gd name="connsiteY0" fmla="*/ 0 h 11364"/>
                <a:gd name="connsiteX1" fmla="*/ 0 w 10193"/>
                <a:gd name="connsiteY1" fmla="*/ 11364 h 11364"/>
                <a:gd name="connsiteX2" fmla="*/ 10193 w 10193"/>
                <a:gd name="connsiteY2" fmla="*/ 5622 h 11364"/>
                <a:gd name="connsiteX3" fmla="*/ 9460 w 10193"/>
                <a:gd name="connsiteY3" fmla="*/ 0 h 11364"/>
                <a:gd name="connsiteX4" fmla="*/ 1507 w 10193"/>
                <a:gd name="connsiteY4" fmla="*/ 0 h 11364"/>
                <a:gd name="connsiteX0" fmla="*/ 1507 w 10930"/>
                <a:gd name="connsiteY0" fmla="*/ 0 h 11857"/>
                <a:gd name="connsiteX1" fmla="*/ 0 w 10930"/>
                <a:gd name="connsiteY1" fmla="*/ 11364 h 11857"/>
                <a:gd name="connsiteX2" fmla="*/ 10930 w 10930"/>
                <a:gd name="connsiteY2" fmla="*/ 11466 h 11857"/>
                <a:gd name="connsiteX3" fmla="*/ 9460 w 10930"/>
                <a:gd name="connsiteY3" fmla="*/ 0 h 11857"/>
                <a:gd name="connsiteX4" fmla="*/ 1507 w 10930"/>
                <a:gd name="connsiteY4" fmla="*/ 0 h 11857"/>
                <a:gd name="connsiteX0" fmla="*/ 1507 w 10930"/>
                <a:gd name="connsiteY0" fmla="*/ 0 h 11474"/>
                <a:gd name="connsiteX1" fmla="*/ 0 w 10930"/>
                <a:gd name="connsiteY1" fmla="*/ 11364 h 11474"/>
                <a:gd name="connsiteX2" fmla="*/ 10930 w 10930"/>
                <a:gd name="connsiteY2" fmla="*/ 11466 h 11474"/>
                <a:gd name="connsiteX3" fmla="*/ 9460 w 10930"/>
                <a:gd name="connsiteY3" fmla="*/ 0 h 11474"/>
                <a:gd name="connsiteX4" fmla="*/ 1507 w 10930"/>
                <a:gd name="connsiteY4" fmla="*/ 0 h 11474"/>
                <a:gd name="connsiteX0" fmla="*/ 1507 w 10930"/>
                <a:gd name="connsiteY0" fmla="*/ 0 h 11527"/>
                <a:gd name="connsiteX1" fmla="*/ 0 w 10930"/>
                <a:gd name="connsiteY1" fmla="*/ 11364 h 11527"/>
                <a:gd name="connsiteX2" fmla="*/ 10930 w 10930"/>
                <a:gd name="connsiteY2" fmla="*/ 11466 h 11527"/>
                <a:gd name="connsiteX3" fmla="*/ 9460 w 10930"/>
                <a:gd name="connsiteY3" fmla="*/ 0 h 11527"/>
                <a:gd name="connsiteX4" fmla="*/ 1507 w 10930"/>
                <a:gd name="connsiteY4" fmla="*/ 0 h 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0" h="11527" extrusionOk="0">
                  <a:moveTo>
                    <a:pt x="1507" y="0"/>
                  </a:moveTo>
                  <a:lnTo>
                    <a:pt x="0" y="11364"/>
                  </a:lnTo>
                  <a:cubicBezTo>
                    <a:pt x="3411" y="11469"/>
                    <a:pt x="7558" y="11611"/>
                    <a:pt x="10930" y="11466"/>
                  </a:cubicBezTo>
                  <a:cubicBezTo>
                    <a:pt x="10686" y="9592"/>
                    <a:pt x="9704" y="1874"/>
                    <a:pt x="9460" y="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Google Shape;4634;p79"/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Google Shape;4635;p79"/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Google Shape;4636;p79"/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Google Shape;4637;p79"/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Google Shape;4638;p79"/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4" name="กลุ่ม 83"/>
          <p:cNvGrpSpPr/>
          <p:nvPr userDrawn="1"/>
        </p:nvGrpSpPr>
        <p:grpSpPr>
          <a:xfrm>
            <a:off x="10246641" y="5581368"/>
            <a:ext cx="4005304" cy="2900781"/>
            <a:chOff x="7684981" y="4186025"/>
            <a:chExt cx="3003978" cy="2175586"/>
          </a:xfrm>
        </p:grpSpPr>
        <p:sp>
          <p:nvSpPr>
            <p:cNvPr id="85" name="เมฆ 84"/>
            <p:cNvSpPr/>
            <p:nvPr/>
          </p:nvSpPr>
          <p:spPr>
            <a:xfrm rot="19775399">
              <a:off x="7684981" y="418602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330722" y="4719203"/>
              <a:ext cx="373985" cy="398113"/>
            </a:xfrm>
            <a:prstGeom prst="rect">
              <a:avLst/>
            </a:prstGeom>
          </p:spPr>
        </p:pic>
        <p:pic>
          <p:nvPicPr>
            <p:cNvPr id="87" name="รูปภาพ 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24103" y="4523160"/>
              <a:ext cx="202448" cy="225000"/>
            </a:xfrm>
            <a:prstGeom prst="rect">
              <a:avLst/>
            </a:prstGeom>
          </p:spPr>
        </p:pic>
      </p:grpSp>
      <p:grpSp>
        <p:nvGrpSpPr>
          <p:cNvPr id="88" name="กลุ่ม 87"/>
          <p:cNvGrpSpPr/>
          <p:nvPr userDrawn="1"/>
        </p:nvGrpSpPr>
        <p:grpSpPr>
          <a:xfrm>
            <a:off x="-2002652" y="-1361655"/>
            <a:ext cx="4005304" cy="2900781"/>
            <a:chOff x="-1501989" y="-1021241"/>
            <a:chExt cx="3003978" cy="2175586"/>
          </a:xfrm>
        </p:grpSpPr>
        <p:sp>
          <p:nvSpPr>
            <p:cNvPr id="89" name="เมฆ 88"/>
            <p:cNvSpPr/>
            <p:nvPr/>
          </p:nvSpPr>
          <p:spPr>
            <a:xfrm rot="9058605">
              <a:off x="-1501989" y="-102124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40" y="50482"/>
              <a:ext cx="344876" cy="370235"/>
            </a:xfrm>
            <a:prstGeom prst="rect">
              <a:avLst/>
            </a:prstGeom>
          </p:spPr>
        </p:pic>
        <p:pic>
          <p:nvPicPr>
            <p:cNvPr id="91" name="รูปภาพ 9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75319" y="704071"/>
              <a:ext cx="152400" cy="169377"/>
            </a:xfrm>
            <a:prstGeom prst="rect">
              <a:avLst/>
            </a:prstGeom>
          </p:spPr>
        </p:pic>
      </p:grpSp>
      <p:grpSp>
        <p:nvGrpSpPr>
          <p:cNvPr id="92" name="กลุ่ม 91"/>
          <p:cNvGrpSpPr/>
          <p:nvPr userDrawn="1"/>
        </p:nvGrpSpPr>
        <p:grpSpPr>
          <a:xfrm>
            <a:off x="9700041" y="-1466565"/>
            <a:ext cx="4005304" cy="3238069"/>
            <a:chOff x="7275031" y="-1099924"/>
            <a:chExt cx="3003978" cy="2428552"/>
          </a:xfrm>
        </p:grpSpPr>
        <p:pic>
          <p:nvPicPr>
            <p:cNvPr id="93" name="รูปภาพ 9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flipH="1">
              <a:off x="8952339" y="625388"/>
              <a:ext cx="152400" cy="169377"/>
            </a:xfrm>
            <a:prstGeom prst="rect">
              <a:avLst/>
            </a:prstGeom>
          </p:spPr>
        </p:pic>
        <p:sp>
          <p:nvSpPr>
            <p:cNvPr id="94" name="เมฆ 93"/>
            <p:cNvSpPr/>
            <p:nvPr/>
          </p:nvSpPr>
          <p:spPr>
            <a:xfrm rot="12541395" flipH="1">
              <a:off x="7275031" y="-109992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5979" y="131271"/>
              <a:ext cx="253784" cy="272445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508" y="403716"/>
              <a:ext cx="1057043" cy="924912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44" name="กลุ่ม 43"/>
          <p:cNvGrpSpPr/>
          <p:nvPr userDrawn="1"/>
        </p:nvGrpSpPr>
        <p:grpSpPr>
          <a:xfrm>
            <a:off x="551316" y="860649"/>
            <a:ext cx="11085525" cy="4997409"/>
            <a:chOff x="413486" y="645485"/>
            <a:chExt cx="8314144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415465" y="287632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8207223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147565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2138890" y="115244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19630" y="345102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611560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8" name="ตัวแทนรูปภาพ 97"/>
          <p:cNvSpPr>
            <a:spLocks noGrp="1"/>
          </p:cNvSpPr>
          <p:nvPr>
            <p:ph type="pic" sz="quarter" idx="13"/>
          </p:nvPr>
        </p:nvSpPr>
        <p:spPr>
          <a:xfrm>
            <a:off x="1329267" y="2097619"/>
            <a:ext cx="3898900" cy="2216149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50128" y="2490165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4">
                    <a:lumMod val="75000"/>
                  </a:schemeClr>
                </a:solidFill>
                <a:effectLst>
                  <a:outerShdw blurRad="63500" sx="102000" sy="102000" algn="ctr" rotWithShape="0">
                    <a:schemeClr val="accent4">
                      <a:alpha val="40000"/>
                    </a:schemeClr>
                  </a:outerShdw>
                </a:effectLst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00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769725" y="3962998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604814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10222468" y="-1406939"/>
            <a:ext cx="4005304" cy="2900781"/>
            <a:chOff x="7666851" y="-1055204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2665460" flipH="1">
              <a:off x="7666851" y="-105520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224061" y="91726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48302" y="489028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862779" y="-1645995"/>
            <a:ext cx="2900781" cy="4005304"/>
            <a:chOff x="-1397084" y="-1234496"/>
            <a:chExt cx="2175586" cy="3003978"/>
          </a:xfrm>
        </p:grpSpPr>
        <p:sp>
          <p:nvSpPr>
            <p:cNvPr id="67" name="เมฆ 66"/>
            <p:cNvSpPr/>
            <p:nvPr/>
          </p:nvSpPr>
          <p:spPr>
            <a:xfrm rot="7772184" flipH="1">
              <a:off x="-1811280" y="-82030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35" y="423066"/>
              <a:ext cx="344876" cy="370235"/>
            </a:xfrm>
            <a:prstGeom prst="rect">
              <a:avLst/>
            </a:prstGeom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24601" y="106867"/>
              <a:ext cx="152400" cy="169377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" y="5818417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sp>
        <p:nvSpPr>
          <p:cNvPr id="73" name="ตัวแทนเนื้อหา 3"/>
          <p:cNvSpPr>
            <a:spLocks noGrp="1"/>
          </p:cNvSpPr>
          <p:nvPr>
            <p:ph sz="half" idx="13"/>
          </p:nvPr>
        </p:nvSpPr>
        <p:spPr>
          <a:xfrm>
            <a:off x="796027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4" name="ตัวแทนเนื้อหา 3"/>
          <p:cNvSpPr>
            <a:spLocks noGrp="1"/>
          </p:cNvSpPr>
          <p:nvPr>
            <p:ph sz="half" idx="14"/>
          </p:nvPr>
        </p:nvSpPr>
        <p:spPr>
          <a:xfrm>
            <a:off x="4211099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5" name="ตัวแทนเนื้อหา 3"/>
          <p:cNvSpPr>
            <a:spLocks noGrp="1"/>
          </p:cNvSpPr>
          <p:nvPr>
            <p:ph sz="half" idx="15"/>
          </p:nvPr>
        </p:nvSpPr>
        <p:spPr>
          <a:xfrm>
            <a:off x="46193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6772422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735491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18771" y="7832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723468" y="-1726009"/>
            <a:ext cx="4005304" cy="3202933"/>
            <a:chOff x="-1292601" y="-1294507"/>
            <a:chExt cx="3003978" cy="2402200"/>
          </a:xfrm>
        </p:grpSpPr>
        <p:sp>
          <p:nvSpPr>
            <p:cNvPr id="67" name="เมฆ 66"/>
            <p:cNvSpPr/>
            <p:nvPr/>
          </p:nvSpPr>
          <p:spPr>
            <a:xfrm rot="8398626" flipH="1">
              <a:off x="-1292601" y="-129450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6950" flipH="1" flipV="1">
              <a:off x="175863" y="13552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8" y="79692"/>
              <a:ext cx="249423" cy="267763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96" y="5863402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pic>
        <p:nvPicPr>
          <p:cNvPr id="71" name="รูปภาพ 7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795725" y="5602920"/>
            <a:ext cx="269931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087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สี่เหลี่ยมผืนผ้า 5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7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กลุ่ม 5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กลุ่ม 93"/>
          <p:cNvGrpSpPr/>
          <p:nvPr userDrawn="1"/>
        </p:nvGrpSpPr>
        <p:grpSpPr>
          <a:xfrm>
            <a:off x="3525912" y="1875263"/>
            <a:ext cx="5140179" cy="2252071"/>
            <a:chOff x="2205592" y="313868"/>
            <a:chExt cx="4637366" cy="1229602"/>
          </a:xfrm>
        </p:grpSpPr>
        <p:sp>
          <p:nvSpPr>
            <p:cNvPr id="95" name="TextBox 94"/>
            <p:cNvSpPr txBox="1"/>
            <p:nvPr/>
          </p:nvSpPr>
          <p:spPr>
            <a:xfrm>
              <a:off x="2205592" y="343141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8F77AD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43621" y="313868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FFD44B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</p:grpSp>
      <p:grpSp>
        <p:nvGrpSpPr>
          <p:cNvPr id="97" name="กลุ่ม 96"/>
          <p:cNvGrpSpPr/>
          <p:nvPr userDrawn="1"/>
        </p:nvGrpSpPr>
        <p:grpSpPr>
          <a:xfrm>
            <a:off x="8366604" y="-4045709"/>
            <a:ext cx="1139859" cy="3468232"/>
            <a:chOff x="7440136" y="733697"/>
            <a:chExt cx="854894" cy="2601174"/>
          </a:xfrm>
        </p:grpSpPr>
        <p:sp>
          <p:nvSpPr>
            <p:cNvPr id="98" name="รูปแบบอิสระ 9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9" name="กลุ่ม 9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0" name="หัวใจ 9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FF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1" name="วงรี 10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FFE5E5"/>
              </a:solidFill>
              <a:ln>
                <a:noFill/>
              </a:ln>
              <a:effectLst>
                <a:innerShdw blurRad="63500" dist="190500" dir="2700000">
                  <a:srgbClr val="FFBDB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2" name="หัวใจ 10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04" name="กลุ่ม 103"/>
          <p:cNvGrpSpPr/>
          <p:nvPr userDrawn="1"/>
        </p:nvGrpSpPr>
        <p:grpSpPr>
          <a:xfrm>
            <a:off x="1826809" y="-4536476"/>
            <a:ext cx="1139859" cy="3729271"/>
            <a:chOff x="7440136" y="733697"/>
            <a:chExt cx="854894" cy="2601174"/>
          </a:xfrm>
        </p:grpSpPr>
        <p:sp>
          <p:nvSpPr>
            <p:cNvPr id="105" name="รูปแบบอิสระ 104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A8C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06" name="กลุ่ม 105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7" name="หัวใจ 106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A8C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B8D2D6"/>
              </a:solidFill>
              <a:ln>
                <a:noFill/>
              </a:ln>
              <a:effectLst>
                <a:innerShdw blurRad="63500" dist="190500" dir="2700000">
                  <a:schemeClr val="accent5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9" name="หัวใจ 108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11" name="กลุ่ม 110"/>
          <p:cNvGrpSpPr/>
          <p:nvPr userDrawn="1"/>
        </p:nvGrpSpPr>
        <p:grpSpPr>
          <a:xfrm>
            <a:off x="405609" y="56659"/>
            <a:ext cx="3015709" cy="600000"/>
            <a:chOff x="3289945" y="3405879"/>
            <a:chExt cx="2261782" cy="450000"/>
          </a:xfrm>
        </p:grpSpPr>
        <p:sp>
          <p:nvSpPr>
            <p:cNvPr id="112" name="วงรี 111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3" name="วงรี 112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4" name="วงรี 113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5" name="วงรี 114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16" name="รูปภาพ 1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38" y="2400698"/>
            <a:ext cx="1757561" cy="3889513"/>
          </a:xfrm>
          <a:prstGeom prst="rect">
            <a:avLst/>
          </a:prstGeom>
        </p:spPr>
      </p:pic>
      <p:pic>
        <p:nvPicPr>
          <p:cNvPr id="117" name="รูปภาพ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14" flipH="1">
            <a:off x="10260988" y="5090977"/>
            <a:ext cx="2023933" cy="203380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18" name="คำบรรยายภาพแบบเมฆ 1"/>
          <p:cNvSpPr/>
          <p:nvPr userDrawn="1"/>
        </p:nvSpPr>
        <p:spPr>
          <a:xfrm>
            <a:off x="2258500" y="3268809"/>
            <a:ext cx="3015937" cy="13999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260371 w 1897956"/>
              <a:gd name="connsiteY0" fmla="*/ 1025461 h 1000313"/>
              <a:gd name="connsiteX1" fmla="*/ 2232585 w 1897956"/>
              <a:gd name="connsiteY1" fmla="*/ 1053247 h 1000313"/>
              <a:gd name="connsiteX2" fmla="*/ 2204799 w 1897956"/>
              <a:gd name="connsiteY2" fmla="*/ 1025461 h 1000313"/>
              <a:gd name="connsiteX3" fmla="*/ 2232585 w 1897956"/>
              <a:gd name="connsiteY3" fmla="*/ 997675 h 1000313"/>
              <a:gd name="connsiteX4" fmla="*/ 2260371 w 1897956"/>
              <a:gd name="connsiteY4" fmla="*/ 1025461 h 1000313"/>
              <a:gd name="connsiteX0" fmla="*/ 2127283 w 1897956"/>
              <a:gd name="connsiteY0" fmla="*/ 959624 h 1000313"/>
              <a:gd name="connsiteX1" fmla="*/ 2071710 w 1897956"/>
              <a:gd name="connsiteY1" fmla="*/ 1015197 h 1000313"/>
              <a:gd name="connsiteX2" fmla="*/ 2016137 w 1897956"/>
              <a:gd name="connsiteY2" fmla="*/ 959624 h 1000313"/>
              <a:gd name="connsiteX3" fmla="*/ 2071710 w 1897956"/>
              <a:gd name="connsiteY3" fmla="*/ 904051 h 1000313"/>
              <a:gd name="connsiteX4" fmla="*/ 2127283 w 1897956"/>
              <a:gd name="connsiteY4" fmla="*/ 959624 h 1000313"/>
              <a:gd name="connsiteX0" fmla="*/ 1942762 w 1897956"/>
              <a:gd name="connsiteY0" fmla="*/ 872739 h 1000313"/>
              <a:gd name="connsiteX1" fmla="*/ 1859403 w 1897956"/>
              <a:gd name="connsiteY1" fmla="*/ 956098 h 1000313"/>
              <a:gd name="connsiteX2" fmla="*/ 1776044 w 1897956"/>
              <a:gd name="connsiteY2" fmla="*/ 872739 h 1000313"/>
              <a:gd name="connsiteX3" fmla="*/ 1859403 w 1897956"/>
              <a:gd name="connsiteY3" fmla="*/ 789380 h 1000313"/>
              <a:gd name="connsiteX4" fmla="*/ 1942762 w 1897956"/>
              <a:gd name="connsiteY4" fmla="*/ 872739 h 100031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4729 w 51485"/>
              <a:gd name="connsiteY0" fmla="*/ 26036 h 45345"/>
              <a:gd name="connsiteX1" fmla="*/ 2196 w 51485"/>
              <a:gd name="connsiteY1" fmla="*/ 25239 h 45345"/>
              <a:gd name="connsiteX2" fmla="*/ 6964 w 51485"/>
              <a:gd name="connsiteY2" fmla="*/ 34758 h 45345"/>
              <a:gd name="connsiteX3" fmla="*/ 5856 w 51485"/>
              <a:gd name="connsiteY3" fmla="*/ 35139 h 45345"/>
              <a:gd name="connsiteX4" fmla="*/ 16514 w 51485"/>
              <a:gd name="connsiteY4" fmla="*/ 38949 h 45345"/>
              <a:gd name="connsiteX5" fmla="*/ 15846 w 51485"/>
              <a:gd name="connsiteY5" fmla="*/ 37209 h 45345"/>
              <a:gd name="connsiteX6" fmla="*/ 28863 w 51485"/>
              <a:gd name="connsiteY6" fmla="*/ 34610 h 45345"/>
              <a:gd name="connsiteX7" fmla="*/ 28596 w 51485"/>
              <a:gd name="connsiteY7" fmla="*/ 36519 h 45345"/>
              <a:gd name="connsiteX8" fmla="*/ 41834 w 51485"/>
              <a:gd name="connsiteY8" fmla="*/ 15213 h 45345"/>
              <a:gd name="connsiteX9" fmla="*/ 40386 w 51485"/>
              <a:gd name="connsiteY9" fmla="*/ 17889 h 45345"/>
              <a:gd name="connsiteX10" fmla="*/ 38360 w 51485"/>
              <a:gd name="connsiteY10" fmla="*/ 5285 h 45345"/>
              <a:gd name="connsiteX11" fmla="*/ 38436 w 51485"/>
              <a:gd name="connsiteY11" fmla="*/ 6549 h 45345"/>
              <a:gd name="connsiteX12" fmla="*/ 29114 w 51485"/>
              <a:gd name="connsiteY12" fmla="*/ 3811 h 45345"/>
              <a:gd name="connsiteX13" fmla="*/ 29856 w 51485"/>
              <a:gd name="connsiteY13" fmla="*/ 2199 h 45345"/>
              <a:gd name="connsiteX14" fmla="*/ 22177 w 51485"/>
              <a:gd name="connsiteY14" fmla="*/ 4579 h 45345"/>
              <a:gd name="connsiteX15" fmla="*/ 22536 w 51485"/>
              <a:gd name="connsiteY15" fmla="*/ 3189 h 45345"/>
              <a:gd name="connsiteX16" fmla="*/ 14036 w 51485"/>
              <a:gd name="connsiteY16" fmla="*/ 5051 h 45345"/>
              <a:gd name="connsiteX17" fmla="*/ 15336 w 51485"/>
              <a:gd name="connsiteY17" fmla="*/ 6399 h 45345"/>
              <a:gd name="connsiteX18" fmla="*/ 4163 w 51485"/>
              <a:gd name="connsiteY18" fmla="*/ 15648 h 45345"/>
              <a:gd name="connsiteX19" fmla="*/ 3936 w 51485"/>
              <a:gd name="connsiteY19" fmla="*/ 14229 h 45345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6964 w 51485"/>
              <a:gd name="connsiteY0" fmla="*/ 34758 h 45345"/>
              <a:gd name="connsiteX1" fmla="*/ 5856 w 51485"/>
              <a:gd name="connsiteY1" fmla="*/ 35139 h 45345"/>
              <a:gd name="connsiteX2" fmla="*/ 16514 w 51485"/>
              <a:gd name="connsiteY2" fmla="*/ 38949 h 45345"/>
              <a:gd name="connsiteX3" fmla="*/ 15846 w 51485"/>
              <a:gd name="connsiteY3" fmla="*/ 37209 h 45345"/>
              <a:gd name="connsiteX4" fmla="*/ 28863 w 51485"/>
              <a:gd name="connsiteY4" fmla="*/ 34610 h 45345"/>
              <a:gd name="connsiteX5" fmla="*/ 28596 w 51485"/>
              <a:gd name="connsiteY5" fmla="*/ 36519 h 45345"/>
              <a:gd name="connsiteX6" fmla="*/ 41834 w 51485"/>
              <a:gd name="connsiteY6" fmla="*/ 15213 h 45345"/>
              <a:gd name="connsiteX7" fmla="*/ 40386 w 51485"/>
              <a:gd name="connsiteY7" fmla="*/ 17889 h 45345"/>
              <a:gd name="connsiteX8" fmla="*/ 38360 w 51485"/>
              <a:gd name="connsiteY8" fmla="*/ 5285 h 45345"/>
              <a:gd name="connsiteX9" fmla="*/ 38436 w 51485"/>
              <a:gd name="connsiteY9" fmla="*/ 6549 h 45345"/>
              <a:gd name="connsiteX10" fmla="*/ 29114 w 51485"/>
              <a:gd name="connsiteY10" fmla="*/ 3811 h 45345"/>
              <a:gd name="connsiteX11" fmla="*/ 29856 w 51485"/>
              <a:gd name="connsiteY11" fmla="*/ 2199 h 45345"/>
              <a:gd name="connsiteX12" fmla="*/ 22177 w 51485"/>
              <a:gd name="connsiteY12" fmla="*/ 4579 h 45345"/>
              <a:gd name="connsiteX13" fmla="*/ 22536 w 51485"/>
              <a:gd name="connsiteY13" fmla="*/ 3189 h 45345"/>
              <a:gd name="connsiteX14" fmla="*/ 14036 w 51485"/>
              <a:gd name="connsiteY14" fmla="*/ 5051 h 45345"/>
              <a:gd name="connsiteX15" fmla="*/ 15336 w 51485"/>
              <a:gd name="connsiteY15" fmla="*/ 6399 h 45345"/>
              <a:gd name="connsiteX16" fmla="*/ 4163 w 51485"/>
              <a:gd name="connsiteY16" fmla="*/ 15648 h 45345"/>
              <a:gd name="connsiteX17" fmla="*/ 3936 w 51485"/>
              <a:gd name="connsiteY17" fmla="*/ 14229 h 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485" h="4534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261953" h="1049982">
                <a:moveTo>
                  <a:pt x="2261953" y="1022196"/>
                </a:moveTo>
                <a:cubicBezTo>
                  <a:pt x="2261953" y="1037542"/>
                  <a:pt x="2249513" y="1049982"/>
                  <a:pt x="2234167" y="1049982"/>
                </a:cubicBezTo>
                <a:cubicBezTo>
                  <a:pt x="2218821" y="1049982"/>
                  <a:pt x="2206381" y="1037542"/>
                  <a:pt x="2206381" y="1022196"/>
                </a:cubicBezTo>
                <a:cubicBezTo>
                  <a:pt x="2206381" y="1006850"/>
                  <a:pt x="2218821" y="994410"/>
                  <a:pt x="2234167" y="994410"/>
                </a:cubicBezTo>
                <a:cubicBezTo>
                  <a:pt x="2249513" y="994410"/>
                  <a:pt x="2261953" y="1006850"/>
                  <a:pt x="2261953" y="1022196"/>
                </a:cubicBezTo>
                <a:close/>
              </a:path>
              <a:path w="2261953" h="1049982">
                <a:moveTo>
                  <a:pt x="2128865" y="956359"/>
                </a:moveTo>
                <a:cubicBezTo>
                  <a:pt x="2128865" y="987051"/>
                  <a:pt x="2103984" y="1011932"/>
                  <a:pt x="2073292" y="1011932"/>
                </a:cubicBezTo>
                <a:cubicBezTo>
                  <a:pt x="2042600" y="1011932"/>
                  <a:pt x="2017719" y="987051"/>
                  <a:pt x="2017719" y="956359"/>
                </a:cubicBezTo>
                <a:cubicBezTo>
                  <a:pt x="2017719" y="925667"/>
                  <a:pt x="2042600" y="900786"/>
                  <a:pt x="2073292" y="900786"/>
                </a:cubicBezTo>
                <a:cubicBezTo>
                  <a:pt x="2103984" y="900786"/>
                  <a:pt x="2128865" y="925667"/>
                  <a:pt x="2128865" y="956359"/>
                </a:cubicBezTo>
                <a:close/>
              </a:path>
              <a:path w="2261953" h="1049982">
                <a:moveTo>
                  <a:pt x="1944344" y="869474"/>
                </a:moveTo>
                <a:cubicBezTo>
                  <a:pt x="1944344" y="915512"/>
                  <a:pt x="1907023" y="952833"/>
                  <a:pt x="1860985" y="952833"/>
                </a:cubicBezTo>
                <a:cubicBezTo>
                  <a:pt x="1814947" y="952833"/>
                  <a:pt x="1777626" y="915512"/>
                  <a:pt x="1777626" y="869474"/>
                </a:cubicBezTo>
                <a:cubicBezTo>
                  <a:pt x="1777626" y="823436"/>
                  <a:pt x="1814947" y="786115"/>
                  <a:pt x="1860985" y="786115"/>
                </a:cubicBezTo>
                <a:cubicBezTo>
                  <a:pt x="1907023" y="786115"/>
                  <a:pt x="1944344" y="823436"/>
                  <a:pt x="1944344" y="869474"/>
                </a:cubicBezTo>
                <a:close/>
              </a:path>
              <a:path w="51485" h="45345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20" name="กลุ่ม 119"/>
          <p:cNvGrpSpPr/>
          <p:nvPr userDrawn="1"/>
        </p:nvGrpSpPr>
        <p:grpSpPr>
          <a:xfrm>
            <a:off x="10528709" y="-3936385"/>
            <a:ext cx="1139859" cy="3468232"/>
            <a:chOff x="7440136" y="733697"/>
            <a:chExt cx="854894" cy="2601174"/>
          </a:xfrm>
        </p:grpSpPr>
        <p:sp>
          <p:nvSpPr>
            <p:cNvPr id="121" name="รูปแบบอิสระ 120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2" name="กลุ่ม 121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23" name="หัวใจ 122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4" name="วงรี 123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190500" dir="2700000">
                  <a:schemeClr val="accent4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5" name="หัวใจ 124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6" name="วงรี 125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7" name="กลุ่ม 126"/>
          <p:cNvGrpSpPr/>
          <p:nvPr userDrawn="1"/>
        </p:nvGrpSpPr>
        <p:grpSpPr>
          <a:xfrm>
            <a:off x="945921" y="-3916825"/>
            <a:ext cx="1139859" cy="3468232"/>
            <a:chOff x="7440136" y="733697"/>
            <a:chExt cx="854894" cy="2601174"/>
          </a:xfrm>
        </p:grpSpPr>
        <p:sp>
          <p:nvSpPr>
            <p:cNvPr id="128" name="รูปแบบอิสระ 12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DFB3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9" name="กลุ่ม 12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30" name="หัวใจ 12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DFB3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1" name="วงรี 13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E8C6D2"/>
              </a:solidFill>
              <a:ln>
                <a:noFill/>
              </a:ln>
              <a:effectLst>
                <a:innerShdw blurRad="63500" dist="190500" dir="2700000">
                  <a:srgbClr val="DFB3C4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2" name="หัวใจ 13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3" name="วงรี 13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134" name="TextBox 133"/>
          <p:cNvSpPr txBox="1"/>
          <p:nvPr userDrawn="1"/>
        </p:nvSpPr>
        <p:spPr>
          <a:xfrm rot="1351072">
            <a:off x="4588571" y="1103723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 rot="21389866">
            <a:off x="7102452" y="2106016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6" name="สามเหลี่ยมหน้าจั่ว 135"/>
          <p:cNvSpPr/>
          <p:nvPr userDrawn="1"/>
        </p:nvSpPr>
        <p:spPr>
          <a:xfrm rot="20089558">
            <a:off x="7250928" y="868370"/>
            <a:ext cx="316405" cy="24034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7" name="สามเหลี่ยมหน้าจั่ว 136"/>
          <p:cNvSpPr/>
          <p:nvPr userDrawn="1"/>
        </p:nvSpPr>
        <p:spPr>
          <a:xfrm rot="1772264">
            <a:off x="4733536" y="2390365"/>
            <a:ext cx="230683" cy="19034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8" name="วงรี 137"/>
          <p:cNvSpPr/>
          <p:nvPr userDrawn="1"/>
        </p:nvSpPr>
        <p:spPr>
          <a:xfrm>
            <a:off x="3413891" y="1473543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9" name="วงรี 138"/>
          <p:cNvSpPr/>
          <p:nvPr userDrawn="1"/>
        </p:nvSpPr>
        <p:spPr>
          <a:xfrm>
            <a:off x="5664234" y="964828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0" name="วงรี 139"/>
          <p:cNvSpPr/>
          <p:nvPr userDrawn="1"/>
        </p:nvSpPr>
        <p:spPr>
          <a:xfrm>
            <a:off x="7659958" y="2586297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1" name="วงรี 140"/>
          <p:cNvSpPr/>
          <p:nvPr userDrawn="1"/>
        </p:nvSpPr>
        <p:spPr>
          <a:xfrm>
            <a:off x="8902033" y="1504412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2" name="TextBox 141"/>
          <p:cNvSpPr txBox="1"/>
          <p:nvPr userDrawn="1"/>
        </p:nvSpPr>
        <p:spPr>
          <a:xfrm rot="21389866">
            <a:off x="9479913" y="2891508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grpSp>
        <p:nvGrpSpPr>
          <p:cNvPr id="143" name="กลุ่ม 142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144" name="เมฆ 143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5" name="รูปภาพ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146" name="รูปภาพ 1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147" name="กลุ่ม 146"/>
          <p:cNvGrpSpPr/>
          <p:nvPr userDrawn="1"/>
        </p:nvGrpSpPr>
        <p:grpSpPr>
          <a:xfrm>
            <a:off x="10194989" y="-1564488"/>
            <a:ext cx="4005304" cy="2900781"/>
            <a:chOff x="7646242" y="-1173366"/>
            <a:chExt cx="3003978" cy="2175586"/>
          </a:xfrm>
        </p:grpSpPr>
        <p:sp>
          <p:nvSpPr>
            <p:cNvPr id="148" name="เมฆ 147"/>
            <p:cNvSpPr/>
            <p:nvPr/>
          </p:nvSpPr>
          <p:spPr>
            <a:xfrm rot="12665460" flipH="1">
              <a:off x="7646242" y="-117336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9" name="รูปภาพ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979" y="42494"/>
              <a:ext cx="344876" cy="370235"/>
            </a:xfrm>
            <a:prstGeom prst="rect">
              <a:avLst/>
            </a:prstGeom>
          </p:spPr>
        </p:pic>
        <p:pic>
          <p:nvPicPr>
            <p:cNvPr id="150" name="รูปภาพ 1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84096" y="555526"/>
              <a:ext cx="152400" cy="169377"/>
            </a:xfrm>
            <a:prstGeom prst="rect">
              <a:avLst/>
            </a:prstGeom>
          </p:spPr>
        </p:pic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449140" y="3540591"/>
            <a:ext cx="2252464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accent5"/>
                </a:solidFill>
                <a:effectLst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2299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9765 L -0.00052 -1.27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4961E-6 C 0.01962 0.00246 0.03108 0.09528 0.02708 0.20166 C 0.02222 0.31452 0.00365 0.40086 -0.01615 0.39839 C -0.03576 0.39593 -0.05451 0.48381 -0.05885 0.59512 C -0.06302 0.70428 -0.05191 0.79648 -0.03212 0.79895 " pathEditMode="relative" rAng="5644820" ptsTypes="fffff">
                                      <p:cBhvr>
                                        <p:cTn id="3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39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0.60988 C -0.0198 -0.60988 -0.0349 -0.43549 -0.0349 -0.22377 C -0.0349 -0.00617 -0.0198 0.1679 4.44444E-6 0.1679 C 0.01979 0.1679 0.03489 0.34444 0.03489 0.55957 C 0.03489 0.7713 0.01979 0.94568 4.44444E-6 0.94568 " pathEditMode="relative" rAng="5400000" ptsTypes="fffff">
                                      <p:cBhvr>
                                        <p:cTn id="3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9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22222E-6 -0.50926 C 0.01962 -0.50926 0.03472 -0.36234 0.03507 -0.18827 C 0.03472 -0.00493 0.01962 0.1392 -0.00018 0.1392 C -0.01997 0.1392 -0.03507 0.28488 -0.0349 0.46389 C -0.03472 0.64352 -0.01997 0.78951 -0.00018 0.78951 " pathEditMode="relative" rAng="5400000" ptsTypes="fffff">
                                      <p:cBhvr>
                                        <p:cTn id="3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9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9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458 -0.54702 C -0.01493 -0.54702 -0.03646 -0.35985 -0.03646 -0.13351 C -0.03646 0.09868 -0.01493 0.28431 0.01458 0.28431 C 0.04357 0.28431 0.06632 0.4721 0.06632 0.70244 C 0.06632 0.92877 0.04357 1.11595 0.01458 1.11595 " pathEditMode="relative" rAng="5400000" ptsTypes="fffff">
                                      <p:cBhvr>
                                        <p:cTn id="3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3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1369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8128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497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588147" y="5253203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49" name="กลุ่ม 48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50" name="เมฆ 49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 userDrawn="1"/>
        </p:nvGrpSpPr>
        <p:grpSpPr>
          <a:xfrm>
            <a:off x="-1667292" y="-1319217"/>
            <a:ext cx="4324119" cy="3201304"/>
            <a:chOff x="-1250470" y="-989413"/>
            <a:chExt cx="3243089" cy="2400978"/>
          </a:xfrm>
        </p:grpSpPr>
        <p:sp>
          <p:nvSpPr>
            <p:cNvPr id="55" name="เมฆ 54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57" name="รูปภาพ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58" name="รูปภาพ 5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61" name="กลุ่ม 60"/>
          <p:cNvGrpSpPr/>
          <p:nvPr userDrawn="1"/>
        </p:nvGrpSpPr>
        <p:grpSpPr>
          <a:xfrm flipH="1">
            <a:off x="10200148" y="5712788"/>
            <a:ext cx="4005304" cy="2900781"/>
            <a:chOff x="-1567217" y="4100635"/>
            <a:chExt cx="3003978" cy="2175586"/>
          </a:xfrm>
        </p:grpSpPr>
        <p:grpSp>
          <p:nvGrpSpPr>
            <p:cNvPr id="62" name="กลุ่ม 61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64" name="เมฆ 63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63" name="รูปภาพ 6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 flipH="1">
            <a:off x="118861" y="3371797"/>
            <a:ext cx="3027911" cy="3512665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68" name="กลุ่ม 67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79" name="วงรี 78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1" name="วงรี 80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82" name="กลุ่ม 81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86" name="ตัวเชื่อมต่อตรง 85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กลุ่ม 8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84" name="ตัวเชื่อมต่อตรง 83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กลุ่ม 68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0" name="กลุ่ม 69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7" name="ตัวเชื่อมต่อตรง 76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ตัวเชื่อมต่อตรง 77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กลุ่ม 70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5" name="ตัวเชื่อมต่อตรง 74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ตัวเชื่อมต่อตรง 75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วงรี 71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3" name="วงรี 72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4" name="วงรี 73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88" name="กลุ่ม 87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9" name="บวก 88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บวก 90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บวก 91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วงรี 93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วงรี 94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สามเหลี่ยมหน้าจั่ว 97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9" name="สามเหลี่ยมหน้าจั่ว 98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0" name="วงรี 99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103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08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0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6" grpId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กลุ่ม 43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กลุ่ม 68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70" name="บวก 6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บวก 7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บวก 7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บวก 7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วงรี 7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สามเหลี่ยมหน้าจั่ว 7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8" name="สามเหลี่ยมหน้าจั่ว 7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9" name="สามเหลี่ยมหน้าจั่ว 7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0" name="สามเหลี่ยมหน้าจั่ว 7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วงรี 8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เมฆ 44"/>
          <p:cNvSpPr/>
          <p:nvPr userDrawn="1"/>
        </p:nvSpPr>
        <p:spPr>
          <a:xfrm rot="18751988" flipV="1">
            <a:off x="-1765219" y="-1450392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6" name="รูปแบบอิสระ 45"/>
          <p:cNvSpPr/>
          <p:nvPr userDrawn="1"/>
        </p:nvSpPr>
        <p:spPr>
          <a:xfrm>
            <a:off x="2858944" y="790535"/>
            <a:ext cx="8549459" cy="5127152"/>
          </a:xfrm>
          <a:custGeom>
            <a:avLst/>
            <a:gdLst>
              <a:gd name="connsiteX0" fmla="*/ 807590 w 5016959"/>
              <a:gd name="connsiteY0" fmla="*/ 21546 h 3837683"/>
              <a:gd name="connsiteX1" fmla="*/ 215919 w 5016959"/>
              <a:gd name="connsiteY1" fmla="*/ 473367 h 3837683"/>
              <a:gd name="connsiteX2" fmla="*/ 162131 w 5016959"/>
              <a:gd name="connsiteY2" fmla="*/ 1258675 h 3837683"/>
              <a:gd name="connsiteX3" fmla="*/ 766 w 5016959"/>
              <a:gd name="connsiteY3" fmla="*/ 1882619 h 3837683"/>
              <a:gd name="connsiteX4" fmla="*/ 108343 w 5016959"/>
              <a:gd name="connsiteY4" fmla="*/ 2560350 h 3837683"/>
              <a:gd name="connsiteX5" fmla="*/ 269707 w 5016959"/>
              <a:gd name="connsiteY5" fmla="*/ 3431720 h 3837683"/>
              <a:gd name="connsiteX6" fmla="*/ 764559 w 5016959"/>
              <a:gd name="connsiteY6" fmla="*/ 3765207 h 3837683"/>
              <a:gd name="connsiteX7" fmla="*/ 1141077 w 5016959"/>
              <a:gd name="connsiteY7" fmla="*/ 3689903 h 3837683"/>
              <a:gd name="connsiteX8" fmla="*/ 1388503 w 5016959"/>
              <a:gd name="connsiteY8" fmla="*/ 3829753 h 3837683"/>
              <a:gd name="connsiteX9" fmla="*/ 1711232 w 5016959"/>
              <a:gd name="connsiteY9" fmla="*/ 3818995 h 3837683"/>
              <a:gd name="connsiteX10" fmla="*/ 1894112 w 5016959"/>
              <a:gd name="connsiteY10" fmla="*/ 3808237 h 3837683"/>
              <a:gd name="connsiteX11" fmla="*/ 2001689 w 5016959"/>
              <a:gd name="connsiteY11" fmla="*/ 3743692 h 3837683"/>
              <a:gd name="connsiteX12" fmla="*/ 2808512 w 5016959"/>
              <a:gd name="connsiteY12" fmla="*/ 3808237 h 3837683"/>
              <a:gd name="connsiteX13" fmla="*/ 3400183 w 5016959"/>
              <a:gd name="connsiteY13" fmla="*/ 3668388 h 3837683"/>
              <a:gd name="connsiteX14" fmla="*/ 4260794 w 5016959"/>
              <a:gd name="connsiteY14" fmla="*/ 3689903 h 3837683"/>
              <a:gd name="connsiteX15" fmla="*/ 4852465 w 5016959"/>
              <a:gd name="connsiteY15" fmla="*/ 3281113 h 3837683"/>
              <a:gd name="connsiteX16" fmla="*/ 4927769 w 5016959"/>
              <a:gd name="connsiteY16" fmla="*/ 2194590 h 3837683"/>
              <a:gd name="connsiteX17" fmla="*/ 5013830 w 5016959"/>
              <a:gd name="connsiteY17" fmla="*/ 1140341 h 3837683"/>
              <a:gd name="connsiteX18" fmla="*/ 4809434 w 5016959"/>
              <a:gd name="connsiteY18" fmla="*/ 548670 h 3837683"/>
              <a:gd name="connsiteX19" fmla="*/ 4174733 w 5016959"/>
              <a:gd name="connsiteY19" fmla="*/ 118364 h 3837683"/>
              <a:gd name="connsiteX20" fmla="*/ 3948823 w 5016959"/>
              <a:gd name="connsiteY20" fmla="*/ 96849 h 3837683"/>
              <a:gd name="connsiteX21" fmla="*/ 3733670 w 5016959"/>
              <a:gd name="connsiteY21" fmla="*/ 30 h 3837683"/>
              <a:gd name="connsiteX22" fmla="*/ 3055938 w 5016959"/>
              <a:gd name="connsiteY22" fmla="*/ 107607 h 3837683"/>
              <a:gd name="connsiteX23" fmla="*/ 2507298 w 5016959"/>
              <a:gd name="connsiteY23" fmla="*/ 30 h 3837683"/>
              <a:gd name="connsiteX24" fmla="*/ 2507298 w 5016959"/>
              <a:gd name="connsiteY24" fmla="*/ 30 h 3837683"/>
              <a:gd name="connsiteX25" fmla="*/ 2087750 w 5016959"/>
              <a:gd name="connsiteY25" fmla="*/ 53819 h 3837683"/>
              <a:gd name="connsiteX26" fmla="*/ 807590 w 5016959"/>
              <a:gd name="connsiteY26" fmla="*/ 21546 h 3837683"/>
              <a:gd name="connsiteX0" fmla="*/ 807590 w 5016959"/>
              <a:gd name="connsiteY0" fmla="*/ 21546 h 3839713"/>
              <a:gd name="connsiteX1" fmla="*/ 215919 w 5016959"/>
              <a:gd name="connsiteY1" fmla="*/ 473367 h 3839713"/>
              <a:gd name="connsiteX2" fmla="*/ 162131 w 5016959"/>
              <a:gd name="connsiteY2" fmla="*/ 1258675 h 3839713"/>
              <a:gd name="connsiteX3" fmla="*/ 766 w 5016959"/>
              <a:gd name="connsiteY3" fmla="*/ 1882619 h 3839713"/>
              <a:gd name="connsiteX4" fmla="*/ 108343 w 5016959"/>
              <a:gd name="connsiteY4" fmla="*/ 2560350 h 3839713"/>
              <a:gd name="connsiteX5" fmla="*/ 269707 w 5016959"/>
              <a:gd name="connsiteY5" fmla="*/ 3431720 h 3839713"/>
              <a:gd name="connsiteX6" fmla="*/ 764559 w 5016959"/>
              <a:gd name="connsiteY6" fmla="*/ 3765207 h 3839713"/>
              <a:gd name="connsiteX7" fmla="*/ 1141077 w 5016959"/>
              <a:gd name="connsiteY7" fmla="*/ 3689903 h 3839713"/>
              <a:gd name="connsiteX8" fmla="*/ 1388503 w 5016959"/>
              <a:gd name="connsiteY8" fmla="*/ 3829753 h 3839713"/>
              <a:gd name="connsiteX9" fmla="*/ 1711232 w 5016959"/>
              <a:gd name="connsiteY9" fmla="*/ 3818995 h 3839713"/>
              <a:gd name="connsiteX10" fmla="*/ 2001689 w 5016959"/>
              <a:gd name="connsiteY10" fmla="*/ 3743692 h 3839713"/>
              <a:gd name="connsiteX11" fmla="*/ 2808512 w 5016959"/>
              <a:gd name="connsiteY11" fmla="*/ 3808237 h 3839713"/>
              <a:gd name="connsiteX12" fmla="*/ 3400183 w 5016959"/>
              <a:gd name="connsiteY12" fmla="*/ 3668388 h 3839713"/>
              <a:gd name="connsiteX13" fmla="*/ 4260794 w 5016959"/>
              <a:gd name="connsiteY13" fmla="*/ 3689903 h 3839713"/>
              <a:gd name="connsiteX14" fmla="*/ 4852465 w 5016959"/>
              <a:gd name="connsiteY14" fmla="*/ 3281113 h 3839713"/>
              <a:gd name="connsiteX15" fmla="*/ 4927769 w 5016959"/>
              <a:gd name="connsiteY15" fmla="*/ 2194590 h 3839713"/>
              <a:gd name="connsiteX16" fmla="*/ 5013830 w 5016959"/>
              <a:gd name="connsiteY16" fmla="*/ 1140341 h 3839713"/>
              <a:gd name="connsiteX17" fmla="*/ 4809434 w 5016959"/>
              <a:gd name="connsiteY17" fmla="*/ 548670 h 3839713"/>
              <a:gd name="connsiteX18" fmla="*/ 4174733 w 5016959"/>
              <a:gd name="connsiteY18" fmla="*/ 118364 h 3839713"/>
              <a:gd name="connsiteX19" fmla="*/ 3948823 w 5016959"/>
              <a:gd name="connsiteY19" fmla="*/ 96849 h 3839713"/>
              <a:gd name="connsiteX20" fmla="*/ 3733670 w 5016959"/>
              <a:gd name="connsiteY20" fmla="*/ 30 h 3839713"/>
              <a:gd name="connsiteX21" fmla="*/ 3055938 w 5016959"/>
              <a:gd name="connsiteY21" fmla="*/ 107607 h 3839713"/>
              <a:gd name="connsiteX22" fmla="*/ 2507298 w 5016959"/>
              <a:gd name="connsiteY22" fmla="*/ 30 h 3839713"/>
              <a:gd name="connsiteX23" fmla="*/ 2507298 w 5016959"/>
              <a:gd name="connsiteY23" fmla="*/ 30 h 3839713"/>
              <a:gd name="connsiteX24" fmla="*/ 2087750 w 5016959"/>
              <a:gd name="connsiteY24" fmla="*/ 53819 h 3839713"/>
              <a:gd name="connsiteX25" fmla="*/ 807590 w 5016959"/>
              <a:gd name="connsiteY25" fmla="*/ 21546 h 3839713"/>
              <a:gd name="connsiteX0" fmla="*/ 807590 w 5016959"/>
              <a:gd name="connsiteY0" fmla="*/ 21546 h 3830371"/>
              <a:gd name="connsiteX1" fmla="*/ 215919 w 5016959"/>
              <a:gd name="connsiteY1" fmla="*/ 473367 h 3830371"/>
              <a:gd name="connsiteX2" fmla="*/ 162131 w 5016959"/>
              <a:gd name="connsiteY2" fmla="*/ 1258675 h 3830371"/>
              <a:gd name="connsiteX3" fmla="*/ 766 w 5016959"/>
              <a:gd name="connsiteY3" fmla="*/ 1882619 h 3830371"/>
              <a:gd name="connsiteX4" fmla="*/ 108343 w 5016959"/>
              <a:gd name="connsiteY4" fmla="*/ 2560350 h 3830371"/>
              <a:gd name="connsiteX5" fmla="*/ 269707 w 5016959"/>
              <a:gd name="connsiteY5" fmla="*/ 3431720 h 3830371"/>
              <a:gd name="connsiteX6" fmla="*/ 764559 w 5016959"/>
              <a:gd name="connsiteY6" fmla="*/ 3765207 h 3830371"/>
              <a:gd name="connsiteX7" fmla="*/ 1141077 w 5016959"/>
              <a:gd name="connsiteY7" fmla="*/ 3689903 h 3830371"/>
              <a:gd name="connsiteX8" fmla="*/ 1388503 w 5016959"/>
              <a:gd name="connsiteY8" fmla="*/ 3829753 h 3830371"/>
              <a:gd name="connsiteX9" fmla="*/ 2001689 w 5016959"/>
              <a:gd name="connsiteY9" fmla="*/ 3743692 h 3830371"/>
              <a:gd name="connsiteX10" fmla="*/ 2808512 w 5016959"/>
              <a:gd name="connsiteY10" fmla="*/ 3808237 h 3830371"/>
              <a:gd name="connsiteX11" fmla="*/ 3400183 w 5016959"/>
              <a:gd name="connsiteY11" fmla="*/ 3668388 h 3830371"/>
              <a:gd name="connsiteX12" fmla="*/ 4260794 w 5016959"/>
              <a:gd name="connsiteY12" fmla="*/ 3689903 h 3830371"/>
              <a:gd name="connsiteX13" fmla="*/ 4852465 w 5016959"/>
              <a:gd name="connsiteY13" fmla="*/ 3281113 h 3830371"/>
              <a:gd name="connsiteX14" fmla="*/ 4927769 w 5016959"/>
              <a:gd name="connsiteY14" fmla="*/ 2194590 h 3830371"/>
              <a:gd name="connsiteX15" fmla="*/ 5013830 w 5016959"/>
              <a:gd name="connsiteY15" fmla="*/ 1140341 h 3830371"/>
              <a:gd name="connsiteX16" fmla="*/ 4809434 w 5016959"/>
              <a:gd name="connsiteY16" fmla="*/ 548670 h 3830371"/>
              <a:gd name="connsiteX17" fmla="*/ 4174733 w 5016959"/>
              <a:gd name="connsiteY17" fmla="*/ 118364 h 3830371"/>
              <a:gd name="connsiteX18" fmla="*/ 3948823 w 5016959"/>
              <a:gd name="connsiteY18" fmla="*/ 96849 h 3830371"/>
              <a:gd name="connsiteX19" fmla="*/ 3733670 w 5016959"/>
              <a:gd name="connsiteY19" fmla="*/ 30 h 3830371"/>
              <a:gd name="connsiteX20" fmla="*/ 3055938 w 5016959"/>
              <a:gd name="connsiteY20" fmla="*/ 107607 h 3830371"/>
              <a:gd name="connsiteX21" fmla="*/ 2507298 w 5016959"/>
              <a:gd name="connsiteY21" fmla="*/ 30 h 3830371"/>
              <a:gd name="connsiteX22" fmla="*/ 2507298 w 5016959"/>
              <a:gd name="connsiteY22" fmla="*/ 30 h 3830371"/>
              <a:gd name="connsiteX23" fmla="*/ 2087750 w 5016959"/>
              <a:gd name="connsiteY23" fmla="*/ 53819 h 3830371"/>
              <a:gd name="connsiteX24" fmla="*/ 807590 w 5016959"/>
              <a:gd name="connsiteY24" fmla="*/ 21546 h 3830371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764559 w 5016959"/>
              <a:gd name="connsiteY6" fmla="*/ 3765207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495618 w 5016959"/>
              <a:gd name="connsiteY6" fmla="*/ 3693490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95500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150146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490805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611393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575534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414934 w 5025922"/>
              <a:gd name="connsiteY6" fmla="*/ 3684526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45361"/>
              <a:gd name="connsiteX1" fmla="*/ 224882 w 5025922"/>
              <a:gd name="connsiteY1" fmla="*/ 473367 h 3845361"/>
              <a:gd name="connsiteX2" fmla="*/ 171094 w 5025922"/>
              <a:gd name="connsiteY2" fmla="*/ 1258675 h 3845361"/>
              <a:gd name="connsiteX3" fmla="*/ 764 w 5025922"/>
              <a:gd name="connsiteY3" fmla="*/ 1900549 h 3845361"/>
              <a:gd name="connsiteX4" fmla="*/ 108341 w 5025922"/>
              <a:gd name="connsiteY4" fmla="*/ 2506562 h 3845361"/>
              <a:gd name="connsiteX5" fmla="*/ 108341 w 5025922"/>
              <a:gd name="connsiteY5" fmla="*/ 3144849 h 3845361"/>
              <a:gd name="connsiteX6" fmla="*/ 414934 w 5025922"/>
              <a:gd name="connsiteY6" fmla="*/ 3684526 h 3845361"/>
              <a:gd name="connsiteX7" fmla="*/ 1436911 w 5025922"/>
              <a:gd name="connsiteY7" fmla="*/ 3671974 h 3845361"/>
              <a:gd name="connsiteX8" fmla="*/ 2010652 w 5025922"/>
              <a:gd name="connsiteY8" fmla="*/ 3743692 h 3845361"/>
              <a:gd name="connsiteX9" fmla="*/ 2584392 w 5025922"/>
              <a:gd name="connsiteY9" fmla="*/ 3844096 h 3845361"/>
              <a:gd name="connsiteX10" fmla="*/ 3409146 w 5025922"/>
              <a:gd name="connsiteY10" fmla="*/ 3668388 h 3845361"/>
              <a:gd name="connsiteX11" fmla="*/ 4269757 w 5025922"/>
              <a:gd name="connsiteY11" fmla="*/ 3689903 h 3845361"/>
              <a:gd name="connsiteX12" fmla="*/ 4861428 w 5025922"/>
              <a:gd name="connsiteY12" fmla="*/ 3281113 h 3845361"/>
              <a:gd name="connsiteX13" fmla="*/ 4936732 w 5025922"/>
              <a:gd name="connsiteY13" fmla="*/ 2194590 h 3845361"/>
              <a:gd name="connsiteX14" fmla="*/ 5022793 w 5025922"/>
              <a:gd name="connsiteY14" fmla="*/ 1140341 h 3845361"/>
              <a:gd name="connsiteX15" fmla="*/ 4818397 w 5025922"/>
              <a:gd name="connsiteY15" fmla="*/ 548670 h 3845361"/>
              <a:gd name="connsiteX16" fmla="*/ 4183696 w 5025922"/>
              <a:gd name="connsiteY16" fmla="*/ 118364 h 3845361"/>
              <a:gd name="connsiteX17" fmla="*/ 3957786 w 5025922"/>
              <a:gd name="connsiteY17" fmla="*/ 96849 h 3845361"/>
              <a:gd name="connsiteX18" fmla="*/ 3742633 w 5025922"/>
              <a:gd name="connsiteY18" fmla="*/ 30 h 3845361"/>
              <a:gd name="connsiteX19" fmla="*/ 3064901 w 5025922"/>
              <a:gd name="connsiteY19" fmla="*/ 107607 h 3845361"/>
              <a:gd name="connsiteX20" fmla="*/ 2516261 w 5025922"/>
              <a:gd name="connsiteY20" fmla="*/ 30 h 3845361"/>
              <a:gd name="connsiteX21" fmla="*/ 2516261 w 5025922"/>
              <a:gd name="connsiteY21" fmla="*/ 30 h 3845361"/>
              <a:gd name="connsiteX22" fmla="*/ 2096713 w 5025922"/>
              <a:gd name="connsiteY22" fmla="*/ 53819 h 3845361"/>
              <a:gd name="connsiteX23" fmla="*/ 816553 w 5025922"/>
              <a:gd name="connsiteY23" fmla="*/ 21546 h 3845361"/>
              <a:gd name="connsiteX0" fmla="*/ 816138 w 5025507"/>
              <a:gd name="connsiteY0" fmla="*/ 21546 h 3845361"/>
              <a:gd name="connsiteX1" fmla="*/ 224467 w 5025507"/>
              <a:gd name="connsiteY1" fmla="*/ 473367 h 3845361"/>
              <a:gd name="connsiteX2" fmla="*/ 170679 w 5025507"/>
              <a:gd name="connsiteY2" fmla="*/ 1258675 h 3845361"/>
              <a:gd name="connsiteX3" fmla="*/ 349 w 5025507"/>
              <a:gd name="connsiteY3" fmla="*/ 1900549 h 3845361"/>
              <a:gd name="connsiteX4" fmla="*/ 125855 w 5025507"/>
              <a:gd name="connsiteY4" fmla="*/ 2273480 h 3845361"/>
              <a:gd name="connsiteX5" fmla="*/ 107926 w 5025507"/>
              <a:gd name="connsiteY5" fmla="*/ 3144849 h 3845361"/>
              <a:gd name="connsiteX6" fmla="*/ 414519 w 5025507"/>
              <a:gd name="connsiteY6" fmla="*/ 3684526 h 3845361"/>
              <a:gd name="connsiteX7" fmla="*/ 1436496 w 5025507"/>
              <a:gd name="connsiteY7" fmla="*/ 3671974 h 3845361"/>
              <a:gd name="connsiteX8" fmla="*/ 2010237 w 5025507"/>
              <a:gd name="connsiteY8" fmla="*/ 3743692 h 3845361"/>
              <a:gd name="connsiteX9" fmla="*/ 2583977 w 5025507"/>
              <a:gd name="connsiteY9" fmla="*/ 3844096 h 3845361"/>
              <a:gd name="connsiteX10" fmla="*/ 3408731 w 5025507"/>
              <a:gd name="connsiteY10" fmla="*/ 3668388 h 3845361"/>
              <a:gd name="connsiteX11" fmla="*/ 4269342 w 5025507"/>
              <a:gd name="connsiteY11" fmla="*/ 3689903 h 3845361"/>
              <a:gd name="connsiteX12" fmla="*/ 4861013 w 5025507"/>
              <a:gd name="connsiteY12" fmla="*/ 3281113 h 3845361"/>
              <a:gd name="connsiteX13" fmla="*/ 4936317 w 5025507"/>
              <a:gd name="connsiteY13" fmla="*/ 2194590 h 3845361"/>
              <a:gd name="connsiteX14" fmla="*/ 5022378 w 5025507"/>
              <a:gd name="connsiteY14" fmla="*/ 1140341 h 3845361"/>
              <a:gd name="connsiteX15" fmla="*/ 4817982 w 5025507"/>
              <a:gd name="connsiteY15" fmla="*/ 548670 h 3845361"/>
              <a:gd name="connsiteX16" fmla="*/ 4183281 w 5025507"/>
              <a:gd name="connsiteY16" fmla="*/ 118364 h 3845361"/>
              <a:gd name="connsiteX17" fmla="*/ 3957371 w 5025507"/>
              <a:gd name="connsiteY17" fmla="*/ 96849 h 3845361"/>
              <a:gd name="connsiteX18" fmla="*/ 3742218 w 5025507"/>
              <a:gd name="connsiteY18" fmla="*/ 30 h 3845361"/>
              <a:gd name="connsiteX19" fmla="*/ 3064486 w 5025507"/>
              <a:gd name="connsiteY19" fmla="*/ 107607 h 3845361"/>
              <a:gd name="connsiteX20" fmla="*/ 2515846 w 5025507"/>
              <a:gd name="connsiteY20" fmla="*/ 30 h 3845361"/>
              <a:gd name="connsiteX21" fmla="*/ 2515846 w 5025507"/>
              <a:gd name="connsiteY21" fmla="*/ 30 h 3845361"/>
              <a:gd name="connsiteX22" fmla="*/ 2096298 w 5025507"/>
              <a:gd name="connsiteY22" fmla="*/ 53819 h 3845361"/>
              <a:gd name="connsiteX23" fmla="*/ 816138 w 5025507"/>
              <a:gd name="connsiteY23" fmla="*/ 21546 h 3845361"/>
              <a:gd name="connsiteX0" fmla="*/ 727540 w 4936909"/>
              <a:gd name="connsiteY0" fmla="*/ 21546 h 3845361"/>
              <a:gd name="connsiteX1" fmla="*/ 135869 w 4936909"/>
              <a:gd name="connsiteY1" fmla="*/ 473367 h 3845361"/>
              <a:gd name="connsiteX2" fmla="*/ 82081 w 4936909"/>
              <a:gd name="connsiteY2" fmla="*/ 1258675 h 3845361"/>
              <a:gd name="connsiteX3" fmla="*/ 37257 w 4936909"/>
              <a:gd name="connsiteY3" fmla="*/ 2273480 h 3845361"/>
              <a:gd name="connsiteX4" fmla="*/ 19328 w 4936909"/>
              <a:gd name="connsiteY4" fmla="*/ 3144849 h 3845361"/>
              <a:gd name="connsiteX5" fmla="*/ 325921 w 4936909"/>
              <a:gd name="connsiteY5" fmla="*/ 3684526 h 3845361"/>
              <a:gd name="connsiteX6" fmla="*/ 1347898 w 4936909"/>
              <a:gd name="connsiteY6" fmla="*/ 3671974 h 3845361"/>
              <a:gd name="connsiteX7" fmla="*/ 1921639 w 4936909"/>
              <a:gd name="connsiteY7" fmla="*/ 3743692 h 3845361"/>
              <a:gd name="connsiteX8" fmla="*/ 2495379 w 4936909"/>
              <a:gd name="connsiteY8" fmla="*/ 3844096 h 3845361"/>
              <a:gd name="connsiteX9" fmla="*/ 3320133 w 4936909"/>
              <a:gd name="connsiteY9" fmla="*/ 3668388 h 3845361"/>
              <a:gd name="connsiteX10" fmla="*/ 4180744 w 4936909"/>
              <a:gd name="connsiteY10" fmla="*/ 3689903 h 3845361"/>
              <a:gd name="connsiteX11" fmla="*/ 4772415 w 4936909"/>
              <a:gd name="connsiteY11" fmla="*/ 3281113 h 3845361"/>
              <a:gd name="connsiteX12" fmla="*/ 4847719 w 4936909"/>
              <a:gd name="connsiteY12" fmla="*/ 2194590 h 3845361"/>
              <a:gd name="connsiteX13" fmla="*/ 4933780 w 4936909"/>
              <a:gd name="connsiteY13" fmla="*/ 1140341 h 3845361"/>
              <a:gd name="connsiteX14" fmla="*/ 4729384 w 4936909"/>
              <a:gd name="connsiteY14" fmla="*/ 548670 h 3845361"/>
              <a:gd name="connsiteX15" fmla="*/ 4094683 w 4936909"/>
              <a:gd name="connsiteY15" fmla="*/ 118364 h 3845361"/>
              <a:gd name="connsiteX16" fmla="*/ 3868773 w 4936909"/>
              <a:gd name="connsiteY16" fmla="*/ 96849 h 3845361"/>
              <a:gd name="connsiteX17" fmla="*/ 3653620 w 4936909"/>
              <a:gd name="connsiteY17" fmla="*/ 30 h 3845361"/>
              <a:gd name="connsiteX18" fmla="*/ 2975888 w 4936909"/>
              <a:gd name="connsiteY18" fmla="*/ 107607 h 3845361"/>
              <a:gd name="connsiteX19" fmla="*/ 2427248 w 4936909"/>
              <a:gd name="connsiteY19" fmla="*/ 30 h 3845361"/>
              <a:gd name="connsiteX20" fmla="*/ 2427248 w 4936909"/>
              <a:gd name="connsiteY20" fmla="*/ 30 h 3845361"/>
              <a:gd name="connsiteX21" fmla="*/ 2007700 w 4936909"/>
              <a:gd name="connsiteY21" fmla="*/ 53819 h 3845361"/>
              <a:gd name="connsiteX22" fmla="*/ 727540 w 4936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273480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748005 w 5008909"/>
              <a:gd name="connsiteY21" fmla="*/ 152432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553037 w 5008909"/>
              <a:gd name="connsiteY19" fmla="*/ 215182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71261 h 3850253"/>
              <a:gd name="connsiteX1" fmla="*/ 207869 w 5008909"/>
              <a:gd name="connsiteY1" fmla="*/ 478259 h 3850253"/>
              <a:gd name="connsiteX2" fmla="*/ 1681 w 5008909"/>
              <a:gd name="connsiteY2" fmla="*/ 1263567 h 3850253"/>
              <a:gd name="connsiteX3" fmla="*/ 109257 w 5008909"/>
              <a:gd name="connsiteY3" fmla="*/ 2197690 h 3850253"/>
              <a:gd name="connsiteX4" fmla="*/ 91328 w 5008909"/>
              <a:gd name="connsiteY4" fmla="*/ 3149741 h 3850253"/>
              <a:gd name="connsiteX5" fmla="*/ 397921 w 5008909"/>
              <a:gd name="connsiteY5" fmla="*/ 3635630 h 3850253"/>
              <a:gd name="connsiteX6" fmla="*/ 1419898 w 5008909"/>
              <a:gd name="connsiteY6" fmla="*/ 3676866 h 3850253"/>
              <a:gd name="connsiteX7" fmla="*/ 1993639 w 5008909"/>
              <a:gd name="connsiteY7" fmla="*/ 3748584 h 3850253"/>
              <a:gd name="connsiteX8" fmla="*/ 2567379 w 5008909"/>
              <a:gd name="connsiteY8" fmla="*/ 3848988 h 3850253"/>
              <a:gd name="connsiteX9" fmla="*/ 3392133 w 5008909"/>
              <a:gd name="connsiteY9" fmla="*/ 3673280 h 3850253"/>
              <a:gd name="connsiteX10" fmla="*/ 4252744 w 5008909"/>
              <a:gd name="connsiteY10" fmla="*/ 3694795 h 3850253"/>
              <a:gd name="connsiteX11" fmla="*/ 4844415 w 5008909"/>
              <a:gd name="connsiteY11" fmla="*/ 3286005 h 3850253"/>
              <a:gd name="connsiteX12" fmla="*/ 4919719 w 5008909"/>
              <a:gd name="connsiteY12" fmla="*/ 2199482 h 3850253"/>
              <a:gd name="connsiteX13" fmla="*/ 5005780 w 5008909"/>
              <a:gd name="connsiteY13" fmla="*/ 1145233 h 3850253"/>
              <a:gd name="connsiteX14" fmla="*/ 4801384 w 5008909"/>
              <a:gd name="connsiteY14" fmla="*/ 553562 h 3850253"/>
              <a:gd name="connsiteX15" fmla="*/ 4166683 w 5008909"/>
              <a:gd name="connsiteY15" fmla="*/ 123256 h 3850253"/>
              <a:gd name="connsiteX16" fmla="*/ 3940773 w 5008909"/>
              <a:gd name="connsiteY16" fmla="*/ 101741 h 3850253"/>
              <a:gd name="connsiteX17" fmla="*/ 3725620 w 5008909"/>
              <a:gd name="connsiteY17" fmla="*/ 4922 h 3850253"/>
              <a:gd name="connsiteX18" fmla="*/ 3047888 w 5008909"/>
              <a:gd name="connsiteY18" fmla="*/ 112499 h 3850253"/>
              <a:gd name="connsiteX19" fmla="*/ 2553037 w 5008909"/>
              <a:gd name="connsiteY19" fmla="*/ 220074 h 3850253"/>
              <a:gd name="connsiteX20" fmla="*/ 1748005 w 5008909"/>
              <a:gd name="connsiteY20" fmla="*/ 157324 h 3850253"/>
              <a:gd name="connsiteX21" fmla="*/ 781611 w 5008909"/>
              <a:gd name="connsiteY21" fmla="*/ 71261 h 3850253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832735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778946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940773 w 5008909"/>
              <a:gd name="connsiteY16" fmla="*/ 96852 h 3845364"/>
              <a:gd name="connsiteX17" fmla="*/ 3743550 w 5008909"/>
              <a:gd name="connsiteY17" fmla="*/ 170362 h 3845364"/>
              <a:gd name="connsiteX18" fmla="*/ 2778946 w 5008909"/>
              <a:gd name="connsiteY18" fmla="*/ 34 h 3845364"/>
              <a:gd name="connsiteX19" fmla="*/ 1748005 w 5008909"/>
              <a:gd name="connsiteY19" fmla="*/ 152435 h 3845364"/>
              <a:gd name="connsiteX20" fmla="*/ 781611 w 5008909"/>
              <a:gd name="connsiteY20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743550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256330 w 5008909"/>
              <a:gd name="connsiteY15" fmla="*/ 13629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08909" h="3845364">
                <a:moveTo>
                  <a:pt x="781611" y="66372"/>
                </a:moveTo>
                <a:cubicBezTo>
                  <a:pt x="467846" y="90576"/>
                  <a:pt x="337857" y="274652"/>
                  <a:pt x="207869" y="473370"/>
                </a:cubicBezTo>
                <a:cubicBezTo>
                  <a:pt x="77881" y="672088"/>
                  <a:pt x="18116" y="972106"/>
                  <a:pt x="1681" y="1258678"/>
                </a:cubicBezTo>
                <a:cubicBezTo>
                  <a:pt x="-14754" y="1545250"/>
                  <a:pt x="94316" y="1878439"/>
                  <a:pt x="109257" y="2192801"/>
                </a:cubicBezTo>
                <a:cubicBezTo>
                  <a:pt x="124198" y="2507163"/>
                  <a:pt x="43217" y="2905195"/>
                  <a:pt x="91328" y="3144852"/>
                </a:cubicBezTo>
                <a:cubicBezTo>
                  <a:pt x="139439" y="3384509"/>
                  <a:pt x="122705" y="3417382"/>
                  <a:pt x="397921" y="3630741"/>
                </a:cubicBezTo>
                <a:cubicBezTo>
                  <a:pt x="673137" y="3844100"/>
                  <a:pt x="1153945" y="3653151"/>
                  <a:pt x="1419898" y="3671977"/>
                </a:cubicBezTo>
                <a:cubicBezTo>
                  <a:pt x="1685851" y="3690803"/>
                  <a:pt x="1802392" y="3715008"/>
                  <a:pt x="1993639" y="3743695"/>
                </a:cubicBezTo>
                <a:cubicBezTo>
                  <a:pt x="2184886" y="3772382"/>
                  <a:pt x="2334297" y="3856650"/>
                  <a:pt x="2567379" y="3844099"/>
                </a:cubicBezTo>
                <a:cubicBezTo>
                  <a:pt x="2800461" y="3831548"/>
                  <a:pt x="3111239" y="3694090"/>
                  <a:pt x="3392133" y="3668391"/>
                </a:cubicBezTo>
                <a:cubicBezTo>
                  <a:pt x="3673027" y="3642692"/>
                  <a:pt x="4010697" y="3754452"/>
                  <a:pt x="4252744" y="3689906"/>
                </a:cubicBezTo>
                <a:cubicBezTo>
                  <a:pt x="4494791" y="3625360"/>
                  <a:pt x="4733253" y="3530335"/>
                  <a:pt x="4844415" y="3281116"/>
                </a:cubicBezTo>
                <a:cubicBezTo>
                  <a:pt x="4955577" y="3031897"/>
                  <a:pt x="4892825" y="2551388"/>
                  <a:pt x="4919719" y="2194593"/>
                </a:cubicBezTo>
                <a:cubicBezTo>
                  <a:pt x="4946613" y="1837798"/>
                  <a:pt x="5025502" y="1414664"/>
                  <a:pt x="5005780" y="1140344"/>
                </a:cubicBezTo>
                <a:cubicBezTo>
                  <a:pt x="4986058" y="866024"/>
                  <a:pt x="4926292" y="716014"/>
                  <a:pt x="4801384" y="548673"/>
                </a:cubicBezTo>
                <a:cubicBezTo>
                  <a:pt x="4676476" y="381332"/>
                  <a:pt x="4475965" y="199349"/>
                  <a:pt x="4256330" y="136297"/>
                </a:cubicBezTo>
                <a:cubicBezTo>
                  <a:pt x="4036695" y="73245"/>
                  <a:pt x="3729805" y="193073"/>
                  <a:pt x="3483574" y="170362"/>
                </a:cubicBezTo>
                <a:cubicBezTo>
                  <a:pt x="3237343" y="147652"/>
                  <a:pt x="3068207" y="3022"/>
                  <a:pt x="2778946" y="34"/>
                </a:cubicBezTo>
                <a:cubicBezTo>
                  <a:pt x="2489685" y="-2954"/>
                  <a:pt x="2107789" y="195167"/>
                  <a:pt x="1748005" y="152435"/>
                </a:cubicBezTo>
                <a:lnTo>
                  <a:pt x="781611" y="6637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7" name="กลุ่ม 46"/>
          <p:cNvGrpSpPr/>
          <p:nvPr userDrawn="1"/>
        </p:nvGrpSpPr>
        <p:grpSpPr>
          <a:xfrm>
            <a:off x="5622206" y="5584281"/>
            <a:ext cx="3015709" cy="600000"/>
            <a:chOff x="3289945" y="3405879"/>
            <a:chExt cx="2261782" cy="450000"/>
          </a:xfrm>
        </p:grpSpPr>
        <p:sp>
          <p:nvSpPr>
            <p:cNvPr id="48" name="วงรี 4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52" name="กลุ่ม 51"/>
          <p:cNvGrpSpPr/>
          <p:nvPr userDrawn="1"/>
        </p:nvGrpSpPr>
        <p:grpSpPr>
          <a:xfrm>
            <a:off x="10334358" y="222487"/>
            <a:ext cx="1630662" cy="1606723"/>
            <a:chOff x="7750769" y="166865"/>
            <a:chExt cx="1222996" cy="1205042"/>
          </a:xfrm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08" y="166865"/>
              <a:ext cx="1006757" cy="101166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54" name="กลุ่ม 53"/>
            <p:cNvGrpSpPr/>
            <p:nvPr/>
          </p:nvGrpSpPr>
          <p:grpSpPr>
            <a:xfrm>
              <a:off x="7750769" y="186264"/>
              <a:ext cx="1118266" cy="1185643"/>
              <a:chOff x="7750769" y="186264"/>
              <a:chExt cx="1118266" cy="1185643"/>
            </a:xfrm>
          </p:grpSpPr>
          <p:grpSp>
            <p:nvGrpSpPr>
              <p:cNvPr id="55" name="กลุ่ม 54"/>
              <p:cNvGrpSpPr/>
              <p:nvPr/>
            </p:nvGrpSpPr>
            <p:grpSpPr>
              <a:xfrm rot="12247797">
                <a:off x="7750769" y="415320"/>
                <a:ext cx="1118266" cy="956587"/>
                <a:chOff x="1339259" y="1340629"/>
                <a:chExt cx="1118266" cy="956587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 rot="1351072">
                  <a:off x="1358851" y="1340629"/>
                  <a:ext cx="317635" cy="500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21389866">
                  <a:off x="2139890" y="1652030"/>
                  <a:ext cx="317635" cy="500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9" name="สามเหลี่ยมหน้าจั่ว 5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0" name="สามเหลี่ยมหน้าจั่ว 59"/>
                <p:cNvSpPr/>
                <p:nvPr/>
              </p:nvSpPr>
              <p:spPr>
                <a:xfrm rot="1772264">
                  <a:off x="1339259" y="1908143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1" name="วงรี 60"/>
                <p:cNvSpPr/>
                <p:nvPr/>
              </p:nvSpPr>
              <p:spPr>
                <a:xfrm>
                  <a:off x="1360912" y="1707257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2" name="วงรี 61"/>
                <p:cNvSpPr/>
                <p:nvPr/>
              </p:nvSpPr>
              <p:spPr>
                <a:xfrm>
                  <a:off x="1405096" y="2242517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3" name="วงรี 6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 rot="13598869">
                <a:off x="7992384" y="95037"/>
                <a:ext cx="317635" cy="500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8891" y="189078"/>
            <a:ext cx="1509456" cy="121427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5" name="กลุ่ม 64"/>
          <p:cNvGrpSpPr/>
          <p:nvPr userDrawn="1"/>
        </p:nvGrpSpPr>
        <p:grpSpPr>
          <a:xfrm rot="20670472">
            <a:off x="9938179" y="5443865"/>
            <a:ext cx="4005304" cy="2900781"/>
            <a:chOff x="7300650" y="4141461"/>
            <a:chExt cx="3003978" cy="2175586"/>
          </a:xfrm>
        </p:grpSpPr>
        <p:sp>
          <p:nvSpPr>
            <p:cNvPr id="66" name="เมฆ 65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209" y="4340549"/>
              <a:ext cx="380089" cy="404611"/>
            </a:xfrm>
            <a:prstGeom prst="rect">
              <a:avLst/>
            </a:prstGeom>
          </p:spPr>
        </p:pic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492" y="4734419"/>
              <a:ext cx="250890" cy="2693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1620332"/>
            <a:ext cx="4460535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883852" y="491235"/>
            <a:ext cx="6254485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590897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8592279" y="131175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49" name="รูปภาพ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1" y="1083865"/>
            <a:ext cx="552659" cy="593295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34" y="2115124"/>
            <a:ext cx="755841" cy="804605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3540737"/>
            <a:ext cx="552659" cy="593295"/>
          </a:xfrm>
          <a:prstGeom prst="rect">
            <a:avLst/>
          </a:prstGeom>
        </p:spPr>
      </p:pic>
      <p:grpSp>
        <p:nvGrpSpPr>
          <p:cNvPr id="52" name="กลุ่ม 51"/>
          <p:cNvGrpSpPr/>
          <p:nvPr userDrawn="1"/>
        </p:nvGrpSpPr>
        <p:grpSpPr>
          <a:xfrm>
            <a:off x="9734200" y="4698793"/>
            <a:ext cx="4005304" cy="3723936"/>
            <a:chOff x="7300650" y="3524095"/>
            <a:chExt cx="3003978" cy="2792952"/>
          </a:xfrm>
        </p:grpSpPr>
        <p:sp>
          <p:nvSpPr>
            <p:cNvPr id="53" name="เมฆ 52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4" name="รูปภาพ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4888">
              <a:off x="7431239" y="3520583"/>
              <a:ext cx="1439928" cy="144695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5" name="รูปภาพ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28" y="4240925"/>
              <a:ext cx="380089" cy="404611"/>
            </a:xfrm>
            <a:prstGeom prst="rect">
              <a:avLst/>
            </a:prstGeom>
          </p:spPr>
        </p:pic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310" y="4812594"/>
              <a:ext cx="250890" cy="269338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 userDrawn="1"/>
        </p:nvGrpSpPr>
        <p:grpSpPr>
          <a:xfrm>
            <a:off x="-1667293" y="-1319217"/>
            <a:ext cx="4005304" cy="3234361"/>
            <a:chOff x="-1250470" y="-989413"/>
            <a:chExt cx="3003978" cy="2425771"/>
          </a:xfrm>
        </p:grpSpPr>
        <p:sp>
          <p:nvSpPr>
            <p:cNvPr id="58" name="เมฆ 57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5" y="478258"/>
              <a:ext cx="1094972" cy="95810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88" y="98381"/>
              <a:ext cx="359219" cy="385632"/>
            </a:xfrm>
            <a:prstGeom prst="rect">
              <a:avLst/>
            </a:prstGeom>
          </p:spPr>
        </p:pic>
      </p:grpSp>
      <p:pic>
        <p:nvPicPr>
          <p:cNvPr id="61" name="รูปภาพ 60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9559313">
            <a:off x="10770040" y="3866963"/>
            <a:ext cx="415845" cy="462168"/>
          </a:xfrm>
          <a:prstGeom prst="rect">
            <a:avLst/>
          </a:prstGeom>
        </p:spPr>
      </p:pic>
      <p:sp>
        <p:nvSpPr>
          <p:cNvPr id="62" name="เมฆ 61"/>
          <p:cNvSpPr/>
          <p:nvPr userDrawn="1"/>
        </p:nvSpPr>
        <p:spPr>
          <a:xfrm rot="2681053">
            <a:off x="-1842172" y="574944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3" name="รูปภาพ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69" y="5248112"/>
            <a:ext cx="755841" cy="80460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5200" y="61590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20">
            <a:off x="1565833" y="1388696"/>
            <a:ext cx="640737" cy="71931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8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8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3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1" name="กลุ่ม 10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6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กลุ่ม 12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4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กลุ่ม 59"/>
          <p:cNvGrpSpPr/>
          <p:nvPr userDrawn="1"/>
        </p:nvGrpSpPr>
        <p:grpSpPr>
          <a:xfrm>
            <a:off x="417020" y="56659"/>
            <a:ext cx="3015709" cy="600000"/>
            <a:chOff x="3289945" y="3405879"/>
            <a:chExt cx="2261782" cy="450000"/>
          </a:xfrm>
        </p:grpSpPr>
        <p:sp>
          <p:nvSpPr>
            <p:cNvPr id="61" name="วงรี 6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5" name="เมฆ 64"/>
          <p:cNvSpPr/>
          <p:nvPr userDrawn="1"/>
        </p:nvSpPr>
        <p:spPr>
          <a:xfrm rot="18660748" flipH="1">
            <a:off x="9974905" y="503048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6" name="รูปภาพ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419" y="5240623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7" name="กลุ่ม 66"/>
          <p:cNvGrpSpPr/>
          <p:nvPr userDrawn="1"/>
        </p:nvGrpSpPr>
        <p:grpSpPr>
          <a:xfrm>
            <a:off x="10189347" y="-1498904"/>
            <a:ext cx="4005304" cy="2900781"/>
            <a:chOff x="7642010" y="-1124178"/>
            <a:chExt cx="3003978" cy="2175586"/>
          </a:xfrm>
        </p:grpSpPr>
        <p:sp>
          <p:nvSpPr>
            <p:cNvPr id="68" name="เมฆ 67"/>
            <p:cNvSpPr/>
            <p:nvPr/>
          </p:nvSpPr>
          <p:spPr>
            <a:xfrm rot="13012439" flipH="1">
              <a:off x="7642010" y="-112417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3500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7" y="352276"/>
              <a:ext cx="325391" cy="36163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grpSp>
        <p:nvGrpSpPr>
          <p:cNvPr id="47" name="กลุ่ม 46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8" name="บวก 47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บวก 49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บวก 50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วงรี 52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วงรี 53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สามเหลี่ยมหน้าจั่ว 56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8" name="สามเหลี่ยมหน้าจั่ว 57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333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8" name="เมฆ 77"/>
          <p:cNvSpPr/>
          <p:nvPr userDrawn="1"/>
        </p:nvSpPr>
        <p:spPr>
          <a:xfrm rot="1140269" flipH="1">
            <a:off x="9734200" y="-134360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047546" y="2539621"/>
            <a:ext cx="433855" cy="482184"/>
          </a:xfrm>
          <a:prstGeom prst="rect">
            <a:avLst/>
          </a:prstGeom>
        </p:spPr>
      </p:pic>
      <p:grpSp>
        <p:nvGrpSpPr>
          <p:cNvPr id="80" name="กลุ่ม 79"/>
          <p:cNvGrpSpPr/>
          <p:nvPr userDrawn="1"/>
        </p:nvGrpSpPr>
        <p:grpSpPr>
          <a:xfrm>
            <a:off x="469219" y="184343"/>
            <a:ext cx="3015709" cy="600000"/>
            <a:chOff x="3289945" y="3405879"/>
            <a:chExt cx="2261782" cy="450000"/>
          </a:xfrm>
        </p:grpSpPr>
        <p:sp>
          <p:nvSpPr>
            <p:cNvPr id="81" name="วงรี 8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วงรี 8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วงรี 8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5" name="กลุ่ม 84"/>
          <p:cNvGrpSpPr/>
          <p:nvPr userDrawn="1"/>
        </p:nvGrpSpPr>
        <p:grpSpPr>
          <a:xfrm>
            <a:off x="1685893" y="2702281"/>
            <a:ext cx="9018619" cy="2454913"/>
            <a:chOff x="1264420" y="2026709"/>
            <a:chExt cx="6763964" cy="1841185"/>
          </a:xfrm>
        </p:grpSpPr>
        <p:sp>
          <p:nvSpPr>
            <p:cNvPr id="86" name="สี่เหลี่ยมผืนผ้า 85"/>
            <p:cNvSpPr/>
            <p:nvPr/>
          </p:nvSpPr>
          <p:spPr>
            <a:xfrm>
              <a:off x="1360490" y="2170725"/>
              <a:ext cx="6667894" cy="1697169"/>
            </a:xfrm>
            <a:prstGeom prst="rect">
              <a:avLst/>
            </a:prstGeom>
            <a:pattFill prst="wdDnDiag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ี่เหลี่ยมผืนผ้า 86"/>
            <p:cNvSpPr/>
            <p:nvPr/>
          </p:nvSpPr>
          <p:spPr>
            <a:xfrm>
              <a:off x="1264420" y="2026709"/>
              <a:ext cx="6667893" cy="16971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21" y="1091042"/>
            <a:ext cx="552659" cy="593295"/>
          </a:xfrm>
          <a:prstGeom prst="rect">
            <a:avLst/>
          </a:prstGeom>
        </p:spPr>
      </p:pic>
      <p:pic>
        <p:nvPicPr>
          <p:cNvPr id="89" name="รูปภาพ 8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4752523"/>
            <a:ext cx="552659" cy="593295"/>
          </a:xfrm>
          <a:prstGeom prst="rect">
            <a:avLst/>
          </a:prstGeom>
        </p:spPr>
      </p:pic>
      <p:pic>
        <p:nvPicPr>
          <p:cNvPr id="90" name="รูปภาพ 8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37" y="5707135"/>
            <a:ext cx="755841" cy="804605"/>
          </a:xfrm>
          <a:prstGeom prst="rect">
            <a:avLst/>
          </a:prstGeom>
        </p:spPr>
      </p:pic>
      <p:pic>
        <p:nvPicPr>
          <p:cNvPr id="91" name="รูปภาพ 9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2" y="1448659"/>
            <a:ext cx="861497" cy="967152"/>
          </a:xfrm>
          <a:prstGeom prst="rect">
            <a:avLst/>
          </a:prstGeom>
        </p:spPr>
      </p:pic>
      <p:grpSp>
        <p:nvGrpSpPr>
          <p:cNvPr id="92" name="กลุ่ม 91"/>
          <p:cNvGrpSpPr/>
          <p:nvPr userDrawn="1"/>
        </p:nvGrpSpPr>
        <p:grpSpPr>
          <a:xfrm>
            <a:off x="-1667293" y="5497559"/>
            <a:ext cx="4005304" cy="2900781"/>
            <a:chOff x="-1250470" y="4123168"/>
            <a:chExt cx="3003978" cy="2175586"/>
          </a:xfrm>
        </p:grpSpPr>
        <p:sp>
          <p:nvSpPr>
            <p:cNvPr id="93" name="เมฆ 92"/>
            <p:cNvSpPr/>
            <p:nvPr/>
          </p:nvSpPr>
          <p:spPr>
            <a:xfrm rot="1140269" flipH="1">
              <a:off x="-1250470" y="412316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4" name="รูปภาพ 9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06021" y="4464717"/>
              <a:ext cx="325391" cy="361638"/>
            </a:xfrm>
            <a:prstGeom prst="rect">
              <a:avLst/>
            </a:prstGeom>
          </p:spPr>
        </p:pic>
      </p:grpSp>
      <p:grpSp>
        <p:nvGrpSpPr>
          <p:cNvPr id="95" name="กลุ่ม 94"/>
          <p:cNvGrpSpPr/>
          <p:nvPr userDrawn="1"/>
        </p:nvGrpSpPr>
        <p:grpSpPr>
          <a:xfrm>
            <a:off x="10455132" y="5049698"/>
            <a:ext cx="1801791" cy="1782540"/>
            <a:chOff x="7841345" y="3787273"/>
            <a:chExt cx="1351342" cy="1336905"/>
          </a:xfrm>
        </p:grpSpPr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1354" y="394179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97" name="กลุ่ม 96"/>
            <p:cNvGrpSpPr/>
            <p:nvPr/>
          </p:nvGrpSpPr>
          <p:grpSpPr>
            <a:xfrm rot="6017212">
              <a:off x="7848563" y="3780055"/>
              <a:ext cx="1336905" cy="1351342"/>
              <a:chOff x="7839440" y="208626"/>
              <a:chExt cx="1086240" cy="1161070"/>
            </a:xfrm>
          </p:grpSpPr>
          <p:grpSp>
            <p:nvGrpSpPr>
              <p:cNvPr id="98" name="กลุ่ม 97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 rot="1351072">
                  <a:off x="1388629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21389866">
                  <a:off x="2073888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2" name="สามเหลี่ยมหน้าจั่ว 101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3" name="สามเหลี่ยมหน้าจั่ว 102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4" name="วงรี 103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5" name="วงรี 104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6" name="วงรี 105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 rot="13598869">
                <a:off x="8014746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45533" y="73174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67542" y="2906713"/>
            <a:ext cx="836059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pic>
        <p:nvPicPr>
          <p:cNvPr id="107" name="รูปภาพ 10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35" y="184345"/>
            <a:ext cx="1549808" cy="13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587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93272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0294004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6" name="สี่เหลี่ยมผืนผ้า 5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7" name="กลุ่ม 6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8" name="กลุ่ม 7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2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กลุ่ม 8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0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91992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589343" y="1814905"/>
            <a:ext cx="2434316" cy="3955355"/>
            <a:chOff x="442007" y="1361178"/>
            <a:chExt cx="1825737" cy="2966516"/>
          </a:xfrm>
        </p:grpSpPr>
        <p:sp>
          <p:nvSpPr>
            <p:cNvPr id="63" name="สี่เหลี่ยมผืนผ้ามุมมน 62"/>
            <p:cNvSpPr/>
            <p:nvPr/>
          </p:nvSpPr>
          <p:spPr>
            <a:xfrm>
              <a:off x="493920" y="1458950"/>
              <a:ext cx="1773824" cy="2868744"/>
            </a:xfrm>
            <a:prstGeom prst="roundRect">
              <a:avLst/>
            </a:prstGeom>
            <a:pattFill prst="wdDnDiag">
              <a:fgClr>
                <a:srgbClr val="A8C7C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สี่เหลี่ยมผืนผ้ามุมมน 63"/>
            <p:cNvSpPr/>
            <p:nvPr/>
          </p:nvSpPr>
          <p:spPr>
            <a:xfrm>
              <a:off x="442007" y="1361178"/>
              <a:ext cx="1773824" cy="2868744"/>
            </a:xfrm>
            <a:prstGeom prst="roundRect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5" name="กลุ่ม 64"/>
          <p:cNvGrpSpPr/>
          <p:nvPr userDrawn="1"/>
        </p:nvGrpSpPr>
        <p:grpSpPr>
          <a:xfrm>
            <a:off x="3431879" y="1814905"/>
            <a:ext cx="2425656" cy="3955355"/>
            <a:chOff x="2573909" y="1361178"/>
            <a:chExt cx="1819242" cy="2966516"/>
          </a:xfrm>
        </p:grpSpPr>
        <p:sp>
          <p:nvSpPr>
            <p:cNvPr id="66" name="สี่เหลี่ยมผืนผ้ามุมมน 65"/>
            <p:cNvSpPr/>
            <p:nvPr/>
          </p:nvSpPr>
          <p:spPr>
            <a:xfrm>
              <a:off x="2619327" y="1458950"/>
              <a:ext cx="1773824" cy="2868744"/>
            </a:xfrm>
            <a:prstGeom prst="roundRect">
              <a:avLst/>
            </a:prstGeom>
            <a:pattFill prst="wdDnDiag">
              <a:fgClr>
                <a:srgbClr val="B8B5C5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สี่เหลี่ยมผืนผ้ามุมมน 66"/>
            <p:cNvSpPr/>
            <p:nvPr/>
          </p:nvSpPr>
          <p:spPr>
            <a:xfrm>
              <a:off x="2573909" y="1361178"/>
              <a:ext cx="1773824" cy="2868744"/>
            </a:xfrm>
            <a:prstGeom prst="roundRect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8" name="กลุ่ม 67"/>
          <p:cNvGrpSpPr/>
          <p:nvPr userDrawn="1"/>
        </p:nvGrpSpPr>
        <p:grpSpPr>
          <a:xfrm>
            <a:off x="6274415" y="1814905"/>
            <a:ext cx="2416996" cy="3955355"/>
            <a:chOff x="4705811" y="1361178"/>
            <a:chExt cx="1812747" cy="2966516"/>
          </a:xfrm>
        </p:grpSpPr>
        <p:sp>
          <p:nvSpPr>
            <p:cNvPr id="69" name="สี่เหลี่ยมผืนผ้ามุมมน 68"/>
            <p:cNvSpPr/>
            <p:nvPr/>
          </p:nvSpPr>
          <p:spPr>
            <a:xfrm>
              <a:off x="4744734" y="1458950"/>
              <a:ext cx="1773824" cy="2868744"/>
            </a:xfrm>
            <a:prstGeom prst="roundRect">
              <a:avLst/>
            </a:prstGeom>
            <a:pattFill prst="wdDnDiag">
              <a:fgClr>
                <a:srgbClr val="CBBCC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สี่เหลี่ยมผืนผ้ามุมมน 69"/>
            <p:cNvSpPr/>
            <p:nvPr/>
          </p:nvSpPr>
          <p:spPr>
            <a:xfrm>
              <a:off x="4705811" y="1361178"/>
              <a:ext cx="1773824" cy="2868744"/>
            </a:xfrm>
            <a:prstGeom prst="roundRect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1" name="กลุ่ม 70"/>
          <p:cNvGrpSpPr/>
          <p:nvPr userDrawn="1"/>
        </p:nvGrpSpPr>
        <p:grpSpPr>
          <a:xfrm>
            <a:off x="9116953" y="1814905"/>
            <a:ext cx="2408335" cy="3962739"/>
            <a:chOff x="6837713" y="1361178"/>
            <a:chExt cx="1806251" cy="2972054"/>
          </a:xfrm>
        </p:grpSpPr>
        <p:sp>
          <p:nvSpPr>
            <p:cNvPr id="72" name="สี่เหลี่ยมผืนผ้ามุมมน 71"/>
            <p:cNvSpPr/>
            <p:nvPr/>
          </p:nvSpPr>
          <p:spPr>
            <a:xfrm>
              <a:off x="6870140" y="1464488"/>
              <a:ext cx="1773824" cy="2868744"/>
            </a:xfrm>
            <a:prstGeom prst="round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ี่เหลี่ยมผืนผ้ามุมมน 72"/>
            <p:cNvSpPr/>
            <p:nvPr/>
          </p:nvSpPr>
          <p:spPr>
            <a:xfrm>
              <a:off x="6837713" y="1361178"/>
              <a:ext cx="1773824" cy="2868744"/>
            </a:xfrm>
            <a:prstGeom prst="roundRect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4" name="กลุ่ม 73"/>
          <p:cNvGrpSpPr/>
          <p:nvPr userDrawn="1"/>
        </p:nvGrpSpPr>
        <p:grpSpPr>
          <a:xfrm flipV="1">
            <a:off x="-244895" y="-2331640"/>
            <a:ext cx="13038619" cy="3012999"/>
            <a:chOff x="-405164" y="4638485"/>
            <a:chExt cx="9778964" cy="2259749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5" name="เมฆ 74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3864" flipV="1">
              <a:off x="1961800" y="4732356"/>
              <a:ext cx="310808" cy="499996"/>
            </a:xfrm>
            <a:prstGeom prst="rect">
              <a:avLst/>
            </a:prstGeom>
          </p:spPr>
        </p:pic>
        <p:sp>
          <p:nvSpPr>
            <p:cNvPr id="77" name="เมฆ 7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 flipH="1" flipV="1">
              <a:off x="6548384" y="4682270"/>
              <a:ext cx="379045" cy="523443"/>
            </a:xfrm>
            <a:prstGeom prst="rect">
              <a:avLst/>
            </a:prstGeom>
          </p:spPr>
        </p:pic>
        <p:sp>
          <p:nvSpPr>
            <p:cNvPr id="79" name="เมฆ 7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285" flipH="1" flipV="1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81" name="เมฆ 80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2" name="รูปภาพ 8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83" name="รูปภาพ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pic>
        <p:nvPicPr>
          <p:cNvPr id="87" name="รูปภาพ 8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372" flipH="1">
            <a:off x="-388979" y="-327259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00" y="5822424"/>
            <a:ext cx="1718201" cy="1062960"/>
          </a:xfrm>
          <a:prstGeom prst="rect">
            <a:avLst/>
          </a:prstGeom>
          <a:effectLst>
            <a:outerShdw blurRad="50800" dist="25400" dir="10800000" algn="r" rotWithShape="0">
              <a:schemeClr val="accent4">
                <a:alpha val="40000"/>
              </a:scheme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9343" y="510784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31372" y="1360557"/>
            <a:ext cx="11213005" cy="4826528"/>
            <a:chOff x="323528" y="1020418"/>
            <a:chExt cx="8409754" cy="3619896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2718318" y="102041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6608153" y="323636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4439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31807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53231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4443146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25282" y="266459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323528" y="132602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89" name="บวก 88"/>
          <p:cNvSpPr/>
          <p:nvPr userDrawn="1"/>
        </p:nvSpPr>
        <p:spPr>
          <a:xfrm rot="4506355">
            <a:off x="3146243" y="3355054"/>
            <a:ext cx="215029" cy="220305"/>
          </a:xfrm>
          <a:prstGeom prst="mathPlus">
            <a:avLst>
              <a:gd name="adj1" fmla="val 111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</p:spTree>
    <p:extLst>
      <p:ext uri="{BB962C8B-B14F-4D97-AF65-F5344CB8AC3E}">
        <p14:creationId xmlns:p14="http://schemas.microsoft.com/office/powerpoint/2010/main" val="11534951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กลุ่ม 91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93" name="สี่เหลี่ยมผืนผ้า 92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4" name="กลุ่ม 93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5" name="กลุ่ม 94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109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กลุ่ม 95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97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0" name="กลุ่ม 129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0" name="บวก 7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บวก 8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บวก 8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บวก 8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5" name="วงรี 8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6" name="วงรี 8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ามเหลี่ยมหน้าจั่ว 8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สามเหลี่ยมหน้าจั่ว 8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สามเหลี่ยมหน้าจั่ว 8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สามเหลี่ยมหน้าจั่ว 8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4" name="กลุ่ม 143"/>
          <p:cNvGrpSpPr/>
          <p:nvPr userDrawn="1"/>
        </p:nvGrpSpPr>
        <p:grpSpPr>
          <a:xfrm>
            <a:off x="8618771" y="68627"/>
            <a:ext cx="3015709" cy="600000"/>
            <a:chOff x="3289945" y="3405879"/>
            <a:chExt cx="2261782" cy="450000"/>
          </a:xfrm>
        </p:grpSpPr>
        <p:sp>
          <p:nvSpPr>
            <p:cNvPr id="145" name="วงรี 1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7" name="วงรี 1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9" name="กลุ่ม 148"/>
          <p:cNvGrpSpPr/>
          <p:nvPr userDrawn="1"/>
        </p:nvGrpSpPr>
        <p:grpSpPr>
          <a:xfrm>
            <a:off x="9608752" y="4039911"/>
            <a:ext cx="4005304" cy="4633580"/>
            <a:chOff x="7206564" y="3029932"/>
            <a:chExt cx="3003978" cy="3475185"/>
          </a:xfrm>
        </p:grpSpPr>
        <p:pic>
          <p:nvPicPr>
            <p:cNvPr id="150" name="รูปภาพ 1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51" y="3029932"/>
              <a:ext cx="1627664" cy="1846073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sp>
          <p:nvSpPr>
            <p:cNvPr id="151" name="เมฆ 150"/>
            <p:cNvSpPr/>
            <p:nvPr/>
          </p:nvSpPr>
          <p:spPr>
            <a:xfrm rot="20279911">
              <a:off x="7206564" y="432953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2" name="รูปภาพ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646338" y="4391917"/>
              <a:ext cx="380089" cy="404611"/>
            </a:xfrm>
            <a:prstGeom prst="rect">
              <a:avLst/>
            </a:prstGeom>
          </p:spPr>
        </p:pic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087453" y="4786043"/>
              <a:ext cx="250890" cy="269338"/>
            </a:xfrm>
            <a:prstGeom prst="rect">
              <a:avLst/>
            </a:prstGeom>
          </p:spPr>
        </p:pic>
      </p:grpSp>
      <p:grpSp>
        <p:nvGrpSpPr>
          <p:cNvPr id="154" name="กลุ่ม 153"/>
          <p:cNvGrpSpPr/>
          <p:nvPr userDrawn="1"/>
        </p:nvGrpSpPr>
        <p:grpSpPr>
          <a:xfrm>
            <a:off x="-1834552" y="5072712"/>
            <a:ext cx="4005304" cy="3268891"/>
            <a:chOff x="-1375914" y="3804533"/>
            <a:chExt cx="3003978" cy="2451668"/>
          </a:xfrm>
        </p:grpSpPr>
        <p:grpSp>
          <p:nvGrpSpPr>
            <p:cNvPr id="155" name="กลุ่ม 154"/>
            <p:cNvGrpSpPr/>
            <p:nvPr/>
          </p:nvGrpSpPr>
          <p:grpSpPr>
            <a:xfrm rot="179820" flipH="1">
              <a:off x="-1375914" y="4080615"/>
              <a:ext cx="3003978" cy="2175586"/>
              <a:chOff x="7569120" y="4314392"/>
              <a:chExt cx="3003978" cy="2175586"/>
            </a:xfr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grpSpPr>
          <p:sp>
            <p:nvSpPr>
              <p:cNvPr id="157" name="เมฆ 156"/>
              <p:cNvSpPr/>
              <p:nvPr/>
            </p:nvSpPr>
            <p:spPr>
              <a:xfrm rot="20459731">
                <a:off x="7569120" y="4314392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58" name="รูปภาพ 1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099" y="4448921"/>
                <a:ext cx="282531" cy="300759"/>
              </a:xfrm>
              <a:prstGeom prst="rect">
                <a:avLst/>
              </a:prstGeom>
            </p:spPr>
          </p:pic>
          <p:pic>
            <p:nvPicPr>
              <p:cNvPr id="159" name="รูปภาพ 15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9804" y="5053156"/>
                <a:ext cx="250890" cy="269338"/>
              </a:xfrm>
              <a:prstGeom prst="rect">
                <a:avLst/>
              </a:prstGeom>
            </p:spPr>
          </p:pic>
        </p:grpSp>
        <p:pic>
          <p:nvPicPr>
            <p:cNvPr id="156" name="รูปภาพ 1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5" y="380453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60" name="กลุ่ม 159"/>
          <p:cNvGrpSpPr/>
          <p:nvPr userDrawn="1"/>
        </p:nvGrpSpPr>
        <p:grpSpPr>
          <a:xfrm>
            <a:off x="-1447992" y="-1450391"/>
            <a:ext cx="4533125" cy="2900781"/>
            <a:chOff x="-1085994" y="-1087793"/>
            <a:chExt cx="3399844" cy="2175586"/>
          </a:xfrm>
        </p:grpSpPr>
        <p:grpSp>
          <p:nvGrpSpPr>
            <p:cNvPr id="161" name="กลุ่ม 160"/>
            <p:cNvGrpSpPr/>
            <p:nvPr/>
          </p:nvGrpSpPr>
          <p:grpSpPr>
            <a:xfrm>
              <a:off x="-1085994" y="-1087793"/>
              <a:ext cx="3003978" cy="2175586"/>
              <a:chOff x="-1085994" y="-1087793"/>
              <a:chExt cx="3003978" cy="2175586"/>
            </a:xfrm>
          </p:grpSpPr>
          <p:sp>
            <p:nvSpPr>
              <p:cNvPr id="163" name="เมฆ 162"/>
              <p:cNvSpPr/>
              <p:nvPr/>
            </p:nvSpPr>
            <p:spPr>
              <a:xfrm rot="20459731">
                <a:off x="-1085994" y="-108779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64" name="รูปภาพ 1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075" y="640864"/>
                <a:ext cx="250890" cy="269338"/>
              </a:xfrm>
              <a:prstGeom prst="rect">
                <a:avLst/>
              </a:prstGeom>
            </p:spPr>
          </p:pic>
          <p:pic>
            <p:nvPicPr>
              <p:cNvPr id="165" name="รูปภาพ 16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90898" y="139832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62" name="รูปภาพ 1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99" y="102860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</p:grpSp>
      <p:sp>
        <p:nvSpPr>
          <p:cNvPr id="166" name="ชื่อเรื่อง 1"/>
          <p:cNvSpPr>
            <a:spLocks noGrp="1"/>
          </p:cNvSpPr>
          <p:nvPr>
            <p:ph type="ctrTitle"/>
          </p:nvPr>
        </p:nvSpPr>
        <p:spPr>
          <a:xfrm>
            <a:off x="2080436" y="3418772"/>
            <a:ext cx="7567961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16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1462463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133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3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38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1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6" grpId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1" name="กลุ่ม 10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6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กลุ่ม 12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4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กลุ่ม 59"/>
          <p:cNvGrpSpPr/>
          <p:nvPr userDrawn="1"/>
        </p:nvGrpSpPr>
        <p:grpSpPr>
          <a:xfrm>
            <a:off x="417020" y="56659"/>
            <a:ext cx="3015709" cy="600000"/>
            <a:chOff x="3289945" y="3405879"/>
            <a:chExt cx="2261782" cy="450000"/>
          </a:xfrm>
        </p:grpSpPr>
        <p:sp>
          <p:nvSpPr>
            <p:cNvPr id="61" name="วงรี 6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5" name="เมฆ 64"/>
          <p:cNvSpPr/>
          <p:nvPr userDrawn="1"/>
        </p:nvSpPr>
        <p:spPr>
          <a:xfrm rot="18660748" flipH="1">
            <a:off x="9974905" y="503048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6" name="รูปภาพ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419" y="5240623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7" name="กลุ่ม 66"/>
          <p:cNvGrpSpPr/>
          <p:nvPr userDrawn="1"/>
        </p:nvGrpSpPr>
        <p:grpSpPr>
          <a:xfrm>
            <a:off x="10189347" y="-1498904"/>
            <a:ext cx="4005304" cy="2900781"/>
            <a:chOff x="7642010" y="-1124178"/>
            <a:chExt cx="3003978" cy="2175586"/>
          </a:xfrm>
        </p:grpSpPr>
        <p:sp>
          <p:nvSpPr>
            <p:cNvPr id="68" name="เมฆ 67"/>
            <p:cNvSpPr/>
            <p:nvPr/>
          </p:nvSpPr>
          <p:spPr>
            <a:xfrm rot="13012439" flipH="1">
              <a:off x="7642010" y="-112417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3500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7" y="352276"/>
              <a:ext cx="325391" cy="36163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grpSp>
        <p:nvGrpSpPr>
          <p:cNvPr id="47" name="กลุ่ม 46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8" name="บวก 47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บวก 49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บวก 50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วงรี 52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วงรี 53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สามเหลี่ยมหน้าจั่ว 56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8" name="สามเหลี่ยมหน้าจั่ว 57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704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สี่เหลี่ยมผืนผ้า 47"/>
          <p:cNvSpPr/>
          <p:nvPr userDrawn="1"/>
        </p:nvSpPr>
        <p:spPr>
          <a:xfrm>
            <a:off x="0" y="-24661"/>
            <a:ext cx="12192000" cy="6882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9" name="สี่เหลี่ยมผืนผ้า 48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0" name="กลุ่ม 49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1" name="กลุ่ม 50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65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กลุ่ม 51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53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กลุ่ม 85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9" name="กลุ่ม 9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04" name="กลุ่ม 103"/>
          <p:cNvGrpSpPr/>
          <p:nvPr userDrawn="1"/>
        </p:nvGrpSpPr>
        <p:grpSpPr>
          <a:xfrm>
            <a:off x="9965935" y="-1707059"/>
            <a:ext cx="4005304" cy="2900781"/>
            <a:chOff x="7474451" y="-1280294"/>
            <a:chExt cx="3003978" cy="2175586"/>
          </a:xfrm>
        </p:grpSpPr>
        <p:sp>
          <p:nvSpPr>
            <p:cNvPr id="105" name="เมฆ 104"/>
            <p:cNvSpPr/>
            <p:nvPr/>
          </p:nvSpPr>
          <p:spPr>
            <a:xfrm rot="13496139">
              <a:off x="7474451" y="-128029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6" name="รูปภาพ 1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107" name="รูปภาพ 10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769085" y="406136"/>
              <a:ext cx="325391" cy="361638"/>
            </a:xfrm>
            <a:prstGeom prst="rect">
              <a:avLst/>
            </a:prstGeom>
          </p:spPr>
        </p:pic>
      </p:grpSp>
      <p:grpSp>
        <p:nvGrpSpPr>
          <p:cNvPr id="108" name="กลุ่ม 107"/>
          <p:cNvGrpSpPr/>
          <p:nvPr userDrawn="1"/>
        </p:nvGrpSpPr>
        <p:grpSpPr>
          <a:xfrm>
            <a:off x="-1447992" y="5080541"/>
            <a:ext cx="4005304" cy="3572763"/>
            <a:chOff x="-1085994" y="3810406"/>
            <a:chExt cx="3003978" cy="2679572"/>
          </a:xfrm>
        </p:grpSpPr>
        <p:sp>
          <p:nvSpPr>
            <p:cNvPr id="109" name="เมฆ 108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9" y="4554189"/>
              <a:ext cx="279821" cy="297874"/>
            </a:xfrm>
            <a:prstGeom prst="rect">
              <a:avLst/>
            </a:prstGeom>
          </p:spPr>
        </p:pic>
        <p:pic>
          <p:nvPicPr>
            <p:cNvPr id="111" name="รูปภาพ 1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64329" flipV="1">
              <a:off x="342292" y="3807205"/>
              <a:ext cx="1312801" cy="1319204"/>
            </a:xfrm>
            <a:prstGeom prst="rect">
              <a:avLst/>
            </a:prstGeom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12" name="รูปภาพ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20" y="4948014"/>
              <a:ext cx="125445" cy="134669"/>
            </a:xfrm>
            <a:prstGeom prst="rect">
              <a:avLst/>
            </a:prstGeom>
          </p:spPr>
        </p:pic>
      </p:grpSp>
      <p:grpSp>
        <p:nvGrpSpPr>
          <p:cNvPr id="113" name="กลุ่ม 112"/>
          <p:cNvGrpSpPr/>
          <p:nvPr userDrawn="1"/>
        </p:nvGrpSpPr>
        <p:grpSpPr>
          <a:xfrm flipH="1">
            <a:off x="-1667293" y="-1563973"/>
            <a:ext cx="4005304" cy="3377081"/>
            <a:chOff x="-237568" y="-1513798"/>
            <a:chExt cx="3003978" cy="2532811"/>
          </a:xfr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grpSpPr>
        <p:sp>
          <p:nvSpPr>
            <p:cNvPr id="114" name="เมฆ 113"/>
            <p:cNvSpPr/>
            <p:nvPr/>
          </p:nvSpPr>
          <p:spPr>
            <a:xfrm rot="13496139">
              <a:off x="-237568" y="-151379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5" name="รูปภาพ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1" y="-170175"/>
              <a:ext cx="250890" cy="269338"/>
            </a:xfrm>
            <a:prstGeom prst="rect">
              <a:avLst/>
            </a:prstGeom>
          </p:spPr>
        </p:pic>
        <p:pic>
          <p:nvPicPr>
            <p:cNvPr id="116" name="รูปภาพ 1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57066" y="172632"/>
              <a:ext cx="325391" cy="361638"/>
            </a:xfrm>
            <a:prstGeom prst="rect">
              <a:avLst/>
            </a:prstGeom>
          </p:spPr>
        </p:pic>
        <p:pic>
          <p:nvPicPr>
            <p:cNvPr id="117" name="รูปภาพ 1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8" y="112285"/>
              <a:ext cx="1036261" cy="90672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p:spPr>
        </p:pic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02961" y="473577"/>
            <a:ext cx="8957671" cy="133953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5" y="1988841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3" y="1988841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8" name="ตัวแทนเนื้อหา 2"/>
          <p:cNvSpPr>
            <a:spLocks noGrp="1"/>
          </p:cNvSpPr>
          <p:nvPr>
            <p:ph idx="13"/>
          </p:nvPr>
        </p:nvSpPr>
        <p:spPr>
          <a:xfrm>
            <a:off x="4798455" y="3080489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9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41323" y="3080489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0" name="ตัวแทนเนื้อหา 2"/>
          <p:cNvSpPr>
            <a:spLocks noGrp="1"/>
          </p:cNvSpPr>
          <p:nvPr>
            <p:ph idx="15"/>
          </p:nvPr>
        </p:nvSpPr>
        <p:spPr>
          <a:xfrm>
            <a:off x="4824262" y="4219325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1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67131" y="4219325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124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26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2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8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7" grpId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20463" y="846037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25473" y="1891083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9" name="กลุ่ม 98"/>
          <p:cNvGrpSpPr/>
          <p:nvPr userDrawn="1"/>
        </p:nvGrpSpPr>
        <p:grpSpPr>
          <a:xfrm>
            <a:off x="8564440" y="61323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104" name="สี่เหลี่ยมผืนผ้า 103"/>
          <p:cNvSpPr/>
          <p:nvPr userDrawn="1"/>
        </p:nvSpPr>
        <p:spPr>
          <a:xfrm>
            <a:off x="1172376" y="1891083"/>
            <a:ext cx="4321117" cy="3990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05" name="รูปภาพ 10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1933113" y="1605719"/>
            <a:ext cx="2799643" cy="627605"/>
          </a:xfrm>
          <a:prstGeom prst="rect">
            <a:avLst/>
          </a:prstGeom>
        </p:spPr>
      </p:pic>
      <p:sp>
        <p:nvSpPr>
          <p:cNvPr id="106" name="สี่เหลี่ยมผืนผ้า 105"/>
          <p:cNvSpPr/>
          <p:nvPr userDrawn="1"/>
        </p:nvSpPr>
        <p:spPr>
          <a:xfrm>
            <a:off x="1418097" y="2160516"/>
            <a:ext cx="3840427" cy="3477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07" name="กลุ่ม 106"/>
          <p:cNvGrpSpPr/>
          <p:nvPr userDrawn="1"/>
        </p:nvGrpSpPr>
        <p:grpSpPr>
          <a:xfrm>
            <a:off x="-1447992" y="-1545719"/>
            <a:ext cx="4005304" cy="2900781"/>
            <a:chOff x="-1085994" y="-1159289"/>
            <a:chExt cx="3003978" cy="2175586"/>
          </a:xfrm>
        </p:grpSpPr>
        <p:sp>
          <p:nvSpPr>
            <p:cNvPr id="108" name="เมฆ 107"/>
            <p:cNvSpPr/>
            <p:nvPr/>
          </p:nvSpPr>
          <p:spPr>
            <a:xfrm rot="20459731">
              <a:off x="-1085994" y="-1159289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ctr" rotWithShape="0">
                <a:schemeClr val="accent4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9" name="รูปภาพ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71" y="147485"/>
              <a:ext cx="250890" cy="269338"/>
            </a:xfrm>
            <a:prstGeom prst="rect">
              <a:avLst/>
            </a:prstGeom>
          </p:spPr>
        </p:pic>
        <p:pic>
          <p:nvPicPr>
            <p:cNvPr id="110" name="รูปภาพ 10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26922" y="334939"/>
              <a:ext cx="325391" cy="361638"/>
            </a:xfrm>
            <a:prstGeom prst="rect">
              <a:avLst/>
            </a:prstGeom>
          </p:spPr>
        </p:pic>
      </p:grpSp>
      <p:grpSp>
        <p:nvGrpSpPr>
          <p:cNvPr id="111" name="กลุ่ม 110"/>
          <p:cNvGrpSpPr/>
          <p:nvPr userDrawn="1"/>
        </p:nvGrpSpPr>
        <p:grpSpPr>
          <a:xfrm>
            <a:off x="10092160" y="5049702"/>
            <a:ext cx="4005304" cy="3603605"/>
            <a:chOff x="7569120" y="3787274"/>
            <a:chExt cx="3003978" cy="2702704"/>
          </a:xfrm>
        </p:grpSpPr>
        <p:sp>
          <p:nvSpPr>
            <p:cNvPr id="112" name="เมฆ 111"/>
            <p:cNvSpPr/>
            <p:nvPr/>
          </p:nvSpPr>
          <p:spPr>
            <a:xfrm rot="20281314">
              <a:off x="7569120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3" name="รูปภาพ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021" flipH="1">
              <a:off x="7932313" y="3930467"/>
              <a:ext cx="1171456" cy="1177170"/>
            </a:xfrm>
            <a:prstGeom prst="rect">
              <a:avLst/>
            </a:prstGeom>
            <a:effectLst>
              <a:outerShdw blurRad="50800" dist="38100" dir="5400000" algn="ctr" rotWithShape="0">
                <a:schemeClr val="accent4"/>
              </a:outerShdw>
            </a:effectLst>
          </p:spPr>
        </p:pic>
        <p:grpSp>
          <p:nvGrpSpPr>
            <p:cNvPr id="114" name="กลุ่ม 113"/>
            <p:cNvGrpSpPr/>
            <p:nvPr/>
          </p:nvGrpSpPr>
          <p:grpSpPr>
            <a:xfrm rot="6017212">
              <a:off x="7848563" y="3780055"/>
              <a:ext cx="1336905" cy="1351343"/>
              <a:chOff x="7839440" y="208626"/>
              <a:chExt cx="1086240" cy="1161070"/>
            </a:xfrm>
          </p:grpSpPr>
          <p:grpSp>
            <p:nvGrpSpPr>
              <p:cNvPr id="115" name="กลุ่ม 114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 rot="1351072">
                  <a:off x="1388628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 rot="21389866">
                  <a:off x="2073887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9" name="สามเหลี่ยมหน้าจั่ว 11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0" name="สามเหลี่ยมหน้าจั่ว 119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1" name="วงรี 120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2" name="วงรี 121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3" name="วงรี 12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 rot="13598869">
                <a:off x="8014745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4" name="กลุ่ม 123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125" name="รูปภาพ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26" name="รูปภาพ 1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20381" y="216051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6026157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018530" y="3900734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044956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131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2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3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36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4" grpId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6799" y="-123393"/>
            <a:ext cx="11183832" cy="18562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089036" y="1891083"/>
            <a:ext cx="391797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2089720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2082093" y="3900734"/>
            <a:ext cx="392492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2108519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1" name="กลุ่ม 90"/>
          <p:cNvGrpSpPr/>
          <p:nvPr userDrawn="1"/>
        </p:nvGrpSpPr>
        <p:grpSpPr>
          <a:xfrm>
            <a:off x="432939" y="56659"/>
            <a:ext cx="3015709" cy="600000"/>
            <a:chOff x="3289945" y="3405879"/>
            <a:chExt cx="2261782" cy="450000"/>
          </a:xfrm>
        </p:grpSpPr>
        <p:sp>
          <p:nvSpPr>
            <p:cNvPr id="130" name="วงรี 12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1" name="วงรี 13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2" name="วงรี 13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34" name="รูปภาพ 1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4" t="55059" r="43243" b="21726"/>
          <a:stretch/>
        </p:blipFill>
        <p:spPr>
          <a:xfrm>
            <a:off x="6565988" y="1680901"/>
            <a:ext cx="4317373" cy="4096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5" name="เมฆ 134"/>
          <p:cNvSpPr/>
          <p:nvPr userDrawn="1"/>
        </p:nvSpPr>
        <p:spPr>
          <a:xfrm rot="3185773">
            <a:off x="-2048399" y="5261900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36" name="กลุ่ม 135"/>
          <p:cNvGrpSpPr/>
          <p:nvPr userDrawn="1"/>
        </p:nvGrpSpPr>
        <p:grpSpPr>
          <a:xfrm flipH="1">
            <a:off x="192726" y="4773399"/>
            <a:ext cx="1808903" cy="1767719"/>
            <a:chOff x="6960757" y="2831265"/>
            <a:chExt cx="2086762" cy="2039252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grpSp>
          <p:nvGrpSpPr>
            <p:cNvPr id="137" name="กลุ่ม 136"/>
            <p:cNvGrpSpPr/>
            <p:nvPr/>
          </p:nvGrpSpPr>
          <p:grpSpPr>
            <a:xfrm flipH="1">
              <a:off x="6960757" y="2831265"/>
              <a:ext cx="2086762" cy="2039252"/>
              <a:chOff x="2411760" y="587700"/>
              <a:chExt cx="4506655" cy="4404051"/>
            </a:xfrm>
          </p:grpSpPr>
          <p:sp>
            <p:nvSpPr>
              <p:cNvPr id="142" name="สี่เหลี่ยมผืนผ้ามุมมน 141"/>
              <p:cNvSpPr/>
              <p:nvPr/>
            </p:nvSpPr>
            <p:spPr>
              <a:xfrm rot="2770978">
                <a:off x="4502190" y="1414905"/>
                <a:ext cx="288122" cy="1512167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6200000">
                  <a:schemeClr val="accent5"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3" name="สี่เหลี่ยมผืนผ้ามุมมน 142"/>
              <p:cNvSpPr/>
              <p:nvPr/>
            </p:nvSpPr>
            <p:spPr>
              <a:xfrm>
                <a:off x="2411760" y="4713896"/>
                <a:ext cx="2808312" cy="27785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4" name="คอร์ด 143"/>
              <p:cNvSpPr/>
              <p:nvPr/>
            </p:nvSpPr>
            <p:spPr>
              <a:xfrm>
                <a:off x="3024183" y="803325"/>
                <a:ext cx="3095632" cy="2979285"/>
              </a:xfrm>
              <a:prstGeom prst="chord">
                <a:avLst>
                  <a:gd name="adj1" fmla="val 2632217"/>
                  <a:gd name="adj2" fmla="val 1353214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innerShdw blurRad="63500" dist="114300" dir="8100000">
                  <a:schemeClr val="accent4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5" name="บล็อกส่วนโค้ง 11"/>
              <p:cNvSpPr/>
              <p:nvPr/>
            </p:nvSpPr>
            <p:spPr>
              <a:xfrm>
                <a:off x="4861202" y="924291"/>
                <a:ext cx="1069901" cy="1078246"/>
              </a:xfrm>
              <a:custGeom>
                <a:avLst/>
                <a:gdLst>
                  <a:gd name="connsiteX0" fmla="*/ 738410 w 1703671"/>
                  <a:gd name="connsiteY0" fmla="*/ 7585 h 1703671"/>
                  <a:gd name="connsiteX1" fmla="*/ 1449562 w 1703671"/>
                  <a:gd name="connsiteY1" fmla="*/ 244919 h 1703671"/>
                  <a:gd name="connsiteX2" fmla="*/ 1697718 w 1703671"/>
                  <a:gd name="connsiteY2" fmla="*/ 952367 h 1703671"/>
                  <a:gd name="connsiteX3" fmla="*/ 1386382 w 1703671"/>
                  <a:gd name="connsiteY3" fmla="*/ 915366 h 1703671"/>
                  <a:gd name="connsiteX4" fmla="*/ 1229562 w 1703671"/>
                  <a:gd name="connsiteY4" fmla="*/ 468301 h 1703671"/>
                  <a:gd name="connsiteX5" fmla="*/ 780157 w 1703671"/>
                  <a:gd name="connsiteY5" fmla="*/ 318320 h 1703671"/>
                  <a:gd name="connsiteX6" fmla="*/ 738410 w 1703671"/>
                  <a:gd name="connsiteY6" fmla="*/ 7585 h 1703671"/>
                  <a:gd name="connsiteX0" fmla="*/ 72079 w 1037346"/>
                  <a:gd name="connsiteY0" fmla="*/ 7592 h 952374"/>
                  <a:gd name="connsiteX1" fmla="*/ 783231 w 1037346"/>
                  <a:gd name="connsiteY1" fmla="*/ 244926 h 952374"/>
                  <a:gd name="connsiteX2" fmla="*/ 1031387 w 1037346"/>
                  <a:gd name="connsiteY2" fmla="*/ 952374 h 952374"/>
                  <a:gd name="connsiteX3" fmla="*/ 720051 w 1037346"/>
                  <a:gd name="connsiteY3" fmla="*/ 915373 h 952374"/>
                  <a:gd name="connsiteX4" fmla="*/ 563231 w 1037346"/>
                  <a:gd name="connsiteY4" fmla="*/ 468308 h 952374"/>
                  <a:gd name="connsiteX5" fmla="*/ 113826 w 1037346"/>
                  <a:gd name="connsiteY5" fmla="*/ 318327 h 952374"/>
                  <a:gd name="connsiteX6" fmla="*/ 72079 w 1037346"/>
                  <a:gd name="connsiteY6" fmla="*/ 7592 h 952374"/>
                  <a:gd name="connsiteX0" fmla="*/ 101084 w 1066351"/>
                  <a:gd name="connsiteY0" fmla="*/ 7592 h 952374"/>
                  <a:gd name="connsiteX1" fmla="*/ 812236 w 1066351"/>
                  <a:gd name="connsiteY1" fmla="*/ 244926 h 952374"/>
                  <a:gd name="connsiteX2" fmla="*/ 1060392 w 1066351"/>
                  <a:gd name="connsiteY2" fmla="*/ 952374 h 952374"/>
                  <a:gd name="connsiteX3" fmla="*/ 749056 w 1066351"/>
                  <a:gd name="connsiteY3" fmla="*/ 915373 h 952374"/>
                  <a:gd name="connsiteX4" fmla="*/ 592236 w 1066351"/>
                  <a:gd name="connsiteY4" fmla="*/ 468308 h 952374"/>
                  <a:gd name="connsiteX5" fmla="*/ 142831 w 1066351"/>
                  <a:gd name="connsiteY5" fmla="*/ 318327 h 952374"/>
                  <a:gd name="connsiteX6" fmla="*/ 101084 w 1066351"/>
                  <a:gd name="connsiteY6" fmla="*/ 7592 h 952374"/>
                  <a:gd name="connsiteX0" fmla="*/ 57800 w 1023067"/>
                  <a:gd name="connsiteY0" fmla="*/ 7592 h 952374"/>
                  <a:gd name="connsiteX1" fmla="*/ 768952 w 1023067"/>
                  <a:gd name="connsiteY1" fmla="*/ 244926 h 952374"/>
                  <a:gd name="connsiteX2" fmla="*/ 1017108 w 1023067"/>
                  <a:gd name="connsiteY2" fmla="*/ 952374 h 952374"/>
                  <a:gd name="connsiteX3" fmla="*/ 705772 w 1023067"/>
                  <a:gd name="connsiteY3" fmla="*/ 915373 h 952374"/>
                  <a:gd name="connsiteX4" fmla="*/ 548952 w 1023067"/>
                  <a:gd name="connsiteY4" fmla="*/ 468308 h 952374"/>
                  <a:gd name="connsiteX5" fmla="*/ 99547 w 1023067"/>
                  <a:gd name="connsiteY5" fmla="*/ 318327 h 952374"/>
                  <a:gd name="connsiteX6" fmla="*/ 57800 w 1023067"/>
                  <a:gd name="connsiteY6" fmla="*/ 7592 h 952374"/>
                  <a:gd name="connsiteX0" fmla="*/ 91626 w 1056893"/>
                  <a:gd name="connsiteY0" fmla="*/ 7592 h 952374"/>
                  <a:gd name="connsiteX1" fmla="*/ 802778 w 1056893"/>
                  <a:gd name="connsiteY1" fmla="*/ 244926 h 952374"/>
                  <a:gd name="connsiteX2" fmla="*/ 1050934 w 1056893"/>
                  <a:gd name="connsiteY2" fmla="*/ 952374 h 952374"/>
                  <a:gd name="connsiteX3" fmla="*/ 739598 w 1056893"/>
                  <a:gd name="connsiteY3" fmla="*/ 915373 h 952374"/>
                  <a:gd name="connsiteX4" fmla="*/ 582778 w 1056893"/>
                  <a:gd name="connsiteY4" fmla="*/ 468308 h 952374"/>
                  <a:gd name="connsiteX5" fmla="*/ 133373 w 1056893"/>
                  <a:gd name="connsiteY5" fmla="*/ 318327 h 952374"/>
                  <a:gd name="connsiteX6" fmla="*/ 91626 w 1056893"/>
                  <a:gd name="connsiteY6" fmla="*/ 7592 h 952374"/>
                  <a:gd name="connsiteX0" fmla="*/ 104634 w 1069901"/>
                  <a:gd name="connsiteY0" fmla="*/ 7592 h 952374"/>
                  <a:gd name="connsiteX1" fmla="*/ 815786 w 1069901"/>
                  <a:gd name="connsiteY1" fmla="*/ 244926 h 952374"/>
                  <a:gd name="connsiteX2" fmla="*/ 1063942 w 1069901"/>
                  <a:gd name="connsiteY2" fmla="*/ 952374 h 952374"/>
                  <a:gd name="connsiteX3" fmla="*/ 752606 w 1069901"/>
                  <a:gd name="connsiteY3" fmla="*/ 915373 h 952374"/>
                  <a:gd name="connsiteX4" fmla="*/ 595786 w 1069901"/>
                  <a:gd name="connsiteY4" fmla="*/ 468308 h 952374"/>
                  <a:gd name="connsiteX5" fmla="*/ 146381 w 1069901"/>
                  <a:gd name="connsiteY5" fmla="*/ 318327 h 952374"/>
                  <a:gd name="connsiteX6" fmla="*/ 104634 w 1069901"/>
                  <a:gd name="connsiteY6" fmla="*/ 7592 h 952374"/>
                  <a:gd name="connsiteX0" fmla="*/ 104634 w 1069901"/>
                  <a:gd name="connsiteY0" fmla="*/ 7592 h 976107"/>
                  <a:gd name="connsiteX1" fmla="*/ 815786 w 1069901"/>
                  <a:gd name="connsiteY1" fmla="*/ 244926 h 976107"/>
                  <a:gd name="connsiteX2" fmla="*/ 1063942 w 1069901"/>
                  <a:gd name="connsiteY2" fmla="*/ 952374 h 976107"/>
                  <a:gd name="connsiteX3" fmla="*/ 752606 w 1069901"/>
                  <a:gd name="connsiteY3" fmla="*/ 915373 h 976107"/>
                  <a:gd name="connsiteX4" fmla="*/ 595786 w 1069901"/>
                  <a:gd name="connsiteY4" fmla="*/ 468308 h 976107"/>
                  <a:gd name="connsiteX5" fmla="*/ 146381 w 1069901"/>
                  <a:gd name="connsiteY5" fmla="*/ 318327 h 976107"/>
                  <a:gd name="connsiteX6" fmla="*/ 104634 w 1069901"/>
                  <a:gd name="connsiteY6" fmla="*/ 7592 h 976107"/>
                  <a:gd name="connsiteX0" fmla="*/ 104634 w 1069901"/>
                  <a:gd name="connsiteY0" fmla="*/ 7592 h 1062433"/>
                  <a:gd name="connsiteX1" fmla="*/ 815786 w 1069901"/>
                  <a:gd name="connsiteY1" fmla="*/ 244926 h 1062433"/>
                  <a:gd name="connsiteX2" fmla="*/ 1063942 w 1069901"/>
                  <a:gd name="connsiteY2" fmla="*/ 952374 h 1062433"/>
                  <a:gd name="connsiteX3" fmla="*/ 752606 w 1069901"/>
                  <a:gd name="connsiteY3" fmla="*/ 915373 h 1062433"/>
                  <a:gd name="connsiteX4" fmla="*/ 595786 w 1069901"/>
                  <a:gd name="connsiteY4" fmla="*/ 468308 h 1062433"/>
                  <a:gd name="connsiteX5" fmla="*/ 146381 w 1069901"/>
                  <a:gd name="connsiteY5" fmla="*/ 318327 h 1062433"/>
                  <a:gd name="connsiteX6" fmla="*/ 104634 w 1069901"/>
                  <a:gd name="connsiteY6" fmla="*/ 7592 h 1062433"/>
                  <a:gd name="connsiteX0" fmla="*/ 104634 w 1069901"/>
                  <a:gd name="connsiteY0" fmla="*/ 7592 h 1078245"/>
                  <a:gd name="connsiteX1" fmla="*/ 815786 w 1069901"/>
                  <a:gd name="connsiteY1" fmla="*/ 244926 h 1078245"/>
                  <a:gd name="connsiteX2" fmla="*/ 1063942 w 1069901"/>
                  <a:gd name="connsiteY2" fmla="*/ 952374 h 1078245"/>
                  <a:gd name="connsiteX3" fmla="*/ 752606 w 1069901"/>
                  <a:gd name="connsiteY3" fmla="*/ 915373 h 1078245"/>
                  <a:gd name="connsiteX4" fmla="*/ 595786 w 1069901"/>
                  <a:gd name="connsiteY4" fmla="*/ 468308 h 1078245"/>
                  <a:gd name="connsiteX5" fmla="*/ 146381 w 1069901"/>
                  <a:gd name="connsiteY5" fmla="*/ 318327 h 1078245"/>
                  <a:gd name="connsiteX6" fmla="*/ 104634 w 1069901"/>
                  <a:gd name="connsiteY6" fmla="*/ 7592 h 107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9901" h="1078245">
                    <a:moveTo>
                      <a:pt x="104634" y="7592"/>
                    </a:moveTo>
                    <a:cubicBezTo>
                      <a:pt x="365626" y="-27472"/>
                      <a:pt x="628163" y="60145"/>
                      <a:pt x="815786" y="244926"/>
                    </a:cubicBezTo>
                    <a:cubicBezTo>
                      <a:pt x="1003409" y="429708"/>
                      <a:pt x="1095021" y="690877"/>
                      <a:pt x="1063942" y="952374"/>
                    </a:cubicBezTo>
                    <a:cubicBezTo>
                      <a:pt x="1037249" y="1158008"/>
                      <a:pt x="731452" y="1087196"/>
                      <a:pt x="752606" y="915373"/>
                    </a:cubicBezTo>
                    <a:cubicBezTo>
                      <a:pt x="772246" y="750123"/>
                      <a:pt x="714352" y="585079"/>
                      <a:pt x="595786" y="468308"/>
                    </a:cubicBezTo>
                    <a:cubicBezTo>
                      <a:pt x="477220" y="351537"/>
                      <a:pt x="311312" y="296168"/>
                      <a:pt x="146381" y="318327"/>
                    </a:cubicBezTo>
                    <a:cubicBezTo>
                      <a:pt x="-19049" y="342340"/>
                      <a:pt x="-59545" y="58007"/>
                      <a:pt x="104634" y="7592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6" name="บล็อกส่วนโค้ง 12"/>
              <p:cNvSpPr/>
              <p:nvPr/>
            </p:nvSpPr>
            <p:spPr>
              <a:xfrm rot="2494087">
                <a:off x="4637267" y="587700"/>
                <a:ext cx="2281148" cy="896987"/>
              </a:xfrm>
              <a:custGeom>
                <a:avLst/>
                <a:gdLst>
                  <a:gd name="connsiteX0" fmla="*/ 86148 w 2378224"/>
                  <a:gd name="connsiteY0" fmla="*/ 572370 h 1827763"/>
                  <a:gd name="connsiteX1" fmla="*/ 1259853 w 2378224"/>
                  <a:gd name="connsiteY1" fmla="*/ 1618 h 1827763"/>
                  <a:gd name="connsiteX2" fmla="*/ 2357185 w 2378224"/>
                  <a:gd name="connsiteY2" fmla="*/ 742729 h 1827763"/>
                  <a:gd name="connsiteX3" fmla="*/ 2053687 w 2378224"/>
                  <a:gd name="connsiteY3" fmla="*/ 787199 h 1827763"/>
                  <a:gd name="connsiteX4" fmla="*/ 1236246 w 2378224"/>
                  <a:gd name="connsiteY4" fmla="*/ 306047 h 1827763"/>
                  <a:gd name="connsiteX5" fmla="*/ 382927 w 2378224"/>
                  <a:gd name="connsiteY5" fmla="*/ 664261 h 1827763"/>
                  <a:gd name="connsiteX6" fmla="*/ 86148 w 2378224"/>
                  <a:gd name="connsiteY6" fmla="*/ 572370 h 1827763"/>
                  <a:gd name="connsiteX0" fmla="*/ 14893 w 2285930"/>
                  <a:gd name="connsiteY0" fmla="*/ 572381 h 787210"/>
                  <a:gd name="connsiteX1" fmla="*/ 1188598 w 2285930"/>
                  <a:gd name="connsiteY1" fmla="*/ 1629 h 787210"/>
                  <a:gd name="connsiteX2" fmla="*/ 2285930 w 2285930"/>
                  <a:gd name="connsiteY2" fmla="*/ 742740 h 787210"/>
                  <a:gd name="connsiteX3" fmla="*/ 1982432 w 2285930"/>
                  <a:gd name="connsiteY3" fmla="*/ 787210 h 787210"/>
                  <a:gd name="connsiteX4" fmla="*/ 1164991 w 2285930"/>
                  <a:gd name="connsiteY4" fmla="*/ 306058 h 787210"/>
                  <a:gd name="connsiteX5" fmla="*/ 311672 w 2285930"/>
                  <a:gd name="connsiteY5" fmla="*/ 664272 h 787210"/>
                  <a:gd name="connsiteX6" fmla="*/ 14893 w 2285930"/>
                  <a:gd name="connsiteY6" fmla="*/ 572381 h 787210"/>
                  <a:gd name="connsiteX0" fmla="*/ 14839 w 2285876"/>
                  <a:gd name="connsiteY0" fmla="*/ 572381 h 787210"/>
                  <a:gd name="connsiteX1" fmla="*/ 1188544 w 2285876"/>
                  <a:gd name="connsiteY1" fmla="*/ 1629 h 787210"/>
                  <a:gd name="connsiteX2" fmla="*/ 2285876 w 2285876"/>
                  <a:gd name="connsiteY2" fmla="*/ 742740 h 787210"/>
                  <a:gd name="connsiteX3" fmla="*/ 1982378 w 2285876"/>
                  <a:gd name="connsiteY3" fmla="*/ 787210 h 787210"/>
                  <a:gd name="connsiteX4" fmla="*/ 1164937 w 2285876"/>
                  <a:gd name="connsiteY4" fmla="*/ 306058 h 787210"/>
                  <a:gd name="connsiteX5" fmla="*/ 311618 w 2285876"/>
                  <a:gd name="connsiteY5" fmla="*/ 664272 h 787210"/>
                  <a:gd name="connsiteX6" fmla="*/ 14839 w 2285876"/>
                  <a:gd name="connsiteY6" fmla="*/ 572381 h 787210"/>
                  <a:gd name="connsiteX0" fmla="*/ 11582 w 2282619"/>
                  <a:gd name="connsiteY0" fmla="*/ 572381 h 787210"/>
                  <a:gd name="connsiteX1" fmla="*/ 1185287 w 2282619"/>
                  <a:gd name="connsiteY1" fmla="*/ 1629 h 787210"/>
                  <a:gd name="connsiteX2" fmla="*/ 2282619 w 2282619"/>
                  <a:gd name="connsiteY2" fmla="*/ 742740 h 787210"/>
                  <a:gd name="connsiteX3" fmla="*/ 1979121 w 2282619"/>
                  <a:gd name="connsiteY3" fmla="*/ 787210 h 787210"/>
                  <a:gd name="connsiteX4" fmla="*/ 1161680 w 2282619"/>
                  <a:gd name="connsiteY4" fmla="*/ 306058 h 787210"/>
                  <a:gd name="connsiteX5" fmla="*/ 308361 w 2282619"/>
                  <a:gd name="connsiteY5" fmla="*/ 664272 h 787210"/>
                  <a:gd name="connsiteX6" fmla="*/ 11582 w 2282619"/>
                  <a:gd name="connsiteY6" fmla="*/ 572381 h 787210"/>
                  <a:gd name="connsiteX0" fmla="*/ 11582 w 2282619"/>
                  <a:gd name="connsiteY0" fmla="*/ 572381 h 848878"/>
                  <a:gd name="connsiteX1" fmla="*/ 1185287 w 2282619"/>
                  <a:gd name="connsiteY1" fmla="*/ 1629 h 848878"/>
                  <a:gd name="connsiteX2" fmla="*/ 2282619 w 2282619"/>
                  <a:gd name="connsiteY2" fmla="*/ 742740 h 848878"/>
                  <a:gd name="connsiteX3" fmla="*/ 1979121 w 2282619"/>
                  <a:gd name="connsiteY3" fmla="*/ 787210 h 848878"/>
                  <a:gd name="connsiteX4" fmla="*/ 1161680 w 2282619"/>
                  <a:gd name="connsiteY4" fmla="*/ 306058 h 848878"/>
                  <a:gd name="connsiteX5" fmla="*/ 308361 w 2282619"/>
                  <a:gd name="connsiteY5" fmla="*/ 664272 h 848878"/>
                  <a:gd name="connsiteX6" fmla="*/ 11582 w 2282619"/>
                  <a:gd name="connsiteY6" fmla="*/ 572381 h 848878"/>
                  <a:gd name="connsiteX0" fmla="*/ 11582 w 2284171"/>
                  <a:gd name="connsiteY0" fmla="*/ 572381 h 880907"/>
                  <a:gd name="connsiteX1" fmla="*/ 1185287 w 2284171"/>
                  <a:gd name="connsiteY1" fmla="*/ 1629 h 880907"/>
                  <a:gd name="connsiteX2" fmla="*/ 2282619 w 2284171"/>
                  <a:gd name="connsiteY2" fmla="*/ 742740 h 880907"/>
                  <a:gd name="connsiteX3" fmla="*/ 1979121 w 2284171"/>
                  <a:gd name="connsiteY3" fmla="*/ 787210 h 880907"/>
                  <a:gd name="connsiteX4" fmla="*/ 1161680 w 2284171"/>
                  <a:gd name="connsiteY4" fmla="*/ 306058 h 880907"/>
                  <a:gd name="connsiteX5" fmla="*/ 308361 w 2284171"/>
                  <a:gd name="connsiteY5" fmla="*/ 664272 h 880907"/>
                  <a:gd name="connsiteX6" fmla="*/ 11582 w 2284171"/>
                  <a:gd name="connsiteY6" fmla="*/ 572381 h 880907"/>
                  <a:gd name="connsiteX0" fmla="*/ 11582 w 2284241"/>
                  <a:gd name="connsiteY0" fmla="*/ 572381 h 896988"/>
                  <a:gd name="connsiteX1" fmla="*/ 1185287 w 2284241"/>
                  <a:gd name="connsiteY1" fmla="*/ 1629 h 896988"/>
                  <a:gd name="connsiteX2" fmla="*/ 2282619 w 2284241"/>
                  <a:gd name="connsiteY2" fmla="*/ 742740 h 896988"/>
                  <a:gd name="connsiteX3" fmla="*/ 1979121 w 2284241"/>
                  <a:gd name="connsiteY3" fmla="*/ 787210 h 896988"/>
                  <a:gd name="connsiteX4" fmla="*/ 1161680 w 2284241"/>
                  <a:gd name="connsiteY4" fmla="*/ 306058 h 896988"/>
                  <a:gd name="connsiteX5" fmla="*/ 308361 w 2284241"/>
                  <a:gd name="connsiteY5" fmla="*/ 664272 h 896988"/>
                  <a:gd name="connsiteX6" fmla="*/ 11582 w 2284241"/>
                  <a:gd name="connsiteY6" fmla="*/ 572381 h 896988"/>
                  <a:gd name="connsiteX0" fmla="*/ 12248 w 2284907"/>
                  <a:gd name="connsiteY0" fmla="*/ 572381 h 896988"/>
                  <a:gd name="connsiteX1" fmla="*/ 1185953 w 2284907"/>
                  <a:gd name="connsiteY1" fmla="*/ 1629 h 896988"/>
                  <a:gd name="connsiteX2" fmla="*/ 2283285 w 2284907"/>
                  <a:gd name="connsiteY2" fmla="*/ 742740 h 896988"/>
                  <a:gd name="connsiteX3" fmla="*/ 1979787 w 2284907"/>
                  <a:gd name="connsiteY3" fmla="*/ 787210 h 896988"/>
                  <a:gd name="connsiteX4" fmla="*/ 1162346 w 2284907"/>
                  <a:gd name="connsiteY4" fmla="*/ 306058 h 896988"/>
                  <a:gd name="connsiteX5" fmla="*/ 309027 w 2284907"/>
                  <a:gd name="connsiteY5" fmla="*/ 664272 h 896988"/>
                  <a:gd name="connsiteX6" fmla="*/ 12248 w 2284907"/>
                  <a:gd name="connsiteY6" fmla="*/ 572381 h 896988"/>
                  <a:gd name="connsiteX0" fmla="*/ 8489 w 2281148"/>
                  <a:gd name="connsiteY0" fmla="*/ 572381 h 896988"/>
                  <a:gd name="connsiteX1" fmla="*/ 1182194 w 2281148"/>
                  <a:gd name="connsiteY1" fmla="*/ 1629 h 896988"/>
                  <a:gd name="connsiteX2" fmla="*/ 2279526 w 2281148"/>
                  <a:gd name="connsiteY2" fmla="*/ 742740 h 896988"/>
                  <a:gd name="connsiteX3" fmla="*/ 1976028 w 2281148"/>
                  <a:gd name="connsiteY3" fmla="*/ 787210 h 896988"/>
                  <a:gd name="connsiteX4" fmla="*/ 1158587 w 2281148"/>
                  <a:gd name="connsiteY4" fmla="*/ 306058 h 896988"/>
                  <a:gd name="connsiteX5" fmla="*/ 305268 w 2281148"/>
                  <a:gd name="connsiteY5" fmla="*/ 664272 h 896988"/>
                  <a:gd name="connsiteX6" fmla="*/ 8489 w 2281148"/>
                  <a:gd name="connsiteY6" fmla="*/ 572381 h 89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1148" h="896988">
                    <a:moveTo>
                      <a:pt x="8489" y="572381"/>
                    </a:moveTo>
                    <a:cubicBezTo>
                      <a:pt x="199476" y="208050"/>
                      <a:pt x="672018" y="-21738"/>
                      <a:pt x="1182194" y="1629"/>
                    </a:cubicBezTo>
                    <a:cubicBezTo>
                      <a:pt x="1725572" y="26517"/>
                      <a:pt x="2177581" y="331793"/>
                      <a:pt x="2279526" y="742740"/>
                    </a:cubicBezTo>
                    <a:cubicBezTo>
                      <a:pt x="2304771" y="888899"/>
                      <a:pt x="2027876" y="980075"/>
                      <a:pt x="1976028" y="787210"/>
                    </a:cubicBezTo>
                    <a:cubicBezTo>
                      <a:pt x="1892847" y="518007"/>
                      <a:pt x="1557695" y="320734"/>
                      <a:pt x="1158587" y="306058"/>
                    </a:cubicBezTo>
                    <a:cubicBezTo>
                      <a:pt x="794016" y="292652"/>
                      <a:pt x="454986" y="434973"/>
                      <a:pt x="305268" y="664272"/>
                    </a:cubicBezTo>
                    <a:cubicBezTo>
                      <a:pt x="189086" y="877483"/>
                      <a:pt x="-47693" y="730630"/>
                      <a:pt x="8489" y="572381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147" name="กลุ่ม 146"/>
              <p:cNvGrpSpPr/>
              <p:nvPr/>
            </p:nvGrpSpPr>
            <p:grpSpPr>
              <a:xfrm>
                <a:off x="2522574" y="2859782"/>
                <a:ext cx="1977418" cy="1854153"/>
                <a:chOff x="2522574" y="2859782"/>
                <a:chExt cx="1977418" cy="1854153"/>
              </a:xfrm>
              <a:solidFill>
                <a:srgbClr val="DAA2B6"/>
              </a:solidFill>
            </p:grpSpPr>
            <p:sp>
              <p:nvSpPr>
                <p:cNvPr id="148" name="สี่เหลี่ยมผืนผ้ามุมมน 147"/>
                <p:cNvSpPr/>
                <p:nvPr/>
              </p:nvSpPr>
              <p:spPr>
                <a:xfrm>
                  <a:off x="3065437" y="2859782"/>
                  <a:ext cx="890982" cy="178210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innerShdw blurRad="63500" dist="50800">
                    <a:srgbClr val="CA7C98">
                      <a:alpha val="49804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49" name="สามเหลี่ยมหน้าจั่ว 5"/>
                <p:cNvSpPr/>
                <p:nvPr/>
              </p:nvSpPr>
              <p:spPr>
                <a:xfrm>
                  <a:off x="2522574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50" name="สามเหลี่ยมหน้าจั่ว 5"/>
                <p:cNvSpPr/>
                <p:nvPr/>
              </p:nvSpPr>
              <p:spPr>
                <a:xfrm flipH="1">
                  <a:off x="3414267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</p:grpSp>
        <p:cxnSp>
          <p:nvCxnSpPr>
            <p:cNvPr id="138" name="ตัวเชื่อมต่อตรง 137"/>
            <p:cNvCxnSpPr/>
            <p:nvPr/>
          </p:nvCxnSpPr>
          <p:spPr>
            <a:xfrm>
              <a:off x="8676456" y="4083918"/>
              <a:ext cx="0" cy="633739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สี่เหลี่ยมผืนผ้ามุมมน 41"/>
            <p:cNvSpPr/>
            <p:nvPr/>
          </p:nvSpPr>
          <p:spPr>
            <a:xfrm rot="19803867">
              <a:off x="8517281" y="3257395"/>
              <a:ext cx="132075" cy="272560"/>
            </a:xfrm>
            <a:custGeom>
              <a:avLst/>
              <a:gdLst>
                <a:gd name="connsiteX0" fmla="*/ 0 w 120156"/>
                <a:gd name="connsiteY0" fmla="*/ 60078 h 272560"/>
                <a:gd name="connsiteX1" fmla="*/ 60078 w 120156"/>
                <a:gd name="connsiteY1" fmla="*/ 0 h 272560"/>
                <a:gd name="connsiteX2" fmla="*/ 60078 w 120156"/>
                <a:gd name="connsiteY2" fmla="*/ 0 h 272560"/>
                <a:gd name="connsiteX3" fmla="*/ 120156 w 120156"/>
                <a:gd name="connsiteY3" fmla="*/ 60078 h 272560"/>
                <a:gd name="connsiteX4" fmla="*/ 120156 w 120156"/>
                <a:gd name="connsiteY4" fmla="*/ 212482 h 272560"/>
                <a:gd name="connsiteX5" fmla="*/ 60078 w 120156"/>
                <a:gd name="connsiteY5" fmla="*/ 272560 h 272560"/>
                <a:gd name="connsiteX6" fmla="*/ 60078 w 120156"/>
                <a:gd name="connsiteY6" fmla="*/ 272560 h 272560"/>
                <a:gd name="connsiteX7" fmla="*/ 0 w 120156"/>
                <a:gd name="connsiteY7" fmla="*/ 212482 h 272560"/>
                <a:gd name="connsiteX8" fmla="*/ 0 w 120156"/>
                <a:gd name="connsiteY8" fmla="*/ 60078 h 272560"/>
                <a:gd name="connsiteX0" fmla="*/ 0 w 127896"/>
                <a:gd name="connsiteY0" fmla="*/ 60078 h 272560"/>
                <a:gd name="connsiteX1" fmla="*/ 60078 w 127896"/>
                <a:gd name="connsiteY1" fmla="*/ 0 h 272560"/>
                <a:gd name="connsiteX2" fmla="*/ 60078 w 127896"/>
                <a:gd name="connsiteY2" fmla="*/ 0 h 272560"/>
                <a:gd name="connsiteX3" fmla="*/ 120156 w 127896"/>
                <a:gd name="connsiteY3" fmla="*/ 60078 h 272560"/>
                <a:gd name="connsiteX4" fmla="*/ 120156 w 127896"/>
                <a:gd name="connsiteY4" fmla="*/ 212482 h 272560"/>
                <a:gd name="connsiteX5" fmla="*/ 60078 w 127896"/>
                <a:gd name="connsiteY5" fmla="*/ 272560 h 272560"/>
                <a:gd name="connsiteX6" fmla="*/ 60078 w 127896"/>
                <a:gd name="connsiteY6" fmla="*/ 272560 h 272560"/>
                <a:gd name="connsiteX7" fmla="*/ 0 w 127896"/>
                <a:gd name="connsiteY7" fmla="*/ 212482 h 272560"/>
                <a:gd name="connsiteX8" fmla="*/ 0 w 127896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75" h="272560">
                  <a:moveTo>
                    <a:pt x="0" y="60078"/>
                  </a:moveTo>
                  <a:cubicBezTo>
                    <a:pt x="0" y="26898"/>
                    <a:pt x="26898" y="0"/>
                    <a:pt x="60078" y="0"/>
                  </a:cubicBezTo>
                  <a:lnTo>
                    <a:pt x="60078" y="0"/>
                  </a:lnTo>
                  <a:cubicBezTo>
                    <a:pt x="93258" y="0"/>
                    <a:pt x="103679" y="21509"/>
                    <a:pt x="120156" y="60078"/>
                  </a:cubicBezTo>
                  <a:cubicBezTo>
                    <a:pt x="137573" y="105460"/>
                    <a:pt x="134447" y="150711"/>
                    <a:pt x="120156" y="212482"/>
                  </a:cubicBezTo>
                  <a:cubicBezTo>
                    <a:pt x="107624" y="242940"/>
                    <a:pt x="93258" y="272560"/>
                    <a:pt x="60078" y="272560"/>
                  </a:cubicBezTo>
                  <a:lnTo>
                    <a:pt x="60078" y="272560"/>
                  </a:lnTo>
                  <a:cubicBezTo>
                    <a:pt x="26898" y="272560"/>
                    <a:pt x="0" y="245662"/>
                    <a:pt x="0" y="212482"/>
                  </a:cubicBezTo>
                  <a:cubicBezTo>
                    <a:pt x="23731" y="157094"/>
                    <a:pt x="19776" y="107056"/>
                    <a:pt x="0" y="6007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0" name="วงรี 139"/>
            <p:cNvSpPr/>
            <p:nvPr/>
          </p:nvSpPr>
          <p:spPr>
            <a:xfrm>
              <a:off x="8604448" y="3579862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1" name="ส่วนโค้ง 140"/>
            <p:cNvSpPr/>
            <p:nvPr/>
          </p:nvSpPr>
          <p:spPr>
            <a:xfrm>
              <a:off x="8460432" y="3963797"/>
              <a:ext cx="216024" cy="192129"/>
            </a:xfrm>
            <a:prstGeom prst="arc">
              <a:avLst>
                <a:gd name="adj1" fmla="val 13942884"/>
                <a:gd name="adj2" fmla="val 20727205"/>
              </a:avLst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51" name="กลุ่ม 150"/>
          <p:cNvGrpSpPr/>
          <p:nvPr userDrawn="1"/>
        </p:nvGrpSpPr>
        <p:grpSpPr>
          <a:xfrm>
            <a:off x="9969918" y="-1772704"/>
            <a:ext cx="3630801" cy="4005304"/>
            <a:chOff x="7477437" y="-1329528"/>
            <a:chExt cx="2723101" cy="3003978"/>
          </a:xfrm>
        </p:grpSpPr>
        <p:sp>
          <p:nvSpPr>
            <p:cNvPr id="152" name="เมฆ 151"/>
            <p:cNvSpPr/>
            <p:nvPr/>
          </p:nvSpPr>
          <p:spPr>
            <a:xfrm rot="3185773">
              <a:off x="7610756" y="-91533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331" y="103689"/>
              <a:ext cx="250890" cy="269338"/>
            </a:xfrm>
            <a:prstGeom prst="rect">
              <a:avLst/>
            </a:prstGeom>
          </p:spPr>
        </p:pic>
        <p:pic>
          <p:nvPicPr>
            <p:cNvPr id="154" name="รูปภาพ 15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6" y="586955"/>
              <a:ext cx="325391" cy="361638"/>
            </a:xfrm>
            <a:prstGeom prst="rect">
              <a:avLst/>
            </a:prstGeom>
          </p:spPr>
        </p:pic>
        <p:pic>
          <p:nvPicPr>
            <p:cNvPr id="155" name="รูปภาพ 1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80036" y="115027"/>
              <a:ext cx="1065647" cy="1070845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56" name="กลุ่ม 155"/>
          <p:cNvGrpSpPr/>
          <p:nvPr userDrawn="1"/>
        </p:nvGrpSpPr>
        <p:grpSpPr>
          <a:xfrm>
            <a:off x="10432128" y="5391864"/>
            <a:ext cx="1718201" cy="1446121"/>
            <a:chOff x="20204" y="4079447"/>
            <a:chExt cx="1288651" cy="1084591"/>
          </a:xfrm>
        </p:grpSpPr>
        <p:pic>
          <p:nvPicPr>
            <p:cNvPr id="157" name="รูปภาพ 1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58" name="รูปภาพ 15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22097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6852256" y="194852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602306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652036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grpSp>
        <p:nvGrpSpPr>
          <p:cNvPr id="73" name="กลุ่ม 72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74" name="วงรี 7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สี่เหลี่ยมผืนผ้า 77"/>
          <p:cNvSpPr/>
          <p:nvPr userDrawn="1"/>
        </p:nvSpPr>
        <p:spPr>
          <a:xfrm>
            <a:off x="6547155" y="1861178"/>
            <a:ext cx="4321117" cy="3990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7307892" y="1575812"/>
            <a:ext cx="2799643" cy="627605"/>
          </a:xfrm>
          <a:prstGeom prst="rect">
            <a:avLst/>
          </a:prstGeom>
        </p:spPr>
      </p:pic>
      <p:sp>
        <p:nvSpPr>
          <p:cNvPr id="80" name="สี่เหลี่ยมผืนผ้า 79"/>
          <p:cNvSpPr/>
          <p:nvPr userDrawn="1"/>
        </p:nvSpPr>
        <p:spPr>
          <a:xfrm>
            <a:off x="1480661" y="1880198"/>
            <a:ext cx="4321117" cy="3990239"/>
          </a:xfrm>
          <a:prstGeom prst="rect">
            <a:avLst/>
          </a:prstGeom>
          <a:solidFill>
            <a:srgbClr val="E8C6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81" name="รูปภาพ 8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91819" r="69025" b="2346"/>
          <a:stretch/>
        </p:blipFill>
        <p:spPr>
          <a:xfrm>
            <a:off x="2241398" y="1594832"/>
            <a:ext cx="2799643" cy="627605"/>
          </a:xfrm>
          <a:prstGeom prst="rect">
            <a:avLst/>
          </a:prstGeom>
        </p:spPr>
      </p:pic>
      <p:grpSp>
        <p:nvGrpSpPr>
          <p:cNvPr id="82" name="กลุ่ม 81"/>
          <p:cNvGrpSpPr/>
          <p:nvPr userDrawn="1"/>
        </p:nvGrpSpPr>
        <p:grpSpPr>
          <a:xfrm>
            <a:off x="-1308672" y="-1758005"/>
            <a:ext cx="2900781" cy="4005304"/>
            <a:chOff x="-981504" y="-1318504"/>
            <a:chExt cx="2175586" cy="3003978"/>
          </a:xfrm>
        </p:grpSpPr>
        <p:sp>
          <p:nvSpPr>
            <p:cNvPr id="83" name="เมฆ 82"/>
            <p:cNvSpPr/>
            <p:nvPr/>
          </p:nvSpPr>
          <p:spPr>
            <a:xfrm rot="18734514" flipH="1">
              <a:off x="-1395700" y="-9043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4" name="รูปภาพ 8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6289" y="517581"/>
              <a:ext cx="290462" cy="322818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59" y="107225"/>
              <a:ext cx="439513" cy="471831"/>
            </a:xfrm>
            <a:prstGeom prst="rect">
              <a:avLst/>
            </a:prstGeom>
          </p:spPr>
        </p:pic>
      </p:grpSp>
      <p:pic>
        <p:nvPicPr>
          <p:cNvPr id="86" name="รูปภาพ 8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3965">
            <a:off x="10668831" y="47116"/>
            <a:ext cx="2414679" cy="2234960"/>
          </a:xfrm>
          <a:prstGeom prst="rect">
            <a:avLst/>
          </a:prstGeom>
        </p:spPr>
      </p:pic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547154" y="2372884"/>
            <a:ext cx="4321119" cy="3394075"/>
          </a:xfrm>
          <a:prstGeom prst="rect">
            <a:avLst/>
          </a:prstGeom>
        </p:spPr>
        <p:txBody>
          <a:bodyPr>
            <a:normAutofit/>
          </a:bodyPr>
          <a:lstStyle>
            <a:lvl1pPr marL="457178" indent="-457178">
              <a:buFont typeface="Courier New" pitchFamily="49" charset="0"/>
              <a:buChar char="o"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449412" y="2372884"/>
            <a:ext cx="4352368" cy="3394075"/>
          </a:xfrm>
          <a:prstGeom prst="rect">
            <a:avLst/>
          </a:prstGeom>
        </p:spPr>
        <p:txBody>
          <a:bodyPr>
            <a:normAutofit/>
          </a:bodyPr>
          <a:lstStyle>
            <a:lvl1pPr marL="457178" indent="-457178">
              <a:buFont typeface="Courier New" pitchFamily="49" charset="0"/>
              <a:buChar char="o"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623392" y="525252"/>
            <a:ext cx="10657184" cy="5688059"/>
            <a:chOff x="467544" y="393938"/>
            <a:chExt cx="7992888" cy="4266044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308471" y="39393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766967" y="3196517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4835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8366748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5663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076056" y="116760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537207" y="4355063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179509" y="550137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467544" y="156363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2" name="วงรี 91"/>
          <p:cNvSpPr/>
          <p:nvPr userDrawn="1"/>
        </p:nvSpPr>
        <p:spPr>
          <a:xfrm>
            <a:off x="512964" y="6588533"/>
            <a:ext cx="90283" cy="9028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3" name="วงรี 92"/>
          <p:cNvSpPr/>
          <p:nvPr userDrawn="1"/>
        </p:nvSpPr>
        <p:spPr>
          <a:xfrm>
            <a:off x="662044" y="6104486"/>
            <a:ext cx="135425" cy="135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4" name="วงรี 93"/>
          <p:cNvSpPr/>
          <p:nvPr userDrawn="1"/>
        </p:nvSpPr>
        <p:spPr>
          <a:xfrm>
            <a:off x="698297" y="6407945"/>
            <a:ext cx="153481" cy="1564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5" name="กลุ่ม 94"/>
          <p:cNvGrpSpPr/>
          <p:nvPr userDrawn="1"/>
        </p:nvGrpSpPr>
        <p:grpSpPr>
          <a:xfrm>
            <a:off x="463365" y="6281793"/>
            <a:ext cx="135425" cy="135425"/>
            <a:chOff x="8836702" y="4393654"/>
            <a:chExt cx="50304" cy="50304"/>
          </a:xfrm>
        </p:grpSpPr>
        <p:cxnSp>
          <p:nvCxnSpPr>
            <p:cNvPr id="96" name="ตัวเชื่อมต่อตรง 95"/>
            <p:cNvCxnSpPr/>
            <p:nvPr/>
          </p:nvCxnSpPr>
          <p:spPr>
            <a:xfrm>
              <a:off x="8861854" y="4393654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ตัวเชื่อมต่อตรง 96"/>
            <p:cNvCxnSpPr/>
            <p:nvPr/>
          </p:nvCxnSpPr>
          <p:spPr>
            <a:xfrm rot="16200000">
              <a:off x="8861854" y="4395241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กลุ่ม 97"/>
          <p:cNvGrpSpPr/>
          <p:nvPr userDrawn="1"/>
        </p:nvGrpSpPr>
        <p:grpSpPr>
          <a:xfrm>
            <a:off x="799402" y="5942546"/>
            <a:ext cx="67713" cy="67713"/>
            <a:chOff x="8986192" y="4546054"/>
            <a:chExt cx="50304" cy="50304"/>
          </a:xfrm>
        </p:grpSpPr>
        <p:cxnSp>
          <p:nvCxnSpPr>
            <p:cNvPr id="99" name="ตัวเชื่อมต่อตรง 98"/>
            <p:cNvCxnSpPr/>
            <p:nvPr/>
          </p:nvCxnSpPr>
          <p:spPr>
            <a:xfrm>
              <a:off x="9011344" y="4546054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ตัวเชื่อมต่อตรง 99"/>
            <p:cNvCxnSpPr/>
            <p:nvPr/>
          </p:nvCxnSpPr>
          <p:spPr>
            <a:xfrm rot="16200000">
              <a:off x="9011344" y="4547641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กลุ่ม 100"/>
          <p:cNvGrpSpPr/>
          <p:nvPr userDrawn="1"/>
        </p:nvGrpSpPr>
        <p:grpSpPr>
          <a:xfrm>
            <a:off x="-1308672" y="4694940"/>
            <a:ext cx="2900781" cy="4005304"/>
            <a:chOff x="-981504" y="3521205"/>
            <a:chExt cx="2175586" cy="3003978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102" name="เมฆ 101"/>
            <p:cNvSpPr/>
            <p:nvPr/>
          </p:nvSpPr>
          <p:spPr>
            <a:xfrm rot="2865486">
              <a:off x="-1395700" y="393540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3" name="รูปภาพ 1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00" y="3797807"/>
              <a:ext cx="605970" cy="836816"/>
            </a:xfrm>
            <a:prstGeom prst="rect">
              <a:avLst/>
            </a:prstGeom>
          </p:spPr>
        </p:pic>
        <p:sp>
          <p:nvSpPr>
            <p:cNvPr id="104" name="เมฆ 103"/>
            <p:cNvSpPr/>
            <p:nvPr/>
          </p:nvSpPr>
          <p:spPr>
            <a:xfrm rot="2699824">
              <a:off x="-460706" y="4358235"/>
              <a:ext cx="1613285" cy="85382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05" name="รูปภาพ 10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30" y="6261268"/>
            <a:ext cx="498647" cy="53081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8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08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8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4 -0.00988 L 0.00764 -0.25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3 -0.00988 L 0.00763 -0.2599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232 -0.10003 L 0.0066 -0.249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7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4 -0.00988 L 0.00764 -0.259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937 -0.01421 L 0.01146 -0.217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015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50" fill="hold"/>
                                        <p:tgtEl>
                                          <p:spTgt spid="10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106" grpId="0"/>
      <p:bldP spid="106" grpId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กลุ่ม 26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28" name="สี่เหลี่ยมผืนผ้า 27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29" name="กลุ่ม 28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30" name="กลุ่ม 29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44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กลุ่ม 30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32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3857025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479" y="216977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เมฆ 5"/>
          <p:cNvSpPr/>
          <p:nvPr userDrawn="1"/>
        </p:nvSpPr>
        <p:spPr>
          <a:xfrm rot="12710092" flipH="1">
            <a:off x="9898236" y="-1301453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" name="กลุ่ม 6"/>
          <p:cNvGrpSpPr/>
          <p:nvPr userDrawn="1"/>
        </p:nvGrpSpPr>
        <p:grpSpPr>
          <a:xfrm>
            <a:off x="554660" y="125888"/>
            <a:ext cx="3015709" cy="600000"/>
            <a:chOff x="3289945" y="3405879"/>
            <a:chExt cx="2261782" cy="450000"/>
          </a:xfrm>
        </p:grpSpPr>
        <p:sp>
          <p:nvSpPr>
            <p:cNvPr id="8" name="วงรี 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2" name="รูปภาพ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55" y="3793803"/>
            <a:ext cx="2154887" cy="304045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582447" y="-3537"/>
            <a:ext cx="1451773" cy="145885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977">
            <a:off x="11593368" y="1310623"/>
            <a:ext cx="334520" cy="359117"/>
          </a:xfrm>
          <a:prstGeom prst="rect">
            <a:avLst/>
          </a:prstGeom>
        </p:spPr>
      </p:pic>
      <p:sp>
        <p:nvSpPr>
          <p:cNvPr id="15" name="วงรี 14"/>
          <p:cNvSpPr/>
          <p:nvPr userDrawn="1"/>
        </p:nvSpPr>
        <p:spPr>
          <a:xfrm>
            <a:off x="605615" y="5049371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" name="วงรี 15"/>
          <p:cNvSpPr/>
          <p:nvPr userDrawn="1"/>
        </p:nvSpPr>
        <p:spPr>
          <a:xfrm>
            <a:off x="701625" y="4835482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" name="วงรี 16"/>
          <p:cNvSpPr/>
          <p:nvPr userDrawn="1"/>
        </p:nvSpPr>
        <p:spPr>
          <a:xfrm>
            <a:off x="547263" y="4612371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8" name="วงรี 17"/>
          <p:cNvSpPr/>
          <p:nvPr userDrawn="1"/>
        </p:nvSpPr>
        <p:spPr>
          <a:xfrm flipH="1">
            <a:off x="1031757" y="5502698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9" name="วงรี 18"/>
          <p:cNvSpPr/>
          <p:nvPr userDrawn="1"/>
        </p:nvSpPr>
        <p:spPr>
          <a:xfrm flipH="1">
            <a:off x="935747" y="5288809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20" name="วงรี 19"/>
          <p:cNvSpPr/>
          <p:nvPr userDrawn="1"/>
        </p:nvSpPr>
        <p:spPr>
          <a:xfrm flipH="1">
            <a:off x="1090109" y="5065698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21" name="กลุ่ม 20"/>
          <p:cNvGrpSpPr/>
          <p:nvPr userDrawn="1"/>
        </p:nvGrpSpPr>
        <p:grpSpPr>
          <a:xfrm>
            <a:off x="-1447992" y="5253203"/>
            <a:ext cx="4005304" cy="3400101"/>
            <a:chOff x="-1085994" y="3939902"/>
            <a:chExt cx="3003978" cy="2550076"/>
          </a:xfrm>
        </p:grpSpPr>
        <p:sp>
          <p:nvSpPr>
            <p:cNvPr id="22" name="เมฆ 21"/>
            <p:cNvSpPr/>
            <p:nvPr/>
          </p:nvSpPr>
          <p:spPr>
            <a:xfrm rot="2016124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7843">
              <a:off x="-8675" y="4035585"/>
              <a:ext cx="415932" cy="446516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3" y="3939902"/>
              <a:ext cx="956993" cy="103013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rot="17575977">
              <a:off x="857876" y="4710868"/>
              <a:ext cx="290462" cy="322818"/>
            </a:xfrm>
            <a:prstGeom prst="rect">
              <a:avLst/>
            </a:prstGeom>
          </p:spPr>
        </p:pic>
      </p:grpSp>
      <p:pic>
        <p:nvPicPr>
          <p:cNvPr id="26" name="รูปภาพ 2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7575977">
            <a:off x="10660529" y="83707"/>
            <a:ext cx="272689" cy="3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สี่เหลี่ยมผืนผ้า 47"/>
          <p:cNvSpPr/>
          <p:nvPr userDrawn="1"/>
        </p:nvSpPr>
        <p:spPr>
          <a:xfrm>
            <a:off x="0" y="-24661"/>
            <a:ext cx="12192000" cy="6882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9" name="สี่เหลี่ยมผืนผ้า 48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0" name="กลุ่ม 49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1" name="กลุ่ม 50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65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กลุ่ม 51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53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กลุ่ม 85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9" name="กลุ่ม 9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04" name="กลุ่ม 103"/>
          <p:cNvGrpSpPr/>
          <p:nvPr userDrawn="1"/>
        </p:nvGrpSpPr>
        <p:grpSpPr>
          <a:xfrm>
            <a:off x="9965935" y="-1707059"/>
            <a:ext cx="4005304" cy="2900781"/>
            <a:chOff x="7474451" y="-1280294"/>
            <a:chExt cx="3003978" cy="2175586"/>
          </a:xfrm>
        </p:grpSpPr>
        <p:sp>
          <p:nvSpPr>
            <p:cNvPr id="105" name="เมฆ 104"/>
            <p:cNvSpPr/>
            <p:nvPr/>
          </p:nvSpPr>
          <p:spPr>
            <a:xfrm rot="13496139">
              <a:off x="7474451" y="-128029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6" name="รูปภาพ 1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107" name="รูปภาพ 10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769085" y="406136"/>
              <a:ext cx="325391" cy="361638"/>
            </a:xfrm>
            <a:prstGeom prst="rect">
              <a:avLst/>
            </a:prstGeom>
          </p:spPr>
        </p:pic>
      </p:grpSp>
      <p:grpSp>
        <p:nvGrpSpPr>
          <p:cNvPr id="108" name="กลุ่ม 107"/>
          <p:cNvGrpSpPr/>
          <p:nvPr userDrawn="1"/>
        </p:nvGrpSpPr>
        <p:grpSpPr>
          <a:xfrm>
            <a:off x="-1447992" y="5080541"/>
            <a:ext cx="4005304" cy="3572763"/>
            <a:chOff x="-1085994" y="3810406"/>
            <a:chExt cx="3003978" cy="2679572"/>
          </a:xfrm>
        </p:grpSpPr>
        <p:sp>
          <p:nvSpPr>
            <p:cNvPr id="109" name="เมฆ 108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9" y="4554189"/>
              <a:ext cx="279821" cy="297874"/>
            </a:xfrm>
            <a:prstGeom prst="rect">
              <a:avLst/>
            </a:prstGeom>
          </p:spPr>
        </p:pic>
        <p:pic>
          <p:nvPicPr>
            <p:cNvPr id="111" name="รูปภาพ 1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64329" flipV="1">
              <a:off x="342292" y="3807205"/>
              <a:ext cx="1312801" cy="1319204"/>
            </a:xfrm>
            <a:prstGeom prst="rect">
              <a:avLst/>
            </a:prstGeom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12" name="รูปภาพ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20" y="4948014"/>
              <a:ext cx="125445" cy="134669"/>
            </a:xfrm>
            <a:prstGeom prst="rect">
              <a:avLst/>
            </a:prstGeom>
          </p:spPr>
        </p:pic>
      </p:grpSp>
      <p:grpSp>
        <p:nvGrpSpPr>
          <p:cNvPr id="113" name="กลุ่ม 112"/>
          <p:cNvGrpSpPr/>
          <p:nvPr userDrawn="1"/>
        </p:nvGrpSpPr>
        <p:grpSpPr>
          <a:xfrm flipH="1">
            <a:off x="-1667293" y="-1563973"/>
            <a:ext cx="4005304" cy="3377081"/>
            <a:chOff x="-237568" y="-1513798"/>
            <a:chExt cx="3003978" cy="2532811"/>
          </a:xfr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grpSpPr>
        <p:sp>
          <p:nvSpPr>
            <p:cNvPr id="114" name="เมฆ 113"/>
            <p:cNvSpPr/>
            <p:nvPr/>
          </p:nvSpPr>
          <p:spPr>
            <a:xfrm rot="13496139">
              <a:off x="-237568" y="-151379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5" name="รูปภาพ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1" y="-170175"/>
              <a:ext cx="250890" cy="269338"/>
            </a:xfrm>
            <a:prstGeom prst="rect">
              <a:avLst/>
            </a:prstGeom>
          </p:spPr>
        </p:pic>
        <p:pic>
          <p:nvPicPr>
            <p:cNvPr id="116" name="รูปภาพ 1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57066" y="172632"/>
              <a:ext cx="325391" cy="361638"/>
            </a:xfrm>
            <a:prstGeom prst="rect">
              <a:avLst/>
            </a:prstGeom>
          </p:spPr>
        </p:pic>
        <p:pic>
          <p:nvPicPr>
            <p:cNvPr id="117" name="รูปภาพ 1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8" y="112285"/>
              <a:ext cx="1036261" cy="90672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p:spPr>
        </p:pic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02961" y="473577"/>
            <a:ext cx="8957671" cy="133953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5" y="1988841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3" y="1988841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8" name="ตัวแทนเนื้อหา 2"/>
          <p:cNvSpPr>
            <a:spLocks noGrp="1"/>
          </p:cNvSpPr>
          <p:nvPr>
            <p:ph idx="13"/>
          </p:nvPr>
        </p:nvSpPr>
        <p:spPr>
          <a:xfrm>
            <a:off x="4798455" y="3080489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9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41323" y="3080489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0" name="ตัวแทนเนื้อหา 2"/>
          <p:cNvSpPr>
            <a:spLocks noGrp="1"/>
          </p:cNvSpPr>
          <p:nvPr>
            <p:ph idx="15"/>
          </p:nvPr>
        </p:nvSpPr>
        <p:spPr>
          <a:xfrm>
            <a:off x="4824262" y="4219325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1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67131" y="4219325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8629441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907" y="87741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8587484" y="96259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3" name="กลุ่ม 62"/>
          <p:cNvGrpSpPr/>
          <p:nvPr userDrawn="1"/>
        </p:nvGrpSpPr>
        <p:grpSpPr>
          <a:xfrm>
            <a:off x="-540219" y="5988729"/>
            <a:ext cx="13038619" cy="3208919"/>
            <a:chOff x="-405164" y="4491545"/>
            <a:chExt cx="9778964" cy="2406689"/>
          </a:xfrm>
          <a:effectLst>
            <a:outerShdw blurRad="63500" sx="101000" sy="101000" algn="ctr" rotWithShape="0">
              <a:schemeClr val="accent4">
                <a:alpha val="40000"/>
              </a:schemeClr>
            </a:outerShdw>
          </a:effectLst>
        </p:grpSpPr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273">
              <a:off x="519787" y="4519318"/>
              <a:ext cx="327561" cy="381162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475">
              <a:off x="4253625" y="4491545"/>
              <a:ext cx="353156" cy="568121"/>
            </a:xfrm>
            <a:prstGeom prst="rect">
              <a:avLst/>
            </a:prstGeom>
          </p:spPr>
        </p:pic>
        <p:sp>
          <p:nvSpPr>
            <p:cNvPr id="66" name="เมฆ 65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เมฆ 6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3014">
              <a:off x="6644722" y="4629646"/>
              <a:ext cx="406691" cy="561621"/>
            </a:xfrm>
            <a:prstGeom prst="rect">
              <a:avLst/>
            </a:prstGeom>
          </p:spPr>
        </p:pic>
        <p:sp>
          <p:nvSpPr>
            <p:cNvPr id="69" name="เมฆ 6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เมฆ 69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199845" y="4672233"/>
              <a:ext cx="279890" cy="311068"/>
            </a:xfrm>
            <a:prstGeom prst="rect">
              <a:avLst/>
            </a:prstGeom>
          </p:spPr>
        </p:pic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grpSp>
        <p:nvGrpSpPr>
          <p:cNvPr id="76" name="กลุ่ม 75"/>
          <p:cNvGrpSpPr/>
          <p:nvPr userDrawn="1"/>
        </p:nvGrpSpPr>
        <p:grpSpPr>
          <a:xfrm>
            <a:off x="-1902113" y="-1598942"/>
            <a:ext cx="4005304" cy="3384020"/>
            <a:chOff x="-1426585" y="-1199208"/>
            <a:chExt cx="3003978" cy="2538015"/>
          </a:xfrm>
        </p:grpSpPr>
        <p:sp>
          <p:nvSpPr>
            <p:cNvPr id="77" name="เมฆ 76"/>
            <p:cNvSpPr/>
            <p:nvPr/>
          </p:nvSpPr>
          <p:spPr>
            <a:xfrm rot="9276667">
              <a:off x="-1426585" y="-11992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2432">
              <a:off x="-117159" y="-16108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67458" y="1027739"/>
              <a:ext cx="279890" cy="311068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" y="12303"/>
              <a:ext cx="207247" cy="222486"/>
            </a:xfrm>
            <a:prstGeom prst="rect">
              <a:avLst/>
            </a:prstGeom>
          </p:spPr>
        </p:pic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83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8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8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6" grpId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7" name="เมฆ 56"/>
          <p:cNvSpPr/>
          <p:nvPr userDrawn="1"/>
        </p:nvSpPr>
        <p:spPr>
          <a:xfrm rot="14044977">
            <a:off x="10151288" y="-1629121"/>
            <a:ext cx="4005304" cy="296204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431372" y="52036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9" name="กลุ่ม 68"/>
          <p:cNvGrpSpPr/>
          <p:nvPr userDrawn="1"/>
        </p:nvGrpSpPr>
        <p:grpSpPr>
          <a:xfrm>
            <a:off x="-540219" y="6066424"/>
            <a:ext cx="13038619" cy="3131223"/>
            <a:chOff x="-405164" y="4549817"/>
            <a:chExt cx="9778964" cy="2348417"/>
          </a:xfrm>
          <a:effectLst>
            <a:outerShdw blurRad="50800" dist="12700" dir="16200000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581">
              <a:off x="1690900" y="4549817"/>
              <a:ext cx="310808" cy="499996"/>
            </a:xfrm>
            <a:prstGeom prst="rect">
              <a:avLst/>
            </a:prstGeom>
          </p:spPr>
        </p:pic>
        <p:sp>
          <p:nvSpPr>
            <p:cNvPr id="72" name="เมฆ 71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>
              <a:off x="6615960" y="4637797"/>
              <a:ext cx="379045" cy="523443"/>
            </a:xfrm>
            <a:prstGeom prst="rect">
              <a:avLst/>
            </a:prstGeom>
          </p:spPr>
        </p:pic>
        <p:sp>
          <p:nvSpPr>
            <p:cNvPr id="74" name="เมฆ 73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405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76" name="เมฆ 75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7" name="รูปภาพ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1" name="รูปภาพ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sp>
        <p:nvSpPr>
          <p:cNvPr id="83" name="ตัวแทนแผนภูมิ 82"/>
          <p:cNvSpPr>
            <a:spLocks noGrp="1"/>
          </p:cNvSpPr>
          <p:nvPr>
            <p:ph type="chart" sz="quarter" idx="13"/>
          </p:nvPr>
        </p:nvSpPr>
        <p:spPr>
          <a:xfrm>
            <a:off x="746678" y="1736872"/>
            <a:ext cx="5389033" cy="404918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pic>
        <p:nvPicPr>
          <p:cNvPr id="84" name="รูปภาพ 8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59" y="352038"/>
            <a:ext cx="1577872" cy="1196129"/>
          </a:xfrm>
          <a:prstGeom prst="rect">
            <a:avLst/>
          </a:prstGeom>
        </p:spPr>
      </p:pic>
      <p:sp>
        <p:nvSpPr>
          <p:cNvPr id="85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885744" y="1891083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DAA2B6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6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7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885744" y="3316842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8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885744" y="4121705"/>
            <a:ext cx="4366872" cy="459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89" name="ตัวแทนข้อความ 3"/>
          <p:cNvSpPr>
            <a:spLocks noGrp="1"/>
          </p:cNvSpPr>
          <p:nvPr>
            <p:ph type="body" sz="half" idx="17"/>
          </p:nvPr>
        </p:nvSpPr>
        <p:spPr>
          <a:xfrm>
            <a:off x="6890540" y="4677141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90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6890540" y="5482003"/>
            <a:ext cx="4366872" cy="446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634208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7776" y="645743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240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72864" y="-2002655"/>
            <a:ext cx="2900781" cy="4005304"/>
            <a:chOff x="-1104648" y="-1501991"/>
            <a:chExt cx="2175586" cy="3003978"/>
          </a:xfrm>
        </p:grpSpPr>
        <p:sp>
          <p:nvSpPr>
            <p:cNvPr id="63" name="เมฆ 62"/>
            <p:cNvSpPr/>
            <p:nvPr/>
          </p:nvSpPr>
          <p:spPr>
            <a:xfrm rot="18571014" flipH="1">
              <a:off x="-1518844" y="-1087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64" name="กลุ่ม 63"/>
            <p:cNvGrpSpPr/>
            <p:nvPr/>
          </p:nvGrpSpPr>
          <p:grpSpPr>
            <a:xfrm>
              <a:off x="48876" y="38133"/>
              <a:ext cx="772571" cy="749629"/>
              <a:chOff x="48876" y="38133"/>
              <a:chExt cx="772571" cy="749629"/>
            </a:xfrm>
          </p:grpSpPr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81959">
                <a:off x="48876" y="382501"/>
                <a:ext cx="380700" cy="405261"/>
              </a:xfrm>
              <a:prstGeom prst="rect">
                <a:avLst/>
              </a:prstGeom>
            </p:spPr>
          </p:pic>
          <p:pic>
            <p:nvPicPr>
              <p:cNvPr id="66" name="รูปภาพ 6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30985" y="38133"/>
                <a:ext cx="290462" cy="322818"/>
              </a:xfrm>
              <a:prstGeom prst="rect">
                <a:avLst/>
              </a:prstGeom>
            </p:spPr>
          </p:pic>
        </p:grpSp>
      </p:grpSp>
      <p:grpSp>
        <p:nvGrpSpPr>
          <p:cNvPr id="67" name="กลุ่ม 66"/>
          <p:cNvGrpSpPr/>
          <p:nvPr userDrawn="1"/>
        </p:nvGrpSpPr>
        <p:grpSpPr>
          <a:xfrm>
            <a:off x="11184567" y="4765219"/>
            <a:ext cx="2900781" cy="4005304"/>
            <a:chOff x="8388424" y="3573914"/>
            <a:chExt cx="2175586" cy="3003978"/>
          </a:xfrm>
        </p:grpSpPr>
        <p:sp>
          <p:nvSpPr>
            <p:cNvPr id="68" name="เมฆ 67"/>
            <p:cNvSpPr/>
            <p:nvPr/>
          </p:nvSpPr>
          <p:spPr>
            <a:xfrm rot="18571014" flipH="1">
              <a:off x="7974228" y="398811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8802115" y="4521690"/>
              <a:ext cx="227780" cy="244529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511653" y="4765304"/>
              <a:ext cx="290462" cy="32281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9908537" y="-1504431"/>
            <a:ext cx="4005304" cy="3007051"/>
            <a:chOff x="7431403" y="-1128323"/>
            <a:chExt cx="3003978" cy="2255288"/>
          </a:xfrm>
        </p:grpSpPr>
        <p:grpSp>
          <p:nvGrpSpPr>
            <p:cNvPr id="72" name="กลุ่ม 71"/>
            <p:cNvGrpSpPr/>
            <p:nvPr/>
          </p:nvGrpSpPr>
          <p:grpSpPr>
            <a:xfrm>
              <a:off x="7431403" y="-1128323"/>
              <a:ext cx="3003978" cy="2255288"/>
              <a:chOff x="7538590" y="-1209733"/>
              <a:chExt cx="3003978" cy="2255288"/>
            </a:xfrm>
          </p:grpSpPr>
          <p:sp>
            <p:nvSpPr>
              <p:cNvPr id="75" name="เมฆ 74"/>
              <p:cNvSpPr/>
              <p:nvPr/>
            </p:nvSpPr>
            <p:spPr>
              <a:xfrm rot="12718345" flipH="1">
                <a:off x="7538590" y="-120973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76" name="รูปภาพ 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8001280" y="-45931"/>
                <a:ext cx="1088830" cy="1094141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</p:pic>
        </p:grp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7969721" y="88700"/>
              <a:ext cx="227780" cy="244529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81959">
              <a:off x="8874659" y="847094"/>
              <a:ext cx="221840" cy="236152"/>
            </a:xfrm>
            <a:prstGeom prst="rect">
              <a:avLst/>
            </a:prstGeom>
          </p:spPr>
        </p:pic>
      </p:grpSp>
      <p:sp>
        <p:nvSpPr>
          <p:cNvPr id="77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78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81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8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4" grpId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071241" y="262388"/>
            <a:ext cx="5540073" cy="5515257"/>
            <a:chOff x="4553429" y="196789"/>
            <a:chExt cx="4155055" cy="4136443"/>
          </a:xfrm>
        </p:grpSpPr>
        <p:grpSp>
          <p:nvGrpSpPr>
            <p:cNvPr id="58" name="กลุ่ม 57"/>
            <p:cNvGrpSpPr/>
            <p:nvPr/>
          </p:nvGrpSpPr>
          <p:grpSpPr>
            <a:xfrm>
              <a:off x="4553429" y="1257869"/>
              <a:ext cx="4155055" cy="3075363"/>
              <a:chOff x="4100154" y="1257869"/>
              <a:chExt cx="4155055" cy="3186089"/>
            </a:xfrm>
          </p:grpSpPr>
          <p:sp>
            <p:nvSpPr>
              <p:cNvPr id="60" name="รูปแบบอิสระ 59"/>
              <p:cNvSpPr/>
              <p:nvPr/>
            </p:nvSpPr>
            <p:spPr>
              <a:xfrm>
                <a:off x="4303283" y="1357254"/>
                <a:ext cx="3951926" cy="3086704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61" name="รูปแบบอิสระ 60"/>
              <p:cNvSpPr/>
              <p:nvPr/>
            </p:nvSpPr>
            <p:spPr>
              <a:xfrm>
                <a:off x="4100154" y="1257869"/>
                <a:ext cx="4051049" cy="3075362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7471741" y="196789"/>
              <a:ext cx="1132861" cy="1598420"/>
            </a:xfrm>
            <a:prstGeom prst="rect">
              <a:avLst/>
            </a:prstGeom>
          </p:spPr>
        </p:pic>
      </p:grpSp>
      <p:grpSp>
        <p:nvGrpSpPr>
          <p:cNvPr id="62" name="กลุ่ม 61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63" name="วงรี 62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วงรี 64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วงรี 65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7" name="กลุ่ม 66"/>
          <p:cNvGrpSpPr/>
          <p:nvPr userDrawn="1"/>
        </p:nvGrpSpPr>
        <p:grpSpPr>
          <a:xfrm>
            <a:off x="605616" y="1419631"/>
            <a:ext cx="5162501" cy="4985700"/>
            <a:chOff x="454211" y="1064723"/>
            <a:chExt cx="3871876" cy="3739275"/>
          </a:xfrm>
        </p:grpSpPr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11" y="1064723"/>
              <a:ext cx="3871876" cy="3739275"/>
            </a:xfrm>
            <a:prstGeom prst="rect">
              <a:avLst/>
            </a:prstGeom>
          </p:spPr>
        </p:pic>
        <p:sp>
          <p:nvSpPr>
            <p:cNvPr id="69" name="วงรี 68"/>
            <p:cNvSpPr/>
            <p:nvPr/>
          </p:nvSpPr>
          <p:spPr>
            <a:xfrm>
              <a:off x="847896" y="1461210"/>
              <a:ext cx="3041368" cy="29028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0" name="กลุ่ม 69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71" name="เมฆ 70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74" name="กลุ่ม 73"/>
          <p:cNvGrpSpPr/>
          <p:nvPr userDrawn="1"/>
        </p:nvGrpSpPr>
        <p:grpSpPr>
          <a:xfrm>
            <a:off x="-1404669" y="-1777268"/>
            <a:ext cx="3235280" cy="4005304"/>
            <a:chOff x="-1053502" y="-1332951"/>
            <a:chExt cx="2426460" cy="3003978"/>
          </a:xfrm>
        </p:grpSpPr>
        <p:sp>
          <p:nvSpPr>
            <p:cNvPr id="75" name="เมฆ 74"/>
            <p:cNvSpPr/>
            <p:nvPr/>
          </p:nvSpPr>
          <p:spPr>
            <a:xfrm rot="7546496" flipH="1">
              <a:off x="-1467698" y="-91875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281473" y="166384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91" y="34719"/>
              <a:ext cx="344876" cy="370235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9" y="704071"/>
              <a:ext cx="152400" cy="169377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5600" y="39929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80" name="ตัวแทนรูปภาพ 79"/>
          <p:cNvSpPr>
            <a:spLocks noGrp="1"/>
          </p:cNvSpPr>
          <p:nvPr>
            <p:ph type="pic" sz="quarter" idx="13"/>
          </p:nvPr>
        </p:nvSpPr>
        <p:spPr>
          <a:xfrm>
            <a:off x="1101184" y="1947333"/>
            <a:ext cx="4084501" cy="3871384"/>
          </a:xfrm>
          <a:prstGeom prst="ellips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987105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77515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70247" y="15752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2161644" y="-1331727"/>
            <a:ext cx="4005304" cy="2900781"/>
            <a:chOff x="-1621233" y="-99879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8811681">
              <a:off x="-1621233" y="-998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429109" y="112817"/>
              <a:ext cx="340212" cy="362161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7" y="581369"/>
              <a:ext cx="224409" cy="249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51786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0612" y="656659"/>
            <a:ext cx="1014582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20328" y="5665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643599" y="5619260"/>
            <a:ext cx="4005304" cy="2900781"/>
            <a:chOff x="-1232699" y="421444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631747" flipH="1">
              <a:off x="-1232699" y="421444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267219" y="442608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28818" y="4926409"/>
              <a:ext cx="139969" cy="155561"/>
            </a:xfrm>
            <a:prstGeom prst="rect">
              <a:avLst/>
            </a:prstGeom>
          </p:spPr>
        </p:pic>
      </p:grpSp>
      <p:sp>
        <p:nvSpPr>
          <p:cNvPr id="66" name="วงรี 65"/>
          <p:cNvSpPr/>
          <p:nvPr userDrawn="1"/>
        </p:nvSpPr>
        <p:spPr>
          <a:xfrm>
            <a:off x="11525419" y="5339062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7" name="วงรี 66"/>
          <p:cNvSpPr/>
          <p:nvPr userDrawn="1"/>
        </p:nvSpPr>
        <p:spPr>
          <a:xfrm>
            <a:off x="11621429" y="5125173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8" name="วงรี 67"/>
          <p:cNvSpPr/>
          <p:nvPr userDrawn="1"/>
        </p:nvSpPr>
        <p:spPr>
          <a:xfrm>
            <a:off x="11467067" y="4902062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9" name="วงรี 68"/>
          <p:cNvSpPr/>
          <p:nvPr userDrawn="1"/>
        </p:nvSpPr>
        <p:spPr>
          <a:xfrm flipH="1">
            <a:off x="11184565" y="5881379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0" name="วงรี 69"/>
          <p:cNvSpPr/>
          <p:nvPr userDrawn="1"/>
        </p:nvSpPr>
        <p:spPr>
          <a:xfrm flipH="1">
            <a:off x="11088555" y="5667490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1" name="วงรี 70"/>
          <p:cNvSpPr/>
          <p:nvPr userDrawn="1"/>
        </p:nvSpPr>
        <p:spPr>
          <a:xfrm flipH="1">
            <a:off x="11242917" y="5444379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2" name="กลุ่ม 71"/>
          <p:cNvGrpSpPr/>
          <p:nvPr userDrawn="1"/>
        </p:nvGrpSpPr>
        <p:grpSpPr>
          <a:xfrm>
            <a:off x="10264921" y="5511865"/>
            <a:ext cx="4005304" cy="3101032"/>
            <a:chOff x="7698691" y="4133899"/>
            <a:chExt cx="3003978" cy="2325774"/>
          </a:xfrm>
        </p:grpSpPr>
        <p:sp>
          <p:nvSpPr>
            <p:cNvPr id="73" name="เมฆ 72"/>
            <p:cNvSpPr/>
            <p:nvPr/>
          </p:nvSpPr>
          <p:spPr>
            <a:xfrm rot="19399497" flipH="1">
              <a:off x="7698691" y="428408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8774" y="4133899"/>
              <a:ext cx="956993" cy="1030139"/>
            </a:xfrm>
            <a:prstGeom prst="rect">
              <a:avLst/>
            </a:prstGeom>
          </p:spPr>
        </p:pic>
      </p:grpSp>
      <p:grpSp>
        <p:nvGrpSpPr>
          <p:cNvPr id="75" name="กลุ่ม 74"/>
          <p:cNvGrpSpPr/>
          <p:nvPr userDrawn="1"/>
        </p:nvGrpSpPr>
        <p:grpSpPr>
          <a:xfrm>
            <a:off x="10194989" y="-1564486"/>
            <a:ext cx="4005304" cy="3325172"/>
            <a:chOff x="7646242" y="-1173366"/>
            <a:chExt cx="3003978" cy="2493879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7646242" y="-1173366"/>
              <a:ext cx="3003978" cy="2175586"/>
              <a:chOff x="7646242" y="-1173366"/>
              <a:chExt cx="3003978" cy="2175586"/>
            </a:xfrm>
          </p:grpSpPr>
          <p:sp>
            <p:nvSpPr>
              <p:cNvPr id="79" name="เมฆ 78"/>
              <p:cNvSpPr/>
              <p:nvPr/>
            </p:nvSpPr>
            <p:spPr>
              <a:xfrm rot="12665460" flipH="1">
                <a:off x="7646242" y="-1173366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80" name="รูปภาพ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99349">
                <a:off x="8820472" y="66491"/>
                <a:ext cx="229657" cy="246544"/>
              </a:xfrm>
              <a:prstGeom prst="rect">
                <a:avLst/>
              </a:prstGeom>
            </p:spPr>
          </p:pic>
          <p:pic>
            <p:nvPicPr>
              <p:cNvPr id="81" name="รูปภาพ 8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7669898" y="404338"/>
                <a:ext cx="152400" cy="169377"/>
              </a:xfrm>
              <a:prstGeom prst="rect">
                <a:avLst/>
              </a:prstGeom>
            </p:spPr>
          </p:pic>
        </p:grpSp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30425"/>
              <a:ext cx="1225696" cy="929157"/>
            </a:xfrm>
            <a:prstGeom prst="rect">
              <a:avLst/>
            </a:prstGeom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0593">
              <a:off x="8676195" y="1028818"/>
              <a:ext cx="274017" cy="291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89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968" y="6157387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2" name="รูปแบบอิสระ 61"/>
          <p:cNvSpPr/>
          <p:nvPr userDrawn="1"/>
        </p:nvSpPr>
        <p:spPr>
          <a:xfrm>
            <a:off x="6370466" y="1776965"/>
            <a:ext cx="4801687" cy="3557176"/>
          </a:xfrm>
          <a:custGeom>
            <a:avLst/>
            <a:gdLst>
              <a:gd name="connsiteX0" fmla="*/ 408795 w 1623177"/>
              <a:gd name="connsiteY0" fmla="*/ 1456766 h 1482940"/>
              <a:gd name="connsiteX1" fmla="*/ 20868 w 1623177"/>
              <a:gd name="connsiteY1" fmla="*/ 1041130 h 1482940"/>
              <a:gd name="connsiteX2" fmla="*/ 131704 w 1623177"/>
              <a:gd name="connsiteY2" fmla="*/ 265275 h 1482940"/>
              <a:gd name="connsiteX3" fmla="*/ 796722 w 1623177"/>
              <a:gd name="connsiteY3" fmla="*/ 2039 h 1482940"/>
              <a:gd name="connsiteX4" fmla="*/ 1558722 w 1623177"/>
              <a:gd name="connsiteY4" fmla="*/ 376111 h 1482940"/>
              <a:gd name="connsiteX5" fmla="*/ 1447886 w 1623177"/>
              <a:gd name="connsiteY5" fmla="*/ 1318221 h 1482940"/>
              <a:gd name="connsiteX6" fmla="*/ 408795 w 1623177"/>
              <a:gd name="connsiteY6" fmla="*/ 1456766 h 14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177" h="1482940">
                <a:moveTo>
                  <a:pt x="408795" y="1456766"/>
                </a:moveTo>
                <a:cubicBezTo>
                  <a:pt x="170959" y="1410584"/>
                  <a:pt x="67050" y="1239712"/>
                  <a:pt x="20868" y="1041130"/>
                </a:cubicBezTo>
                <a:cubicBezTo>
                  <a:pt x="-25314" y="842548"/>
                  <a:pt x="2395" y="438457"/>
                  <a:pt x="131704" y="265275"/>
                </a:cubicBezTo>
                <a:cubicBezTo>
                  <a:pt x="261013" y="92093"/>
                  <a:pt x="558886" y="-16434"/>
                  <a:pt x="796722" y="2039"/>
                </a:cubicBezTo>
                <a:cubicBezTo>
                  <a:pt x="1034558" y="20512"/>
                  <a:pt x="1450195" y="156747"/>
                  <a:pt x="1558722" y="376111"/>
                </a:cubicBezTo>
                <a:cubicBezTo>
                  <a:pt x="1667249" y="595475"/>
                  <a:pt x="1644159" y="1131185"/>
                  <a:pt x="1447886" y="1318221"/>
                </a:cubicBezTo>
                <a:cubicBezTo>
                  <a:pt x="1251613" y="1505257"/>
                  <a:pt x="646631" y="1502948"/>
                  <a:pt x="408795" y="1456766"/>
                </a:cubicBezTo>
                <a:close/>
              </a:path>
            </a:pathLst>
          </a:cu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3" name="Google Shape;4631;p79"/>
          <p:cNvGrpSpPr/>
          <p:nvPr userDrawn="1"/>
        </p:nvGrpSpPr>
        <p:grpSpPr>
          <a:xfrm>
            <a:off x="1099114" y="1908603"/>
            <a:ext cx="4358524" cy="3458721"/>
            <a:chOff x="4147875" y="986011"/>
            <a:chExt cx="3842140" cy="3019074"/>
          </a:xfrm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grpSpPr>
        <p:sp>
          <p:nvSpPr>
            <p:cNvPr id="64" name="Google Shape;4633;p79"/>
            <p:cNvSpPr/>
            <p:nvPr/>
          </p:nvSpPr>
          <p:spPr>
            <a:xfrm>
              <a:off x="5602961" y="3553821"/>
              <a:ext cx="928770" cy="386339"/>
            </a:xfrm>
            <a:custGeom>
              <a:avLst/>
              <a:gdLst>
                <a:gd name="connsiteX0" fmla="*/ 1507 w 10193"/>
                <a:gd name="connsiteY0" fmla="*/ 0 h 11364"/>
                <a:gd name="connsiteX1" fmla="*/ 0 w 10193"/>
                <a:gd name="connsiteY1" fmla="*/ 11364 h 11364"/>
                <a:gd name="connsiteX2" fmla="*/ 10193 w 10193"/>
                <a:gd name="connsiteY2" fmla="*/ 5622 h 11364"/>
                <a:gd name="connsiteX3" fmla="*/ 9460 w 10193"/>
                <a:gd name="connsiteY3" fmla="*/ 0 h 11364"/>
                <a:gd name="connsiteX4" fmla="*/ 1507 w 10193"/>
                <a:gd name="connsiteY4" fmla="*/ 0 h 11364"/>
                <a:gd name="connsiteX0" fmla="*/ 1507 w 10930"/>
                <a:gd name="connsiteY0" fmla="*/ 0 h 11857"/>
                <a:gd name="connsiteX1" fmla="*/ 0 w 10930"/>
                <a:gd name="connsiteY1" fmla="*/ 11364 h 11857"/>
                <a:gd name="connsiteX2" fmla="*/ 10930 w 10930"/>
                <a:gd name="connsiteY2" fmla="*/ 11466 h 11857"/>
                <a:gd name="connsiteX3" fmla="*/ 9460 w 10930"/>
                <a:gd name="connsiteY3" fmla="*/ 0 h 11857"/>
                <a:gd name="connsiteX4" fmla="*/ 1507 w 10930"/>
                <a:gd name="connsiteY4" fmla="*/ 0 h 11857"/>
                <a:gd name="connsiteX0" fmla="*/ 1507 w 10930"/>
                <a:gd name="connsiteY0" fmla="*/ 0 h 11474"/>
                <a:gd name="connsiteX1" fmla="*/ 0 w 10930"/>
                <a:gd name="connsiteY1" fmla="*/ 11364 h 11474"/>
                <a:gd name="connsiteX2" fmla="*/ 10930 w 10930"/>
                <a:gd name="connsiteY2" fmla="*/ 11466 h 11474"/>
                <a:gd name="connsiteX3" fmla="*/ 9460 w 10930"/>
                <a:gd name="connsiteY3" fmla="*/ 0 h 11474"/>
                <a:gd name="connsiteX4" fmla="*/ 1507 w 10930"/>
                <a:gd name="connsiteY4" fmla="*/ 0 h 11474"/>
                <a:gd name="connsiteX0" fmla="*/ 1507 w 10930"/>
                <a:gd name="connsiteY0" fmla="*/ 0 h 11527"/>
                <a:gd name="connsiteX1" fmla="*/ 0 w 10930"/>
                <a:gd name="connsiteY1" fmla="*/ 11364 h 11527"/>
                <a:gd name="connsiteX2" fmla="*/ 10930 w 10930"/>
                <a:gd name="connsiteY2" fmla="*/ 11466 h 11527"/>
                <a:gd name="connsiteX3" fmla="*/ 9460 w 10930"/>
                <a:gd name="connsiteY3" fmla="*/ 0 h 11527"/>
                <a:gd name="connsiteX4" fmla="*/ 1507 w 10930"/>
                <a:gd name="connsiteY4" fmla="*/ 0 h 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0" h="11527" extrusionOk="0">
                  <a:moveTo>
                    <a:pt x="1507" y="0"/>
                  </a:moveTo>
                  <a:lnTo>
                    <a:pt x="0" y="11364"/>
                  </a:lnTo>
                  <a:cubicBezTo>
                    <a:pt x="3411" y="11469"/>
                    <a:pt x="7558" y="11611"/>
                    <a:pt x="10930" y="11466"/>
                  </a:cubicBezTo>
                  <a:cubicBezTo>
                    <a:pt x="10686" y="9592"/>
                    <a:pt x="9704" y="1874"/>
                    <a:pt x="9460" y="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Google Shape;4634;p79"/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Google Shape;4635;p79"/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Google Shape;4636;p79"/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Google Shape;4637;p79"/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Google Shape;4638;p79"/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4" name="กลุ่ม 83"/>
          <p:cNvGrpSpPr/>
          <p:nvPr userDrawn="1"/>
        </p:nvGrpSpPr>
        <p:grpSpPr>
          <a:xfrm>
            <a:off x="10246641" y="5581368"/>
            <a:ext cx="4005304" cy="2900781"/>
            <a:chOff x="7684981" y="4186025"/>
            <a:chExt cx="3003978" cy="2175586"/>
          </a:xfrm>
        </p:grpSpPr>
        <p:sp>
          <p:nvSpPr>
            <p:cNvPr id="85" name="เมฆ 84"/>
            <p:cNvSpPr/>
            <p:nvPr/>
          </p:nvSpPr>
          <p:spPr>
            <a:xfrm rot="19775399">
              <a:off x="7684981" y="418602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330722" y="4719203"/>
              <a:ext cx="373985" cy="398113"/>
            </a:xfrm>
            <a:prstGeom prst="rect">
              <a:avLst/>
            </a:prstGeom>
          </p:spPr>
        </p:pic>
        <p:pic>
          <p:nvPicPr>
            <p:cNvPr id="87" name="รูปภาพ 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24103" y="4523160"/>
              <a:ext cx="202448" cy="225000"/>
            </a:xfrm>
            <a:prstGeom prst="rect">
              <a:avLst/>
            </a:prstGeom>
          </p:spPr>
        </p:pic>
      </p:grpSp>
      <p:grpSp>
        <p:nvGrpSpPr>
          <p:cNvPr id="88" name="กลุ่ม 87"/>
          <p:cNvGrpSpPr/>
          <p:nvPr userDrawn="1"/>
        </p:nvGrpSpPr>
        <p:grpSpPr>
          <a:xfrm>
            <a:off x="-2002652" y="-1361655"/>
            <a:ext cx="4005304" cy="2900781"/>
            <a:chOff x="-1501989" y="-1021241"/>
            <a:chExt cx="3003978" cy="2175586"/>
          </a:xfrm>
        </p:grpSpPr>
        <p:sp>
          <p:nvSpPr>
            <p:cNvPr id="89" name="เมฆ 88"/>
            <p:cNvSpPr/>
            <p:nvPr/>
          </p:nvSpPr>
          <p:spPr>
            <a:xfrm rot="9058605">
              <a:off x="-1501989" y="-102124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40" y="50482"/>
              <a:ext cx="344876" cy="370235"/>
            </a:xfrm>
            <a:prstGeom prst="rect">
              <a:avLst/>
            </a:prstGeom>
          </p:spPr>
        </p:pic>
        <p:pic>
          <p:nvPicPr>
            <p:cNvPr id="91" name="รูปภาพ 9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75319" y="704071"/>
              <a:ext cx="152400" cy="169377"/>
            </a:xfrm>
            <a:prstGeom prst="rect">
              <a:avLst/>
            </a:prstGeom>
          </p:spPr>
        </p:pic>
      </p:grpSp>
      <p:grpSp>
        <p:nvGrpSpPr>
          <p:cNvPr id="92" name="กลุ่ม 91"/>
          <p:cNvGrpSpPr/>
          <p:nvPr userDrawn="1"/>
        </p:nvGrpSpPr>
        <p:grpSpPr>
          <a:xfrm>
            <a:off x="9700041" y="-1466565"/>
            <a:ext cx="4005304" cy="3238069"/>
            <a:chOff x="7275031" y="-1099924"/>
            <a:chExt cx="3003978" cy="2428552"/>
          </a:xfrm>
        </p:grpSpPr>
        <p:pic>
          <p:nvPicPr>
            <p:cNvPr id="93" name="รูปภาพ 9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flipH="1">
              <a:off x="8952339" y="625388"/>
              <a:ext cx="152400" cy="169377"/>
            </a:xfrm>
            <a:prstGeom prst="rect">
              <a:avLst/>
            </a:prstGeom>
          </p:spPr>
        </p:pic>
        <p:sp>
          <p:nvSpPr>
            <p:cNvPr id="94" name="เมฆ 93"/>
            <p:cNvSpPr/>
            <p:nvPr/>
          </p:nvSpPr>
          <p:spPr>
            <a:xfrm rot="12541395" flipH="1">
              <a:off x="7275031" y="-109992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5979" y="131271"/>
              <a:ext cx="253784" cy="272445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508" y="403716"/>
              <a:ext cx="1057043" cy="924912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44" name="กลุ่ม 43"/>
          <p:cNvGrpSpPr/>
          <p:nvPr userDrawn="1"/>
        </p:nvGrpSpPr>
        <p:grpSpPr>
          <a:xfrm>
            <a:off x="551316" y="860649"/>
            <a:ext cx="11085525" cy="4997409"/>
            <a:chOff x="413486" y="645485"/>
            <a:chExt cx="8314144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415465" y="287632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8207223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147565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2138890" y="115244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19630" y="345102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611560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8" name="ตัวแทนรูปภาพ 97"/>
          <p:cNvSpPr>
            <a:spLocks noGrp="1"/>
          </p:cNvSpPr>
          <p:nvPr>
            <p:ph type="pic" sz="quarter" idx="13"/>
          </p:nvPr>
        </p:nvSpPr>
        <p:spPr>
          <a:xfrm>
            <a:off x="1329267" y="2097619"/>
            <a:ext cx="3898900" cy="2216149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50128" y="2490165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4">
                    <a:lumMod val="75000"/>
                  </a:schemeClr>
                </a:solidFill>
                <a:effectLst>
                  <a:outerShdw blurRad="63500" sx="102000" sy="102000" algn="ctr" rotWithShape="0">
                    <a:schemeClr val="accent4">
                      <a:alpha val="40000"/>
                    </a:schemeClr>
                  </a:outerShdw>
                </a:effectLst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00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769725" y="3962998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258496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10222468" y="-1406939"/>
            <a:ext cx="4005304" cy="2900781"/>
            <a:chOff x="7666851" y="-1055204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2665460" flipH="1">
              <a:off x="7666851" y="-105520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224061" y="91726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48302" y="489028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862779" y="-1645995"/>
            <a:ext cx="2900781" cy="4005304"/>
            <a:chOff x="-1397084" y="-1234496"/>
            <a:chExt cx="2175586" cy="3003978"/>
          </a:xfrm>
        </p:grpSpPr>
        <p:sp>
          <p:nvSpPr>
            <p:cNvPr id="67" name="เมฆ 66"/>
            <p:cNvSpPr/>
            <p:nvPr/>
          </p:nvSpPr>
          <p:spPr>
            <a:xfrm rot="7772184" flipH="1">
              <a:off x="-1811280" y="-82030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35" y="423066"/>
              <a:ext cx="344876" cy="370235"/>
            </a:xfrm>
            <a:prstGeom prst="rect">
              <a:avLst/>
            </a:prstGeom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24601" y="106867"/>
              <a:ext cx="152400" cy="169377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" y="5818417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sp>
        <p:nvSpPr>
          <p:cNvPr id="73" name="ตัวแทนเนื้อหา 3"/>
          <p:cNvSpPr>
            <a:spLocks noGrp="1"/>
          </p:cNvSpPr>
          <p:nvPr>
            <p:ph sz="half" idx="13"/>
          </p:nvPr>
        </p:nvSpPr>
        <p:spPr>
          <a:xfrm>
            <a:off x="796027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4" name="ตัวแทนเนื้อหา 3"/>
          <p:cNvSpPr>
            <a:spLocks noGrp="1"/>
          </p:cNvSpPr>
          <p:nvPr>
            <p:ph sz="half" idx="14"/>
          </p:nvPr>
        </p:nvSpPr>
        <p:spPr>
          <a:xfrm>
            <a:off x="4211099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5" name="ตัวแทนเนื้อหา 3"/>
          <p:cNvSpPr>
            <a:spLocks noGrp="1"/>
          </p:cNvSpPr>
          <p:nvPr>
            <p:ph sz="half" idx="15"/>
          </p:nvPr>
        </p:nvSpPr>
        <p:spPr>
          <a:xfrm>
            <a:off x="46193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41436367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735491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18771" y="7832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723468" y="-1726009"/>
            <a:ext cx="4005304" cy="3202933"/>
            <a:chOff x="-1292601" y="-1294507"/>
            <a:chExt cx="3003978" cy="2402200"/>
          </a:xfrm>
        </p:grpSpPr>
        <p:sp>
          <p:nvSpPr>
            <p:cNvPr id="67" name="เมฆ 66"/>
            <p:cNvSpPr/>
            <p:nvPr/>
          </p:nvSpPr>
          <p:spPr>
            <a:xfrm rot="8398626" flipH="1">
              <a:off x="-1292601" y="-129450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6950" flipH="1" flipV="1">
              <a:off x="175863" y="13552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8" y="79692"/>
              <a:ext cx="249423" cy="267763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96" y="5863402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pic>
        <p:nvPicPr>
          <p:cNvPr id="71" name="รูปภาพ 7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795725" y="5602920"/>
            <a:ext cx="269931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165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สี่เหลี่ยมผืนผ้า 5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7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กลุ่ม 5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กลุ่ม 93"/>
          <p:cNvGrpSpPr/>
          <p:nvPr userDrawn="1"/>
        </p:nvGrpSpPr>
        <p:grpSpPr>
          <a:xfrm>
            <a:off x="3525912" y="1875263"/>
            <a:ext cx="5140179" cy="2252071"/>
            <a:chOff x="2205592" y="313868"/>
            <a:chExt cx="4637366" cy="1229602"/>
          </a:xfrm>
        </p:grpSpPr>
        <p:sp>
          <p:nvSpPr>
            <p:cNvPr id="95" name="TextBox 94"/>
            <p:cNvSpPr txBox="1"/>
            <p:nvPr/>
          </p:nvSpPr>
          <p:spPr>
            <a:xfrm>
              <a:off x="2205592" y="343141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8F77AD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43621" y="313868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FFD44B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</p:grpSp>
      <p:grpSp>
        <p:nvGrpSpPr>
          <p:cNvPr id="97" name="กลุ่ม 96"/>
          <p:cNvGrpSpPr/>
          <p:nvPr userDrawn="1"/>
        </p:nvGrpSpPr>
        <p:grpSpPr>
          <a:xfrm>
            <a:off x="8366604" y="-4045709"/>
            <a:ext cx="1139859" cy="3468232"/>
            <a:chOff x="7440136" y="733697"/>
            <a:chExt cx="854894" cy="2601174"/>
          </a:xfrm>
        </p:grpSpPr>
        <p:sp>
          <p:nvSpPr>
            <p:cNvPr id="98" name="รูปแบบอิสระ 9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9" name="กลุ่ม 9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0" name="หัวใจ 9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FF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1" name="วงรี 10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FFE5E5"/>
              </a:solidFill>
              <a:ln>
                <a:noFill/>
              </a:ln>
              <a:effectLst>
                <a:innerShdw blurRad="63500" dist="190500" dir="2700000">
                  <a:srgbClr val="FFBDB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2" name="หัวใจ 10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04" name="กลุ่ม 103"/>
          <p:cNvGrpSpPr/>
          <p:nvPr userDrawn="1"/>
        </p:nvGrpSpPr>
        <p:grpSpPr>
          <a:xfrm>
            <a:off x="1826809" y="-4536476"/>
            <a:ext cx="1139859" cy="3729271"/>
            <a:chOff x="7440136" y="733697"/>
            <a:chExt cx="854894" cy="2601174"/>
          </a:xfrm>
        </p:grpSpPr>
        <p:sp>
          <p:nvSpPr>
            <p:cNvPr id="105" name="รูปแบบอิสระ 104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A8C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06" name="กลุ่ม 105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7" name="หัวใจ 106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A8C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B8D2D6"/>
              </a:solidFill>
              <a:ln>
                <a:noFill/>
              </a:ln>
              <a:effectLst>
                <a:innerShdw blurRad="63500" dist="190500" dir="2700000">
                  <a:schemeClr val="accent5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9" name="หัวใจ 108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11" name="กลุ่ม 110"/>
          <p:cNvGrpSpPr/>
          <p:nvPr userDrawn="1"/>
        </p:nvGrpSpPr>
        <p:grpSpPr>
          <a:xfrm>
            <a:off x="405609" y="56659"/>
            <a:ext cx="3015709" cy="600000"/>
            <a:chOff x="3289945" y="3405879"/>
            <a:chExt cx="2261782" cy="450000"/>
          </a:xfrm>
        </p:grpSpPr>
        <p:sp>
          <p:nvSpPr>
            <p:cNvPr id="112" name="วงรี 111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3" name="วงรี 112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4" name="วงรี 113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5" name="วงรี 114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16" name="รูปภาพ 1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38" y="2400698"/>
            <a:ext cx="1757561" cy="3889513"/>
          </a:xfrm>
          <a:prstGeom prst="rect">
            <a:avLst/>
          </a:prstGeom>
        </p:spPr>
      </p:pic>
      <p:pic>
        <p:nvPicPr>
          <p:cNvPr id="117" name="รูปภาพ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14" flipH="1">
            <a:off x="10260988" y="5090977"/>
            <a:ext cx="2023933" cy="203380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18" name="คำบรรยายภาพแบบเมฆ 1"/>
          <p:cNvSpPr/>
          <p:nvPr userDrawn="1"/>
        </p:nvSpPr>
        <p:spPr>
          <a:xfrm>
            <a:off x="2258500" y="3268809"/>
            <a:ext cx="3015937" cy="13999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260371 w 1897956"/>
              <a:gd name="connsiteY0" fmla="*/ 1025461 h 1000313"/>
              <a:gd name="connsiteX1" fmla="*/ 2232585 w 1897956"/>
              <a:gd name="connsiteY1" fmla="*/ 1053247 h 1000313"/>
              <a:gd name="connsiteX2" fmla="*/ 2204799 w 1897956"/>
              <a:gd name="connsiteY2" fmla="*/ 1025461 h 1000313"/>
              <a:gd name="connsiteX3" fmla="*/ 2232585 w 1897956"/>
              <a:gd name="connsiteY3" fmla="*/ 997675 h 1000313"/>
              <a:gd name="connsiteX4" fmla="*/ 2260371 w 1897956"/>
              <a:gd name="connsiteY4" fmla="*/ 1025461 h 1000313"/>
              <a:gd name="connsiteX0" fmla="*/ 2127283 w 1897956"/>
              <a:gd name="connsiteY0" fmla="*/ 959624 h 1000313"/>
              <a:gd name="connsiteX1" fmla="*/ 2071710 w 1897956"/>
              <a:gd name="connsiteY1" fmla="*/ 1015197 h 1000313"/>
              <a:gd name="connsiteX2" fmla="*/ 2016137 w 1897956"/>
              <a:gd name="connsiteY2" fmla="*/ 959624 h 1000313"/>
              <a:gd name="connsiteX3" fmla="*/ 2071710 w 1897956"/>
              <a:gd name="connsiteY3" fmla="*/ 904051 h 1000313"/>
              <a:gd name="connsiteX4" fmla="*/ 2127283 w 1897956"/>
              <a:gd name="connsiteY4" fmla="*/ 959624 h 1000313"/>
              <a:gd name="connsiteX0" fmla="*/ 1942762 w 1897956"/>
              <a:gd name="connsiteY0" fmla="*/ 872739 h 1000313"/>
              <a:gd name="connsiteX1" fmla="*/ 1859403 w 1897956"/>
              <a:gd name="connsiteY1" fmla="*/ 956098 h 1000313"/>
              <a:gd name="connsiteX2" fmla="*/ 1776044 w 1897956"/>
              <a:gd name="connsiteY2" fmla="*/ 872739 h 1000313"/>
              <a:gd name="connsiteX3" fmla="*/ 1859403 w 1897956"/>
              <a:gd name="connsiteY3" fmla="*/ 789380 h 1000313"/>
              <a:gd name="connsiteX4" fmla="*/ 1942762 w 1897956"/>
              <a:gd name="connsiteY4" fmla="*/ 872739 h 100031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4729 w 51485"/>
              <a:gd name="connsiteY0" fmla="*/ 26036 h 45345"/>
              <a:gd name="connsiteX1" fmla="*/ 2196 w 51485"/>
              <a:gd name="connsiteY1" fmla="*/ 25239 h 45345"/>
              <a:gd name="connsiteX2" fmla="*/ 6964 w 51485"/>
              <a:gd name="connsiteY2" fmla="*/ 34758 h 45345"/>
              <a:gd name="connsiteX3" fmla="*/ 5856 w 51485"/>
              <a:gd name="connsiteY3" fmla="*/ 35139 h 45345"/>
              <a:gd name="connsiteX4" fmla="*/ 16514 w 51485"/>
              <a:gd name="connsiteY4" fmla="*/ 38949 h 45345"/>
              <a:gd name="connsiteX5" fmla="*/ 15846 w 51485"/>
              <a:gd name="connsiteY5" fmla="*/ 37209 h 45345"/>
              <a:gd name="connsiteX6" fmla="*/ 28863 w 51485"/>
              <a:gd name="connsiteY6" fmla="*/ 34610 h 45345"/>
              <a:gd name="connsiteX7" fmla="*/ 28596 w 51485"/>
              <a:gd name="connsiteY7" fmla="*/ 36519 h 45345"/>
              <a:gd name="connsiteX8" fmla="*/ 41834 w 51485"/>
              <a:gd name="connsiteY8" fmla="*/ 15213 h 45345"/>
              <a:gd name="connsiteX9" fmla="*/ 40386 w 51485"/>
              <a:gd name="connsiteY9" fmla="*/ 17889 h 45345"/>
              <a:gd name="connsiteX10" fmla="*/ 38360 w 51485"/>
              <a:gd name="connsiteY10" fmla="*/ 5285 h 45345"/>
              <a:gd name="connsiteX11" fmla="*/ 38436 w 51485"/>
              <a:gd name="connsiteY11" fmla="*/ 6549 h 45345"/>
              <a:gd name="connsiteX12" fmla="*/ 29114 w 51485"/>
              <a:gd name="connsiteY12" fmla="*/ 3811 h 45345"/>
              <a:gd name="connsiteX13" fmla="*/ 29856 w 51485"/>
              <a:gd name="connsiteY13" fmla="*/ 2199 h 45345"/>
              <a:gd name="connsiteX14" fmla="*/ 22177 w 51485"/>
              <a:gd name="connsiteY14" fmla="*/ 4579 h 45345"/>
              <a:gd name="connsiteX15" fmla="*/ 22536 w 51485"/>
              <a:gd name="connsiteY15" fmla="*/ 3189 h 45345"/>
              <a:gd name="connsiteX16" fmla="*/ 14036 w 51485"/>
              <a:gd name="connsiteY16" fmla="*/ 5051 h 45345"/>
              <a:gd name="connsiteX17" fmla="*/ 15336 w 51485"/>
              <a:gd name="connsiteY17" fmla="*/ 6399 h 45345"/>
              <a:gd name="connsiteX18" fmla="*/ 4163 w 51485"/>
              <a:gd name="connsiteY18" fmla="*/ 15648 h 45345"/>
              <a:gd name="connsiteX19" fmla="*/ 3936 w 51485"/>
              <a:gd name="connsiteY19" fmla="*/ 14229 h 45345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6964 w 51485"/>
              <a:gd name="connsiteY0" fmla="*/ 34758 h 45345"/>
              <a:gd name="connsiteX1" fmla="*/ 5856 w 51485"/>
              <a:gd name="connsiteY1" fmla="*/ 35139 h 45345"/>
              <a:gd name="connsiteX2" fmla="*/ 16514 w 51485"/>
              <a:gd name="connsiteY2" fmla="*/ 38949 h 45345"/>
              <a:gd name="connsiteX3" fmla="*/ 15846 w 51485"/>
              <a:gd name="connsiteY3" fmla="*/ 37209 h 45345"/>
              <a:gd name="connsiteX4" fmla="*/ 28863 w 51485"/>
              <a:gd name="connsiteY4" fmla="*/ 34610 h 45345"/>
              <a:gd name="connsiteX5" fmla="*/ 28596 w 51485"/>
              <a:gd name="connsiteY5" fmla="*/ 36519 h 45345"/>
              <a:gd name="connsiteX6" fmla="*/ 41834 w 51485"/>
              <a:gd name="connsiteY6" fmla="*/ 15213 h 45345"/>
              <a:gd name="connsiteX7" fmla="*/ 40386 w 51485"/>
              <a:gd name="connsiteY7" fmla="*/ 17889 h 45345"/>
              <a:gd name="connsiteX8" fmla="*/ 38360 w 51485"/>
              <a:gd name="connsiteY8" fmla="*/ 5285 h 45345"/>
              <a:gd name="connsiteX9" fmla="*/ 38436 w 51485"/>
              <a:gd name="connsiteY9" fmla="*/ 6549 h 45345"/>
              <a:gd name="connsiteX10" fmla="*/ 29114 w 51485"/>
              <a:gd name="connsiteY10" fmla="*/ 3811 h 45345"/>
              <a:gd name="connsiteX11" fmla="*/ 29856 w 51485"/>
              <a:gd name="connsiteY11" fmla="*/ 2199 h 45345"/>
              <a:gd name="connsiteX12" fmla="*/ 22177 w 51485"/>
              <a:gd name="connsiteY12" fmla="*/ 4579 h 45345"/>
              <a:gd name="connsiteX13" fmla="*/ 22536 w 51485"/>
              <a:gd name="connsiteY13" fmla="*/ 3189 h 45345"/>
              <a:gd name="connsiteX14" fmla="*/ 14036 w 51485"/>
              <a:gd name="connsiteY14" fmla="*/ 5051 h 45345"/>
              <a:gd name="connsiteX15" fmla="*/ 15336 w 51485"/>
              <a:gd name="connsiteY15" fmla="*/ 6399 h 45345"/>
              <a:gd name="connsiteX16" fmla="*/ 4163 w 51485"/>
              <a:gd name="connsiteY16" fmla="*/ 15648 h 45345"/>
              <a:gd name="connsiteX17" fmla="*/ 3936 w 51485"/>
              <a:gd name="connsiteY17" fmla="*/ 14229 h 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485" h="4534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261953" h="1049982">
                <a:moveTo>
                  <a:pt x="2261953" y="1022196"/>
                </a:moveTo>
                <a:cubicBezTo>
                  <a:pt x="2261953" y="1037542"/>
                  <a:pt x="2249513" y="1049982"/>
                  <a:pt x="2234167" y="1049982"/>
                </a:cubicBezTo>
                <a:cubicBezTo>
                  <a:pt x="2218821" y="1049982"/>
                  <a:pt x="2206381" y="1037542"/>
                  <a:pt x="2206381" y="1022196"/>
                </a:cubicBezTo>
                <a:cubicBezTo>
                  <a:pt x="2206381" y="1006850"/>
                  <a:pt x="2218821" y="994410"/>
                  <a:pt x="2234167" y="994410"/>
                </a:cubicBezTo>
                <a:cubicBezTo>
                  <a:pt x="2249513" y="994410"/>
                  <a:pt x="2261953" y="1006850"/>
                  <a:pt x="2261953" y="1022196"/>
                </a:cubicBezTo>
                <a:close/>
              </a:path>
              <a:path w="2261953" h="1049982">
                <a:moveTo>
                  <a:pt x="2128865" y="956359"/>
                </a:moveTo>
                <a:cubicBezTo>
                  <a:pt x="2128865" y="987051"/>
                  <a:pt x="2103984" y="1011932"/>
                  <a:pt x="2073292" y="1011932"/>
                </a:cubicBezTo>
                <a:cubicBezTo>
                  <a:pt x="2042600" y="1011932"/>
                  <a:pt x="2017719" y="987051"/>
                  <a:pt x="2017719" y="956359"/>
                </a:cubicBezTo>
                <a:cubicBezTo>
                  <a:pt x="2017719" y="925667"/>
                  <a:pt x="2042600" y="900786"/>
                  <a:pt x="2073292" y="900786"/>
                </a:cubicBezTo>
                <a:cubicBezTo>
                  <a:pt x="2103984" y="900786"/>
                  <a:pt x="2128865" y="925667"/>
                  <a:pt x="2128865" y="956359"/>
                </a:cubicBezTo>
                <a:close/>
              </a:path>
              <a:path w="2261953" h="1049982">
                <a:moveTo>
                  <a:pt x="1944344" y="869474"/>
                </a:moveTo>
                <a:cubicBezTo>
                  <a:pt x="1944344" y="915512"/>
                  <a:pt x="1907023" y="952833"/>
                  <a:pt x="1860985" y="952833"/>
                </a:cubicBezTo>
                <a:cubicBezTo>
                  <a:pt x="1814947" y="952833"/>
                  <a:pt x="1777626" y="915512"/>
                  <a:pt x="1777626" y="869474"/>
                </a:cubicBezTo>
                <a:cubicBezTo>
                  <a:pt x="1777626" y="823436"/>
                  <a:pt x="1814947" y="786115"/>
                  <a:pt x="1860985" y="786115"/>
                </a:cubicBezTo>
                <a:cubicBezTo>
                  <a:pt x="1907023" y="786115"/>
                  <a:pt x="1944344" y="823436"/>
                  <a:pt x="1944344" y="869474"/>
                </a:cubicBezTo>
                <a:close/>
              </a:path>
              <a:path w="51485" h="45345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20" name="กลุ่ม 119"/>
          <p:cNvGrpSpPr/>
          <p:nvPr userDrawn="1"/>
        </p:nvGrpSpPr>
        <p:grpSpPr>
          <a:xfrm>
            <a:off x="10528709" y="-3936385"/>
            <a:ext cx="1139859" cy="3468232"/>
            <a:chOff x="7440136" y="733697"/>
            <a:chExt cx="854894" cy="2601174"/>
          </a:xfrm>
        </p:grpSpPr>
        <p:sp>
          <p:nvSpPr>
            <p:cNvPr id="121" name="รูปแบบอิสระ 120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2" name="กลุ่ม 121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23" name="หัวใจ 122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4" name="วงรี 123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190500" dir="2700000">
                  <a:schemeClr val="accent4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5" name="หัวใจ 124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6" name="วงรี 125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7" name="กลุ่ม 126"/>
          <p:cNvGrpSpPr/>
          <p:nvPr userDrawn="1"/>
        </p:nvGrpSpPr>
        <p:grpSpPr>
          <a:xfrm>
            <a:off x="945921" y="-3916825"/>
            <a:ext cx="1139859" cy="3468232"/>
            <a:chOff x="7440136" y="733697"/>
            <a:chExt cx="854894" cy="2601174"/>
          </a:xfrm>
        </p:grpSpPr>
        <p:sp>
          <p:nvSpPr>
            <p:cNvPr id="128" name="รูปแบบอิสระ 12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DFB3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9" name="กลุ่ม 12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30" name="หัวใจ 12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DFB3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1" name="วงรี 13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E8C6D2"/>
              </a:solidFill>
              <a:ln>
                <a:noFill/>
              </a:ln>
              <a:effectLst>
                <a:innerShdw blurRad="63500" dist="190500" dir="2700000">
                  <a:srgbClr val="DFB3C4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2" name="หัวใจ 13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3" name="วงรี 13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134" name="TextBox 133"/>
          <p:cNvSpPr txBox="1"/>
          <p:nvPr userDrawn="1"/>
        </p:nvSpPr>
        <p:spPr>
          <a:xfrm rot="1351072">
            <a:off x="4588571" y="1103723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 rot="21389866">
            <a:off x="7102452" y="2106016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6" name="สามเหลี่ยมหน้าจั่ว 135"/>
          <p:cNvSpPr/>
          <p:nvPr userDrawn="1"/>
        </p:nvSpPr>
        <p:spPr>
          <a:xfrm rot="20089558">
            <a:off x="7250928" y="868370"/>
            <a:ext cx="316405" cy="24034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7" name="สามเหลี่ยมหน้าจั่ว 136"/>
          <p:cNvSpPr/>
          <p:nvPr userDrawn="1"/>
        </p:nvSpPr>
        <p:spPr>
          <a:xfrm rot="1772264">
            <a:off x="4733536" y="2390365"/>
            <a:ext cx="230683" cy="19034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8" name="วงรี 137"/>
          <p:cNvSpPr/>
          <p:nvPr userDrawn="1"/>
        </p:nvSpPr>
        <p:spPr>
          <a:xfrm>
            <a:off x="3413891" y="1473543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9" name="วงรี 138"/>
          <p:cNvSpPr/>
          <p:nvPr userDrawn="1"/>
        </p:nvSpPr>
        <p:spPr>
          <a:xfrm>
            <a:off x="5664234" y="964828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0" name="วงรี 139"/>
          <p:cNvSpPr/>
          <p:nvPr userDrawn="1"/>
        </p:nvSpPr>
        <p:spPr>
          <a:xfrm>
            <a:off x="7659958" y="2586297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1" name="วงรี 140"/>
          <p:cNvSpPr/>
          <p:nvPr userDrawn="1"/>
        </p:nvSpPr>
        <p:spPr>
          <a:xfrm>
            <a:off x="8902033" y="1504412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2" name="TextBox 141"/>
          <p:cNvSpPr txBox="1"/>
          <p:nvPr userDrawn="1"/>
        </p:nvSpPr>
        <p:spPr>
          <a:xfrm rot="21389866">
            <a:off x="9479913" y="2891508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grpSp>
        <p:nvGrpSpPr>
          <p:cNvPr id="143" name="กลุ่ม 142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144" name="เมฆ 143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5" name="รูปภาพ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146" name="รูปภาพ 1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147" name="กลุ่ม 146"/>
          <p:cNvGrpSpPr/>
          <p:nvPr userDrawn="1"/>
        </p:nvGrpSpPr>
        <p:grpSpPr>
          <a:xfrm>
            <a:off x="10194989" y="-1564488"/>
            <a:ext cx="4005304" cy="2900781"/>
            <a:chOff x="7646242" y="-1173366"/>
            <a:chExt cx="3003978" cy="2175586"/>
          </a:xfrm>
        </p:grpSpPr>
        <p:sp>
          <p:nvSpPr>
            <p:cNvPr id="148" name="เมฆ 147"/>
            <p:cNvSpPr/>
            <p:nvPr/>
          </p:nvSpPr>
          <p:spPr>
            <a:xfrm rot="12665460" flipH="1">
              <a:off x="7646242" y="-117336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9" name="รูปภาพ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979" y="42494"/>
              <a:ext cx="344876" cy="370235"/>
            </a:xfrm>
            <a:prstGeom prst="rect">
              <a:avLst/>
            </a:prstGeom>
          </p:spPr>
        </p:pic>
        <p:pic>
          <p:nvPicPr>
            <p:cNvPr id="150" name="รูปภาพ 1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84096" y="555526"/>
              <a:ext cx="152400" cy="169377"/>
            </a:xfrm>
            <a:prstGeom prst="rect">
              <a:avLst/>
            </a:prstGeom>
          </p:spPr>
        </p:pic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14/03/69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449140" y="3540591"/>
            <a:ext cx="2252464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accent5"/>
                </a:solidFill>
                <a:effectLst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153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5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58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7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9765 L -0.00052 -1.27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4961E-6 C 0.01962 0.00246 0.03108 0.09528 0.02708 0.20166 C 0.02222 0.31452 0.00365 0.40086 -0.01615 0.39839 C -0.03576 0.39593 -0.05451 0.48381 -0.05885 0.59512 C -0.06302 0.70428 -0.05191 0.79648 -0.03212 0.79895 " pathEditMode="relative" rAng="5644820" ptsTypes="fffff">
                                      <p:cBhvr>
                                        <p:cTn id="3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39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0.60988 C -0.0198 -0.60988 -0.0349 -0.43549 -0.0349 -0.22377 C -0.0349 -0.00617 -0.0198 0.1679 4.44444E-6 0.1679 C 0.01979 0.1679 0.03489 0.34444 0.03489 0.55957 C 0.03489 0.7713 0.01979 0.94568 4.44444E-6 0.94568 " pathEditMode="relative" rAng="5400000" ptsTypes="fffff">
                                      <p:cBhvr>
                                        <p:cTn id="3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9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22222E-6 -0.50926 C 0.01962 -0.50926 0.03472 -0.36234 0.03507 -0.18827 C 0.03472 -0.00493 0.01962 0.1392 -0.00018 0.1392 C -0.01997 0.1392 -0.03507 0.28488 -0.0349 0.46389 C -0.03472 0.64352 -0.01997 0.78951 -0.00018 0.78951 " pathEditMode="relative" rAng="5400000" ptsTypes="fffff">
                                      <p:cBhvr>
                                        <p:cTn id="3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9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9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458 -0.54702 C -0.01493 -0.54702 -0.03646 -0.35985 -0.03646 -0.13351 C -0.03646 0.09868 -0.01493 0.28431 0.01458 0.28431 C 0.04357 0.28431 0.06632 0.4721 0.06632 0.70244 C 0.06632 0.92877 0.04357 1.11595 0.01458 1.11595 " pathEditMode="relative" rAng="5400000" ptsTypes="fffff">
                                      <p:cBhvr>
                                        <p:cTn id="3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316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50" fill="hold"/>
                                        <p:tgtEl>
                                          <p:spTgt spid="1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  <p:bldP spid="156" grpId="0"/>
      <p:bldP spid="156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E4AB05D-49FF-417B-9E8F-07A714E9FCF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182" y="430160"/>
            <a:ext cx="1191547" cy="119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5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CB3264EA-1B25-4604-9683-57E7F13E2BC4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330" y="2337618"/>
            <a:ext cx="1191547" cy="119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2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77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66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accent4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50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accent4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4.png"/><Relationship Id="rId7" Type="http://schemas.openxmlformats.org/officeDocument/2006/relationships/image" Target="../media/image7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openxmlformats.org/officeDocument/2006/relationships/image" Target="../media/image77.png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3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6.xml"/><Relationship Id="rId6" Type="http://schemas.openxmlformats.org/officeDocument/2006/relationships/slide" Target="slide20.xml"/><Relationship Id="rId5" Type="http://schemas.openxmlformats.org/officeDocument/2006/relationships/image" Target="../media/image4.png"/><Relationship Id="rId4" Type="http://schemas.microsoft.com/office/2007/relationships/hdphoto" Target="../media/hdphoto1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86.png"/><Relationship Id="rId5" Type="http://schemas.openxmlformats.org/officeDocument/2006/relationships/image" Target="../media/image84.png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วงรี 77"/>
          <p:cNvSpPr/>
          <p:nvPr/>
        </p:nvSpPr>
        <p:spPr>
          <a:xfrm>
            <a:off x="7046492" y="3755783"/>
            <a:ext cx="81600" cy="81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9" name="วงรี 78"/>
          <p:cNvSpPr/>
          <p:nvPr/>
        </p:nvSpPr>
        <p:spPr>
          <a:xfrm>
            <a:off x="7059968" y="3455533"/>
            <a:ext cx="81600" cy="8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80" name="วงรี 79"/>
          <p:cNvSpPr/>
          <p:nvPr/>
        </p:nvSpPr>
        <p:spPr>
          <a:xfrm>
            <a:off x="6975705" y="3319731"/>
            <a:ext cx="81600" cy="81600"/>
          </a:xfrm>
          <a:prstGeom prst="ellipse">
            <a:avLst/>
          </a:prstGeom>
          <a:solidFill>
            <a:srgbClr val="38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81" name="วงรี 80"/>
          <p:cNvSpPr/>
          <p:nvPr/>
        </p:nvSpPr>
        <p:spPr>
          <a:xfrm>
            <a:off x="7005692" y="3612417"/>
            <a:ext cx="81600" cy="81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82" name="วงรี 81"/>
          <p:cNvSpPr/>
          <p:nvPr/>
        </p:nvSpPr>
        <p:spPr>
          <a:xfrm>
            <a:off x="4926733" y="3790192"/>
            <a:ext cx="81600" cy="81600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83" name="วงรี 82"/>
          <p:cNvSpPr/>
          <p:nvPr/>
        </p:nvSpPr>
        <p:spPr>
          <a:xfrm>
            <a:off x="4917483" y="3525096"/>
            <a:ext cx="81600" cy="8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84" name="วงรี 83"/>
          <p:cNvSpPr/>
          <p:nvPr/>
        </p:nvSpPr>
        <p:spPr>
          <a:xfrm>
            <a:off x="4985607" y="3377969"/>
            <a:ext cx="81600" cy="8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85" name="วงรี 84"/>
          <p:cNvSpPr/>
          <p:nvPr/>
        </p:nvSpPr>
        <p:spPr>
          <a:xfrm>
            <a:off x="4999083" y="3645801"/>
            <a:ext cx="81600" cy="81600"/>
          </a:xfrm>
          <a:prstGeom prst="ellipse">
            <a:avLst/>
          </a:prstGeom>
          <a:solidFill>
            <a:srgbClr val="C57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6" name="กลุ่ม 41">
            <a:extLst>
              <a:ext uri="{FF2B5EF4-FFF2-40B4-BE49-F238E27FC236}">
                <a16:creationId xmlns:a16="http://schemas.microsoft.com/office/drawing/2014/main" id="{9EC57D0D-8D92-4B17-BFCB-C35024158D6F}"/>
              </a:ext>
            </a:extLst>
          </p:cNvPr>
          <p:cNvGrpSpPr/>
          <p:nvPr/>
        </p:nvGrpSpPr>
        <p:grpSpPr>
          <a:xfrm>
            <a:off x="964095" y="397564"/>
            <a:ext cx="10147852" cy="1202635"/>
            <a:chOff x="2271564" y="3507854"/>
            <a:chExt cx="4606206" cy="543974"/>
          </a:xfrm>
        </p:grpSpPr>
        <p:sp>
          <p:nvSpPr>
            <p:cNvPr id="17" name="สี่เหลี่ยมผืนผ้า 1">
              <a:extLst>
                <a:ext uri="{FF2B5EF4-FFF2-40B4-BE49-F238E27FC236}">
                  <a16:creationId xmlns:a16="http://schemas.microsoft.com/office/drawing/2014/main" id="{6FD65C79-6519-4383-91FA-16385F05DD38}"/>
                </a:ext>
              </a:extLst>
            </p:cNvPr>
            <p:cNvSpPr/>
            <p:nvPr/>
          </p:nvSpPr>
          <p:spPr>
            <a:xfrm>
              <a:off x="2339752" y="3579862"/>
              <a:ext cx="4538018" cy="471966"/>
            </a:xfrm>
            <a:prstGeom prst="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19" name="สี่เหลี่ยมผืนผ้า 62">
              <a:extLst>
                <a:ext uri="{FF2B5EF4-FFF2-40B4-BE49-F238E27FC236}">
                  <a16:creationId xmlns:a16="http://schemas.microsoft.com/office/drawing/2014/main" id="{00FED1AE-E6F0-49A6-949B-FB8625921E2C}"/>
                </a:ext>
              </a:extLst>
            </p:cNvPr>
            <p:cNvSpPr/>
            <p:nvPr/>
          </p:nvSpPr>
          <p:spPr>
            <a:xfrm>
              <a:off x="2271564" y="3507854"/>
              <a:ext cx="4538017" cy="4719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DE75"/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Sắp xếp các tranh dưới đây theo trình tự hợp lí</a:t>
              </a:r>
              <a:endParaRPr lang="en-US" sz="3600" b="1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BF7523D-AF93-42BB-83B3-03489517E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84" y="2140433"/>
            <a:ext cx="10136051" cy="22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กลุ่ม 45"/>
          <p:cNvGrpSpPr/>
          <p:nvPr/>
        </p:nvGrpSpPr>
        <p:grpSpPr>
          <a:xfrm>
            <a:off x="747127" y="2283890"/>
            <a:ext cx="2992501" cy="1657501"/>
            <a:chOff x="442007" y="1361178"/>
            <a:chExt cx="1825737" cy="2966516"/>
          </a:xfrm>
        </p:grpSpPr>
        <p:sp>
          <p:nvSpPr>
            <p:cNvPr id="78" name="สี่เหลี่ยมผืนผ้ามุมมน 77"/>
            <p:cNvSpPr/>
            <p:nvPr/>
          </p:nvSpPr>
          <p:spPr>
            <a:xfrm>
              <a:off x="493920" y="1458950"/>
              <a:ext cx="1773824" cy="2868744"/>
            </a:xfrm>
            <a:prstGeom prst="roundRect">
              <a:avLst/>
            </a:prstGeom>
            <a:pattFill prst="wdDnDiag">
              <a:fgClr>
                <a:srgbClr val="A8C7C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3600" b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  <p:sp>
          <p:nvSpPr>
            <p:cNvPr id="40" name="สี่เหลี่ยมผืนผ้ามุมมน 39"/>
            <p:cNvSpPr/>
            <p:nvPr/>
          </p:nvSpPr>
          <p:spPr>
            <a:xfrm>
              <a:off x="442007" y="1361178"/>
              <a:ext cx="1773824" cy="2868744"/>
            </a:xfrm>
            <a:prstGeom prst="roundRect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en-US" sz="36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</a:t>
              </a:r>
              <a:r>
                <a:rPr lang="en-US" sz="36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-li-a</a:t>
              </a:r>
            </a:p>
          </p:txBody>
        </p:sp>
      </p:grpSp>
      <p:grpSp>
        <p:nvGrpSpPr>
          <p:cNvPr id="48" name="กลุ่ม 47"/>
          <p:cNvGrpSpPr/>
          <p:nvPr/>
        </p:nvGrpSpPr>
        <p:grpSpPr>
          <a:xfrm>
            <a:off x="3234006" y="4140714"/>
            <a:ext cx="2907412" cy="1657501"/>
            <a:chOff x="2573909" y="1361178"/>
            <a:chExt cx="1819242" cy="2966516"/>
          </a:xfrm>
        </p:grpSpPr>
        <p:sp>
          <p:nvSpPr>
            <p:cNvPr id="81" name="สี่เหลี่ยมผืนผ้ามุมมน 80"/>
            <p:cNvSpPr/>
            <p:nvPr/>
          </p:nvSpPr>
          <p:spPr>
            <a:xfrm>
              <a:off x="2619327" y="1458950"/>
              <a:ext cx="1773824" cy="2868744"/>
            </a:xfrm>
            <a:prstGeom prst="roundRect">
              <a:avLst/>
            </a:prstGeom>
            <a:pattFill prst="wdDnDiag">
              <a:fgClr>
                <a:srgbClr val="B8B5C5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3600" b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  <p:sp>
          <p:nvSpPr>
            <p:cNvPr id="72" name="สี่เหลี่ยมผืนผ้ามุมมน 71"/>
            <p:cNvSpPr/>
            <p:nvPr/>
          </p:nvSpPr>
          <p:spPr>
            <a:xfrm>
              <a:off x="2573909" y="1361178"/>
              <a:ext cx="1773824" cy="2868744"/>
            </a:xfrm>
            <a:prstGeom prst="roundRect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en-US" sz="36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rạp</a:t>
              </a:r>
              <a:r>
                <a:rPr lang="en-US" sz="36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xiếc</a:t>
              </a:r>
              <a:endPara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1" name="กลุ่ม 50"/>
          <p:cNvGrpSpPr/>
          <p:nvPr/>
        </p:nvGrpSpPr>
        <p:grpSpPr>
          <a:xfrm>
            <a:off x="6700726" y="4073625"/>
            <a:ext cx="3169295" cy="1657500"/>
            <a:chOff x="4705811" y="1361178"/>
            <a:chExt cx="1812747" cy="2966516"/>
          </a:xfrm>
        </p:grpSpPr>
        <p:sp>
          <p:nvSpPr>
            <p:cNvPr id="80" name="สี่เหลี่ยมผืนผ้ามุมมน 79"/>
            <p:cNvSpPr/>
            <p:nvPr/>
          </p:nvSpPr>
          <p:spPr>
            <a:xfrm>
              <a:off x="4744734" y="1458950"/>
              <a:ext cx="1773824" cy="2868744"/>
            </a:xfrm>
            <a:prstGeom prst="roundRect">
              <a:avLst/>
            </a:prstGeom>
            <a:pattFill prst="wdDnDiag">
              <a:fgClr>
                <a:srgbClr val="CBBCC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3600" b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  <p:sp>
          <p:nvSpPr>
            <p:cNvPr id="76" name="สี่เหลี่ยมผืนผ้ามุมมน 75"/>
            <p:cNvSpPr/>
            <p:nvPr/>
          </p:nvSpPr>
          <p:spPr>
            <a:xfrm>
              <a:off x="4705811" y="1361178"/>
              <a:ext cx="1773824" cy="2868744"/>
            </a:xfrm>
            <a:prstGeom prst="roundRect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en-US" sz="36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chuồng</a:t>
              </a:r>
              <a:r>
                <a:rPr lang="en-US" sz="36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ngựa</a:t>
              </a:r>
              <a:endPara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3" name="กลุ่ม 52"/>
          <p:cNvGrpSpPr/>
          <p:nvPr/>
        </p:nvGrpSpPr>
        <p:grpSpPr>
          <a:xfrm>
            <a:off x="8398934" y="2148799"/>
            <a:ext cx="2976724" cy="1657501"/>
            <a:chOff x="6837713" y="1361178"/>
            <a:chExt cx="1806251" cy="2972054"/>
          </a:xfrm>
        </p:grpSpPr>
        <p:sp>
          <p:nvSpPr>
            <p:cNvPr id="79" name="สี่เหลี่ยมผืนผ้ามุมมน 78"/>
            <p:cNvSpPr/>
            <p:nvPr/>
          </p:nvSpPr>
          <p:spPr>
            <a:xfrm>
              <a:off x="6870140" y="1464488"/>
              <a:ext cx="1773824" cy="2868744"/>
            </a:xfrm>
            <a:prstGeom prst="round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3600" b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  <p:sp>
          <p:nvSpPr>
            <p:cNvPr id="77" name="สี่เหลี่ยมผืนผ้ามุมมน 76"/>
            <p:cNvSpPr/>
            <p:nvPr/>
          </p:nvSpPr>
          <p:spPr>
            <a:xfrm>
              <a:off x="6837713" y="1361178"/>
              <a:ext cx="1773824" cy="2868744"/>
            </a:xfrm>
            <a:prstGeom prst="roundRect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en-US" sz="36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lang="en-US" sz="36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endPara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4" name="รูปภาพ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05225">
            <a:off x="2685605" y="-136280"/>
            <a:ext cx="765591" cy="993639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020" y="744190"/>
            <a:ext cx="1064680" cy="1105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286" y="765315"/>
            <a:ext cx="7834039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95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87" name="เมฆ 86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3733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  <p:pic>
          <p:nvPicPr>
            <p:cNvPr id="88" name="รูปภาพ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89" name="รูปภาพ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sp>
        <p:nvSpPr>
          <p:cNvPr id="106" name="Round Diagonal Corner Rectangle 105"/>
          <p:cNvSpPr/>
          <p:nvPr/>
        </p:nvSpPr>
        <p:spPr>
          <a:xfrm>
            <a:off x="1481566" y="1539714"/>
            <a:ext cx="9848485" cy="1940957"/>
          </a:xfrm>
          <a:prstGeom prst="round2DiagRect">
            <a:avLst/>
          </a:prstGeom>
          <a:solidFill>
            <a:srgbClr val="CBBCCA"/>
          </a:solidFill>
        </p:spPr>
        <p:txBody>
          <a:bodyPr wrap="square">
            <a:spAutoFit/>
          </a:bodyPr>
          <a:lstStyle/>
          <a:p>
            <a:pPr algn="just" defTabSz="914377"/>
            <a:r>
              <a:rPr lang="vi-V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 trước tiên của cháu là quét chuồng ngựa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và làm quen với con ngựa này,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bạn biểu diễn của cháu đấy.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  <a:endParaRPr lang="en-US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345" y="-442344"/>
            <a:ext cx="8407113" cy="2658087"/>
          </a:xfrm>
          <a:prstGeom prst="rect">
            <a:avLst/>
          </a:prstGeom>
        </p:spPr>
      </p:pic>
      <p:sp>
        <p:nvSpPr>
          <p:cNvPr id="42" name="Round Diagonal Corner Rectangle 105">
            <a:extLst>
              <a:ext uri="{FF2B5EF4-FFF2-40B4-BE49-F238E27FC236}">
                <a16:creationId xmlns:a16="http://schemas.microsoft.com/office/drawing/2014/main" id="{1DE7D8BB-8637-4737-93C3-CB14DC2BA0B9}"/>
              </a:ext>
            </a:extLst>
          </p:cNvPr>
          <p:cNvSpPr/>
          <p:nvPr/>
        </p:nvSpPr>
        <p:spPr>
          <a:xfrm>
            <a:off x="1421931" y="3795897"/>
            <a:ext cx="9848485" cy="1328023"/>
          </a:xfrm>
          <a:prstGeom prst="round2DiagRect">
            <a:avLst/>
          </a:prstGeom>
          <a:solidFill>
            <a:srgbClr val="CBBCCA"/>
          </a:solidFill>
        </p:spPr>
        <p:txBody>
          <a:bodyPr wrap="square">
            <a:spAutoFit/>
          </a:bodyPr>
          <a:lstStyle/>
          <a:p>
            <a:pPr algn="just" defTabSz="914377"/>
            <a:r>
              <a:rPr lang="vi-V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suy nghĩ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rồi cầm chổi quét phân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và rác bẩn trên sàn chuồng ngựa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.//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9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3420E6-29AD-41DB-8E60-15AC8E4D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075" y="1800225"/>
            <a:ext cx="3086100" cy="4248150"/>
          </a:xfrm>
          <a:prstGeom prst="rect">
            <a:avLst/>
          </a:prstGeom>
        </p:spPr>
      </p:pic>
      <p:sp>
        <p:nvSpPr>
          <p:cNvPr id="6" name="Nội dung">
            <a:extLst>
              <a:ext uri="{FF2B5EF4-FFF2-40B4-BE49-F238E27FC236}">
                <a16:creationId xmlns:a16="http://schemas.microsoft.com/office/drawing/2014/main" id="{28E6E08A-D1F5-41B3-B25E-CCE8F32B23A6}"/>
              </a:ext>
            </a:extLst>
          </p:cNvPr>
          <p:cNvSpPr txBox="1"/>
          <p:nvPr/>
        </p:nvSpPr>
        <p:spPr>
          <a:xfrm>
            <a:off x="2920096" y="392298"/>
            <a:ext cx="659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Nội dung">
            <a:extLst>
              <a:ext uri="{FF2B5EF4-FFF2-40B4-BE49-F238E27FC236}">
                <a16:creationId xmlns:a16="http://schemas.microsoft.com/office/drawing/2014/main" id="{9EFCCAAD-9F5F-499B-BB9C-7EDA605800D7}"/>
              </a:ext>
            </a:extLst>
          </p:cNvPr>
          <p:cNvSpPr txBox="1"/>
          <p:nvPr/>
        </p:nvSpPr>
        <p:spPr>
          <a:xfrm>
            <a:off x="352942" y="1169776"/>
            <a:ext cx="8648183" cy="5427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 năm ấy, Va-li-a theo bố mẹ đi xem xiếc. Em thích nhất tiết mục “Cô gái phi ngựa đánh đàn”. Va-li-a nghĩ: “Cô ấy thật xinh đẹp và dũng cảm!”. Và em mơ ước trở thành diễn viên phi ngựa.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D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ịp may đã đến. Rạp xiếc cần tuyển diễn viên, Va-li-a xin bố mẹ ghi tên học.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giám đốc và nói: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Xin bác nhận cháu vào học tiết mục “Phi ngựa đánh đàn”.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Được!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giám đốc nhìn em cười: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Thế cháu biết phi ngựa chưa?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Dạ, chưa. Nhưng cháu rất thích và sẽ học được ạ.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Tốt! Bây giờ, cháu cầm cái chổi kia theo bác.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C0FA2F-C37F-4F61-8E08-A98D70D6D8BB}"/>
              </a:ext>
            </a:extLst>
          </p:cNvPr>
          <p:cNvSpPr/>
          <p:nvPr/>
        </p:nvSpPr>
        <p:spPr>
          <a:xfrm>
            <a:off x="87560" y="171450"/>
            <a:ext cx="4179640" cy="844722"/>
          </a:xfrm>
          <a:custGeom>
            <a:avLst/>
            <a:gdLst>
              <a:gd name="csX0" fmla="*/ 0 w 4179640"/>
              <a:gd name="csY0" fmla="*/ 422361 h 844722"/>
              <a:gd name="csX1" fmla="*/ 422361 w 4179640"/>
              <a:gd name="csY1" fmla="*/ 0 h 844722"/>
              <a:gd name="csX2" fmla="*/ 1022646 w 4179640"/>
              <a:gd name="csY2" fmla="*/ 0 h 844722"/>
              <a:gd name="csX3" fmla="*/ 1656281 w 4179640"/>
              <a:gd name="csY3" fmla="*/ 0 h 844722"/>
              <a:gd name="csX4" fmla="*/ 2256566 w 4179640"/>
              <a:gd name="csY4" fmla="*/ 0 h 844722"/>
              <a:gd name="csX5" fmla="*/ 2990248 w 4179640"/>
              <a:gd name="csY5" fmla="*/ 0 h 844722"/>
              <a:gd name="csX6" fmla="*/ 3757279 w 4179640"/>
              <a:gd name="csY6" fmla="*/ 0 h 844722"/>
              <a:gd name="csX7" fmla="*/ 4179640 w 4179640"/>
              <a:gd name="csY7" fmla="*/ 422361 h 844722"/>
              <a:gd name="csX8" fmla="*/ 4179640 w 4179640"/>
              <a:gd name="csY8" fmla="*/ 422361 h 844722"/>
              <a:gd name="csX9" fmla="*/ 3757279 w 4179640"/>
              <a:gd name="csY9" fmla="*/ 844722 h 844722"/>
              <a:gd name="csX10" fmla="*/ 3156994 w 4179640"/>
              <a:gd name="csY10" fmla="*/ 844722 h 844722"/>
              <a:gd name="csX11" fmla="*/ 2523359 w 4179640"/>
              <a:gd name="csY11" fmla="*/ 844722 h 844722"/>
              <a:gd name="csX12" fmla="*/ 1923074 w 4179640"/>
              <a:gd name="csY12" fmla="*/ 844722 h 844722"/>
              <a:gd name="csX13" fmla="*/ 1356138 w 4179640"/>
              <a:gd name="csY13" fmla="*/ 844722 h 844722"/>
              <a:gd name="csX14" fmla="*/ 422361 w 4179640"/>
              <a:gd name="csY14" fmla="*/ 844722 h 844722"/>
              <a:gd name="csX15" fmla="*/ 0 w 4179640"/>
              <a:gd name="csY15" fmla="*/ 422361 h 844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4179640" h="844722" fill="none" extrusionOk="0">
                <a:moveTo>
                  <a:pt x="0" y="422361"/>
                </a:moveTo>
                <a:cubicBezTo>
                  <a:pt x="19374" y="195242"/>
                  <a:pt x="164294" y="5773"/>
                  <a:pt x="422361" y="0"/>
                </a:cubicBezTo>
                <a:cubicBezTo>
                  <a:pt x="664268" y="-6341"/>
                  <a:pt x="806242" y="20995"/>
                  <a:pt x="1022646" y="0"/>
                </a:cubicBezTo>
                <a:cubicBezTo>
                  <a:pt x="1239050" y="-20995"/>
                  <a:pt x="1450845" y="14209"/>
                  <a:pt x="1656281" y="0"/>
                </a:cubicBezTo>
                <a:cubicBezTo>
                  <a:pt x="1861717" y="-14209"/>
                  <a:pt x="2049570" y="-8461"/>
                  <a:pt x="2256566" y="0"/>
                </a:cubicBezTo>
                <a:cubicBezTo>
                  <a:pt x="2463563" y="8461"/>
                  <a:pt x="2793982" y="-253"/>
                  <a:pt x="2990248" y="0"/>
                </a:cubicBezTo>
                <a:cubicBezTo>
                  <a:pt x="3186514" y="253"/>
                  <a:pt x="3499865" y="-3612"/>
                  <a:pt x="3757279" y="0"/>
                </a:cubicBezTo>
                <a:cubicBezTo>
                  <a:pt x="3965103" y="-7726"/>
                  <a:pt x="4156942" y="203999"/>
                  <a:pt x="4179640" y="422361"/>
                </a:cubicBezTo>
                <a:lnTo>
                  <a:pt x="4179640" y="422361"/>
                </a:lnTo>
                <a:cubicBezTo>
                  <a:pt x="4164562" y="689729"/>
                  <a:pt x="3983553" y="898545"/>
                  <a:pt x="3757279" y="844722"/>
                </a:cubicBezTo>
                <a:cubicBezTo>
                  <a:pt x="3629405" y="826245"/>
                  <a:pt x="3398240" y="827749"/>
                  <a:pt x="3156994" y="844722"/>
                </a:cubicBezTo>
                <a:cubicBezTo>
                  <a:pt x="2915749" y="861695"/>
                  <a:pt x="2655941" y="864710"/>
                  <a:pt x="2523359" y="844722"/>
                </a:cubicBezTo>
                <a:cubicBezTo>
                  <a:pt x="2390778" y="824734"/>
                  <a:pt x="2221109" y="818828"/>
                  <a:pt x="1923074" y="844722"/>
                </a:cubicBezTo>
                <a:cubicBezTo>
                  <a:pt x="1625039" y="870616"/>
                  <a:pt x="1542098" y="844837"/>
                  <a:pt x="1356138" y="844722"/>
                </a:cubicBezTo>
                <a:cubicBezTo>
                  <a:pt x="1170178" y="844607"/>
                  <a:pt x="631010" y="856279"/>
                  <a:pt x="422361" y="844722"/>
                </a:cubicBezTo>
                <a:cubicBezTo>
                  <a:pt x="155056" y="887055"/>
                  <a:pt x="2251" y="649622"/>
                  <a:pt x="0" y="422361"/>
                </a:cubicBezTo>
                <a:close/>
              </a:path>
              <a:path w="4179640" h="844722" stroke="0" extrusionOk="0">
                <a:moveTo>
                  <a:pt x="0" y="422361"/>
                </a:moveTo>
                <a:cubicBezTo>
                  <a:pt x="-37759" y="228727"/>
                  <a:pt x="199994" y="46098"/>
                  <a:pt x="422361" y="0"/>
                </a:cubicBezTo>
                <a:cubicBezTo>
                  <a:pt x="567815" y="22307"/>
                  <a:pt x="857663" y="-12518"/>
                  <a:pt x="1022646" y="0"/>
                </a:cubicBezTo>
                <a:cubicBezTo>
                  <a:pt x="1187630" y="12518"/>
                  <a:pt x="1485322" y="13938"/>
                  <a:pt x="1656281" y="0"/>
                </a:cubicBezTo>
                <a:cubicBezTo>
                  <a:pt x="1827241" y="-13938"/>
                  <a:pt x="2083831" y="-24114"/>
                  <a:pt x="2223217" y="0"/>
                </a:cubicBezTo>
                <a:cubicBezTo>
                  <a:pt x="2362603" y="24114"/>
                  <a:pt x="2755142" y="-30620"/>
                  <a:pt x="2923550" y="0"/>
                </a:cubicBezTo>
                <a:cubicBezTo>
                  <a:pt x="3091958" y="30620"/>
                  <a:pt x="3538394" y="7013"/>
                  <a:pt x="3757279" y="0"/>
                </a:cubicBezTo>
                <a:cubicBezTo>
                  <a:pt x="3987664" y="26677"/>
                  <a:pt x="4233114" y="194414"/>
                  <a:pt x="4179640" y="422361"/>
                </a:cubicBezTo>
                <a:lnTo>
                  <a:pt x="4179640" y="422361"/>
                </a:lnTo>
                <a:cubicBezTo>
                  <a:pt x="4202544" y="626297"/>
                  <a:pt x="3968835" y="874269"/>
                  <a:pt x="3757279" y="844722"/>
                </a:cubicBezTo>
                <a:cubicBezTo>
                  <a:pt x="3587795" y="834195"/>
                  <a:pt x="3436452" y="836900"/>
                  <a:pt x="3190343" y="844722"/>
                </a:cubicBezTo>
                <a:cubicBezTo>
                  <a:pt x="2944234" y="852544"/>
                  <a:pt x="2709219" y="841047"/>
                  <a:pt x="2490010" y="844722"/>
                </a:cubicBezTo>
                <a:cubicBezTo>
                  <a:pt x="2270801" y="848397"/>
                  <a:pt x="2083588" y="837880"/>
                  <a:pt x="1923074" y="844722"/>
                </a:cubicBezTo>
                <a:cubicBezTo>
                  <a:pt x="1762560" y="851564"/>
                  <a:pt x="1521263" y="822157"/>
                  <a:pt x="1322789" y="844722"/>
                </a:cubicBezTo>
                <a:cubicBezTo>
                  <a:pt x="1124315" y="867287"/>
                  <a:pt x="756595" y="861308"/>
                  <a:pt x="422361" y="844722"/>
                </a:cubicBezTo>
                <a:cubicBezTo>
                  <a:pt x="219555" y="834069"/>
                  <a:pt x="12668" y="647320"/>
                  <a:pt x="0" y="422361"/>
                </a:cubicBezTo>
                <a:close/>
              </a:path>
            </a:pathLst>
          </a:custGeom>
          <a:solidFill>
            <a:srgbClr val="FFFF00"/>
          </a:solidFill>
          <a:ln w="57150"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098D84-21D9-454D-982A-B79FC2EE7D48}"/>
              </a:ext>
            </a:extLst>
          </p:cNvPr>
          <p:cNvSpPr/>
          <p:nvPr/>
        </p:nvSpPr>
        <p:spPr>
          <a:xfrm>
            <a:off x="314325" y="1133474"/>
            <a:ext cx="8543925" cy="17049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B609DF6-DD80-407E-8C82-07DCC0BE9609}"/>
              </a:ext>
            </a:extLst>
          </p:cNvPr>
          <p:cNvSpPr/>
          <p:nvPr/>
        </p:nvSpPr>
        <p:spPr>
          <a:xfrm>
            <a:off x="0" y="1104900"/>
            <a:ext cx="57150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CCD0FE6-DD5F-4453-BB30-51B979564609}"/>
              </a:ext>
            </a:extLst>
          </p:cNvPr>
          <p:cNvSpPr/>
          <p:nvPr/>
        </p:nvSpPr>
        <p:spPr>
          <a:xfrm>
            <a:off x="314325" y="2905126"/>
            <a:ext cx="8543925" cy="42672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BFD66C-58E5-4D4B-98E0-2769B71FF20A}"/>
              </a:ext>
            </a:extLst>
          </p:cNvPr>
          <p:cNvSpPr/>
          <p:nvPr/>
        </p:nvSpPr>
        <p:spPr>
          <a:xfrm>
            <a:off x="0" y="2933700"/>
            <a:ext cx="57150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50820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629DF-A815-4D56-A6B5-71A6F597B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849" y="3960824"/>
            <a:ext cx="5000625" cy="2554276"/>
          </a:xfrm>
          <a:prstGeom prst="rect">
            <a:avLst/>
          </a:prstGeom>
        </p:spPr>
      </p:pic>
      <p:sp>
        <p:nvSpPr>
          <p:cNvPr id="8" name="Nội dung">
            <a:extLst>
              <a:ext uri="{FF2B5EF4-FFF2-40B4-BE49-F238E27FC236}">
                <a16:creationId xmlns:a16="http://schemas.microsoft.com/office/drawing/2014/main" id="{7B7C2CD8-265D-452B-BF75-817F7F419E23}"/>
              </a:ext>
            </a:extLst>
          </p:cNvPr>
          <p:cNvSpPr txBox="1"/>
          <p:nvPr/>
        </p:nvSpPr>
        <p:spPr>
          <a:xfrm>
            <a:off x="2901046" y="239898"/>
            <a:ext cx="659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Nội dung">
            <a:extLst>
              <a:ext uri="{FF2B5EF4-FFF2-40B4-BE49-F238E27FC236}">
                <a16:creationId xmlns:a16="http://schemas.microsoft.com/office/drawing/2014/main" id="{6BC6716F-061D-4B45-BE53-D3AB99FEFEFC}"/>
              </a:ext>
            </a:extLst>
          </p:cNvPr>
          <p:cNvSpPr txBox="1"/>
          <p:nvPr/>
        </p:nvSpPr>
        <p:spPr>
          <a:xfrm>
            <a:off x="400567" y="903076"/>
            <a:ext cx="10981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theo ông Giám đốc ra chuồng ngựa. Ông Giám đốc nói: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Việc trước tiên của cháu là quét chuống ngựa và làm quen với con ngựa này, bạn biểu diễn của cháu đấy.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rất ngạc nhiên. Em suy nghĩ rồi cầm chổi quét phân và rác bẩn trên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chuồng ngựa.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đã giữ chuồng ngựa sạch sẽ và làm quen với chú ngựa trong suốt thời gian học.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Giám đốc gật đầu và bảo Va-li-a: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Công việc của diễn viên phi ngựa đánh đàn bắt đầu thế đấy, cháu ạ. Cái tháp cao nào cũng phải bắt đầu xây từ mặt đất lên….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sau, Va-li-a trở thành một diễn viên như em hằng mong ước.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Tiếng Việt 3, 1985)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1034EE-03B6-494E-89F1-31B1D3F3C0C2}"/>
              </a:ext>
            </a:extLst>
          </p:cNvPr>
          <p:cNvSpPr/>
          <p:nvPr/>
        </p:nvSpPr>
        <p:spPr>
          <a:xfrm>
            <a:off x="438150" y="895351"/>
            <a:ext cx="11087100" cy="186689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4C352C-10A4-40E3-9B1C-EC155A432EF9}"/>
              </a:ext>
            </a:extLst>
          </p:cNvPr>
          <p:cNvSpPr/>
          <p:nvPr/>
        </p:nvSpPr>
        <p:spPr>
          <a:xfrm>
            <a:off x="123825" y="923925"/>
            <a:ext cx="57150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086441-A749-47CA-BAF0-D1F4A091F570}"/>
              </a:ext>
            </a:extLst>
          </p:cNvPr>
          <p:cNvSpPr/>
          <p:nvPr/>
        </p:nvSpPr>
        <p:spPr>
          <a:xfrm>
            <a:off x="314325" y="2857501"/>
            <a:ext cx="11087100" cy="211454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EDF8F8-44A4-437F-B3EA-0F0A7B830C2C}"/>
              </a:ext>
            </a:extLst>
          </p:cNvPr>
          <p:cNvSpPr/>
          <p:nvPr/>
        </p:nvSpPr>
        <p:spPr>
          <a:xfrm>
            <a:off x="0" y="2886075"/>
            <a:ext cx="57150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36495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รูปภาพ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977">
            <a:off x="9205745" y="2811013"/>
            <a:ext cx="498647" cy="530817"/>
          </a:xfrm>
          <a:prstGeom prst="rect">
            <a:avLst/>
          </a:prstGeom>
        </p:spPr>
      </p:pic>
      <p:pic>
        <p:nvPicPr>
          <p:cNvPr id="64" name="รูปภาพ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977">
            <a:off x="11593368" y="1310623"/>
            <a:ext cx="334520" cy="359117"/>
          </a:xfrm>
          <a:prstGeom prst="rect">
            <a:avLst/>
          </a:prstGeom>
        </p:spPr>
      </p:pic>
      <p:pic>
        <p:nvPicPr>
          <p:cNvPr id="60" name="รูปภาพ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085" flipH="1">
            <a:off x="1812623" y="1799575"/>
            <a:ext cx="522688" cy="525237"/>
          </a:xfrm>
          <a:prstGeom prst="rect">
            <a:avLst/>
          </a:prstGeom>
        </p:spPr>
      </p:pic>
      <p:pic>
        <p:nvPicPr>
          <p:cNvPr id="85" name="รูปภาพ 8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7575977">
            <a:off x="10660529" y="83708"/>
            <a:ext cx="272689" cy="3030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94" b="100000" l="6270" r="96865">
                        <a14:foregroundMark x1="59518" y1="86069" x2="64607" y2="86069"/>
                        <a14:foregroundMark x1="36620" y1="71896" x2="39028" y2="81708"/>
                        <a14:foregroundMark x1="36892" y1="85766" x2="38664" y2="86735"/>
                        <a14:backgroundMark x1="27260" y1="64325" x2="28532" y2="93337"/>
                        <a14:backgroundMark x1="50795" y1="78316" x2="50432" y2="97577"/>
                        <a14:backgroundMark x1="75102" y1="82556" x2="73467" y2="97396"/>
                        <a14:backgroundMark x1="64743" y1="84070" x2="65379" y2="84918"/>
                        <a14:backgroundMark x1="59791" y1="84070" x2="59791" y2="8407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331"/>
          <a:stretch/>
        </p:blipFill>
        <p:spPr>
          <a:xfrm>
            <a:off x="1292142" y="3761773"/>
            <a:ext cx="9144732" cy="2720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5C0CA-7291-4757-9362-7869E365DD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5575" y="1752600"/>
            <a:ext cx="67056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84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-0.05763 C -0.06797 0.03843 -0.01419 0.13727 0.06224 0.16621 C 0.14128 0.1963 0.21315 0.14468 0.22461 0.04862 C 0.23607 -0.04768 0.30794 -0.09907 0.38685 -0.06898 C 0.46315 -0.04004 0.51732 0.05834 0.50573 0.15487 " pathEditMode="relative" rAng="720000" ptsTypes="AAAAA">
                                      <p:cBhvr>
                                        <p:cTn id="6" dur="5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12" y="10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3420E6-29AD-41DB-8E60-15AC8E4D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075" y="1800225"/>
            <a:ext cx="3086100" cy="4248150"/>
          </a:xfrm>
          <a:prstGeom prst="rect">
            <a:avLst/>
          </a:prstGeom>
        </p:spPr>
      </p:pic>
      <p:sp>
        <p:nvSpPr>
          <p:cNvPr id="6" name="Nội dung">
            <a:extLst>
              <a:ext uri="{FF2B5EF4-FFF2-40B4-BE49-F238E27FC236}">
                <a16:creationId xmlns:a16="http://schemas.microsoft.com/office/drawing/2014/main" id="{28E6E08A-D1F5-41B3-B25E-CCE8F32B23A6}"/>
              </a:ext>
            </a:extLst>
          </p:cNvPr>
          <p:cNvSpPr txBox="1"/>
          <p:nvPr/>
        </p:nvSpPr>
        <p:spPr>
          <a:xfrm>
            <a:off x="2920096" y="392298"/>
            <a:ext cx="659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Nội dung">
            <a:extLst>
              <a:ext uri="{FF2B5EF4-FFF2-40B4-BE49-F238E27FC236}">
                <a16:creationId xmlns:a16="http://schemas.microsoft.com/office/drawing/2014/main" id="{9EFCCAAD-9F5F-499B-BB9C-7EDA605800D7}"/>
              </a:ext>
            </a:extLst>
          </p:cNvPr>
          <p:cNvSpPr txBox="1"/>
          <p:nvPr/>
        </p:nvSpPr>
        <p:spPr>
          <a:xfrm>
            <a:off x="352942" y="1169776"/>
            <a:ext cx="8857733" cy="501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 năm ấy, Va-li-a theo bố mẹ đi xem xiếc. Em thích nhất tiết mục “Cô gái phi ngựa đánh đàn”. Va-li-a nghĩ: “Cô ấy thật xinh đẹp và dũng cảm!”. Và em mơ ước trở thành diễn viên phi ngựa.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D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ịp may đã đến. Rạp xiếc cần tuyển diễn viên, Va-li-a xin bố mẹ ghi tên học. Em gặp ông giám đốc và nói: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Xin bác nhận cháu vào học tiết mục “Phi ngựa đánh đàn”.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Được!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giám đốc nhìn em cười: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Thế cháu biết phi ngựa chưa?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Dạ, chưa. Nhưng cháu rất thích và sẽ học được ạ.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Tốt! Bây giờ, cháu cầm cái chổi kia theo bác.</a:t>
            </a:r>
          </a:p>
        </p:txBody>
      </p:sp>
    </p:spTree>
    <p:extLst>
      <p:ext uri="{BB962C8B-B14F-4D97-AF65-F5344CB8AC3E}">
        <p14:creationId xmlns:p14="http://schemas.microsoft.com/office/powerpoint/2010/main" val="1348001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629DF-A815-4D56-A6B5-71A6F597B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849" y="3960824"/>
            <a:ext cx="5000625" cy="2554276"/>
          </a:xfrm>
          <a:prstGeom prst="rect">
            <a:avLst/>
          </a:prstGeom>
        </p:spPr>
      </p:pic>
      <p:sp>
        <p:nvSpPr>
          <p:cNvPr id="8" name="Nội dung">
            <a:extLst>
              <a:ext uri="{FF2B5EF4-FFF2-40B4-BE49-F238E27FC236}">
                <a16:creationId xmlns:a16="http://schemas.microsoft.com/office/drawing/2014/main" id="{7B7C2CD8-265D-452B-BF75-817F7F419E23}"/>
              </a:ext>
            </a:extLst>
          </p:cNvPr>
          <p:cNvSpPr txBox="1"/>
          <p:nvPr/>
        </p:nvSpPr>
        <p:spPr>
          <a:xfrm>
            <a:off x="2920096" y="392298"/>
            <a:ext cx="659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Nội dung">
            <a:extLst>
              <a:ext uri="{FF2B5EF4-FFF2-40B4-BE49-F238E27FC236}">
                <a16:creationId xmlns:a16="http://schemas.microsoft.com/office/drawing/2014/main" id="{6BC6716F-061D-4B45-BE53-D3AB99FEFEFC}"/>
              </a:ext>
            </a:extLst>
          </p:cNvPr>
          <p:cNvSpPr txBox="1"/>
          <p:nvPr/>
        </p:nvSpPr>
        <p:spPr>
          <a:xfrm>
            <a:off x="400567" y="903076"/>
            <a:ext cx="10981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theo ông Giám đốc ra chuồng ngựa. Ông Giám đốc nói: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Việc trước tiên của cháu là quét chuống ngựa và làm quen với con ngựa này, bạn biểu diễn của cháu đấy.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rất ngạc nhiên. Em suy nghĩ rồi cầm chổi quét phân và rác bẩn trên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chuồng ngựa.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đã giữ chuồng ngựa sạch sẽ và làm quen với chú ngựa trong suốt thời gian học.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Giám đốc gật đầu và bảo Va-li-a: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Công việc của diễn viên phi ngựa đánh đàn bắt đầu thế đấy, cháu ạ. Cái tháp cao nào cũng phải bắt đầu xây từ mặt đất lên….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sau, Va-li-a trở thành một diễn viên như em hằng mong ước.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Tiếng Việt 3, 1985)</a:t>
            </a:r>
          </a:p>
        </p:txBody>
      </p:sp>
    </p:spTree>
    <p:extLst>
      <p:ext uri="{BB962C8B-B14F-4D97-AF65-F5344CB8AC3E}">
        <p14:creationId xmlns:p14="http://schemas.microsoft.com/office/powerpoint/2010/main" val="279436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3420E6-29AD-41DB-8E60-15AC8E4D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075" y="1800225"/>
            <a:ext cx="3086100" cy="4248150"/>
          </a:xfrm>
          <a:prstGeom prst="rect">
            <a:avLst/>
          </a:prstGeom>
        </p:spPr>
      </p:pic>
      <p:sp>
        <p:nvSpPr>
          <p:cNvPr id="6" name="Nội dung">
            <a:extLst>
              <a:ext uri="{FF2B5EF4-FFF2-40B4-BE49-F238E27FC236}">
                <a16:creationId xmlns:a16="http://schemas.microsoft.com/office/drawing/2014/main" id="{28E6E08A-D1F5-41B3-B25E-CCE8F32B23A6}"/>
              </a:ext>
            </a:extLst>
          </p:cNvPr>
          <p:cNvSpPr txBox="1"/>
          <p:nvPr/>
        </p:nvSpPr>
        <p:spPr>
          <a:xfrm>
            <a:off x="2920096" y="392298"/>
            <a:ext cx="659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Nội dung">
            <a:extLst>
              <a:ext uri="{FF2B5EF4-FFF2-40B4-BE49-F238E27FC236}">
                <a16:creationId xmlns:a16="http://schemas.microsoft.com/office/drawing/2014/main" id="{9EFCCAAD-9F5F-499B-BB9C-7EDA605800D7}"/>
              </a:ext>
            </a:extLst>
          </p:cNvPr>
          <p:cNvSpPr txBox="1"/>
          <p:nvPr/>
        </p:nvSpPr>
        <p:spPr>
          <a:xfrm>
            <a:off x="352942" y="1169776"/>
            <a:ext cx="8857733" cy="501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 năm ấy, Va-li-a theo bố mẹ đi xem xiếc. Em thích nhất tiết mục “Cô gái phi ngựa đánh đàn”. Va-li-a nghĩ: “Cô ấy thật xinh đẹp và dũng cảm!”. Và em mơ ước trở thành diễn viên phi ngựa.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D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ịp may đã đến. Rạp xiếc cần tuyển diễn viên, Va-li-a xin bố mẹ ghi tên học. Em gặp ông giám đốc và nói: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Xin bác nhận cháu vào học tiết mục “Phi ngựa đánh đàn”.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Được!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giám đốc nhìn em cười: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Thế cháu biết phi ngựa chưa?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Dạ, chưa. Nhưng cháu rất thích và sẽ học được ạ.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Tốt! Bây giờ, cháu cầm cái chổi kia theo bác.</a:t>
            </a:r>
          </a:p>
        </p:txBody>
      </p:sp>
    </p:spTree>
    <p:extLst>
      <p:ext uri="{BB962C8B-B14F-4D97-AF65-F5344CB8AC3E}">
        <p14:creationId xmlns:p14="http://schemas.microsoft.com/office/powerpoint/2010/main" val="3772469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629DF-A815-4D56-A6B5-71A6F597B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849" y="3960824"/>
            <a:ext cx="5000625" cy="2554276"/>
          </a:xfrm>
          <a:prstGeom prst="rect">
            <a:avLst/>
          </a:prstGeom>
        </p:spPr>
      </p:pic>
      <p:sp>
        <p:nvSpPr>
          <p:cNvPr id="8" name="Nội dung">
            <a:extLst>
              <a:ext uri="{FF2B5EF4-FFF2-40B4-BE49-F238E27FC236}">
                <a16:creationId xmlns:a16="http://schemas.microsoft.com/office/drawing/2014/main" id="{7B7C2CD8-265D-452B-BF75-817F7F419E23}"/>
              </a:ext>
            </a:extLst>
          </p:cNvPr>
          <p:cNvSpPr txBox="1"/>
          <p:nvPr/>
        </p:nvSpPr>
        <p:spPr>
          <a:xfrm>
            <a:off x="2920096" y="392298"/>
            <a:ext cx="659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Nội dung">
            <a:extLst>
              <a:ext uri="{FF2B5EF4-FFF2-40B4-BE49-F238E27FC236}">
                <a16:creationId xmlns:a16="http://schemas.microsoft.com/office/drawing/2014/main" id="{6BC6716F-061D-4B45-BE53-D3AB99FEFEFC}"/>
              </a:ext>
            </a:extLst>
          </p:cNvPr>
          <p:cNvSpPr txBox="1"/>
          <p:nvPr/>
        </p:nvSpPr>
        <p:spPr>
          <a:xfrm>
            <a:off x="400567" y="903076"/>
            <a:ext cx="10981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theo ông Giám đốc ra chuồng ngựa. Ông Giám đốc nói: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Việc trước tiên của cháu là quét chuống ngựa và làm quen với con ngựa này, bạn biểu diễn của cháu đấy.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rất ngạc nhiên. Em suy nghĩ rồi cầm chổi quét phân và rác bẩn trên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chuồng ngựa.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đã giữ chuồng ngựa sạch sẽ và làm quen với chú ngựa trong suốt thời gian học.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Giám đốc gật đầu và bảo Va-li-a: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Công việc của diễn viên phi ngựa đánh đàn bắt đầu thế đấy, cháu ạ. Cái tháp cao nào cũng phải bắt đầu xây từ mặt đất lên….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sau, Va-li-a trở thành một diễn viên như em hằng mong ước.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Tiếng Việt 3, 1985)</a:t>
            </a:r>
          </a:p>
        </p:txBody>
      </p:sp>
    </p:spTree>
    <p:extLst>
      <p:ext uri="{BB962C8B-B14F-4D97-AF65-F5344CB8AC3E}">
        <p14:creationId xmlns:p14="http://schemas.microsoft.com/office/powerpoint/2010/main" val="702235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เมฆ 60"/>
          <p:cNvSpPr/>
          <p:nvPr/>
        </p:nvSpPr>
        <p:spPr>
          <a:xfrm rot="1140269" flipH="1">
            <a:off x="9734200" y="-134360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pic>
        <p:nvPicPr>
          <p:cNvPr id="52" name="รูปภาพ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047546" y="2539621"/>
            <a:ext cx="433855" cy="482184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21" y="1091042"/>
            <a:ext cx="552659" cy="593295"/>
          </a:xfrm>
          <a:prstGeom prst="rect">
            <a:avLst/>
          </a:prstGeom>
        </p:spPr>
      </p:pic>
      <p:pic>
        <p:nvPicPr>
          <p:cNvPr id="40" name="รูปภาพ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452" y="314700"/>
            <a:ext cx="755841" cy="804605"/>
          </a:xfrm>
          <a:prstGeom prst="rect">
            <a:avLst/>
          </a:prstGeom>
        </p:spPr>
      </p:pic>
      <p:pic>
        <p:nvPicPr>
          <p:cNvPr id="41" name="รูปภาพ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2" y="1448659"/>
            <a:ext cx="861497" cy="967152"/>
          </a:xfrm>
          <a:prstGeom prst="rect">
            <a:avLst/>
          </a:prstGeom>
        </p:spPr>
      </p:pic>
      <p:pic>
        <p:nvPicPr>
          <p:cNvPr id="45" name="รูปภาพ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35" y="184345"/>
            <a:ext cx="1549808" cy="13560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5050" y="1433886"/>
            <a:ext cx="4602879" cy="11888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8217" y="2936277"/>
            <a:ext cx="887654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43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78CC04-BF53-4A54-9309-6655119BF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9" y="1875182"/>
            <a:ext cx="3870839" cy="3154017"/>
          </a:xfrm>
          <a:prstGeom prst="rect">
            <a:avLst/>
          </a:prstGeom>
        </p:spPr>
      </p:pic>
      <p:grpSp>
        <p:nvGrpSpPr>
          <p:cNvPr id="19" name="กลุ่ม 52">
            <a:extLst>
              <a:ext uri="{FF2B5EF4-FFF2-40B4-BE49-F238E27FC236}">
                <a16:creationId xmlns:a16="http://schemas.microsoft.com/office/drawing/2014/main" id="{57E6A554-AEBB-4FCE-8663-F61DD77E7013}"/>
              </a:ext>
            </a:extLst>
          </p:cNvPr>
          <p:cNvGrpSpPr/>
          <p:nvPr/>
        </p:nvGrpSpPr>
        <p:grpSpPr>
          <a:xfrm>
            <a:off x="4999750" y="1810869"/>
            <a:ext cx="6132076" cy="2930096"/>
            <a:chOff x="6837713" y="1361178"/>
            <a:chExt cx="1806251" cy="2972054"/>
          </a:xfrm>
        </p:grpSpPr>
        <p:sp>
          <p:nvSpPr>
            <p:cNvPr id="20" name="สี่เหลี่ยมผืนผ้ามุมมน 78">
              <a:extLst>
                <a:ext uri="{FF2B5EF4-FFF2-40B4-BE49-F238E27FC236}">
                  <a16:creationId xmlns:a16="http://schemas.microsoft.com/office/drawing/2014/main" id="{5FF5D48E-94D6-4637-9533-E28F5F9B4692}"/>
                </a:ext>
              </a:extLst>
            </p:cNvPr>
            <p:cNvSpPr/>
            <p:nvPr/>
          </p:nvSpPr>
          <p:spPr>
            <a:xfrm>
              <a:off x="6870140" y="1464488"/>
              <a:ext cx="1773824" cy="2868744"/>
            </a:xfrm>
            <a:prstGeom prst="round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3600" b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  <p:sp>
          <p:nvSpPr>
            <p:cNvPr id="21" name="สี่เหลี่ยมผืนผ้ามุมมน 76">
              <a:extLst>
                <a:ext uri="{FF2B5EF4-FFF2-40B4-BE49-F238E27FC236}">
                  <a16:creationId xmlns:a16="http://schemas.microsoft.com/office/drawing/2014/main" id="{5F7684C5-CA29-4E57-831C-D43EEC98E53E}"/>
                </a:ext>
              </a:extLst>
            </p:cNvPr>
            <p:cNvSpPr/>
            <p:nvPr/>
          </p:nvSpPr>
          <p:spPr>
            <a:xfrm>
              <a:off x="6837713" y="1361178"/>
              <a:ext cx="1773824" cy="2868744"/>
            </a:xfrm>
            <a:prstGeom prst="roundRect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vi-VN" sz="36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Muốn biết đi xe đạp đầu tiên bố hướng dẫn cho bạn cách cầm tay lái, cách ngồi, để chân.</a:t>
              </a:r>
              <a:endPara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0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80470" y="883920"/>
            <a:ext cx="742791" cy="5090160"/>
            <a:chOff x="4052606" y="883920"/>
            <a:chExt cx="742790" cy="5090160"/>
          </a:xfrm>
        </p:grpSpPr>
        <p:grpSp>
          <p:nvGrpSpPr>
            <p:cNvPr id="50" name="กลุ่ม 49"/>
            <p:cNvGrpSpPr/>
            <p:nvPr/>
          </p:nvGrpSpPr>
          <p:grpSpPr>
            <a:xfrm>
              <a:off x="4052607" y="883920"/>
              <a:ext cx="742789" cy="5090160"/>
              <a:chOff x="2479947" y="1680607"/>
              <a:chExt cx="557092" cy="2222109"/>
            </a:xfrm>
            <a:effectLst>
              <a:outerShdw blurRad="50800" dist="38100" dir="2700000" algn="tl" rotWithShape="0">
                <a:srgbClr val="FFCCCC">
                  <a:alpha val="40000"/>
                </a:srgbClr>
              </a:outerShdw>
            </a:effectLst>
          </p:grpSpPr>
          <p:cxnSp>
            <p:nvCxnSpPr>
              <p:cNvPr id="41" name="ตัวเชื่อมต่อหักมุม 40"/>
              <p:cNvCxnSpPr/>
              <p:nvPr/>
            </p:nvCxnSpPr>
            <p:spPr>
              <a:xfrm rot="10800000">
                <a:off x="2486571" y="2795550"/>
                <a:ext cx="404893" cy="1107166"/>
              </a:xfrm>
              <a:prstGeom prst="bentConnector2">
                <a:avLst/>
              </a:prstGeom>
              <a:ln w="28575" cap="rnd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ตัวเชื่อมต่อหักมุม 82"/>
              <p:cNvCxnSpPr/>
              <p:nvPr/>
            </p:nvCxnSpPr>
            <p:spPr>
              <a:xfrm rot="10800000" flipV="1">
                <a:off x="2479947" y="1680607"/>
                <a:ext cx="404893" cy="1107166"/>
              </a:xfrm>
              <a:prstGeom prst="bentConnector2">
                <a:avLst/>
              </a:prstGeom>
              <a:ln w="28575" cap="rnd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ตัวเชื่อมต่อตรง 42"/>
              <p:cNvCxnSpPr/>
              <p:nvPr/>
            </p:nvCxnSpPr>
            <p:spPr>
              <a:xfrm>
                <a:off x="2486570" y="2711784"/>
                <a:ext cx="550469" cy="0"/>
              </a:xfrm>
              <a:prstGeom prst="line">
                <a:avLst/>
              </a:prstGeom>
              <a:ln w="28575" cap="rnd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ตัวเชื่อมต่อตรง 42"/>
            <p:cNvCxnSpPr/>
            <p:nvPr/>
          </p:nvCxnSpPr>
          <p:spPr>
            <a:xfrm>
              <a:off x="4052607" y="2152007"/>
              <a:ext cx="733958" cy="0"/>
            </a:xfrm>
            <a:prstGeom prst="line">
              <a:avLst/>
            </a:prstGeom>
            <a:ln w="28575" cap="rnd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42"/>
            <p:cNvCxnSpPr/>
            <p:nvPr/>
          </p:nvCxnSpPr>
          <p:spPr>
            <a:xfrm>
              <a:off x="4052606" y="4476075"/>
              <a:ext cx="733958" cy="0"/>
            </a:xfrm>
            <a:prstGeom prst="line">
              <a:avLst/>
            </a:prstGeom>
            <a:ln w="28575" cap="rnd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รูปแบบอิสระ 84"/>
          <p:cNvSpPr/>
          <p:nvPr/>
        </p:nvSpPr>
        <p:spPr>
          <a:xfrm>
            <a:off x="675084" y="3082420"/>
            <a:ext cx="1374541" cy="626699"/>
          </a:xfrm>
          <a:custGeom>
            <a:avLst/>
            <a:gdLst>
              <a:gd name="connsiteX0" fmla="*/ 0 w 1333500"/>
              <a:gd name="connsiteY0" fmla="*/ 470024 h 470024"/>
              <a:gd name="connsiteX1" fmla="*/ 279400 w 1333500"/>
              <a:gd name="connsiteY1" fmla="*/ 124 h 470024"/>
              <a:gd name="connsiteX2" fmla="*/ 254000 w 1333500"/>
              <a:gd name="connsiteY2" fmla="*/ 470024 h 470024"/>
              <a:gd name="connsiteX3" fmla="*/ 533400 w 1333500"/>
              <a:gd name="connsiteY3" fmla="*/ 124 h 470024"/>
              <a:gd name="connsiteX4" fmla="*/ 508000 w 1333500"/>
              <a:gd name="connsiteY4" fmla="*/ 419224 h 470024"/>
              <a:gd name="connsiteX5" fmla="*/ 800100 w 1333500"/>
              <a:gd name="connsiteY5" fmla="*/ 12824 h 470024"/>
              <a:gd name="connsiteX6" fmla="*/ 787400 w 1333500"/>
              <a:gd name="connsiteY6" fmla="*/ 457324 h 470024"/>
              <a:gd name="connsiteX7" fmla="*/ 1092200 w 1333500"/>
              <a:gd name="connsiteY7" fmla="*/ 124 h 470024"/>
              <a:gd name="connsiteX8" fmla="*/ 1028700 w 1333500"/>
              <a:gd name="connsiteY8" fmla="*/ 457324 h 470024"/>
              <a:gd name="connsiteX9" fmla="*/ 1333500 w 1333500"/>
              <a:gd name="connsiteY9" fmla="*/ 25524 h 470024"/>
              <a:gd name="connsiteX10" fmla="*/ 1333500 w 1333500"/>
              <a:gd name="connsiteY10" fmla="*/ 25524 h 47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3500" h="470024">
                <a:moveTo>
                  <a:pt x="0" y="470024"/>
                </a:moveTo>
                <a:cubicBezTo>
                  <a:pt x="118533" y="235074"/>
                  <a:pt x="237067" y="124"/>
                  <a:pt x="279400" y="124"/>
                </a:cubicBezTo>
                <a:cubicBezTo>
                  <a:pt x="321733" y="124"/>
                  <a:pt x="211667" y="470024"/>
                  <a:pt x="254000" y="470024"/>
                </a:cubicBezTo>
                <a:cubicBezTo>
                  <a:pt x="296333" y="470024"/>
                  <a:pt x="491067" y="8591"/>
                  <a:pt x="533400" y="124"/>
                </a:cubicBezTo>
                <a:cubicBezTo>
                  <a:pt x="575733" y="-8343"/>
                  <a:pt x="463550" y="417107"/>
                  <a:pt x="508000" y="419224"/>
                </a:cubicBezTo>
                <a:cubicBezTo>
                  <a:pt x="552450" y="421341"/>
                  <a:pt x="753533" y="6474"/>
                  <a:pt x="800100" y="12824"/>
                </a:cubicBezTo>
                <a:cubicBezTo>
                  <a:pt x="846667" y="19174"/>
                  <a:pt x="738717" y="459441"/>
                  <a:pt x="787400" y="457324"/>
                </a:cubicBezTo>
                <a:cubicBezTo>
                  <a:pt x="836083" y="455207"/>
                  <a:pt x="1051983" y="124"/>
                  <a:pt x="1092200" y="124"/>
                </a:cubicBezTo>
                <a:cubicBezTo>
                  <a:pt x="1132417" y="124"/>
                  <a:pt x="988483" y="453091"/>
                  <a:pt x="1028700" y="457324"/>
                </a:cubicBezTo>
                <a:cubicBezTo>
                  <a:pt x="1068917" y="461557"/>
                  <a:pt x="1333500" y="25524"/>
                  <a:pt x="1333500" y="25524"/>
                </a:cubicBezTo>
                <a:lnTo>
                  <a:pt x="1333500" y="25524"/>
                </a:lnTo>
              </a:path>
            </a:pathLst>
          </a:custGeom>
          <a:ln w="203200" cap="rnd">
            <a:solidFill>
              <a:srgbClr val="FFCCC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th-TH" sz="2400" b="1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FC Onigiri Outline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267D87-EB0B-47C9-8629-5D6C96AF99C6}"/>
              </a:ext>
            </a:extLst>
          </p:cNvPr>
          <p:cNvSpPr txBox="1"/>
          <p:nvPr/>
        </p:nvSpPr>
        <p:spPr>
          <a:xfrm>
            <a:off x="-30410" y="2309732"/>
            <a:ext cx="271055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 defTabSz="1219140"/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FFC000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1" name="กลุ่ม 50"/>
          <p:cNvGrpSpPr/>
          <p:nvPr/>
        </p:nvGrpSpPr>
        <p:grpSpPr>
          <a:xfrm>
            <a:off x="3256281" y="428297"/>
            <a:ext cx="7842611" cy="835663"/>
            <a:chOff x="2884840" y="1257868"/>
            <a:chExt cx="4304831" cy="703568"/>
          </a:xfrm>
        </p:grpSpPr>
        <p:sp>
          <p:nvSpPr>
            <p:cNvPr id="79" name="สี่เหลี่ยมผืนผ้า 78"/>
            <p:cNvSpPr/>
            <p:nvPr/>
          </p:nvSpPr>
          <p:spPr>
            <a:xfrm>
              <a:off x="2952059" y="1315406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/>
              <a:endParaRPr lang="th-TH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  <p:sp>
          <p:nvSpPr>
            <p:cNvPr id="45" name="สี่เหลี่ยมผืนผ้า 44"/>
            <p:cNvSpPr/>
            <p:nvPr/>
          </p:nvSpPr>
          <p:spPr>
            <a:xfrm>
              <a:off x="2884840" y="1257868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vi-VN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 xem xiếc về, Va – li – a mơ ước điều gì?</a:t>
              </a:r>
              <a:endParaRPr lang="th-TH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</p:grpSp>
      <p:grpSp>
        <p:nvGrpSpPr>
          <p:cNvPr id="48" name="กลุ่ม 47"/>
          <p:cNvGrpSpPr/>
          <p:nvPr/>
        </p:nvGrpSpPr>
        <p:grpSpPr>
          <a:xfrm>
            <a:off x="3281117" y="2577151"/>
            <a:ext cx="8327787" cy="940005"/>
            <a:chOff x="2884840" y="2413561"/>
            <a:chExt cx="4304831" cy="705004"/>
          </a:xfrm>
        </p:grpSpPr>
        <p:sp>
          <p:nvSpPr>
            <p:cNvPr id="80" name="สี่เหลี่ยมผืนผ้า 79"/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  <p:sp>
          <p:nvSpPr>
            <p:cNvPr id="77" name="สี่เหลี่ยมผืนผ้า 76"/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vi-VN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 thích điều gì về ngôi trường trong bài viết? </a:t>
              </a:r>
            </a:p>
            <a:p>
              <a:pPr defTabSz="1219140"/>
              <a:r>
                <a:rPr lang="vi-VN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 sao? Vì sao ông giám đốc lại giao cho Va– li–a việc đó? </a:t>
              </a:r>
            </a:p>
          </p:txBody>
        </p:sp>
      </p:grpSp>
      <p:grpSp>
        <p:nvGrpSpPr>
          <p:cNvPr id="46" name="กลุ่ม 45"/>
          <p:cNvGrpSpPr/>
          <p:nvPr/>
        </p:nvGrpSpPr>
        <p:grpSpPr>
          <a:xfrm>
            <a:off x="3270374" y="5532057"/>
            <a:ext cx="7873631" cy="945291"/>
            <a:chOff x="2884628" y="3579701"/>
            <a:chExt cx="4305043" cy="708968"/>
          </a:xfrm>
        </p:grpSpPr>
        <p:sp>
          <p:nvSpPr>
            <p:cNvPr id="81" name="สี่เหลี่ยมผืนผ้า 80"/>
            <p:cNvSpPr/>
            <p:nvPr/>
          </p:nvSpPr>
          <p:spPr>
            <a:xfrm>
              <a:off x="2952059" y="3642639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  <p:sp>
          <p:nvSpPr>
            <p:cNvPr id="78" name="สี่เหลี่ยมผืนผ้า 77"/>
            <p:cNvSpPr/>
            <p:nvPr/>
          </p:nvSpPr>
          <p:spPr>
            <a:xfrm>
              <a:off x="2884628" y="357970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5. 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tháp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cao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bắt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xây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dựng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đất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…” ý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21" y="2916708"/>
            <a:ext cx="720009" cy="948453"/>
          </a:xfrm>
          <a:prstGeom prst="rect">
            <a:avLst/>
          </a:prstGeom>
        </p:spPr>
      </p:pic>
      <p:grpSp>
        <p:nvGrpSpPr>
          <p:cNvPr id="25" name="กลุ่ม 50"/>
          <p:cNvGrpSpPr/>
          <p:nvPr/>
        </p:nvGrpSpPr>
        <p:grpSpPr>
          <a:xfrm>
            <a:off x="3270373" y="1454361"/>
            <a:ext cx="7842611" cy="938091"/>
            <a:chOff x="2884840" y="1257868"/>
            <a:chExt cx="4304831" cy="703568"/>
          </a:xfrm>
        </p:grpSpPr>
        <p:sp>
          <p:nvSpPr>
            <p:cNvPr id="26" name="สี่เหลี่ยมผืนผ้า 78"/>
            <p:cNvSpPr/>
            <p:nvPr/>
          </p:nvSpPr>
          <p:spPr>
            <a:xfrm>
              <a:off x="2952059" y="1315406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  <p:sp>
          <p:nvSpPr>
            <p:cNvPr id="27" name="สี่เหลี่ยมผืนผ้า 44"/>
            <p:cNvSpPr/>
            <p:nvPr/>
          </p:nvSpPr>
          <p:spPr>
            <a:xfrm>
              <a:off x="2884840" y="1257868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li – a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giao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rạp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xiếc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8" name="กลุ่ม 47"/>
          <p:cNvGrpSpPr/>
          <p:nvPr/>
        </p:nvGrpSpPr>
        <p:grpSpPr>
          <a:xfrm>
            <a:off x="3270374" y="3807377"/>
            <a:ext cx="7873631" cy="1305331"/>
            <a:chOff x="2884840" y="2561426"/>
            <a:chExt cx="4304831" cy="557139"/>
          </a:xfrm>
        </p:grpSpPr>
        <p:sp>
          <p:nvSpPr>
            <p:cNvPr id="29" name="สี่เหลี่ยมผืนผ้า 79"/>
            <p:cNvSpPr/>
            <p:nvPr/>
          </p:nvSpPr>
          <p:spPr>
            <a:xfrm>
              <a:off x="2952059" y="2582547"/>
              <a:ext cx="4237612" cy="536018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  <p:sp>
          <p:nvSpPr>
            <p:cNvPr id="30" name="สี่เหลี่ยมผืนผ้า 76"/>
            <p:cNvSpPr/>
            <p:nvPr/>
          </p:nvSpPr>
          <p:spPr>
            <a:xfrm>
              <a:off x="2884840" y="2561426"/>
              <a:ext cx="4237612" cy="498165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/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vi-V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 chuyện kết thúc như thế nào?</a:t>
              </a:r>
              <a:endPara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4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รูปภาพ 7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5225443">
            <a:off x="1484523" y="123979"/>
            <a:ext cx="306632" cy="340789"/>
          </a:xfrm>
          <a:prstGeom prst="rect">
            <a:avLst/>
          </a:prstGeom>
        </p:spPr>
      </p:pic>
      <p:pic>
        <p:nvPicPr>
          <p:cNvPr id="70" name="รูปภาพ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2606">
            <a:off x="198616" y="84612"/>
            <a:ext cx="334520" cy="359117"/>
          </a:xfrm>
          <a:prstGeom prst="rect">
            <a:avLst/>
          </a:prstGeom>
        </p:spPr>
      </p:pic>
      <p:grpSp>
        <p:nvGrpSpPr>
          <p:cNvPr id="30" name="กลุ่ม 50"/>
          <p:cNvGrpSpPr/>
          <p:nvPr/>
        </p:nvGrpSpPr>
        <p:grpSpPr>
          <a:xfrm>
            <a:off x="1859881" y="858566"/>
            <a:ext cx="8388041" cy="835663"/>
            <a:chOff x="2884840" y="1257868"/>
            <a:chExt cx="4304831" cy="703568"/>
          </a:xfrm>
        </p:grpSpPr>
        <p:sp>
          <p:nvSpPr>
            <p:cNvPr id="31" name="สี่เหลี่ยมผืนผ้า 78"/>
            <p:cNvSpPr/>
            <p:nvPr/>
          </p:nvSpPr>
          <p:spPr>
            <a:xfrm>
              <a:off x="2952059" y="1315406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/>
              <a:endParaRPr lang="th-TH" sz="3200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32" name="สี่เหลี่ยมผืนผ้า 44"/>
            <p:cNvSpPr/>
            <p:nvPr/>
          </p:nvSpPr>
          <p:spPr>
            <a:xfrm>
              <a:off x="2884840" y="1257868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/>
              <a:r>
                <a:rPr lang="vi-VN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1. Đi xem xiếc về, Va – li – a mơ ước điều gì?</a:t>
              </a:r>
            </a:p>
          </p:txBody>
        </p:sp>
      </p:grpSp>
      <p:pic>
        <p:nvPicPr>
          <p:cNvPr id="33" name="รูปภาพ 4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482" y="5162181"/>
            <a:ext cx="1221492" cy="1385399"/>
          </a:xfrm>
          <a:prstGeom prst="rect">
            <a:avLst/>
          </a:prstGeom>
        </p:spPr>
      </p:pic>
      <p:grpSp>
        <p:nvGrpSpPr>
          <p:cNvPr id="34" name="กลุ่ม 56"/>
          <p:cNvGrpSpPr/>
          <p:nvPr/>
        </p:nvGrpSpPr>
        <p:grpSpPr>
          <a:xfrm>
            <a:off x="924339" y="1681621"/>
            <a:ext cx="9118891" cy="4865959"/>
            <a:chOff x="4553429" y="196789"/>
            <a:chExt cx="4051173" cy="4136443"/>
          </a:xfrm>
        </p:grpSpPr>
        <p:grpSp>
          <p:nvGrpSpPr>
            <p:cNvPr id="35" name="กลุ่ม 57"/>
            <p:cNvGrpSpPr/>
            <p:nvPr/>
          </p:nvGrpSpPr>
          <p:grpSpPr>
            <a:xfrm>
              <a:off x="4553429" y="1257869"/>
              <a:ext cx="3872459" cy="3075363"/>
              <a:chOff x="4100154" y="1257869"/>
              <a:chExt cx="3872459" cy="3186089"/>
            </a:xfrm>
          </p:grpSpPr>
          <p:sp>
            <p:nvSpPr>
              <p:cNvPr id="37" name="รูปแบบอิสระ 59"/>
              <p:cNvSpPr/>
              <p:nvPr/>
            </p:nvSpPr>
            <p:spPr>
              <a:xfrm>
                <a:off x="4303283" y="1357254"/>
                <a:ext cx="3669330" cy="3086704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defRPr/>
                </a:pPr>
                <a:endParaRPr lang="th-TH" sz="3733">
                  <a:solidFill>
                    <a:prstClr val="white"/>
                  </a:solidFill>
                  <a:latin typeface="FC Onigiri Outline"/>
                  <a:cs typeface="FC Onigiri Outline"/>
                </a:endParaRPr>
              </a:p>
            </p:txBody>
          </p:sp>
          <p:sp>
            <p:nvSpPr>
              <p:cNvPr id="38" name="รูปแบบอิสระ 60"/>
              <p:cNvSpPr/>
              <p:nvPr/>
            </p:nvSpPr>
            <p:spPr>
              <a:xfrm>
                <a:off x="4100154" y="1257869"/>
                <a:ext cx="3669342" cy="3075362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vi-VN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FC Onigiri Outline"/>
                  </a:rPr>
                  <a:t>Đi xem xiếc về, Va – li –a mơ ước được trở thành diễn viên phi ngựa, vì Va- li – a thích nhất tiết mục “ Cô gái phi ngựa đánh đàn”...</a:t>
                </a:r>
                <a:endParaRPr lang="nl-NL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endParaRPr>
              </a:p>
            </p:txBody>
          </p:sp>
        </p:grpSp>
        <p:pic>
          <p:nvPicPr>
            <p:cNvPr id="36" name="รูปภาพ 5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7471741" y="196789"/>
              <a:ext cx="1132861" cy="1598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6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50"/>
          <p:cNvGrpSpPr/>
          <p:nvPr/>
        </p:nvGrpSpPr>
        <p:grpSpPr>
          <a:xfrm>
            <a:off x="1394800" y="678814"/>
            <a:ext cx="9402400" cy="1062900"/>
            <a:chOff x="2884840" y="1257868"/>
            <a:chExt cx="4304831" cy="703568"/>
          </a:xfrm>
        </p:grpSpPr>
        <p:sp>
          <p:nvSpPr>
            <p:cNvPr id="6" name="สี่เหลี่ยมผืนผ้า 78"/>
            <p:cNvSpPr/>
            <p:nvPr/>
          </p:nvSpPr>
          <p:spPr>
            <a:xfrm>
              <a:off x="2952059" y="1315406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3200">
                <a:solidFill>
                  <a:prstClr val="black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7" name="สี่เหลี่ยมผืนผ้า 44"/>
            <p:cNvSpPr/>
            <p:nvPr/>
          </p:nvSpPr>
          <p:spPr>
            <a:xfrm>
              <a:off x="2884840" y="1257868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vi-VN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2. Việc đầu tiên Va – li – a được giao khi vào học ở rạp xiếc là gì?</a:t>
              </a:r>
            </a:p>
          </p:txBody>
        </p:sp>
      </p:grpSp>
      <p:pic>
        <p:nvPicPr>
          <p:cNvPr id="8" name="รูปภาพ 4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482" y="5162181"/>
            <a:ext cx="1221492" cy="1385399"/>
          </a:xfrm>
          <a:prstGeom prst="rect">
            <a:avLst/>
          </a:prstGeom>
        </p:spPr>
      </p:pic>
      <p:grpSp>
        <p:nvGrpSpPr>
          <p:cNvPr id="9" name="กลุ่ม 56"/>
          <p:cNvGrpSpPr/>
          <p:nvPr/>
        </p:nvGrpSpPr>
        <p:grpSpPr>
          <a:xfrm>
            <a:off x="218192" y="1514211"/>
            <a:ext cx="11676315" cy="4534092"/>
            <a:chOff x="3312400" y="54478"/>
            <a:chExt cx="6592338" cy="3854331"/>
          </a:xfrm>
        </p:grpSpPr>
        <p:grpSp>
          <p:nvGrpSpPr>
            <p:cNvPr id="10" name="กลุ่ม 57"/>
            <p:cNvGrpSpPr/>
            <p:nvPr/>
          </p:nvGrpSpPr>
          <p:grpSpPr>
            <a:xfrm>
              <a:off x="3312400" y="927582"/>
              <a:ext cx="6554220" cy="2981227"/>
              <a:chOff x="2859125" y="915690"/>
              <a:chExt cx="6554220" cy="3088564"/>
            </a:xfrm>
          </p:grpSpPr>
          <p:sp>
            <p:nvSpPr>
              <p:cNvPr id="12" name="รูปแบบอิสระ 59"/>
              <p:cNvSpPr/>
              <p:nvPr/>
            </p:nvSpPr>
            <p:spPr>
              <a:xfrm>
                <a:off x="2859125" y="915690"/>
                <a:ext cx="6554220" cy="3086704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defRPr/>
                </a:pPr>
                <a:endParaRPr lang="th-TH" sz="3733">
                  <a:solidFill>
                    <a:prstClr val="white"/>
                  </a:solidFill>
                  <a:latin typeface="FC Onigiri Outline"/>
                  <a:cs typeface="FC Onigiri Outline"/>
                </a:endParaRPr>
              </a:p>
            </p:txBody>
          </p:sp>
          <p:sp>
            <p:nvSpPr>
              <p:cNvPr id="13" name="รูปแบบอิสระ 60"/>
              <p:cNvSpPr/>
              <p:nvPr/>
            </p:nvSpPr>
            <p:spPr>
              <a:xfrm>
                <a:off x="3065203" y="928892"/>
                <a:ext cx="6142064" cy="3075362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vi-VN" sz="4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FC Onigiri Outline"/>
                  </a:rPr>
                  <a:t>Việc đầu tiên Va – li – a được giao là quét phân và rác bẩn trên sàn chuồng ngựa, làm quen với con ngựa.</a:t>
                </a:r>
                <a:endParaRPr lang="nl-NL" sz="4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endParaRPr>
              </a:p>
            </p:txBody>
          </p:sp>
        </p:grpSp>
        <p:pic>
          <p:nvPicPr>
            <p:cNvPr id="11" name="รูปภาพ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8771877" y="54478"/>
              <a:ext cx="1132861" cy="1598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48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7"/>
          <p:cNvGrpSpPr/>
          <p:nvPr/>
        </p:nvGrpSpPr>
        <p:grpSpPr>
          <a:xfrm>
            <a:off x="149088" y="417487"/>
            <a:ext cx="11519452" cy="1466531"/>
            <a:chOff x="2884840" y="2413561"/>
            <a:chExt cx="4304831" cy="705004"/>
          </a:xfrm>
        </p:grpSpPr>
        <p:sp>
          <p:nvSpPr>
            <p:cNvPr id="6" name="สี่เหลี่ยมผืนผ้า 79"/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3600">
                <a:solidFill>
                  <a:prstClr val="black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7" name="สี่เหลี่ยมผืนผ้า 76"/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/>
              <a:r>
                <a:rPr lang="vi-VN" sz="33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3. Em thích điều gì về ngôi trường trong bài viết? </a:t>
              </a:r>
            </a:p>
            <a:p>
              <a:pPr defTabSz="1219140"/>
              <a:r>
                <a:rPr lang="vi-VN" sz="33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Vì sao? Vì sao ông giám đốc lại giao cho Va– li–a việc đó? </a:t>
              </a:r>
            </a:p>
          </p:txBody>
        </p:sp>
      </p:grpSp>
      <p:pic>
        <p:nvPicPr>
          <p:cNvPr id="8" name="รูปภาพ 4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482" y="5162181"/>
            <a:ext cx="1221492" cy="1385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A40040-9905-4231-97D8-043D1FE70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36" y="2606329"/>
            <a:ext cx="10203569" cy="135938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667E1C9-F58E-4422-9D57-C1409C056265}"/>
              </a:ext>
            </a:extLst>
          </p:cNvPr>
          <p:cNvSpPr/>
          <p:nvPr/>
        </p:nvSpPr>
        <p:spPr>
          <a:xfrm>
            <a:off x="3508513" y="2156791"/>
            <a:ext cx="3906078" cy="21369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47"/>
          <p:cNvGrpSpPr/>
          <p:nvPr/>
        </p:nvGrpSpPr>
        <p:grpSpPr>
          <a:xfrm>
            <a:off x="1655508" y="873368"/>
            <a:ext cx="9645539" cy="1781051"/>
            <a:chOff x="2884840" y="2413561"/>
            <a:chExt cx="4304831" cy="705004"/>
          </a:xfrm>
        </p:grpSpPr>
        <p:sp>
          <p:nvSpPr>
            <p:cNvPr id="9" name="สี่เหลี่ยมผืนผ้า 79"/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32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10" name="สี่เหลี่ยมผืนผ้า 76"/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vi-VN" sz="40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4. Câu chuyện kết thúc như thế nào?</a:t>
              </a:r>
            </a:p>
          </p:txBody>
        </p:sp>
      </p:grpSp>
      <p:pic>
        <p:nvPicPr>
          <p:cNvPr id="11" name="รูปภาพ 4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482" y="5162181"/>
            <a:ext cx="1221492" cy="1385399"/>
          </a:xfrm>
          <a:prstGeom prst="rect">
            <a:avLst/>
          </a:prstGeom>
        </p:spPr>
      </p:pic>
      <p:grpSp>
        <p:nvGrpSpPr>
          <p:cNvPr id="13" name="กลุ่ม 56"/>
          <p:cNvGrpSpPr/>
          <p:nvPr/>
        </p:nvGrpSpPr>
        <p:grpSpPr>
          <a:xfrm>
            <a:off x="407504" y="2384768"/>
            <a:ext cx="11062290" cy="3987069"/>
            <a:chOff x="3283409" y="-70449"/>
            <a:chExt cx="6245665" cy="3389319"/>
          </a:xfrm>
        </p:grpSpPr>
        <p:grpSp>
          <p:nvGrpSpPr>
            <p:cNvPr id="14" name="กลุ่ม 57"/>
            <p:cNvGrpSpPr/>
            <p:nvPr/>
          </p:nvGrpSpPr>
          <p:grpSpPr>
            <a:xfrm>
              <a:off x="3283409" y="229159"/>
              <a:ext cx="5578945" cy="3089711"/>
              <a:chOff x="2830134" y="192120"/>
              <a:chExt cx="5578945" cy="3200955"/>
            </a:xfrm>
          </p:grpSpPr>
          <p:sp>
            <p:nvSpPr>
              <p:cNvPr id="16" name="รูปแบบอิสระ 59"/>
              <p:cNvSpPr/>
              <p:nvPr/>
            </p:nvSpPr>
            <p:spPr>
              <a:xfrm>
                <a:off x="3252198" y="1357254"/>
                <a:ext cx="4829915" cy="2035821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defRPr/>
                </a:pPr>
                <a:endParaRPr lang="th-TH" sz="3733">
                  <a:solidFill>
                    <a:prstClr val="white"/>
                  </a:solidFill>
                  <a:latin typeface="FC Onigiri Outline"/>
                  <a:cs typeface="FC Onigiri Outline"/>
                </a:endParaRPr>
              </a:p>
            </p:txBody>
          </p:sp>
          <p:sp>
            <p:nvSpPr>
              <p:cNvPr id="17" name="รูปแบบอิสระ 60"/>
              <p:cNvSpPr/>
              <p:nvPr/>
            </p:nvSpPr>
            <p:spPr>
              <a:xfrm>
                <a:off x="2830134" y="192120"/>
                <a:ext cx="5578945" cy="3200955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vi-VN" sz="36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FC Onigiri Outline"/>
                  </a:rPr>
                  <a:t>Va – li – a đã làm rất tốt việc được giao: giữ chuồng ngựa sạch sẽ và làm quen với chú ngựa trong suốt thời gian học. Về sau, Va – li – a trở thành diễn viên như bạn hằng mong ước</a:t>
                </a:r>
              </a:p>
            </p:txBody>
          </p:sp>
        </p:grpSp>
        <p:pic>
          <p:nvPicPr>
            <p:cNvPr id="15" name="รูปภาพ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8396213" y="-70449"/>
              <a:ext cx="1132861" cy="1598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507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5"/>
          <p:cNvGrpSpPr/>
          <p:nvPr/>
        </p:nvGrpSpPr>
        <p:grpSpPr>
          <a:xfrm>
            <a:off x="640080" y="556591"/>
            <a:ext cx="10891520" cy="1135397"/>
            <a:chOff x="2884628" y="3579701"/>
            <a:chExt cx="4305043" cy="708968"/>
          </a:xfrm>
        </p:grpSpPr>
        <p:sp>
          <p:nvSpPr>
            <p:cNvPr id="6" name="สี่เหลี่ยมผืนผ้า 80"/>
            <p:cNvSpPr/>
            <p:nvPr/>
          </p:nvSpPr>
          <p:spPr>
            <a:xfrm>
              <a:off x="2952059" y="3642639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32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7" name="สี่เหลี่ยมผืนผ้า 77"/>
            <p:cNvSpPr/>
            <p:nvPr/>
          </p:nvSpPr>
          <p:spPr>
            <a:xfrm>
              <a:off x="2884628" y="357970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5. Theo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em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,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câu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“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Cái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tháp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cao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nào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cũng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phải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bắt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đầu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xây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dựng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từ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mặt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đất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lên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…” ý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nói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gì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?</a:t>
              </a:r>
            </a:p>
          </p:txBody>
        </p:sp>
      </p:grpSp>
      <p:pic>
        <p:nvPicPr>
          <p:cNvPr id="8" name="รูปภาพ 4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482" y="5162181"/>
            <a:ext cx="1221492" cy="1385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ED9EFD-7FB8-4AB3-9C7C-1CEE3025B3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602" y="2396780"/>
            <a:ext cx="10119372" cy="18571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6982508-C492-4E49-8A26-3A548B6C14DF}"/>
              </a:ext>
            </a:extLst>
          </p:cNvPr>
          <p:cNvSpPr/>
          <p:nvPr/>
        </p:nvSpPr>
        <p:spPr>
          <a:xfrm>
            <a:off x="1341782" y="3637722"/>
            <a:ext cx="526775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815F0D86-2642-499F-8BD0-2284D610DB6F}"/>
              </a:ext>
            </a:extLst>
          </p:cNvPr>
          <p:cNvSpPr txBox="1"/>
          <p:nvPr/>
        </p:nvSpPr>
        <p:spPr>
          <a:xfrm>
            <a:off x="1162878" y="2208810"/>
            <a:ext cx="101389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40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 Color" pitchFamily="2" charset="-34"/>
              </a:rPr>
              <a:t>Câu chuyện kể về Va-li-a với ước mơ trở thành diễn viên phi ngựa đánh đàn. Va-li-a đã bắt đầu học từ những việc nhỏ bé nhất để thực hiện ước mơ của mình.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427" y="646138"/>
            <a:ext cx="6347148" cy="191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5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เมฆ 60"/>
          <p:cNvSpPr/>
          <p:nvPr/>
        </p:nvSpPr>
        <p:spPr>
          <a:xfrm rot="1140269" flipH="1">
            <a:off x="9734200" y="-134360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pic>
        <p:nvPicPr>
          <p:cNvPr id="52" name="รูปภาพ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047546" y="2539621"/>
            <a:ext cx="433855" cy="482184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21" y="1091042"/>
            <a:ext cx="552659" cy="593295"/>
          </a:xfrm>
          <a:prstGeom prst="rect">
            <a:avLst/>
          </a:prstGeom>
        </p:spPr>
      </p:pic>
      <p:pic>
        <p:nvPicPr>
          <p:cNvPr id="40" name="รูปภาพ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452" y="314700"/>
            <a:ext cx="755841" cy="804605"/>
          </a:xfrm>
          <a:prstGeom prst="rect">
            <a:avLst/>
          </a:prstGeom>
        </p:spPr>
      </p:pic>
      <p:pic>
        <p:nvPicPr>
          <p:cNvPr id="41" name="รูปภาพ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2" y="1448659"/>
            <a:ext cx="861497" cy="967152"/>
          </a:xfrm>
          <a:prstGeom prst="rect">
            <a:avLst/>
          </a:prstGeom>
        </p:spPr>
      </p:pic>
      <p:pic>
        <p:nvPicPr>
          <p:cNvPr id="45" name="รูปภาพ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35" y="184345"/>
            <a:ext cx="1549808" cy="13560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1514" y="1350799"/>
            <a:ext cx="4608975" cy="11888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1692" y="2826539"/>
            <a:ext cx="8876545" cy="186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62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695ED76-FD68-8E7A-606E-C642B9881FD2}"/>
              </a:ext>
            </a:extLst>
          </p:cNvPr>
          <p:cNvGrpSpPr/>
          <p:nvPr/>
        </p:nvGrpSpPr>
        <p:grpSpPr>
          <a:xfrm>
            <a:off x="472440" y="327661"/>
            <a:ext cx="4815206" cy="976631"/>
            <a:chOff x="1149" y="650"/>
            <a:chExt cx="7583" cy="1538"/>
          </a:xfrm>
        </p:grpSpPr>
        <p:sp>
          <p:nvSpPr>
            <p:cNvPr id="5" name="Rectangle: Rounded Corners 43">
              <a:extLst>
                <a:ext uri="{FF2B5EF4-FFF2-40B4-BE49-F238E27FC236}">
                  <a16:creationId xmlns:a16="http://schemas.microsoft.com/office/drawing/2014/main" id="{B213B0FC-E608-0E48-B148-B9CDF494D261}"/>
                </a:ext>
              </a:extLst>
            </p:cNvPr>
            <p:cNvSpPr/>
            <p:nvPr/>
          </p:nvSpPr>
          <p:spPr>
            <a:xfrm>
              <a:off x="2598" y="812"/>
              <a:ext cx="6134" cy="1190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2400" kern="0">
                <a:solidFill>
                  <a:prstClr val="white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66BDB6C6-A660-8C26-1C33-40F39C8ECFAE}"/>
                </a:ext>
              </a:extLst>
            </p:cNvPr>
            <p:cNvSpPr/>
            <p:nvPr/>
          </p:nvSpPr>
          <p:spPr>
            <a:xfrm>
              <a:off x="2484" y="949"/>
              <a:ext cx="6248" cy="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defRPr/>
              </a:pPr>
              <a:r>
                <a:rPr lang="en-US" altLang="zh-CN" sz="3200" b="1" kern="0" dirty="0" err="1">
                  <a:solidFill>
                    <a:srgbClr val="00487E"/>
                  </a:solidFill>
                  <a:latin typeface="Calibri" panose="020F0502020204030204" charset="0"/>
                  <a:ea typeface="inpin heiti" charset="-122"/>
                  <a:cs typeface="Calibri" panose="020F0502020204030204" charset="0"/>
                  <a:sym typeface="Arial" panose="020B0604020202020204"/>
                </a:rPr>
                <a:t>Luyện</a:t>
              </a:r>
              <a:r>
                <a:rPr lang="en-US" altLang="zh-CN" sz="3200" b="1" kern="0" dirty="0">
                  <a:solidFill>
                    <a:srgbClr val="00487E"/>
                  </a:solidFill>
                  <a:latin typeface="Calibri" panose="020F0502020204030204" charset="0"/>
                  <a:ea typeface="inpin heiti" charset="-122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altLang="zh-CN" sz="3200" b="1" kern="0" dirty="0" err="1">
                  <a:solidFill>
                    <a:srgbClr val="00487E"/>
                  </a:solidFill>
                  <a:latin typeface="Calibri" panose="020F0502020204030204" charset="0"/>
                  <a:ea typeface="inpin heiti" charset="-122"/>
                  <a:cs typeface="Calibri" panose="020F0502020204030204" charset="0"/>
                  <a:sym typeface="Arial" panose="020B0604020202020204"/>
                </a:rPr>
                <a:t>đọc</a:t>
              </a:r>
              <a:r>
                <a:rPr lang="en-US" altLang="zh-CN" sz="3200" b="1" kern="0" dirty="0">
                  <a:solidFill>
                    <a:srgbClr val="00487E"/>
                  </a:solidFill>
                  <a:latin typeface="Calibri" panose="020F0502020204030204" charset="0"/>
                  <a:ea typeface="inpin heiti" charset="-122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altLang="zh-CN" sz="3200" b="1" kern="0" dirty="0" err="1">
                  <a:solidFill>
                    <a:srgbClr val="00487E"/>
                  </a:solidFill>
                  <a:latin typeface="Calibri" panose="020F0502020204030204" charset="0"/>
                  <a:ea typeface="inpin heiti" charset="-122"/>
                  <a:cs typeface="Calibri" panose="020F0502020204030204" charset="0"/>
                  <a:sym typeface="Arial" panose="020B0604020202020204"/>
                </a:rPr>
                <a:t>lại</a:t>
              </a:r>
              <a:r>
                <a:rPr lang="en-US" altLang="zh-CN" sz="3200" b="1" kern="0" dirty="0">
                  <a:solidFill>
                    <a:srgbClr val="00487E"/>
                  </a:solidFill>
                  <a:latin typeface="Calibri" panose="020F0502020204030204" charset="0"/>
                  <a:ea typeface="inpin heiti" charset="-122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altLang="zh-CN" sz="3200" b="1" kern="0" dirty="0" err="1">
                  <a:solidFill>
                    <a:srgbClr val="00487E"/>
                  </a:solidFill>
                  <a:latin typeface="Calibri" panose="020F0502020204030204" charset="0"/>
                  <a:ea typeface="inpin heiti" charset="-122"/>
                  <a:cs typeface="Calibri" panose="020F0502020204030204" charset="0"/>
                  <a:sym typeface="Arial" panose="020B0604020202020204"/>
                </a:rPr>
                <a:t>toàn</a:t>
              </a:r>
              <a:r>
                <a:rPr lang="en-US" altLang="zh-CN" sz="3200" b="1" kern="0" dirty="0">
                  <a:solidFill>
                    <a:srgbClr val="00487E"/>
                  </a:solidFill>
                  <a:latin typeface="Calibri" panose="020F0502020204030204" charset="0"/>
                  <a:ea typeface="inpin heiti" charset="-122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altLang="zh-CN" sz="3200" b="1" kern="0" dirty="0" err="1">
                  <a:solidFill>
                    <a:srgbClr val="00487E"/>
                  </a:solidFill>
                  <a:latin typeface="Calibri" panose="020F0502020204030204" charset="0"/>
                  <a:ea typeface="inpin heiti" charset="-122"/>
                  <a:cs typeface="Calibri" panose="020F0502020204030204" charset="0"/>
                  <a:sym typeface="Arial" panose="020B0604020202020204"/>
                </a:rPr>
                <a:t>bài</a:t>
              </a:r>
              <a:endParaRPr lang="en-US" altLang="zh-CN" sz="3200" b="1" kern="0" dirty="0">
                <a:solidFill>
                  <a:srgbClr val="00487E"/>
                </a:solidFill>
                <a:latin typeface="Calibri" panose="020F0502020204030204" charset="0"/>
                <a:ea typeface="inpin heiti" charset="-122"/>
                <a:cs typeface="Calibri" panose="020F0502020204030204" charset="0"/>
                <a:sym typeface="Arial" panose="020B0604020202020204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A67BFE-926A-94C7-7483-B867D3279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3FFD5"/>
                </a:clrFrom>
                <a:clrTo>
                  <a:srgbClr val="F3FFD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9" y="650"/>
              <a:ext cx="1317" cy="153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B6D3E87-8E71-6EC5-5E16-D2CE76B6AF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 b="12791"/>
          <a:stretch>
            <a:fillRect/>
          </a:stretch>
        </p:blipFill>
        <p:spPr>
          <a:xfrm>
            <a:off x="3697289" y="3951606"/>
            <a:ext cx="4797425" cy="182499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FB354D-B988-5A4F-D02E-8D503B8466E8}"/>
              </a:ext>
            </a:extLst>
          </p:cNvPr>
          <p:cNvGrpSpPr/>
          <p:nvPr/>
        </p:nvGrpSpPr>
        <p:grpSpPr>
          <a:xfrm>
            <a:off x="2564131" y="1101092"/>
            <a:ext cx="6621780" cy="2690495"/>
            <a:chOff x="4038" y="1734"/>
            <a:chExt cx="10428" cy="4237"/>
          </a:xfrm>
        </p:grpSpPr>
        <p:sp>
          <p:nvSpPr>
            <p:cNvPr id="10" name="Rounded Rectangle 25">
              <a:extLst>
                <a:ext uri="{FF2B5EF4-FFF2-40B4-BE49-F238E27FC236}">
                  <a16:creationId xmlns:a16="http://schemas.microsoft.com/office/drawing/2014/main" id="{4D91F3B3-536B-F62F-2F68-6B471CB4A5FA}"/>
                </a:ext>
              </a:extLst>
            </p:cNvPr>
            <p:cNvSpPr/>
            <p:nvPr/>
          </p:nvSpPr>
          <p:spPr>
            <a:xfrm>
              <a:off x="4038" y="2862"/>
              <a:ext cx="5741" cy="825"/>
            </a:xfrm>
            <a:prstGeom prst="roundRect">
              <a:avLst>
                <a:gd name="adj" fmla="val 50000"/>
              </a:avLst>
            </a:prstGeom>
            <a:solidFill>
              <a:srgbClr val="C1E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en-US" sz="1865" kern="0">
                <a:solidFill>
                  <a:prstClr val="white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B554D2-A10B-8153-E874-DE6920F87FD2}"/>
                </a:ext>
              </a:extLst>
            </p:cNvPr>
            <p:cNvSpPr/>
            <p:nvPr/>
          </p:nvSpPr>
          <p:spPr>
            <a:xfrm>
              <a:off x="7091" y="1734"/>
              <a:ext cx="4257" cy="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112000"/>
                </a:lnSpc>
                <a:defRPr/>
              </a:pPr>
              <a:r>
                <a:rPr lang="en-US" altLang="zh-CN" sz="2800" b="1" dirty="0" err="1">
                  <a:solidFill>
                    <a:srgbClr val="FF1531"/>
                  </a:solidFill>
                  <a:latin typeface="Calibri" panose="020F0502020204030204" charset="0"/>
                  <a:ea typeface="inpin heiti" charset="-122"/>
                  <a:cs typeface="Calibri" panose="020F0502020204030204" charset="0"/>
                  <a:sym typeface="Arial" panose="020B0604020202020204"/>
                </a:rPr>
                <a:t>Tiêu</a:t>
              </a:r>
              <a:r>
                <a:rPr lang="en-US" altLang="zh-CN" sz="2800" b="1" dirty="0">
                  <a:solidFill>
                    <a:srgbClr val="FF1531"/>
                  </a:solidFill>
                  <a:latin typeface="Calibri" panose="020F0502020204030204" charset="0"/>
                  <a:ea typeface="inpin heiti" charset="-122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altLang="zh-CN" sz="2800" b="1" dirty="0" err="1">
                  <a:solidFill>
                    <a:srgbClr val="FF1531"/>
                  </a:solidFill>
                  <a:latin typeface="Calibri" panose="020F0502020204030204" charset="0"/>
                  <a:ea typeface="inpin heiti" charset="-122"/>
                  <a:cs typeface="Calibri" panose="020F0502020204030204" charset="0"/>
                  <a:sym typeface="Arial" panose="020B0604020202020204"/>
                </a:rPr>
                <a:t>chí</a:t>
              </a:r>
              <a:r>
                <a:rPr lang="en-US" altLang="zh-CN" sz="2800" b="1" dirty="0">
                  <a:solidFill>
                    <a:srgbClr val="FF1531"/>
                  </a:solidFill>
                  <a:latin typeface="Calibri" panose="020F0502020204030204" charset="0"/>
                  <a:ea typeface="inpin heiti" charset="-122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altLang="zh-CN" sz="2800" b="1" dirty="0" err="1">
                  <a:solidFill>
                    <a:srgbClr val="FF1531"/>
                  </a:solidFill>
                  <a:latin typeface="Calibri" panose="020F0502020204030204" charset="0"/>
                  <a:ea typeface="inpin heiti" charset="-122"/>
                  <a:cs typeface="Calibri" panose="020F0502020204030204" charset="0"/>
                  <a:sym typeface="Arial" panose="020B0604020202020204"/>
                </a:rPr>
                <a:t>đánh</a:t>
              </a:r>
              <a:r>
                <a:rPr lang="en-US" altLang="zh-CN" sz="2800" b="1" dirty="0">
                  <a:solidFill>
                    <a:srgbClr val="FF1531"/>
                  </a:solidFill>
                  <a:latin typeface="Calibri" panose="020F0502020204030204" charset="0"/>
                  <a:ea typeface="inpin heiti" charset="-122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altLang="zh-CN" sz="2800" b="1" dirty="0" err="1">
                  <a:solidFill>
                    <a:srgbClr val="FF1531"/>
                  </a:solidFill>
                  <a:latin typeface="Calibri" panose="020F0502020204030204" charset="0"/>
                  <a:ea typeface="inpin heiti" charset="-122"/>
                  <a:cs typeface="Calibri" panose="020F0502020204030204" charset="0"/>
                  <a:sym typeface="Arial" panose="020B0604020202020204"/>
                </a:rPr>
                <a:t>giá</a:t>
              </a:r>
              <a:endParaRPr lang="en-US" altLang="zh-CN" sz="2800" b="1" dirty="0">
                <a:solidFill>
                  <a:srgbClr val="FF1531"/>
                </a:solidFill>
                <a:latin typeface="Calibri" panose="020F0502020204030204" charset="0"/>
                <a:ea typeface="inpin heiti" charset="-122"/>
                <a:cs typeface="Calibri" panose="020F0502020204030204" charset="0"/>
                <a:sym typeface="Arial" panose="020B060402020202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6B0305-7B21-94D0-E95C-24282D793ED2}"/>
                </a:ext>
              </a:extLst>
            </p:cNvPr>
            <p:cNvSpPr/>
            <p:nvPr/>
          </p:nvSpPr>
          <p:spPr>
            <a:xfrm>
              <a:off x="5223" y="2754"/>
              <a:ext cx="2798" cy="9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>
                <a:lnSpc>
                  <a:spcPct val="112000"/>
                </a:lnSpc>
                <a:defRPr/>
              </a:pPr>
              <a:r>
                <a:rPr lang="en-US" altLang="zh-CN" sz="3200" dirty="0" err="1">
                  <a:solidFill>
                    <a:prstClr val="black"/>
                  </a:solidFill>
                  <a:latin typeface="Calibri" panose="020F0502020204030204" charset="0"/>
                  <a:ea typeface="inpin heiti" charset="-122"/>
                  <a:cs typeface="Calibri" panose="020F0502020204030204" charset="0"/>
                  <a:sym typeface="Arial" panose="020B0604020202020204"/>
                </a:rPr>
                <a:t>Đọc</a:t>
              </a:r>
              <a:r>
                <a:rPr lang="en-US" altLang="zh-CN" sz="3200" dirty="0">
                  <a:solidFill>
                    <a:prstClr val="black"/>
                  </a:solidFill>
                  <a:latin typeface="Calibri" panose="020F0502020204030204" charset="0"/>
                  <a:ea typeface="inpin heiti" charset="-122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Calibri" panose="020F0502020204030204" charset="0"/>
                  <a:ea typeface="inpin heiti" charset="-122"/>
                  <a:cs typeface="Calibri" panose="020F0502020204030204" charset="0"/>
                  <a:sym typeface="Arial" panose="020B0604020202020204"/>
                </a:rPr>
                <a:t>đúng</a:t>
              </a:r>
              <a:endParaRPr lang="en-US" altLang="zh-CN" sz="3200" dirty="0">
                <a:solidFill>
                  <a:prstClr val="black"/>
                </a:solidFill>
                <a:latin typeface="Calibri" panose="020F0502020204030204" charset="0"/>
                <a:ea typeface="inpin heiti" charset="-122"/>
                <a:cs typeface="Calibri" panose="020F0502020204030204" charset="0"/>
                <a:sym typeface="Arial" panose="020B060402020202020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6CBC45F-D84E-A76D-8853-44D11C57407A}"/>
                </a:ext>
              </a:extLst>
            </p:cNvPr>
            <p:cNvSpPr/>
            <p:nvPr/>
          </p:nvSpPr>
          <p:spPr>
            <a:xfrm>
              <a:off x="4183" y="2934"/>
              <a:ext cx="680" cy="680"/>
            </a:xfrm>
            <a:prstGeom prst="ellipse">
              <a:avLst/>
            </a:prstGeom>
            <a:solidFill>
              <a:srgbClr val="93E3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70C0"/>
                  </a:solidFill>
                  <a:latin typeface="Calibri" panose="020F0502020204030204" charset="0"/>
                  <a:ea typeface="inpin heiti" charset="-122"/>
                  <a:cs typeface="Calibri" panose="020F0502020204030204" charset="0"/>
                  <a:sym typeface="Arial" panose="020B0604020202020204"/>
                </a:rPr>
                <a:t>1</a:t>
              </a:r>
              <a:endParaRPr lang="en-US" sz="2800" kern="0" dirty="0">
                <a:solidFill>
                  <a:prstClr val="white"/>
                </a:solidFill>
                <a:latin typeface="Calibri" panose="020F0502020204030204" charset="0"/>
                <a:cs typeface="Calibri" panose="020F0502020204030204" charset="0"/>
                <a:sym typeface="Arial" panose="020B0604020202020204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C814DE8-7636-303D-45BB-3CB223621930}"/>
                </a:ext>
              </a:extLst>
            </p:cNvPr>
            <p:cNvGrpSpPr/>
            <p:nvPr/>
          </p:nvGrpSpPr>
          <p:grpSpPr>
            <a:xfrm>
              <a:off x="4038" y="3839"/>
              <a:ext cx="5741" cy="968"/>
              <a:chOff x="1717199" y="4363552"/>
              <a:chExt cx="3645680" cy="614719"/>
            </a:xfrm>
          </p:grpSpPr>
          <p:sp>
            <p:nvSpPr>
              <p:cNvPr id="22" name="Rounded Rectangle 30">
                <a:extLst>
                  <a:ext uri="{FF2B5EF4-FFF2-40B4-BE49-F238E27FC236}">
                    <a16:creationId xmlns:a16="http://schemas.microsoft.com/office/drawing/2014/main" id="{34E2C8EC-D344-6A68-7285-4500D9E3DA52}"/>
                  </a:ext>
                </a:extLst>
              </p:cNvPr>
              <p:cNvSpPr/>
              <p:nvPr/>
            </p:nvSpPr>
            <p:spPr>
              <a:xfrm>
                <a:off x="1717199" y="4407610"/>
                <a:ext cx="3645680" cy="563049"/>
              </a:xfrm>
              <a:prstGeom prst="roundRect">
                <a:avLst>
                  <a:gd name="adj" fmla="val 50000"/>
                </a:avLst>
              </a:prstGeom>
              <a:solidFill>
                <a:srgbClr val="FFF09D"/>
              </a:solidFill>
              <a:ln w="12700" cap="flat" cmpd="sng" algn="ctr">
                <a:solidFill>
                  <a:srgbClr val="FFC000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endParaRPr lang="en-US" sz="1865" kern="0">
                  <a:solidFill>
                    <a:prstClr val="white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47ADF89-1946-EE2B-CED1-3FACFE7437AE}"/>
                  </a:ext>
                </a:extLst>
              </p:cNvPr>
              <p:cNvSpPr/>
              <p:nvPr/>
            </p:nvSpPr>
            <p:spPr>
              <a:xfrm>
                <a:off x="2469553" y="4363552"/>
                <a:ext cx="1832626" cy="614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>
                  <a:lnSpc>
                    <a:spcPct val="112000"/>
                  </a:lnSpc>
                  <a:defRPr/>
                </a:pPr>
                <a:r>
                  <a:rPr lang="en-US" altLang="zh-CN" sz="3200" kern="0" dirty="0" err="1">
                    <a:solidFill>
                      <a:prstClr val="black"/>
                    </a:solidFill>
                    <a:latin typeface="Calibri" panose="020F0502020204030204" charset="0"/>
                    <a:ea typeface="inpin heiti" charset="-122"/>
                    <a:cs typeface="Calibri" panose="020F0502020204030204" charset="0"/>
                    <a:sym typeface="Arial" panose="020B0604020202020204"/>
                  </a:rPr>
                  <a:t>Đọc</a:t>
                </a:r>
                <a:r>
                  <a:rPr lang="en-US" altLang="zh-CN" sz="3200" kern="0" dirty="0">
                    <a:solidFill>
                      <a:prstClr val="black"/>
                    </a:solidFill>
                    <a:latin typeface="Calibri" panose="020F0502020204030204" charset="0"/>
                    <a:ea typeface="inpin heiti" charset="-122"/>
                    <a:cs typeface="Calibri" panose="020F0502020204030204" charset="0"/>
                    <a:sym typeface="Arial" panose="020B0604020202020204"/>
                  </a:rPr>
                  <a:t> to, </a:t>
                </a:r>
                <a:r>
                  <a:rPr lang="en-US" altLang="zh-CN" sz="3200" kern="0" dirty="0" err="1">
                    <a:solidFill>
                      <a:prstClr val="black"/>
                    </a:solidFill>
                    <a:latin typeface="Calibri" panose="020F0502020204030204" charset="0"/>
                    <a:ea typeface="inpin heiti" charset="-122"/>
                    <a:cs typeface="Calibri" panose="020F0502020204030204" charset="0"/>
                    <a:sym typeface="Arial" panose="020B0604020202020204"/>
                  </a:rPr>
                  <a:t>rõ</a:t>
                </a:r>
                <a:endParaRPr lang="en-US" altLang="zh-CN" sz="3200" kern="0" dirty="0">
                  <a:solidFill>
                    <a:prstClr val="black"/>
                  </a:solidFill>
                  <a:latin typeface="Calibri" panose="020F0502020204030204" charset="0"/>
                  <a:ea typeface="inpin heiti" charset="-122"/>
                  <a:cs typeface="Calibri" panose="020F0502020204030204" charset="0"/>
                  <a:sym typeface="Arial" panose="020B0604020202020204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C7E0E37-44E1-4126-9AA9-AF211722758F}"/>
                  </a:ext>
                </a:extLst>
              </p:cNvPr>
              <p:cNvSpPr/>
              <p:nvPr/>
            </p:nvSpPr>
            <p:spPr>
              <a:xfrm>
                <a:off x="1824062" y="4469499"/>
                <a:ext cx="432000" cy="432000"/>
              </a:xfrm>
              <a:prstGeom prst="ellipse">
                <a:avLst/>
              </a:prstGeom>
              <a:solidFill>
                <a:srgbClr val="FFE443"/>
              </a:solidFill>
              <a:ln w="12700" cap="flat" cmpd="sng" algn="ctr">
                <a:solidFill>
                  <a:srgbClr val="FFC000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 charset="0"/>
                    <a:ea typeface="inpin heiti" charset="-122"/>
                    <a:cs typeface="Calibri" panose="020F0502020204030204" charset="0"/>
                    <a:sym typeface="Arial" panose="020B0604020202020204"/>
                  </a:rPr>
                  <a:t>2</a:t>
                </a:r>
                <a:endParaRPr lang="en-US" sz="2800" kern="0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DE87308-09F8-C15D-0D45-7454F16B24DA}"/>
                </a:ext>
              </a:extLst>
            </p:cNvPr>
            <p:cNvGrpSpPr/>
            <p:nvPr/>
          </p:nvGrpSpPr>
          <p:grpSpPr>
            <a:xfrm>
              <a:off x="4038" y="5003"/>
              <a:ext cx="7045" cy="968"/>
              <a:chOff x="1717199" y="5199333"/>
              <a:chExt cx="4473575" cy="614671"/>
            </a:xfrm>
          </p:grpSpPr>
          <p:sp>
            <p:nvSpPr>
              <p:cNvPr id="19" name="Rounded Rectangle 34">
                <a:extLst>
                  <a:ext uri="{FF2B5EF4-FFF2-40B4-BE49-F238E27FC236}">
                    <a16:creationId xmlns:a16="http://schemas.microsoft.com/office/drawing/2014/main" id="{C918910E-B793-5CE7-510D-240DF26D1D59}"/>
                  </a:ext>
                </a:extLst>
              </p:cNvPr>
              <p:cNvSpPr/>
              <p:nvPr/>
            </p:nvSpPr>
            <p:spPr>
              <a:xfrm>
                <a:off x="1717199" y="5206318"/>
                <a:ext cx="4473575" cy="584835"/>
              </a:xfrm>
              <a:prstGeom prst="roundRect">
                <a:avLst>
                  <a:gd name="adj" fmla="val 50000"/>
                </a:avLst>
              </a:prstGeom>
              <a:solidFill>
                <a:srgbClr val="FFD1C5"/>
              </a:solidFill>
              <a:ln w="12700" cap="flat" cmpd="sng" algn="ctr">
                <a:solidFill>
                  <a:srgbClr val="FF5A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endParaRPr lang="en-US" sz="1865" kern="0">
                  <a:solidFill>
                    <a:prstClr val="white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C361931-1516-F616-4489-436DF5B2430B}"/>
                  </a:ext>
                </a:extLst>
              </p:cNvPr>
              <p:cNvSpPr/>
              <p:nvPr/>
            </p:nvSpPr>
            <p:spPr>
              <a:xfrm>
                <a:off x="2469552" y="5199333"/>
                <a:ext cx="3437135" cy="614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>
                  <a:lnSpc>
                    <a:spcPct val="112000"/>
                  </a:lnSpc>
                  <a:defRPr/>
                </a:pPr>
                <a:r>
                  <a:rPr lang="en-US" altLang="zh-CN" sz="3200" kern="0" dirty="0" err="1">
                    <a:solidFill>
                      <a:prstClr val="black"/>
                    </a:solidFill>
                    <a:latin typeface="Calibri" panose="020F0502020204030204" charset="0"/>
                    <a:ea typeface="inpin heiti" charset="-122"/>
                    <a:cs typeface="Calibri" panose="020F0502020204030204" charset="0"/>
                    <a:sym typeface="Arial" panose="020B0604020202020204"/>
                  </a:rPr>
                  <a:t>Ngắt</a:t>
                </a:r>
                <a:r>
                  <a:rPr lang="en-US" altLang="zh-CN" sz="3200" kern="0" dirty="0">
                    <a:solidFill>
                      <a:prstClr val="black"/>
                    </a:solidFill>
                    <a:latin typeface="Calibri" panose="020F0502020204030204" charset="0"/>
                    <a:ea typeface="inpin heiti" charset="-122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altLang="zh-CN" sz="3200" kern="0" dirty="0" err="1">
                    <a:solidFill>
                      <a:prstClr val="black"/>
                    </a:solidFill>
                    <a:latin typeface="Calibri" panose="020F0502020204030204" charset="0"/>
                    <a:ea typeface="inpin heiti" charset="-122"/>
                    <a:cs typeface="Calibri" panose="020F0502020204030204" charset="0"/>
                    <a:sym typeface="Arial" panose="020B0604020202020204"/>
                  </a:rPr>
                  <a:t>nghỉ</a:t>
                </a:r>
                <a:r>
                  <a:rPr lang="en-US" altLang="zh-CN" sz="3200" kern="0" dirty="0">
                    <a:solidFill>
                      <a:prstClr val="black"/>
                    </a:solidFill>
                    <a:latin typeface="Calibri" panose="020F0502020204030204" charset="0"/>
                    <a:ea typeface="inpin heiti" charset="-122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altLang="zh-CN" sz="3200" kern="0" dirty="0" err="1">
                    <a:solidFill>
                      <a:prstClr val="black"/>
                    </a:solidFill>
                    <a:latin typeface="Calibri" panose="020F0502020204030204" charset="0"/>
                    <a:ea typeface="inpin heiti" charset="-122"/>
                    <a:cs typeface="Calibri" panose="020F0502020204030204" charset="0"/>
                    <a:sym typeface="Arial" panose="020B0604020202020204"/>
                  </a:rPr>
                  <a:t>đúng</a:t>
                </a:r>
                <a:r>
                  <a:rPr lang="en-US" altLang="zh-CN" sz="3200" kern="0" dirty="0">
                    <a:solidFill>
                      <a:prstClr val="black"/>
                    </a:solidFill>
                    <a:latin typeface="Calibri" panose="020F0502020204030204" charset="0"/>
                    <a:ea typeface="inpin heiti" charset="-122"/>
                    <a:cs typeface="Calibri" panose="020F0502020204030204" charset="0"/>
                    <a:sym typeface="Arial" panose="020B0604020202020204"/>
                  </a:rPr>
                  <a:t> </a:t>
                </a:r>
                <a:r>
                  <a:rPr lang="en-US" altLang="zh-CN" sz="3200" kern="0" dirty="0" err="1">
                    <a:solidFill>
                      <a:prstClr val="black"/>
                    </a:solidFill>
                    <a:latin typeface="Calibri" panose="020F0502020204030204" charset="0"/>
                    <a:ea typeface="inpin heiti" charset="-122"/>
                    <a:cs typeface="Calibri" panose="020F0502020204030204" charset="0"/>
                    <a:sym typeface="Arial" panose="020B0604020202020204"/>
                  </a:rPr>
                  <a:t>chỗ</a:t>
                </a:r>
                <a:endParaRPr lang="zh-CN" altLang="en-US" sz="3200" kern="0" dirty="0">
                  <a:solidFill>
                    <a:prstClr val="black"/>
                  </a:solidFill>
                  <a:latin typeface="Calibri" panose="020F0502020204030204" charset="0"/>
                  <a:ea typeface="inpin heiti" charset="-122"/>
                  <a:cs typeface="Calibri" panose="020F0502020204030204" charset="0"/>
                  <a:sym typeface="Arial" panose="020B0604020202020204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C41A4AE-8A43-0ACD-5365-FE571610F52F}"/>
                  </a:ext>
                </a:extLst>
              </p:cNvPr>
              <p:cNvSpPr/>
              <p:nvPr/>
            </p:nvSpPr>
            <p:spPr>
              <a:xfrm>
                <a:off x="1859964" y="5282826"/>
                <a:ext cx="432000" cy="432000"/>
              </a:xfrm>
              <a:prstGeom prst="ellipse">
                <a:avLst/>
              </a:prstGeom>
              <a:solidFill>
                <a:srgbClr val="FFB7A3"/>
              </a:solidFill>
              <a:ln w="12700" cap="flat" cmpd="sng" algn="ctr">
                <a:solidFill>
                  <a:srgbClr val="FF5A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 charset="0"/>
                    <a:ea typeface="inpin heiti" charset="-122"/>
                    <a:cs typeface="Calibri" panose="020F0502020204030204" charset="0"/>
                    <a:sym typeface="Arial" panose="020B0604020202020204"/>
                  </a:rPr>
                  <a:t>3</a:t>
                </a:r>
                <a:endParaRPr lang="en-US" sz="2800" kern="0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endParaRPr>
              </a:p>
            </p:txBody>
          </p:sp>
        </p:grpSp>
        <p:pic>
          <p:nvPicPr>
            <p:cNvPr id="16" name="Picture 2" descr="Star Cartoon Images, Stock Photos &amp;amp; Vectors | Shutterstock">
              <a:extLst>
                <a:ext uri="{FF2B5EF4-FFF2-40B4-BE49-F238E27FC236}">
                  <a16:creationId xmlns:a16="http://schemas.microsoft.com/office/drawing/2014/main" id="{025530AB-9B6D-5AE5-E1D5-9228F6D2D5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99" b="24686"/>
            <a:stretch>
              <a:fillRect/>
            </a:stretch>
          </p:blipFill>
          <p:spPr bwMode="auto">
            <a:xfrm>
              <a:off x="9925" y="2862"/>
              <a:ext cx="2899" cy="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Star Cartoon Images, Stock Photos &amp;amp; Vectors | Shutterstock">
              <a:extLst>
                <a:ext uri="{FF2B5EF4-FFF2-40B4-BE49-F238E27FC236}">
                  <a16:creationId xmlns:a16="http://schemas.microsoft.com/office/drawing/2014/main" id="{E0AE32A4-40EA-F255-72EE-A57885CC11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99" b="24686"/>
            <a:stretch>
              <a:fillRect/>
            </a:stretch>
          </p:blipFill>
          <p:spPr bwMode="auto">
            <a:xfrm>
              <a:off x="10008" y="3884"/>
              <a:ext cx="2899" cy="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Star Cartoon Images, Stock Photos &amp;amp; Vectors | Shutterstock">
              <a:extLst>
                <a:ext uri="{FF2B5EF4-FFF2-40B4-BE49-F238E27FC236}">
                  <a16:creationId xmlns:a16="http://schemas.microsoft.com/office/drawing/2014/main" id="{E3F440C5-005F-5636-F5D8-52D579D088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99" b="24686"/>
            <a:stretch>
              <a:fillRect/>
            </a:stretch>
          </p:blipFill>
          <p:spPr bwMode="auto">
            <a:xfrm>
              <a:off x="11567" y="5013"/>
              <a:ext cx="2899" cy="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图片 36">
            <a:extLst>
              <a:ext uri="{FF2B5EF4-FFF2-40B4-BE49-F238E27FC236}">
                <a16:creationId xmlns:a16="http://schemas.microsoft.com/office/drawing/2014/main" id="{A22ABB8F-BB7C-67E1-856D-ADA17570D9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/>
          <a:srcRect r="16356"/>
          <a:stretch>
            <a:fillRect/>
          </a:stretch>
        </p:blipFill>
        <p:spPr>
          <a:xfrm flipH="1">
            <a:off x="9542145" y="163196"/>
            <a:ext cx="3256915" cy="158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77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3420E6-29AD-41DB-8E60-15AC8E4D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075" y="1800225"/>
            <a:ext cx="3086100" cy="4248150"/>
          </a:xfrm>
          <a:prstGeom prst="rect">
            <a:avLst/>
          </a:prstGeom>
        </p:spPr>
      </p:pic>
      <p:sp>
        <p:nvSpPr>
          <p:cNvPr id="6" name="Nội dung">
            <a:extLst>
              <a:ext uri="{FF2B5EF4-FFF2-40B4-BE49-F238E27FC236}">
                <a16:creationId xmlns:a16="http://schemas.microsoft.com/office/drawing/2014/main" id="{28E6E08A-D1F5-41B3-B25E-CCE8F32B23A6}"/>
              </a:ext>
            </a:extLst>
          </p:cNvPr>
          <p:cNvSpPr txBox="1"/>
          <p:nvPr/>
        </p:nvSpPr>
        <p:spPr>
          <a:xfrm>
            <a:off x="2920096" y="392298"/>
            <a:ext cx="659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Nội dung">
            <a:extLst>
              <a:ext uri="{FF2B5EF4-FFF2-40B4-BE49-F238E27FC236}">
                <a16:creationId xmlns:a16="http://schemas.microsoft.com/office/drawing/2014/main" id="{9EFCCAAD-9F5F-499B-BB9C-7EDA605800D7}"/>
              </a:ext>
            </a:extLst>
          </p:cNvPr>
          <p:cNvSpPr txBox="1"/>
          <p:nvPr/>
        </p:nvSpPr>
        <p:spPr>
          <a:xfrm>
            <a:off x="352942" y="1169776"/>
            <a:ext cx="8857733" cy="501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 năm ấy, Va-li-a theo bố mẹ đi xem xiếc. Em thích nhất tiết mục “Cô gái phi ngựa đánh đàn”. Va-li-a nghĩ: “Cô ấy thật xinh đẹp và dũng cảm!”. Và em mơ ước trở thành diễn viên phi ngựa.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D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ịp may đã đến. Rạp xiếc cần tuyển diễn viên, Va-li-a xin bố mẹ ghi tên học. Em gặp ông giám đốc và nói: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Xin bác nhận cháu vào học tiết mục “Phi ngựa đánh đàn”.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Được!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giám đốc nhìn em cười: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Thế cháu biết phi ngựa chưa?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Dạ, chưa. Nhưng cháu rất thích và sẽ học được ạ.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Tốt! Bây giờ, cháu cầm cái chổi kia theo bác.</a:t>
            </a:r>
          </a:p>
        </p:txBody>
      </p:sp>
    </p:spTree>
    <p:extLst>
      <p:ext uri="{BB962C8B-B14F-4D97-AF65-F5344CB8AC3E}">
        <p14:creationId xmlns:p14="http://schemas.microsoft.com/office/powerpoint/2010/main" val="361900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78CC04-BF53-4A54-9309-6655119BF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9" y="1875182"/>
            <a:ext cx="3870839" cy="3154017"/>
          </a:xfrm>
          <a:prstGeom prst="rect">
            <a:avLst/>
          </a:prstGeom>
        </p:spPr>
      </p:pic>
      <p:grpSp>
        <p:nvGrpSpPr>
          <p:cNvPr id="19" name="กลุ่ม 52">
            <a:extLst>
              <a:ext uri="{FF2B5EF4-FFF2-40B4-BE49-F238E27FC236}">
                <a16:creationId xmlns:a16="http://schemas.microsoft.com/office/drawing/2014/main" id="{57E6A554-AEBB-4FCE-8663-F61DD77E7013}"/>
              </a:ext>
            </a:extLst>
          </p:cNvPr>
          <p:cNvGrpSpPr/>
          <p:nvPr/>
        </p:nvGrpSpPr>
        <p:grpSpPr>
          <a:xfrm>
            <a:off x="4999750" y="1810869"/>
            <a:ext cx="6132076" cy="2930096"/>
            <a:chOff x="6837713" y="1361178"/>
            <a:chExt cx="1806251" cy="2972054"/>
          </a:xfrm>
        </p:grpSpPr>
        <p:sp>
          <p:nvSpPr>
            <p:cNvPr id="20" name="สี่เหลี่ยมผืนผ้ามุมมน 78">
              <a:extLst>
                <a:ext uri="{FF2B5EF4-FFF2-40B4-BE49-F238E27FC236}">
                  <a16:creationId xmlns:a16="http://schemas.microsoft.com/office/drawing/2014/main" id="{5FF5D48E-94D6-4637-9533-E28F5F9B4692}"/>
                </a:ext>
              </a:extLst>
            </p:cNvPr>
            <p:cNvSpPr/>
            <p:nvPr/>
          </p:nvSpPr>
          <p:spPr>
            <a:xfrm>
              <a:off x="6870140" y="1464488"/>
              <a:ext cx="1773824" cy="2868744"/>
            </a:xfrm>
            <a:prstGeom prst="round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  <p:sp>
          <p:nvSpPr>
            <p:cNvPr id="21" name="สี่เหลี่ยมผืนผ้ามุมมน 76">
              <a:extLst>
                <a:ext uri="{FF2B5EF4-FFF2-40B4-BE49-F238E27FC236}">
                  <a16:creationId xmlns:a16="http://schemas.microsoft.com/office/drawing/2014/main" id="{5F7684C5-CA29-4E57-831C-D43EEC98E53E}"/>
                </a:ext>
              </a:extLst>
            </p:cNvPr>
            <p:cNvSpPr/>
            <p:nvPr/>
          </p:nvSpPr>
          <p:spPr>
            <a:xfrm>
              <a:off x="6837713" y="1361178"/>
              <a:ext cx="1773824" cy="2868744"/>
            </a:xfrm>
            <a:prstGeom prst="roundRect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Muốn biết đi xe đạp đầu tiên bố hướng dẫn cho bạn cách cầm tay lái, cách ngồi, để chân.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21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629DF-A815-4D56-A6B5-71A6F597B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849" y="3960824"/>
            <a:ext cx="5000625" cy="2554276"/>
          </a:xfrm>
          <a:prstGeom prst="rect">
            <a:avLst/>
          </a:prstGeom>
        </p:spPr>
      </p:pic>
      <p:sp>
        <p:nvSpPr>
          <p:cNvPr id="8" name="Nội dung">
            <a:extLst>
              <a:ext uri="{FF2B5EF4-FFF2-40B4-BE49-F238E27FC236}">
                <a16:creationId xmlns:a16="http://schemas.microsoft.com/office/drawing/2014/main" id="{7B7C2CD8-265D-452B-BF75-817F7F419E23}"/>
              </a:ext>
            </a:extLst>
          </p:cNvPr>
          <p:cNvSpPr txBox="1"/>
          <p:nvPr/>
        </p:nvSpPr>
        <p:spPr>
          <a:xfrm>
            <a:off x="2920096" y="392298"/>
            <a:ext cx="659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Nội dung">
            <a:extLst>
              <a:ext uri="{FF2B5EF4-FFF2-40B4-BE49-F238E27FC236}">
                <a16:creationId xmlns:a16="http://schemas.microsoft.com/office/drawing/2014/main" id="{6BC6716F-061D-4B45-BE53-D3AB99FEFEFC}"/>
              </a:ext>
            </a:extLst>
          </p:cNvPr>
          <p:cNvSpPr txBox="1"/>
          <p:nvPr/>
        </p:nvSpPr>
        <p:spPr>
          <a:xfrm>
            <a:off x="400567" y="903076"/>
            <a:ext cx="10981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theo ông Giám đốc ra chuồng ngựa. Ông Giám đốc nói: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Việc trước tiên của cháu là quét chuống ngựa và làm quen với con ngựa này, bạn biểu diễn của cháu đấy.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rất ngạc nhiên. Em suy nghĩ rồi cầm chổi quét phân và rác bẩn trên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chuồng ngựa.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đã giữ chuồng ngựa sạch sẽ và làm quen với chú ngựa trong suốt thời gian học.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Giám đốc gật đầu và bảo Va-li-a: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Công việc của diễn viên phi ngựa đánh đàn bắt đầu thế đấy, cháu ạ. Cái tháp cao nào cũng phải bắt đầu xây từ mặt đất lên….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sau, Va-li-a trở thành một diễn viên như em hằng mong ước.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Tiếng Việt 3, 1985)</a:t>
            </a:r>
          </a:p>
        </p:txBody>
      </p:sp>
    </p:spTree>
    <p:extLst>
      <p:ext uri="{BB962C8B-B14F-4D97-AF65-F5344CB8AC3E}">
        <p14:creationId xmlns:p14="http://schemas.microsoft.com/office/powerpoint/2010/main" val="1615380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กลุ่ม 52">
            <a:extLst>
              <a:ext uri="{FF2B5EF4-FFF2-40B4-BE49-F238E27FC236}">
                <a16:creationId xmlns:a16="http://schemas.microsoft.com/office/drawing/2014/main" id="{57E6A554-AEBB-4FCE-8663-F61DD77E7013}"/>
              </a:ext>
            </a:extLst>
          </p:cNvPr>
          <p:cNvGrpSpPr/>
          <p:nvPr/>
        </p:nvGrpSpPr>
        <p:grpSpPr>
          <a:xfrm>
            <a:off x="4999750" y="1810869"/>
            <a:ext cx="6132076" cy="2930096"/>
            <a:chOff x="6837713" y="1361178"/>
            <a:chExt cx="1806251" cy="2972054"/>
          </a:xfrm>
        </p:grpSpPr>
        <p:sp>
          <p:nvSpPr>
            <p:cNvPr id="20" name="สี่เหลี่ยมผืนผ้ามุมมน 78">
              <a:extLst>
                <a:ext uri="{FF2B5EF4-FFF2-40B4-BE49-F238E27FC236}">
                  <a16:creationId xmlns:a16="http://schemas.microsoft.com/office/drawing/2014/main" id="{5FF5D48E-94D6-4637-9533-E28F5F9B4692}"/>
                </a:ext>
              </a:extLst>
            </p:cNvPr>
            <p:cNvSpPr/>
            <p:nvPr/>
          </p:nvSpPr>
          <p:spPr>
            <a:xfrm>
              <a:off x="6870140" y="1464488"/>
              <a:ext cx="1773824" cy="2868744"/>
            </a:xfrm>
            <a:prstGeom prst="round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  <p:sp>
          <p:nvSpPr>
            <p:cNvPr id="21" name="สี่เหลี่ยมผืนผ้ามุมมน 76">
              <a:extLst>
                <a:ext uri="{FF2B5EF4-FFF2-40B4-BE49-F238E27FC236}">
                  <a16:creationId xmlns:a16="http://schemas.microsoft.com/office/drawing/2014/main" id="{5F7684C5-CA29-4E57-831C-D43EEC98E53E}"/>
                </a:ext>
              </a:extLst>
            </p:cNvPr>
            <p:cNvSpPr/>
            <p:nvPr/>
          </p:nvSpPr>
          <p:spPr>
            <a:xfrm>
              <a:off x="6837713" y="1361178"/>
              <a:ext cx="1773824" cy="2868744"/>
            </a:xfrm>
            <a:prstGeom prst="roundRect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Bố giữ xe để bạn tập đi.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D95C1D3-514B-4E3F-ABB0-00BE302E5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46" y="1935231"/>
            <a:ext cx="3276393" cy="34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4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กลุ่ม 52">
            <a:extLst>
              <a:ext uri="{FF2B5EF4-FFF2-40B4-BE49-F238E27FC236}">
                <a16:creationId xmlns:a16="http://schemas.microsoft.com/office/drawing/2014/main" id="{57E6A554-AEBB-4FCE-8663-F61DD77E7013}"/>
              </a:ext>
            </a:extLst>
          </p:cNvPr>
          <p:cNvGrpSpPr/>
          <p:nvPr/>
        </p:nvGrpSpPr>
        <p:grpSpPr>
          <a:xfrm>
            <a:off x="4671759" y="2305877"/>
            <a:ext cx="6132076" cy="1669774"/>
            <a:chOff x="6837713" y="1361178"/>
            <a:chExt cx="1806251" cy="2972054"/>
          </a:xfrm>
        </p:grpSpPr>
        <p:sp>
          <p:nvSpPr>
            <p:cNvPr id="20" name="สี่เหลี่ยมผืนผ้ามุมมน 78">
              <a:extLst>
                <a:ext uri="{FF2B5EF4-FFF2-40B4-BE49-F238E27FC236}">
                  <a16:creationId xmlns:a16="http://schemas.microsoft.com/office/drawing/2014/main" id="{5FF5D48E-94D6-4637-9533-E28F5F9B4692}"/>
                </a:ext>
              </a:extLst>
            </p:cNvPr>
            <p:cNvSpPr/>
            <p:nvPr/>
          </p:nvSpPr>
          <p:spPr>
            <a:xfrm>
              <a:off x="6870140" y="1464488"/>
              <a:ext cx="1773824" cy="2868744"/>
            </a:xfrm>
            <a:prstGeom prst="round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  <p:sp>
          <p:nvSpPr>
            <p:cNvPr id="21" name="สี่เหลี่ยมผืนผ้ามุมมน 76">
              <a:extLst>
                <a:ext uri="{FF2B5EF4-FFF2-40B4-BE49-F238E27FC236}">
                  <a16:creationId xmlns:a16="http://schemas.microsoft.com/office/drawing/2014/main" id="{5F7684C5-CA29-4E57-831C-D43EEC98E53E}"/>
                </a:ext>
              </a:extLst>
            </p:cNvPr>
            <p:cNvSpPr/>
            <p:nvPr/>
          </p:nvSpPr>
          <p:spPr>
            <a:xfrm>
              <a:off x="6837713" y="1361178"/>
              <a:ext cx="1773824" cy="2868744"/>
            </a:xfrm>
            <a:prstGeom prst="roundRect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Bạn đã biết đi xe đạp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3A12681-5B24-4662-A0DE-D3DB089B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11" y="1900651"/>
            <a:ext cx="3270499" cy="33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เมฆ 60"/>
          <p:cNvSpPr/>
          <p:nvPr/>
        </p:nvSpPr>
        <p:spPr>
          <a:xfrm rot="1140269" flipH="1">
            <a:off x="9734200" y="-134360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pic>
        <p:nvPicPr>
          <p:cNvPr id="52" name="รูปภาพ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047546" y="2539621"/>
            <a:ext cx="433855" cy="482184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21" y="1091042"/>
            <a:ext cx="552659" cy="593295"/>
          </a:xfrm>
          <a:prstGeom prst="rect">
            <a:avLst/>
          </a:prstGeom>
        </p:spPr>
      </p:pic>
      <p:pic>
        <p:nvPicPr>
          <p:cNvPr id="40" name="รูปภาพ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452" y="314700"/>
            <a:ext cx="755841" cy="804605"/>
          </a:xfrm>
          <a:prstGeom prst="rect">
            <a:avLst/>
          </a:prstGeom>
        </p:spPr>
      </p:pic>
      <p:pic>
        <p:nvPicPr>
          <p:cNvPr id="41" name="รูปภาพ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2" y="1448659"/>
            <a:ext cx="861497" cy="967152"/>
          </a:xfrm>
          <a:prstGeom prst="rect">
            <a:avLst/>
          </a:prstGeom>
        </p:spPr>
      </p:pic>
      <p:pic>
        <p:nvPicPr>
          <p:cNvPr id="45" name="รูปภาพ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35" y="184345"/>
            <a:ext cx="1549808" cy="1356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4562" y="1387690"/>
            <a:ext cx="4602879" cy="1188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7271" y="2780714"/>
            <a:ext cx="7797460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9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E06607-6AEF-4F21-ABDE-AE37DBB44D26}"/>
              </a:ext>
            </a:extLst>
          </p:cNvPr>
          <p:cNvGrpSpPr/>
          <p:nvPr/>
        </p:nvGrpSpPr>
        <p:grpSpPr>
          <a:xfrm>
            <a:off x="3607508" y="80658"/>
            <a:ext cx="4976984" cy="1323439"/>
            <a:chOff x="2114281" y="108649"/>
            <a:chExt cx="7265378" cy="13234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789A30-842C-4C2F-91DE-972B1A37BB11}"/>
                </a:ext>
              </a:extLst>
            </p:cNvPr>
            <p:cNvSpPr txBox="1"/>
            <p:nvPr/>
          </p:nvSpPr>
          <p:spPr>
            <a:xfrm>
              <a:off x="2114282" y="108649"/>
              <a:ext cx="726537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2921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8000" b="1" i="0" u="none" strike="noStrike" kern="1200" cap="none" spc="0" normalizeH="0" baseline="0" noProof="0" dirty="0">
                  <a:ln w="2921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2921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Mẫu</a:t>
              </a:r>
              <a:endParaRPr kumimoji="0" lang="en-US" sz="8000" b="1" i="0" u="none" strike="noStrike" kern="1200" cap="none" spc="0" normalizeH="0" baseline="0" noProof="0" dirty="0">
                <a:ln w="292100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9D9930-87F4-47ED-ADD6-BBDE2C21D99E}"/>
                </a:ext>
              </a:extLst>
            </p:cNvPr>
            <p:cNvSpPr txBox="1"/>
            <p:nvPr/>
          </p:nvSpPr>
          <p:spPr>
            <a:xfrm>
              <a:off x="2114281" y="108649"/>
              <a:ext cx="726537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8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Mẫu</a:t>
              </a:r>
              <a:endPara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353859-3314-43E9-B76C-69E47F38E00D}"/>
              </a:ext>
            </a:extLst>
          </p:cNvPr>
          <p:cNvGrpSpPr/>
          <p:nvPr/>
        </p:nvGrpSpPr>
        <p:grpSpPr>
          <a:xfrm>
            <a:off x="419650" y="1564304"/>
            <a:ext cx="3172408" cy="1636095"/>
            <a:chOff x="139959" y="1387023"/>
            <a:chExt cx="3172408" cy="163609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50E1B21-72C1-42F9-AED8-B21C2C3D44A7}"/>
                </a:ext>
              </a:extLst>
            </p:cNvPr>
            <p:cNvSpPr/>
            <p:nvPr/>
          </p:nvSpPr>
          <p:spPr>
            <a:xfrm>
              <a:off x="456732" y="1860552"/>
              <a:ext cx="2855635" cy="1162566"/>
            </a:xfrm>
            <a:custGeom>
              <a:avLst/>
              <a:gdLst>
                <a:gd name="csX0" fmla="*/ 0 w 2855635"/>
                <a:gd name="csY0" fmla="*/ 283910 h 1162566"/>
                <a:gd name="csX1" fmla="*/ 283910 w 2855635"/>
                <a:gd name="csY1" fmla="*/ 0 h 1162566"/>
                <a:gd name="csX2" fmla="*/ 2571725 w 2855635"/>
                <a:gd name="csY2" fmla="*/ 0 h 1162566"/>
                <a:gd name="csX3" fmla="*/ 2855635 w 2855635"/>
                <a:gd name="csY3" fmla="*/ 283910 h 1162566"/>
                <a:gd name="csX4" fmla="*/ 2855635 w 2855635"/>
                <a:gd name="csY4" fmla="*/ 878656 h 1162566"/>
                <a:gd name="csX5" fmla="*/ 2571725 w 2855635"/>
                <a:gd name="csY5" fmla="*/ 1162566 h 1162566"/>
                <a:gd name="csX6" fmla="*/ 283910 w 2855635"/>
                <a:gd name="csY6" fmla="*/ 1162566 h 1162566"/>
                <a:gd name="csX7" fmla="*/ 0 w 2855635"/>
                <a:gd name="csY7" fmla="*/ 878656 h 1162566"/>
                <a:gd name="csX8" fmla="*/ 0 w 2855635"/>
                <a:gd name="csY8" fmla="*/ 283910 h 11625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Mắt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dõi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BC4CD11-0668-4D45-9822-803593FFC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959" y="1387023"/>
              <a:ext cx="947057" cy="94705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6E6258-1393-4106-9BFA-480FEFCB02B1}"/>
              </a:ext>
            </a:extLst>
          </p:cNvPr>
          <p:cNvGrpSpPr/>
          <p:nvPr/>
        </p:nvGrpSpPr>
        <p:grpSpPr>
          <a:xfrm>
            <a:off x="4319691" y="3200399"/>
            <a:ext cx="3397434" cy="1559458"/>
            <a:chOff x="4424729" y="3902060"/>
            <a:chExt cx="3397434" cy="155945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1BA2D12-5B74-4277-9336-2F0D68009031}"/>
                </a:ext>
              </a:extLst>
            </p:cNvPr>
            <p:cNvSpPr/>
            <p:nvPr/>
          </p:nvSpPr>
          <p:spPr>
            <a:xfrm>
              <a:off x="4966528" y="4298952"/>
              <a:ext cx="2855635" cy="1162566"/>
            </a:xfrm>
            <a:custGeom>
              <a:avLst/>
              <a:gdLst>
                <a:gd name="csX0" fmla="*/ 0 w 2855635"/>
                <a:gd name="csY0" fmla="*/ 283910 h 1162566"/>
                <a:gd name="csX1" fmla="*/ 283910 w 2855635"/>
                <a:gd name="csY1" fmla="*/ 0 h 1162566"/>
                <a:gd name="csX2" fmla="*/ 2571725 w 2855635"/>
                <a:gd name="csY2" fmla="*/ 0 h 1162566"/>
                <a:gd name="csX3" fmla="*/ 2855635 w 2855635"/>
                <a:gd name="csY3" fmla="*/ 283910 h 1162566"/>
                <a:gd name="csX4" fmla="*/ 2855635 w 2855635"/>
                <a:gd name="csY4" fmla="*/ 878656 h 1162566"/>
                <a:gd name="csX5" fmla="*/ 2571725 w 2855635"/>
                <a:gd name="csY5" fmla="*/ 1162566 h 1162566"/>
                <a:gd name="csX6" fmla="*/ 283910 w 2855635"/>
                <a:gd name="csY6" fmla="*/ 1162566 h 1162566"/>
                <a:gd name="csX7" fmla="*/ 0 w 2855635"/>
                <a:gd name="csY7" fmla="*/ 878656 h 1162566"/>
                <a:gd name="csX8" fmla="*/ 0 w 2855635"/>
                <a:gd name="csY8" fmla="*/ 283910 h 11625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FB4F3BE-889F-41B7-AAD2-805DACC18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729" y="3902060"/>
              <a:ext cx="1083597" cy="108359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5D0D97-AC86-488F-BBEF-D966401DCDFE}"/>
              </a:ext>
            </a:extLst>
          </p:cNvPr>
          <p:cNvGrpSpPr/>
          <p:nvPr/>
        </p:nvGrpSpPr>
        <p:grpSpPr>
          <a:xfrm>
            <a:off x="8110962" y="1828720"/>
            <a:ext cx="3329164" cy="1371679"/>
            <a:chOff x="8110962" y="1828720"/>
            <a:chExt cx="3329164" cy="137167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D2FA88A-2994-4D87-8C64-A8D6DA970773}"/>
                </a:ext>
              </a:extLst>
            </p:cNvPr>
            <p:cNvSpPr/>
            <p:nvPr/>
          </p:nvSpPr>
          <p:spPr>
            <a:xfrm>
              <a:off x="8584491" y="2037833"/>
              <a:ext cx="2855635" cy="1162566"/>
            </a:xfrm>
            <a:custGeom>
              <a:avLst/>
              <a:gdLst>
                <a:gd name="csX0" fmla="*/ 0 w 2855635"/>
                <a:gd name="csY0" fmla="*/ 283910 h 1162566"/>
                <a:gd name="csX1" fmla="*/ 283910 w 2855635"/>
                <a:gd name="csY1" fmla="*/ 0 h 1162566"/>
                <a:gd name="csX2" fmla="*/ 2571725 w 2855635"/>
                <a:gd name="csY2" fmla="*/ 0 h 1162566"/>
                <a:gd name="csX3" fmla="*/ 2855635 w 2855635"/>
                <a:gd name="csY3" fmla="*/ 283910 h 1162566"/>
                <a:gd name="csX4" fmla="*/ 2855635 w 2855635"/>
                <a:gd name="csY4" fmla="*/ 878656 h 1162566"/>
                <a:gd name="csX5" fmla="*/ 2571725 w 2855635"/>
                <a:gd name="csY5" fmla="*/ 1162566 h 1162566"/>
                <a:gd name="csX6" fmla="*/ 283910 w 2855635"/>
                <a:gd name="csY6" fmla="*/ 1162566 h 1162566"/>
                <a:gd name="csX7" fmla="*/ 0 w 2855635"/>
                <a:gd name="csY7" fmla="*/ 878656 h 1162566"/>
                <a:gd name="csX8" fmla="*/ 0 w 2855635"/>
                <a:gd name="csY8" fmla="*/ 283910 h 11625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dò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9AB2C8A-3365-4F14-BB2A-A29A1B01B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0962" y="1828720"/>
              <a:ext cx="1023707" cy="1023707"/>
            </a:xfrm>
            <a:prstGeom prst="rect">
              <a:avLst/>
            </a:prstGeom>
          </p:spPr>
        </p:pic>
      </p:grpSp>
      <p:pic>
        <p:nvPicPr>
          <p:cNvPr id="19" name="Picture 18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CF9047AB-AB25-4AF9-B8E1-7DE4D37DB6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50" y="3673928"/>
            <a:ext cx="1881074" cy="2759523"/>
          </a:xfrm>
          <a:prstGeom prst="rect">
            <a:avLst/>
          </a:prstGeom>
        </p:spPr>
      </p:pic>
      <p:pic>
        <p:nvPicPr>
          <p:cNvPr id="2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94BD661-410F-4B95-B972-FA6BB28B32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" y="3742197"/>
            <a:ext cx="2775524" cy="2759522"/>
          </a:xfrm>
          <a:prstGeom prst="rect">
            <a:avLst/>
          </a:prstGeom>
        </p:spPr>
      </p:pic>
      <p:pic>
        <p:nvPicPr>
          <p:cNvPr id="21" name="Picture 2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7BE2483-E319-42B5-8691-44FA6324DC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939" y="3779042"/>
            <a:ext cx="3192302" cy="2654409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5EFA4425-AD71-40B9-B6E9-6CCCA76792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07" y="3742197"/>
            <a:ext cx="1912243" cy="27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1016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3420E6-29AD-41DB-8E60-15AC8E4D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075" y="1800225"/>
            <a:ext cx="3086100" cy="4248150"/>
          </a:xfrm>
          <a:prstGeom prst="rect">
            <a:avLst/>
          </a:prstGeom>
        </p:spPr>
      </p:pic>
      <p:sp>
        <p:nvSpPr>
          <p:cNvPr id="6" name="Nội dung">
            <a:extLst>
              <a:ext uri="{FF2B5EF4-FFF2-40B4-BE49-F238E27FC236}">
                <a16:creationId xmlns:a16="http://schemas.microsoft.com/office/drawing/2014/main" id="{28E6E08A-D1F5-41B3-B25E-CCE8F32B23A6}"/>
              </a:ext>
            </a:extLst>
          </p:cNvPr>
          <p:cNvSpPr txBox="1"/>
          <p:nvPr/>
        </p:nvSpPr>
        <p:spPr>
          <a:xfrm>
            <a:off x="2920096" y="392298"/>
            <a:ext cx="659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Nội dung">
            <a:extLst>
              <a:ext uri="{FF2B5EF4-FFF2-40B4-BE49-F238E27FC236}">
                <a16:creationId xmlns:a16="http://schemas.microsoft.com/office/drawing/2014/main" id="{9EFCCAAD-9F5F-499B-BB9C-7EDA605800D7}"/>
              </a:ext>
            </a:extLst>
          </p:cNvPr>
          <p:cNvSpPr txBox="1"/>
          <p:nvPr/>
        </p:nvSpPr>
        <p:spPr>
          <a:xfrm>
            <a:off x="352942" y="1169776"/>
            <a:ext cx="8857733" cy="501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 năm ấy, Va-li-a theo bố mẹ đi xem xiếc. Em thích nhất tiết mục “Cô gái phi ngựa đánh đàn”. Va-li-a nghĩ: “Cô ấy thật xinh đẹp và dũng cảm!”. Và em mơ ước trở thành diễn viên phi ngựa.</a:t>
            </a:r>
            <a:endParaRPr lang="en-US" sz="2667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4377">
              <a:defRPr/>
            </a:pPr>
            <a:r>
              <a:rPr lang="en-US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D</a:t>
            </a:r>
            <a:r>
              <a:rPr lang="vi-VN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ịp may đã đến. Rạp xiếc cần tuyển diễn viên, Va-li-a xin bố mẹ ghi tên học. Em gặp ông giám đốc và nói:</a:t>
            </a:r>
          </a:p>
          <a:p>
            <a:pPr defTabSz="914377">
              <a:defRPr/>
            </a:pPr>
            <a:r>
              <a:rPr lang="en-US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Xin bác nhận cháu vào học tiết mục “Phi ngựa đánh đàn”.</a:t>
            </a:r>
          </a:p>
          <a:p>
            <a:pPr defTabSz="914377">
              <a:defRPr/>
            </a:pPr>
            <a:r>
              <a:rPr lang="en-US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Được!</a:t>
            </a:r>
          </a:p>
          <a:p>
            <a:pPr defTabSz="914377">
              <a:defRPr/>
            </a:pPr>
            <a:r>
              <a:rPr lang="en-US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giám đốc nhìn em cười:</a:t>
            </a:r>
          </a:p>
          <a:p>
            <a:pPr defTabSz="914377">
              <a:defRPr/>
            </a:pPr>
            <a:r>
              <a:rPr lang="en-US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Thế cháu biết phi ngựa chưa?</a:t>
            </a:r>
          </a:p>
          <a:p>
            <a:pPr defTabSz="914377">
              <a:defRPr/>
            </a:pPr>
            <a:r>
              <a:rPr lang="en-US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Dạ, chưa. Nhưng cháu rất thích và sẽ học được ạ.</a:t>
            </a:r>
          </a:p>
          <a:p>
            <a:pPr defTabSz="914377">
              <a:defRPr/>
            </a:pPr>
            <a:r>
              <a:rPr lang="en-US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Tốt! Bây giờ, cháu cầm cái chổi kia theo bác.</a:t>
            </a:r>
          </a:p>
        </p:txBody>
      </p:sp>
    </p:spTree>
    <p:extLst>
      <p:ext uri="{BB962C8B-B14F-4D97-AF65-F5344CB8AC3E}">
        <p14:creationId xmlns:p14="http://schemas.microsoft.com/office/powerpoint/2010/main" val="176888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629DF-A815-4D56-A6B5-71A6F597B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849" y="3960824"/>
            <a:ext cx="5000625" cy="2554276"/>
          </a:xfrm>
          <a:prstGeom prst="rect">
            <a:avLst/>
          </a:prstGeom>
        </p:spPr>
      </p:pic>
      <p:sp>
        <p:nvSpPr>
          <p:cNvPr id="8" name="Nội dung">
            <a:extLst>
              <a:ext uri="{FF2B5EF4-FFF2-40B4-BE49-F238E27FC236}">
                <a16:creationId xmlns:a16="http://schemas.microsoft.com/office/drawing/2014/main" id="{7B7C2CD8-265D-452B-BF75-817F7F419E23}"/>
              </a:ext>
            </a:extLst>
          </p:cNvPr>
          <p:cNvSpPr txBox="1"/>
          <p:nvPr/>
        </p:nvSpPr>
        <p:spPr>
          <a:xfrm>
            <a:off x="2920096" y="392298"/>
            <a:ext cx="659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Nội dung">
            <a:extLst>
              <a:ext uri="{FF2B5EF4-FFF2-40B4-BE49-F238E27FC236}">
                <a16:creationId xmlns:a16="http://schemas.microsoft.com/office/drawing/2014/main" id="{6BC6716F-061D-4B45-BE53-D3AB99FEFEFC}"/>
              </a:ext>
            </a:extLst>
          </p:cNvPr>
          <p:cNvSpPr txBox="1"/>
          <p:nvPr/>
        </p:nvSpPr>
        <p:spPr>
          <a:xfrm>
            <a:off x="400567" y="903076"/>
            <a:ext cx="10981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theo ông Giám đốc ra chuồng ngựa. Ông Giám đốc nói:</a:t>
            </a:r>
          </a:p>
          <a:p>
            <a:pPr lvl="0" algn="just" defTabSz="914377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Việc trước tiên của cháu là quét chuống ngựa và làm quen với con ngựa này, bạn biểu diễn của cháu đấy.</a:t>
            </a:r>
          </a:p>
          <a:p>
            <a:pPr lvl="0" algn="just" defTabSz="914377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rất ngạc nhiên. Em suy nghĩ rồi cầm chổi quét phân và rác bẩn trên </a:t>
            </a:r>
            <a:r>
              <a:rPr lang="en-US" sz="24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r>
              <a:rPr lang="vi-VN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chuồng ngựa.</a:t>
            </a:r>
          </a:p>
          <a:p>
            <a:pPr lvl="0" algn="just" defTabSz="914377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đã giữ chuồng ngựa sạch sẽ và làm quen với chú ngựa trong suốt thời gian học.</a:t>
            </a:r>
          </a:p>
          <a:p>
            <a:pPr lvl="0" algn="just" defTabSz="914377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Giám đốc gật đầu và bảo Va-li-a:</a:t>
            </a:r>
          </a:p>
          <a:p>
            <a:pPr lvl="0" algn="just" defTabSz="914377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Công việc của diễn viên phi ngựa đánh đàn bắt đầu thế đấy, cháu ạ. Cái tháp cao nào cũng phải bắt đầu xây từ mặt đất lên….</a:t>
            </a:r>
          </a:p>
          <a:p>
            <a:pPr lvl="0" algn="just" defTabSz="914377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sau, Va-li-a trở thành một diễn viên như em hằng mong ước.</a:t>
            </a:r>
          </a:p>
          <a:p>
            <a:pPr lvl="0" algn="r" defTabSz="914377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Tiếng Việt 3, 1985)</a:t>
            </a:r>
          </a:p>
        </p:txBody>
      </p:sp>
    </p:spTree>
    <p:extLst>
      <p:ext uri="{BB962C8B-B14F-4D97-AF65-F5344CB8AC3E}">
        <p14:creationId xmlns:p14="http://schemas.microsoft.com/office/powerpoint/2010/main" val="3140948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milk tea"/>
        <a:ea typeface=""/>
        <a:cs typeface="milk tea"/>
      </a:majorFont>
      <a:minorFont>
        <a:latin typeface="FC Onigiri Outline"/>
        <a:ea typeface=""/>
        <a:cs typeface="FC Onigiri Outlin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milk tea"/>
        <a:ea typeface=""/>
        <a:cs typeface="milk tea"/>
      </a:majorFont>
      <a:minorFont>
        <a:latin typeface="FC Onigiri Outline"/>
        <a:ea typeface=""/>
        <a:cs typeface="FC Onigiri Outlin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milk tea"/>
        <a:ea typeface=""/>
        <a:cs typeface="milk tea"/>
      </a:majorFont>
      <a:minorFont>
        <a:latin typeface="FC Onigiri Outline"/>
        <a:ea typeface=""/>
        <a:cs typeface="FC Onigiri Outlin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milk tea"/>
        <a:ea typeface=""/>
        <a:cs typeface="milk tea"/>
      </a:majorFont>
      <a:minorFont>
        <a:latin typeface="FC Onigiri Outline"/>
        <a:ea typeface=""/>
        <a:cs typeface="FC Onigiri Outlin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milk tea"/>
        <a:ea typeface=""/>
        <a:cs typeface="milk tea"/>
      </a:majorFont>
      <a:minorFont>
        <a:latin typeface="FC Onigiri Outline"/>
        <a:ea typeface=""/>
        <a:cs typeface="FC Onigiri Outlin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2058</Words>
  <Application>Microsoft Office PowerPoint</Application>
  <PresentationFormat>Widescreen</PresentationFormat>
  <Paragraphs>146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#9Slide07 HoneyCream</vt:lpstr>
      <vt:lpstr>Arial</vt:lpstr>
      <vt:lpstr>Arial-Rounded</vt:lpstr>
      <vt:lpstr>Calibri</vt:lpstr>
      <vt:lpstr>Cambria</vt:lpstr>
      <vt:lpstr>can_NongAor</vt:lpstr>
      <vt:lpstr>Courier New</vt:lpstr>
      <vt:lpstr>FC Onigiri Outline</vt:lpstr>
      <vt:lpstr>milk tea Med</vt:lpstr>
      <vt:lpstr>SVN-Appleberry</vt:lpstr>
      <vt:lpstr>SVN-Newton</vt:lpstr>
      <vt:lpstr>Times New Roman</vt:lpstr>
      <vt:lpstr>UTM Avo</vt:lpstr>
      <vt:lpstr>ชุดรูปแบบของ Office</vt:lpstr>
      <vt:lpstr>2_ชุดรูปแบบของ Office</vt:lpstr>
      <vt:lpstr>3_ชุดรูปแบบของ Office</vt:lpstr>
      <vt:lpstr>4_ชุดรูปแบบของ Office</vt:lpstr>
      <vt:lpstr>9_ชุดรูปแบบของ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31</cp:revision>
  <dcterms:created xsi:type="dcterms:W3CDTF">2022-11-26T04:38:55Z</dcterms:created>
  <dcterms:modified xsi:type="dcterms:W3CDTF">2026-03-14T08:35:04Z</dcterms:modified>
</cp:coreProperties>
</file>