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87" r:id="rId2"/>
    <p:sldMasterId id="2147483692" r:id="rId3"/>
    <p:sldMasterId id="2147483695" r:id="rId4"/>
    <p:sldMasterId id="2147483707" r:id="rId5"/>
  </p:sldMasterIdLst>
  <p:notesMasterIdLst>
    <p:notesMasterId r:id="rId25"/>
  </p:notesMasterIdLst>
  <p:sldIdLst>
    <p:sldId id="8567" r:id="rId6"/>
    <p:sldId id="8570" r:id="rId7"/>
    <p:sldId id="4369" r:id="rId8"/>
    <p:sldId id="257" r:id="rId9"/>
    <p:sldId id="8562" r:id="rId10"/>
    <p:sldId id="8563" r:id="rId11"/>
    <p:sldId id="8561" r:id="rId12"/>
    <p:sldId id="8571" r:id="rId13"/>
    <p:sldId id="8572" r:id="rId14"/>
    <p:sldId id="8573" r:id="rId15"/>
    <p:sldId id="293" r:id="rId16"/>
    <p:sldId id="292" r:id="rId17"/>
    <p:sldId id="8565" r:id="rId18"/>
    <p:sldId id="284" r:id="rId19"/>
    <p:sldId id="296" r:id="rId20"/>
    <p:sldId id="8574" r:id="rId21"/>
    <p:sldId id="8575" r:id="rId22"/>
    <p:sldId id="286" r:id="rId23"/>
    <p:sldId id="85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2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D2FF1D10-B332-443C-9AB8-11E91913A518}"/>
    <pc:docChg chg="delSld">
      <pc:chgData name="nguyenthithu nguyenthithu" userId="d2b08f955c77d556" providerId="LiveId" clId="{D2FF1D10-B332-443C-9AB8-11E91913A518}" dt="2026-03-14T08:38:51.050" v="4" actId="2696"/>
      <pc:docMkLst>
        <pc:docMk/>
      </pc:docMkLst>
      <pc:sldChg chg="del">
        <pc:chgData name="nguyenthithu nguyenthithu" userId="d2b08f955c77d556" providerId="LiveId" clId="{D2FF1D10-B332-443C-9AB8-11E91913A518}" dt="2026-03-14T08:38:43.788" v="1" actId="2696"/>
        <pc:sldMkLst>
          <pc:docMk/>
          <pc:sldMk cId="938756107" sldId="4365"/>
        </pc:sldMkLst>
      </pc:sldChg>
      <pc:sldChg chg="del">
        <pc:chgData name="nguyenthithu nguyenthithu" userId="d2b08f955c77d556" providerId="LiveId" clId="{D2FF1D10-B332-443C-9AB8-11E91913A518}" dt="2026-03-14T08:38:48.756" v="3" actId="2696"/>
        <pc:sldMkLst>
          <pc:docMk/>
          <pc:sldMk cId="576078974" sldId="4368"/>
        </pc:sldMkLst>
      </pc:sldChg>
      <pc:sldChg chg="del">
        <pc:chgData name="nguyenthithu nguyenthithu" userId="d2b08f955c77d556" providerId="LiveId" clId="{D2FF1D10-B332-443C-9AB8-11E91913A518}" dt="2026-03-14T08:38:46.944" v="2" actId="2696"/>
        <pc:sldMkLst>
          <pc:docMk/>
          <pc:sldMk cId="1965112103" sldId="4370"/>
        </pc:sldMkLst>
      </pc:sldChg>
      <pc:sldChg chg="del">
        <pc:chgData name="nguyenthithu nguyenthithu" userId="d2b08f955c77d556" providerId="LiveId" clId="{D2FF1D10-B332-443C-9AB8-11E91913A518}" dt="2026-03-14T08:38:41.180" v="0" actId="2696"/>
        <pc:sldMkLst>
          <pc:docMk/>
          <pc:sldMk cId="0" sldId="4385"/>
        </pc:sldMkLst>
      </pc:sldChg>
      <pc:sldChg chg="del">
        <pc:chgData name="nguyenthithu nguyenthithu" userId="d2b08f955c77d556" providerId="LiveId" clId="{D2FF1D10-B332-443C-9AB8-11E91913A518}" dt="2026-03-14T08:38:51.050" v="4" actId="2696"/>
        <pc:sldMkLst>
          <pc:docMk/>
          <pc:sldMk cId="3688771678" sldId="43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B39B9-773F-4999-87A3-D7D147D585BF}" type="datetimeFigureOut">
              <a:rPr lang="en-US" smtClean="0"/>
              <a:t>3/14/2026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B2300-7BDA-46CF-ABD6-CF059A986F79}" type="slidenum">
              <a:rPr lang="en-US" smtClean="0"/>
              <a:t>‹#›</a:t>
            </a:fld>
            <a:endParaRPr lang="en-US"/>
          </a:p>
        </p:txBody>
      </p:sp>
    </p:spTree>
    <p:extLst>
      <p:ext uri="{BB962C8B-B14F-4D97-AF65-F5344CB8AC3E}">
        <p14:creationId xmlns:p14="http://schemas.microsoft.com/office/powerpoint/2010/main" val="84364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152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8564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89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651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7297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146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8434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418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9A6D8-9477-4105-B1F6-052FF92F338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04AC2DB-308D-4753-8C8F-39AEAA2AE5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2B26AC-ADEB-4A3D-87D3-6D6E4E58C1F7}"/>
              </a:ext>
            </a:extLst>
          </p:cNvPr>
          <p:cNvSpPr>
            <a:spLocks noGrp="1"/>
          </p:cNvSpPr>
          <p:nvPr>
            <p:ph type="dt" sz="half" idx="10"/>
          </p:nvPr>
        </p:nvSpPr>
        <p:spPr/>
        <p:txBody>
          <a:bodyPr/>
          <a:lstStyle/>
          <a:p>
            <a:fld id="{09B873BF-D25C-4B19-88F0-CC98E94B8042}" type="datetimeFigureOut">
              <a:rPr lang="zh-CN" altLang="en-US" smtClean="0"/>
              <a:t>2026/3/14</a:t>
            </a:fld>
            <a:endParaRPr lang="zh-CN" altLang="en-US"/>
          </a:p>
        </p:txBody>
      </p:sp>
      <p:sp>
        <p:nvSpPr>
          <p:cNvPr id="5" name="页脚占位符 4">
            <a:extLst>
              <a:ext uri="{FF2B5EF4-FFF2-40B4-BE49-F238E27FC236}">
                <a16:creationId xmlns:a16="http://schemas.microsoft.com/office/drawing/2014/main" id="{4C81C138-C986-4A82-BE06-808EC1B433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989116-4AD8-4FFF-919E-5A8D17C5EAAD}"/>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4427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8C91BF-0107-49A6-8C10-5411D70E708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CB36D46-30FA-4AA6-B8CA-897C1126AF8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6EF4D0E-5577-4330-9C76-B4BF6B6FA6B8}"/>
              </a:ext>
            </a:extLst>
          </p:cNvPr>
          <p:cNvSpPr>
            <a:spLocks noGrp="1"/>
          </p:cNvSpPr>
          <p:nvPr>
            <p:ph type="dt" sz="half" idx="10"/>
          </p:nvPr>
        </p:nvSpPr>
        <p:spPr/>
        <p:txBody>
          <a:bodyPr/>
          <a:lstStyle/>
          <a:p>
            <a:fld id="{09B873BF-D25C-4B19-88F0-CC98E94B8042}" type="datetimeFigureOut">
              <a:rPr lang="zh-CN" altLang="en-US" smtClean="0"/>
              <a:t>2026/3/14</a:t>
            </a:fld>
            <a:endParaRPr lang="zh-CN" altLang="en-US"/>
          </a:p>
        </p:txBody>
      </p:sp>
      <p:sp>
        <p:nvSpPr>
          <p:cNvPr id="5" name="页脚占位符 4">
            <a:extLst>
              <a:ext uri="{FF2B5EF4-FFF2-40B4-BE49-F238E27FC236}">
                <a16:creationId xmlns:a16="http://schemas.microsoft.com/office/drawing/2014/main" id="{31889DB5-0DDA-4867-B668-8F8F9F0D7C0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6B95C5-A5D8-490C-9253-A8F1BFC700C2}"/>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7375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E47942A-90AC-43BD-B821-A50C9361A45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40B4118-D8D6-4343-8813-621AACA8481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3922A64-8FC0-4869-B80A-DB812ED4B7B4}"/>
              </a:ext>
            </a:extLst>
          </p:cNvPr>
          <p:cNvSpPr>
            <a:spLocks noGrp="1"/>
          </p:cNvSpPr>
          <p:nvPr>
            <p:ph type="dt" sz="half" idx="10"/>
          </p:nvPr>
        </p:nvSpPr>
        <p:spPr/>
        <p:txBody>
          <a:bodyPr/>
          <a:lstStyle/>
          <a:p>
            <a:fld id="{09B873BF-D25C-4B19-88F0-CC98E94B8042}" type="datetimeFigureOut">
              <a:rPr lang="zh-CN" altLang="en-US" smtClean="0"/>
              <a:t>2026/3/14</a:t>
            </a:fld>
            <a:endParaRPr lang="zh-CN" altLang="en-US"/>
          </a:p>
        </p:txBody>
      </p:sp>
      <p:sp>
        <p:nvSpPr>
          <p:cNvPr id="5" name="页脚占位符 4">
            <a:extLst>
              <a:ext uri="{FF2B5EF4-FFF2-40B4-BE49-F238E27FC236}">
                <a16:creationId xmlns:a16="http://schemas.microsoft.com/office/drawing/2014/main" id="{C287A63E-CEBE-40F4-B82F-2F8EB79FC90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3CBB22-6706-46E8-9C53-B717DDF5CB83}"/>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59608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905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447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67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498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164929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0ACB-03B5-48BD-9186-B463A0B9B3FB}"/>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id="{58CA6FFA-1F2D-4E59-9F03-5582A1266059}"/>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4F825A9-39B3-421A-AA88-6D83D74C2C66}"/>
              </a:ext>
            </a:extLst>
          </p:cNvPr>
          <p:cNvSpPr>
            <a:spLocks noGrp="1"/>
          </p:cNvSpPr>
          <p:nvPr>
            <p:ph type="dt" sz="half" idx="10"/>
          </p:nvPr>
        </p:nvSpPr>
        <p:spPr/>
        <p:txBody>
          <a:bodyPr/>
          <a:lstStyle/>
          <a:p>
            <a:fld id="{A02D5873-6696-4EE0-B765-90B210B469DD}" type="datetimeFigureOut">
              <a:rPr lang="vi-VN" smtClean="0"/>
              <a:t>14/03/2026</a:t>
            </a:fld>
            <a:endParaRPr lang="vi-VN"/>
          </a:p>
        </p:txBody>
      </p:sp>
      <p:sp>
        <p:nvSpPr>
          <p:cNvPr id="5" name="Footer Placeholder 4">
            <a:extLst>
              <a:ext uri="{FF2B5EF4-FFF2-40B4-BE49-F238E27FC236}">
                <a16:creationId xmlns:a16="http://schemas.microsoft.com/office/drawing/2014/main" id="{82836F47-B750-48F1-A5AE-A645B147F6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6367836-4DB5-4801-B9E6-FF72D868CD79}"/>
              </a:ext>
            </a:extLst>
          </p:cNvPr>
          <p:cNvSpPr>
            <a:spLocks noGrp="1"/>
          </p:cNvSpPr>
          <p:nvPr>
            <p:ph type="sldNum" sz="quarter" idx="12"/>
          </p:nvPr>
        </p:nvSpPr>
        <p:spPr/>
        <p:txBody>
          <a:bodyPr/>
          <a:lstStyle/>
          <a:p>
            <a:fld id="{B5EFC2C3-EF38-4623-91D1-CDCC7ECE7205}"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62918E10-43DF-4D34-9191-B9E03534C0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 b="-5"/>
          <a:stretch/>
        </p:blipFill>
        <p:spPr>
          <a:xfrm>
            <a:off x="12537831" y="5412067"/>
            <a:ext cx="1888566" cy="18885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1015142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784763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67710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D1E9C-B97A-4AEE-9AEB-E0F10E1FB37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B4675A8-8974-4A41-B4A9-B8F3663D716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A07F708-FC78-4685-A229-CD1C9ECBE9A3}"/>
              </a:ext>
            </a:extLst>
          </p:cNvPr>
          <p:cNvSpPr>
            <a:spLocks noGrp="1"/>
          </p:cNvSpPr>
          <p:nvPr>
            <p:ph type="dt" sz="half" idx="10"/>
          </p:nvPr>
        </p:nvSpPr>
        <p:spPr/>
        <p:txBody>
          <a:bodyPr/>
          <a:lstStyle/>
          <a:p>
            <a:fld id="{09B873BF-D25C-4B19-88F0-CC98E94B8042}" type="datetimeFigureOut">
              <a:rPr lang="zh-CN" altLang="en-US" smtClean="0"/>
              <a:t>2026/3/14</a:t>
            </a:fld>
            <a:endParaRPr lang="zh-CN" altLang="en-US"/>
          </a:p>
        </p:txBody>
      </p:sp>
      <p:sp>
        <p:nvSpPr>
          <p:cNvPr id="5" name="页脚占位符 4">
            <a:extLst>
              <a:ext uri="{FF2B5EF4-FFF2-40B4-BE49-F238E27FC236}">
                <a16:creationId xmlns:a16="http://schemas.microsoft.com/office/drawing/2014/main" id="{85CCE027-D605-4E46-8FAE-C7A8740444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FC0DDA-7BB1-415D-B399-DEB46054E083}"/>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098445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781655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733109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73009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880734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027613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826352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913490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748644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91608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4203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C5B5FF-9EA9-4223-B1CC-7DE35BA6F7E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F6FE18B-51AA-4004-8A87-CF7117880F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8E19DB3-624D-4EFA-9B51-E59A2194E6E1}"/>
              </a:ext>
            </a:extLst>
          </p:cNvPr>
          <p:cNvSpPr>
            <a:spLocks noGrp="1"/>
          </p:cNvSpPr>
          <p:nvPr>
            <p:ph type="dt" sz="half" idx="10"/>
          </p:nvPr>
        </p:nvSpPr>
        <p:spPr/>
        <p:txBody>
          <a:bodyPr/>
          <a:lstStyle/>
          <a:p>
            <a:fld id="{09B873BF-D25C-4B19-88F0-CC98E94B8042}" type="datetimeFigureOut">
              <a:rPr lang="zh-CN" altLang="en-US" smtClean="0"/>
              <a:t>2026/3/14</a:t>
            </a:fld>
            <a:endParaRPr lang="zh-CN" altLang="en-US"/>
          </a:p>
        </p:txBody>
      </p:sp>
      <p:sp>
        <p:nvSpPr>
          <p:cNvPr id="5" name="页脚占位符 4">
            <a:extLst>
              <a:ext uri="{FF2B5EF4-FFF2-40B4-BE49-F238E27FC236}">
                <a16:creationId xmlns:a16="http://schemas.microsoft.com/office/drawing/2014/main" id="{1D40ED5D-5528-4CA9-8361-31EE592A85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D2CAA95-8972-45A9-A0A3-50C2F5404CC6}"/>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055133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ABD9C292-2317-4EA7-BFC4-FA9C7CBFCA4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5" b="-5"/>
          <a:stretch/>
        </p:blipFill>
        <p:spPr>
          <a:xfrm>
            <a:off x="-1647705" y="2476682"/>
            <a:ext cx="1524612" cy="152461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856438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654267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783101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44669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266476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918760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667806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83492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211983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14/03/2026</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79411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C1975D-D494-4CBB-90C7-32B588D812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56ADA4-5C14-417C-A979-69B03E41B6D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4BE5DB9-54E6-4C2C-AB15-06AD1F82302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88EBCCD-87B7-460E-95F0-2A9736B74689}"/>
              </a:ext>
            </a:extLst>
          </p:cNvPr>
          <p:cNvSpPr>
            <a:spLocks noGrp="1"/>
          </p:cNvSpPr>
          <p:nvPr>
            <p:ph type="dt" sz="half" idx="10"/>
          </p:nvPr>
        </p:nvSpPr>
        <p:spPr/>
        <p:txBody>
          <a:bodyPr/>
          <a:lstStyle/>
          <a:p>
            <a:fld id="{09B873BF-D25C-4B19-88F0-CC98E94B8042}" type="datetimeFigureOut">
              <a:rPr lang="zh-CN" altLang="en-US" smtClean="0"/>
              <a:t>2026/3/14</a:t>
            </a:fld>
            <a:endParaRPr lang="zh-CN" altLang="en-US"/>
          </a:p>
        </p:txBody>
      </p:sp>
      <p:sp>
        <p:nvSpPr>
          <p:cNvPr id="6" name="页脚占位符 5">
            <a:extLst>
              <a:ext uri="{FF2B5EF4-FFF2-40B4-BE49-F238E27FC236}">
                <a16:creationId xmlns:a16="http://schemas.microsoft.com/office/drawing/2014/main" id="{2D24B074-A3FC-4400-9A67-FC1286E0282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3E6125-6A4A-4C15-9204-BA902362AE5B}"/>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41858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2E6277-1E00-4744-9ADA-07364AC2BEC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C83F28B-E295-4948-9383-BE7091A2C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9A194AC-2E03-44C5-B6A8-5B86C7F9048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AA704FF-7FFD-460C-94BD-6F971DD0B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519F04E-439C-43D5-AF42-464D5D57A37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D6EC7CD2-2F6F-4BE5-8B39-1DE04A244776}"/>
              </a:ext>
            </a:extLst>
          </p:cNvPr>
          <p:cNvSpPr>
            <a:spLocks noGrp="1"/>
          </p:cNvSpPr>
          <p:nvPr>
            <p:ph type="dt" sz="half" idx="10"/>
          </p:nvPr>
        </p:nvSpPr>
        <p:spPr/>
        <p:txBody>
          <a:bodyPr/>
          <a:lstStyle/>
          <a:p>
            <a:fld id="{09B873BF-D25C-4B19-88F0-CC98E94B8042}" type="datetimeFigureOut">
              <a:rPr lang="zh-CN" altLang="en-US" smtClean="0"/>
              <a:t>2026/3/14</a:t>
            </a:fld>
            <a:endParaRPr lang="zh-CN" altLang="en-US"/>
          </a:p>
        </p:txBody>
      </p:sp>
      <p:sp>
        <p:nvSpPr>
          <p:cNvPr id="8" name="页脚占位符 7">
            <a:extLst>
              <a:ext uri="{FF2B5EF4-FFF2-40B4-BE49-F238E27FC236}">
                <a16:creationId xmlns:a16="http://schemas.microsoft.com/office/drawing/2014/main" id="{AB29A13F-30A3-4E3B-B854-1DC430BC752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D5EE3B8-2EAB-4DC1-A312-EF2954EFDBCC}"/>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99568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893681-ABE5-4C01-8747-DA9EC424D58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213A20C-E10A-40BB-84E2-3CB13CA0F881}"/>
              </a:ext>
            </a:extLst>
          </p:cNvPr>
          <p:cNvSpPr>
            <a:spLocks noGrp="1"/>
          </p:cNvSpPr>
          <p:nvPr>
            <p:ph type="dt" sz="half" idx="10"/>
          </p:nvPr>
        </p:nvSpPr>
        <p:spPr/>
        <p:txBody>
          <a:bodyPr/>
          <a:lstStyle/>
          <a:p>
            <a:fld id="{09B873BF-D25C-4B19-88F0-CC98E94B8042}" type="datetimeFigureOut">
              <a:rPr lang="zh-CN" altLang="en-US" smtClean="0"/>
              <a:t>2026/3/14</a:t>
            </a:fld>
            <a:endParaRPr lang="zh-CN" altLang="en-US"/>
          </a:p>
        </p:txBody>
      </p:sp>
      <p:sp>
        <p:nvSpPr>
          <p:cNvPr id="4" name="页脚占位符 3">
            <a:extLst>
              <a:ext uri="{FF2B5EF4-FFF2-40B4-BE49-F238E27FC236}">
                <a16:creationId xmlns:a16="http://schemas.microsoft.com/office/drawing/2014/main" id="{F8EA11A8-5FF7-4C30-AE3D-5A0A3348D9D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23EE09F-C4E0-4690-9E89-12B506D4BE65}"/>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364704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EEEA15-9B96-48F9-9C31-E57417F53440}"/>
              </a:ext>
            </a:extLst>
          </p:cNvPr>
          <p:cNvSpPr>
            <a:spLocks noGrp="1"/>
          </p:cNvSpPr>
          <p:nvPr>
            <p:ph type="dt" sz="half" idx="10"/>
          </p:nvPr>
        </p:nvSpPr>
        <p:spPr/>
        <p:txBody>
          <a:bodyPr/>
          <a:lstStyle/>
          <a:p>
            <a:fld id="{09B873BF-D25C-4B19-88F0-CC98E94B8042}" type="datetimeFigureOut">
              <a:rPr lang="zh-CN" altLang="en-US" smtClean="0"/>
              <a:t>2026/3/14</a:t>
            </a:fld>
            <a:endParaRPr lang="zh-CN" altLang="en-US"/>
          </a:p>
        </p:txBody>
      </p:sp>
      <p:sp>
        <p:nvSpPr>
          <p:cNvPr id="3" name="页脚占位符 2">
            <a:extLst>
              <a:ext uri="{FF2B5EF4-FFF2-40B4-BE49-F238E27FC236}">
                <a16:creationId xmlns:a16="http://schemas.microsoft.com/office/drawing/2014/main" id="{DD966BC0-CD13-497A-92A7-0344DFD0D97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4E6560-363D-4A6D-8806-BC34A2F67C75}"/>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84677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C246FB-8869-445F-9A0A-F1F758B06B3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F2F995D-578E-4384-8439-37C67DF84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ABF54308-66BA-4974-AECB-D6708E3CA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F3F4F8F-6136-4547-BE2A-E34343CDDE5C}"/>
              </a:ext>
            </a:extLst>
          </p:cNvPr>
          <p:cNvSpPr>
            <a:spLocks noGrp="1"/>
          </p:cNvSpPr>
          <p:nvPr>
            <p:ph type="dt" sz="half" idx="10"/>
          </p:nvPr>
        </p:nvSpPr>
        <p:spPr/>
        <p:txBody>
          <a:bodyPr/>
          <a:lstStyle/>
          <a:p>
            <a:fld id="{09B873BF-D25C-4B19-88F0-CC98E94B8042}" type="datetimeFigureOut">
              <a:rPr lang="zh-CN" altLang="en-US" smtClean="0"/>
              <a:t>2026/3/14</a:t>
            </a:fld>
            <a:endParaRPr lang="zh-CN" altLang="en-US"/>
          </a:p>
        </p:txBody>
      </p:sp>
      <p:sp>
        <p:nvSpPr>
          <p:cNvPr id="6" name="页脚占位符 5">
            <a:extLst>
              <a:ext uri="{FF2B5EF4-FFF2-40B4-BE49-F238E27FC236}">
                <a16:creationId xmlns:a16="http://schemas.microsoft.com/office/drawing/2014/main" id="{2CF26B6E-D08C-46B3-AA13-199031EF1A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071426-9C72-43D0-B1CF-96BD4F3AFBFE}"/>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42364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E39FCE-019E-4B4D-A951-134A1958A64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DC6433B-295F-4064-9323-0C090A00E8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A40D615-800A-4A3F-91AC-744F9B29D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EDBE59C-9E95-4033-8574-5D8729BF7B16}"/>
              </a:ext>
            </a:extLst>
          </p:cNvPr>
          <p:cNvSpPr>
            <a:spLocks noGrp="1"/>
          </p:cNvSpPr>
          <p:nvPr>
            <p:ph type="dt" sz="half" idx="10"/>
          </p:nvPr>
        </p:nvSpPr>
        <p:spPr/>
        <p:txBody>
          <a:bodyPr/>
          <a:lstStyle/>
          <a:p>
            <a:fld id="{09B873BF-D25C-4B19-88F0-CC98E94B8042}" type="datetimeFigureOut">
              <a:rPr lang="zh-CN" altLang="en-US" smtClean="0"/>
              <a:t>2026/3/14</a:t>
            </a:fld>
            <a:endParaRPr lang="zh-CN" altLang="en-US"/>
          </a:p>
        </p:txBody>
      </p:sp>
      <p:sp>
        <p:nvSpPr>
          <p:cNvPr id="6" name="页脚占位符 5">
            <a:extLst>
              <a:ext uri="{FF2B5EF4-FFF2-40B4-BE49-F238E27FC236}">
                <a16:creationId xmlns:a16="http://schemas.microsoft.com/office/drawing/2014/main" id="{B9B3AB5D-0CD1-415B-AE6F-6757D1554A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C19B142-A3FF-49C7-B511-8A0348CB584A}"/>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70716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9Slide.vn - 2019">
            <a:extLst>
              <a:ext uri="{FF2B5EF4-FFF2-40B4-BE49-F238E27FC236}">
                <a16:creationId xmlns:a16="http://schemas.microsoft.com/office/drawing/2014/main" id="{90FBA853-17CE-4559-AF1A-984395AD016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EC6F5637-C55D-43D2-AE7A-4134896DF6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5AE6F62-6529-44B8-BF5A-4578757C2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405C3E5-EEBC-43EB-B52C-EE84D0E8B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873BF-D25C-4B19-88F0-CC98E94B8042}" type="datetimeFigureOut">
              <a:rPr lang="zh-CN" altLang="en-US" smtClean="0"/>
              <a:t>2026/3/14</a:t>
            </a:fld>
            <a:endParaRPr lang="zh-CN" altLang="en-US"/>
          </a:p>
        </p:txBody>
      </p:sp>
      <p:sp>
        <p:nvSpPr>
          <p:cNvPr id="5" name="页脚占位符 4">
            <a:extLst>
              <a:ext uri="{FF2B5EF4-FFF2-40B4-BE49-F238E27FC236}">
                <a16:creationId xmlns:a16="http://schemas.microsoft.com/office/drawing/2014/main" id="{ADF09B99-43F8-4E55-AA6A-80FBDBF39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EA6B576-353B-4F19-AB7F-DE80650C0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9B8C8-18BA-492C-9CDD-66C3DAE0BDEE}"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F90CBC5B-C1D5-48BD-BC72-971913B500D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2575" y="295275"/>
            <a:ext cx="1238250" cy="1238250"/>
          </a:xfrm>
          <a:prstGeom prst="rect">
            <a:avLst/>
          </a:prstGeom>
        </p:spPr>
      </p:pic>
    </p:spTree>
    <p:extLst>
      <p:ext uri="{BB962C8B-B14F-4D97-AF65-F5344CB8AC3E}">
        <p14:creationId xmlns:p14="http://schemas.microsoft.com/office/powerpoint/2010/main" val="197094128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9Slide.vn - 2019">
            <a:extLst>
              <a:ext uri="{FF2B5EF4-FFF2-40B4-BE49-F238E27FC236}">
                <a16:creationId xmlns:a16="http://schemas.microsoft.com/office/drawing/2014/main" id="{27D8C2F3-0604-495A-B17D-F6FA57484772}"/>
              </a:ext>
            </a:extLst>
          </p:cNvPr>
          <p:cNvSpPr txBox="1"/>
          <p:nvPr userDrawn="1"/>
        </p:nvSpPr>
        <p:spPr>
          <a:xfrm>
            <a:off x="1" y="-1604537"/>
            <a:ext cx="12192000" cy="461537"/>
          </a:xfrm>
          <a:prstGeom prst="rect">
            <a:avLst/>
          </a:prstGeom>
          <a:noFill/>
        </p:spPr>
        <p:txBody>
          <a:bodyPr vert="horz" rtlCol="0">
            <a:spAutoFit/>
          </a:bodyPr>
          <a:lstStyle/>
          <a:p>
            <a:pPr algn="ctr"/>
            <a:r>
              <a:rPr lang="en-US" sz="2399">
                <a:solidFill>
                  <a:srgbClr val="CFCFCF"/>
                </a:solidFill>
              </a:rPr>
              <a:t>www.9slide.vn</a:t>
            </a:r>
          </a:p>
        </p:txBody>
      </p:sp>
    </p:spTree>
    <p:extLst>
      <p:ext uri="{BB962C8B-B14F-4D97-AF65-F5344CB8AC3E}">
        <p14:creationId xmlns:p14="http://schemas.microsoft.com/office/powerpoint/2010/main" val="23880838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097B2AEB-A3FD-4F4A-93ED-8E4A0EB1D524}"/>
              </a:ext>
            </a:extLst>
          </p:cNvPr>
          <p:cNvSpPr txBox="1"/>
          <p:nvPr userDrawn="1"/>
        </p:nvSpPr>
        <p:spPr>
          <a:xfrm>
            <a:off x="1" y="-1604537"/>
            <a:ext cx="12192000" cy="461537"/>
          </a:xfrm>
          <a:prstGeom prst="rect">
            <a:avLst/>
          </a:prstGeom>
          <a:noFill/>
        </p:spPr>
        <p:txBody>
          <a:bodyPr vert="horz" rtlCol="0">
            <a:spAutoFit/>
          </a:bodyPr>
          <a:lstStyle/>
          <a:p>
            <a:pPr algn="ctr"/>
            <a:r>
              <a:rPr lang="en-US" sz="2399">
                <a:solidFill>
                  <a:srgbClr val="CFCFCF"/>
                </a:solidFill>
              </a:rPr>
              <a:t>www.9slide.vn</a:t>
            </a:r>
          </a:p>
        </p:txBody>
      </p:sp>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683" fontAlgn="base">
              <a:spcBef>
                <a:spcPct val="0"/>
              </a:spcBef>
              <a:spcAft>
                <a:spcPct val="0"/>
              </a:spcAft>
            </a:pPr>
            <a:fld id="{43A93E93-166D-47F5-9EF1-ACEABE24AEEA}" type="datetimeFigureOut">
              <a:rPr lang="zh-CN" altLang="en-US" smtClean="0">
                <a:solidFill>
                  <a:prstClr val="black">
                    <a:tint val="75000"/>
                  </a:prstClr>
                </a:solidFill>
              </a:rPr>
              <a:pPr defTabSz="866683" fontAlgn="base">
                <a:spcBef>
                  <a:spcPct val="0"/>
                </a:spcBef>
                <a:spcAft>
                  <a:spcPct val="0"/>
                </a:spcAft>
              </a:pPr>
              <a:t>2026/3/14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68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683" fontAlgn="base">
              <a:spcBef>
                <a:spcPct val="0"/>
              </a:spcBef>
              <a:spcAft>
                <a:spcPct val="0"/>
              </a:spcAft>
            </a:pPr>
            <a:fld id="{118D5ACA-62CA-46DB-AD6B-12EDD6D51A23}" type="slidenum">
              <a:rPr lang="zh-CN" altLang="en-US" smtClean="0">
                <a:solidFill>
                  <a:prstClr val="black">
                    <a:tint val="75000"/>
                  </a:prstClr>
                </a:solidFill>
              </a:rPr>
              <a:pPr defTabSz="86668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825486355"/>
      </p:ext>
    </p:extLst>
  </p:cSld>
  <p:clrMap bg1="lt1" tx1="dk1" bg2="lt2" tx2="dk2" accent1="accent1" accent2="accent2" accent3="accent3" accent4="accent4" accent5="accent5" accent6="accent6" hlink="hlink" folHlink="folHlink"/>
  <p:sldLayoutIdLst>
    <p:sldLayoutId id="2147483693" r:id="rId1"/>
    <p:sldLayoutId id="2147483694" r:id="rId2"/>
  </p:sldLayoutIdLs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14/03/2026</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279130900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14/03/2026</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36645282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sv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7.jpeg"/><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7.jpeg"/><Relationship Id="rId1" Type="http://schemas.openxmlformats.org/officeDocument/2006/relationships/slideLayout" Target="../slideLayouts/slideLayout19.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7" Type="http://schemas.microsoft.com/office/2007/relationships/hdphoto" Target="../media/hdphoto1.wdp"/><Relationship Id="rId2" Type="http://schemas.openxmlformats.org/officeDocument/2006/relationships/image" Target="../media/image27.jpeg"/><Relationship Id="rId1" Type="http://schemas.openxmlformats.org/officeDocument/2006/relationships/slideLayout" Target="../slideLayouts/slideLayout1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sv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3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jp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4.xml"/><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jp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CF3F3C51-D035-4092-B1BD-9E2A37BAF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id="{E4BBC8C3-E88C-461E-B9E5-4F68BBFF7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pic>
        <p:nvPicPr>
          <p:cNvPr id="30" name="Picture 29">
            <a:extLst>
              <a:ext uri="{FF2B5EF4-FFF2-40B4-BE49-F238E27FC236}">
                <a16:creationId xmlns:a16="http://schemas.microsoft.com/office/drawing/2014/main" id="{F5E760CD-B704-40B8-A9A5-095BC0332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4424" y="-2"/>
            <a:ext cx="2116319" cy="2404908"/>
          </a:xfrm>
          <a:prstGeom prst="rect">
            <a:avLst/>
          </a:prstGeom>
        </p:spPr>
      </p:pic>
      <p:pic>
        <p:nvPicPr>
          <p:cNvPr id="13" name="Picture 12" descr="A picture containing text, lamp&#10;&#10;Description automatically generated">
            <a:extLst>
              <a:ext uri="{FF2B5EF4-FFF2-40B4-BE49-F238E27FC236}">
                <a16:creationId xmlns:a16="http://schemas.microsoft.com/office/drawing/2014/main" id="{42486833-AF5F-4CE6-B522-C7C4AD105B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975" y="-200031"/>
            <a:ext cx="2762256" cy="2762256"/>
          </a:xfrm>
          <a:prstGeom prst="rect">
            <a:avLst/>
          </a:prstGeom>
        </p:spPr>
      </p:pic>
      <p:pic>
        <p:nvPicPr>
          <p:cNvPr id="14" name="Picture 13">
            <a:extLst>
              <a:ext uri="{FF2B5EF4-FFF2-40B4-BE49-F238E27FC236}">
                <a16:creationId xmlns:a16="http://schemas.microsoft.com/office/drawing/2014/main" id="{DEFC418C-9EE8-4153-83ED-A25207281B34}"/>
              </a:ext>
            </a:extLst>
          </p:cNvPr>
          <p:cNvPicPr>
            <a:picLocks noChangeAspect="1"/>
          </p:cNvPicPr>
          <p:nvPr/>
        </p:nvPicPr>
        <p:blipFill>
          <a:blip r:embed="rId7"/>
          <a:stretch>
            <a:fillRect/>
          </a:stretch>
        </p:blipFill>
        <p:spPr>
          <a:xfrm>
            <a:off x="3705225" y="1491889"/>
            <a:ext cx="5452184" cy="1366929"/>
          </a:xfrm>
          <a:prstGeom prst="rect">
            <a:avLst/>
          </a:prstGeom>
        </p:spPr>
      </p:pic>
      <p:sp>
        <p:nvSpPr>
          <p:cNvPr id="15" name="文本框 21">
            <a:extLst>
              <a:ext uri="{FF2B5EF4-FFF2-40B4-BE49-F238E27FC236}">
                <a16:creationId xmlns:a16="http://schemas.microsoft.com/office/drawing/2014/main" id="{D4F3DAA5-34A9-4B73-BD83-1A48EEB63CDE}"/>
              </a:ext>
            </a:extLst>
          </p:cNvPr>
          <p:cNvSpPr txBox="1"/>
          <p:nvPr/>
        </p:nvSpPr>
        <p:spPr>
          <a:xfrm>
            <a:off x="2668377" y="948369"/>
            <a:ext cx="679942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Thứ</a:t>
            </a:r>
            <a:r>
              <a:rPr kumimoji="0" lang="en-US" altLang="zh-CN" sz="3200" b="1" i="0" u="none" strike="noStrike" kern="1200" cap="none" spc="0" normalizeH="0" baseline="0" noProof="0" dirty="0">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 … </a:t>
            </a:r>
            <a:r>
              <a:rPr kumimoji="0" lang="en-US" altLang="zh-CN" sz="3200" b="1" i="0" u="none" strike="noStrike" kern="1200" cap="none" spc="0" normalizeH="0" baseline="0" noProof="0" dirty="0" err="1">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ngày</a:t>
            </a:r>
            <a:r>
              <a:rPr kumimoji="0" lang="en-US" altLang="zh-CN" sz="3200" b="1" i="0" u="none" strike="noStrike" kern="1200" cap="none" spc="0" normalizeH="0" baseline="0" noProof="0" dirty="0">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 … </a:t>
            </a:r>
            <a:r>
              <a:rPr kumimoji="0" lang="en-US" altLang="zh-CN" sz="3200" b="1" i="0" u="none" strike="noStrike" kern="1200" cap="none" spc="0" normalizeH="0" baseline="0" noProof="0" dirty="0" err="1">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tháng</a:t>
            </a:r>
            <a:r>
              <a:rPr kumimoji="0" lang="en-US" altLang="zh-CN" sz="3200" b="1" i="0" u="none" strike="noStrike" kern="1200" cap="none" spc="0" normalizeH="0" baseline="0" noProof="0" dirty="0">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 … </a:t>
            </a:r>
            <a:r>
              <a:rPr kumimoji="0" lang="en-US" altLang="zh-CN" sz="3200" b="1" i="0" u="none" strike="noStrike" kern="1200" cap="none" spc="0" normalizeH="0" baseline="0" noProof="0" dirty="0" err="1">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năm</a:t>
            </a:r>
            <a:r>
              <a:rPr kumimoji="0" lang="en-US" altLang="zh-CN" sz="3200" b="1" i="0" u="none" strike="noStrike" kern="1200" cap="none" spc="0" normalizeH="0" baseline="0" noProof="0" dirty="0">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 …</a:t>
            </a:r>
            <a:endParaRPr kumimoji="0" lang="zh-CN" altLang="en-US" sz="3200" b="1" i="0" u="none" strike="noStrike" kern="1200" cap="none" spc="0" normalizeH="0" baseline="0" noProof="0" dirty="0">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3" name="Picture 2">
            <a:extLst>
              <a:ext uri="{FF2B5EF4-FFF2-40B4-BE49-F238E27FC236}">
                <a16:creationId xmlns:a16="http://schemas.microsoft.com/office/drawing/2014/main" id="{0FB76E50-3FFD-4567-B2DD-51E3DFC9B473}"/>
              </a:ext>
            </a:extLst>
          </p:cNvPr>
          <p:cNvPicPr>
            <a:picLocks noChangeAspect="1"/>
          </p:cNvPicPr>
          <p:nvPr/>
        </p:nvPicPr>
        <p:blipFill>
          <a:blip r:embed="rId8"/>
          <a:stretch>
            <a:fillRect/>
          </a:stretch>
        </p:blipFill>
        <p:spPr>
          <a:xfrm>
            <a:off x="2641910" y="2581576"/>
            <a:ext cx="7498730" cy="1847248"/>
          </a:xfrm>
          <a:prstGeom prst="rect">
            <a:avLst/>
          </a:prstGeom>
        </p:spPr>
      </p:pic>
    </p:spTree>
    <p:extLst>
      <p:ext uri="{BB962C8B-B14F-4D97-AF65-F5344CB8AC3E}">
        <p14:creationId xmlns:p14="http://schemas.microsoft.com/office/powerpoint/2010/main" val="375812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par>
                          <p:cTn id="8" fill="hold">
                            <p:stCondLst>
                              <p:cond delay="750"/>
                            </p:stCondLst>
                            <p:childTnLst>
                              <p:par>
                                <p:cTn id="9" presetID="50" presetClass="entr" presetSubtype="0"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strVal val="#ppt_w+.3"/>
                                          </p:val>
                                        </p:tav>
                                        <p:tav tm="100000">
                                          <p:val>
                                            <p:strVal val="#ppt_w"/>
                                          </p:val>
                                        </p:tav>
                                      </p:tavLst>
                                    </p:anim>
                                    <p:anim calcmode="lin" valueType="num">
                                      <p:cBhvr>
                                        <p:cTn id="12" dur="1000" fill="hold"/>
                                        <p:tgtEl>
                                          <p:spTgt spid="15"/>
                                        </p:tgtEl>
                                        <p:attrNameLst>
                                          <p:attrName>ppt_h</p:attrName>
                                        </p:attrNameLst>
                                      </p:cBhvr>
                                      <p:tavLst>
                                        <p:tav tm="0">
                                          <p:val>
                                            <p:strVal val="#ppt_h"/>
                                          </p:val>
                                        </p:tav>
                                        <p:tav tm="100000">
                                          <p:val>
                                            <p:strVal val="#ppt_h"/>
                                          </p:val>
                                        </p:tav>
                                      </p:tavLst>
                                    </p:anim>
                                    <p:animEffect transition="in" filter="fade">
                                      <p:cBhvr>
                                        <p:cTn id="13" dur="1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barn(inVertic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DBBF881C-8DC1-4DDE-9CE0-B546B685C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686FAD28-5646-42B7-BEAB-26886F246AA9}"/>
              </a:ext>
            </a:extLst>
          </p:cNvPr>
          <p:cNvGrpSpPr/>
          <p:nvPr/>
        </p:nvGrpSpPr>
        <p:grpSpPr>
          <a:xfrm>
            <a:off x="2931548" y="-6032"/>
            <a:ext cx="7305040" cy="3393440"/>
            <a:chOff x="4886960" y="-6032"/>
            <a:chExt cx="7305040" cy="3393440"/>
          </a:xfrm>
        </p:grpSpPr>
        <p:sp>
          <p:nvSpPr>
            <p:cNvPr id="4" name="Flowchart: Document 3">
              <a:extLst>
                <a:ext uri="{FF2B5EF4-FFF2-40B4-BE49-F238E27FC236}">
                  <a16:creationId xmlns:a16="http://schemas.microsoft.com/office/drawing/2014/main" id="{C7817235-4A7B-41C5-9C72-C8775BE0E8E0}"/>
                </a:ext>
              </a:extLst>
            </p:cNvPr>
            <p:cNvSpPr/>
            <p:nvPr/>
          </p:nvSpPr>
          <p:spPr>
            <a:xfrm>
              <a:off x="4886960" y="-6032"/>
              <a:ext cx="7305040" cy="3393440"/>
            </a:xfrm>
            <a:prstGeom prst="flowChartDocument">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angle 4">
              <a:extLst>
                <a:ext uri="{FF2B5EF4-FFF2-40B4-BE49-F238E27FC236}">
                  <a16:creationId xmlns:a16="http://schemas.microsoft.com/office/drawing/2014/main" id="{504C9B4D-A9B2-40B2-8C08-6DDBB01E5740}"/>
                </a:ext>
              </a:extLst>
            </p:cNvPr>
            <p:cNvSpPr/>
            <p:nvPr/>
          </p:nvSpPr>
          <p:spPr>
            <a:xfrm>
              <a:off x="4963795" y="309930"/>
              <a:ext cx="6979920" cy="2308324"/>
            </a:xfrm>
            <a:prstGeom prst="rect">
              <a:avLst/>
            </a:prstGeom>
          </p:spPr>
          <p:txBody>
            <a:bodyPr wrap="square">
              <a:spAutoFit/>
            </a:bodyPr>
            <a:lstStyle/>
            <a:p>
              <a:pPr marL="571500" indent="-571500">
                <a:buFont typeface="Wingdings" panose="05000000000000000000" pitchFamily="2" charset="2"/>
                <a:buChar char="v"/>
              </a:pPr>
              <a:r>
                <a:rPr lang="vi-VN" sz="3600" b="1" i="0" dirty="0">
                  <a:solidFill>
                    <a:srgbClr val="000000"/>
                  </a:solidFill>
                  <a:effectLst/>
                  <a:latin typeface="Cambria" panose="02040503050406030204" pitchFamily="18" charset="0"/>
                  <a:ea typeface="Cambria" panose="02040503050406030204" pitchFamily="18" charset="0"/>
                </a:rPr>
                <a:t>Khi viết bài, em thường thực hiện những hành động nào?</a:t>
              </a:r>
              <a:endParaRPr lang="en-US" sz="3600" b="1" i="0" dirty="0">
                <a:solidFill>
                  <a:srgbClr val="000000"/>
                </a:solidFill>
                <a:effectLst/>
                <a:latin typeface="Cambria" panose="02040503050406030204" pitchFamily="18" charset="0"/>
                <a:ea typeface="Cambria" panose="02040503050406030204" pitchFamily="18" charset="0"/>
              </a:endParaRPr>
            </a:p>
            <a:p>
              <a:pPr marL="571500" indent="-571500">
                <a:buFont typeface="Wingdings" panose="05000000000000000000" pitchFamily="2" charset="2"/>
                <a:buChar char="v"/>
              </a:pPr>
              <a:r>
                <a:rPr lang="vi-VN" sz="3600" b="1" i="0" dirty="0">
                  <a:solidFill>
                    <a:srgbClr val="000000"/>
                  </a:solidFill>
                  <a:effectLst/>
                  <a:latin typeface="Cambria" panose="02040503050406030204" pitchFamily="18" charset="0"/>
                  <a:ea typeface="Cambria" panose="02040503050406030204" pitchFamily="18" charset="0"/>
                </a:rPr>
                <a:t>Các hoạt động đó do cơ quan nào điều khiển?</a:t>
              </a:r>
              <a:endParaRPr lang="vi-VN"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B4CF5E10-ED15-4163-B7D9-83EA2BDBBA0C}"/>
              </a:ext>
            </a:extLst>
          </p:cNvPr>
          <p:cNvGrpSpPr/>
          <p:nvPr/>
        </p:nvGrpSpPr>
        <p:grpSpPr>
          <a:xfrm>
            <a:off x="648549" y="3470593"/>
            <a:ext cx="10470785" cy="3038568"/>
            <a:chOff x="648549" y="3470593"/>
            <a:chExt cx="10470785" cy="3038568"/>
          </a:xfrm>
        </p:grpSpPr>
        <p:grpSp>
          <p:nvGrpSpPr>
            <p:cNvPr id="7" name="Group 6">
              <a:extLst>
                <a:ext uri="{FF2B5EF4-FFF2-40B4-BE49-F238E27FC236}">
                  <a16:creationId xmlns:a16="http://schemas.microsoft.com/office/drawing/2014/main" id="{767C52AA-6DAD-4B7D-8FE5-5BD0780F7740}"/>
                </a:ext>
              </a:extLst>
            </p:cNvPr>
            <p:cNvGrpSpPr/>
            <p:nvPr/>
          </p:nvGrpSpPr>
          <p:grpSpPr>
            <a:xfrm>
              <a:off x="648549" y="4738791"/>
              <a:ext cx="4131498" cy="1120669"/>
              <a:chOff x="986602" y="657156"/>
              <a:chExt cx="4131498" cy="1120669"/>
            </a:xfrm>
            <a:solidFill>
              <a:schemeClr val="accent1">
                <a:lumMod val="60000"/>
                <a:lumOff val="40000"/>
              </a:schemeClr>
            </a:solidFill>
          </p:grpSpPr>
          <p:pic>
            <p:nvPicPr>
              <p:cNvPr id="13" name="Picture 2">
                <a:extLst>
                  <a:ext uri="{FF2B5EF4-FFF2-40B4-BE49-F238E27FC236}">
                    <a16:creationId xmlns:a16="http://schemas.microsoft.com/office/drawing/2014/main" id="{AF5968A5-F0A9-428A-9A8A-D6B811E70FE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6602" y="657156"/>
                <a:ext cx="4131498" cy="1120669"/>
              </a:xfrm>
              <a:prstGeom prst="rect">
                <a:avLst/>
              </a:prstGeom>
            </p:spPr>
          </p:pic>
          <p:sp>
            <p:nvSpPr>
              <p:cNvPr id="14" name="TextBox 13">
                <a:extLst>
                  <a:ext uri="{FF2B5EF4-FFF2-40B4-BE49-F238E27FC236}">
                    <a16:creationId xmlns:a16="http://schemas.microsoft.com/office/drawing/2014/main" id="{9538D78F-A13B-44A5-9C6A-FDE50F2C644D}"/>
                  </a:ext>
                </a:extLst>
              </p:cNvPr>
              <p:cNvSpPr txBox="1"/>
              <p:nvPr/>
            </p:nvSpPr>
            <p:spPr>
              <a:xfrm>
                <a:off x="1176253" y="858098"/>
                <a:ext cx="3791987" cy="600164"/>
              </a:xfrm>
              <a:prstGeom prst="rect">
                <a:avLst/>
              </a:prstGeom>
              <a:grpFill/>
            </p:spPr>
            <p:txBody>
              <a:bodyPr wrap="square" rtlCol="0">
                <a:spAutoFit/>
              </a:bodyPr>
              <a:lstStyle/>
              <a:p>
                <a:r>
                  <a:rPr lang="en-US" sz="3300" b="1" dirty="0" err="1">
                    <a:solidFill>
                      <a:schemeClr val="bg2">
                        <a:lumMod val="25000"/>
                      </a:schemeClr>
                    </a:solidFill>
                    <a:latin typeface="Cambria" panose="02040503050406030204" pitchFamily="18" charset="0"/>
                    <a:ea typeface="Cambria" panose="02040503050406030204" pitchFamily="18" charset="0"/>
                  </a:rPr>
                  <a:t>Thảo</a:t>
                </a:r>
                <a:r>
                  <a:rPr lang="en-US" sz="3300" b="1" dirty="0">
                    <a:solidFill>
                      <a:schemeClr val="bg2">
                        <a:lumMod val="25000"/>
                      </a:schemeClr>
                    </a:solidFill>
                    <a:latin typeface="Cambria" panose="02040503050406030204" pitchFamily="18" charset="0"/>
                    <a:ea typeface="Cambria" panose="02040503050406030204" pitchFamily="18" charset="0"/>
                  </a:rPr>
                  <a:t> </a:t>
                </a:r>
                <a:r>
                  <a:rPr lang="en-US" sz="3300" b="1" dirty="0" err="1">
                    <a:solidFill>
                      <a:schemeClr val="bg2">
                        <a:lumMod val="25000"/>
                      </a:schemeClr>
                    </a:solidFill>
                    <a:latin typeface="Cambria" panose="02040503050406030204" pitchFamily="18" charset="0"/>
                    <a:ea typeface="Cambria" panose="02040503050406030204" pitchFamily="18" charset="0"/>
                  </a:rPr>
                  <a:t>luận</a:t>
                </a:r>
                <a:r>
                  <a:rPr lang="en-US" sz="3300" b="1" dirty="0">
                    <a:solidFill>
                      <a:schemeClr val="bg2">
                        <a:lumMod val="25000"/>
                      </a:schemeClr>
                    </a:solidFill>
                    <a:latin typeface="Cambria" panose="02040503050406030204" pitchFamily="18" charset="0"/>
                    <a:ea typeface="Cambria" panose="02040503050406030204" pitchFamily="18" charset="0"/>
                  </a:rPr>
                  <a:t> </a:t>
                </a:r>
                <a:r>
                  <a:rPr lang="en-US" sz="3300" b="1" dirty="0" err="1">
                    <a:solidFill>
                      <a:schemeClr val="bg2">
                        <a:lumMod val="25000"/>
                      </a:schemeClr>
                    </a:solidFill>
                    <a:latin typeface="Cambria" panose="02040503050406030204" pitchFamily="18" charset="0"/>
                    <a:ea typeface="Cambria" panose="02040503050406030204" pitchFamily="18" charset="0"/>
                  </a:rPr>
                  <a:t>nhóm</a:t>
                </a:r>
                <a:r>
                  <a:rPr lang="en-US" sz="3300" b="1" dirty="0">
                    <a:solidFill>
                      <a:schemeClr val="bg2">
                        <a:lumMod val="25000"/>
                      </a:schemeClr>
                    </a:solidFill>
                    <a:latin typeface="Cambria" panose="02040503050406030204" pitchFamily="18" charset="0"/>
                    <a:ea typeface="Cambria" panose="02040503050406030204" pitchFamily="18" charset="0"/>
                  </a:rPr>
                  <a:t> 4</a:t>
                </a:r>
                <a:endParaRPr lang="vi-VN" sz="3300" b="1" dirty="0">
                  <a:solidFill>
                    <a:schemeClr val="bg2">
                      <a:lumMod val="25000"/>
                    </a:schemeClr>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0F934FF-E0CE-470B-9959-EDA9F5329FCE}"/>
                </a:ext>
              </a:extLst>
            </p:cNvPr>
            <p:cNvGrpSpPr/>
            <p:nvPr/>
          </p:nvGrpSpPr>
          <p:grpSpPr>
            <a:xfrm>
              <a:off x="5049520" y="3470593"/>
              <a:ext cx="6069814" cy="3038568"/>
              <a:chOff x="435126" y="3007428"/>
              <a:chExt cx="6069814" cy="3038568"/>
            </a:xfrm>
          </p:grpSpPr>
          <p:pic>
            <p:nvPicPr>
              <p:cNvPr id="9" name="Picture 8">
                <a:extLst>
                  <a:ext uri="{FF2B5EF4-FFF2-40B4-BE49-F238E27FC236}">
                    <a16:creationId xmlns:a16="http://schemas.microsoft.com/office/drawing/2014/main" id="{61747834-9B5B-4CEF-AA39-8F1F56239EBA}"/>
                  </a:ext>
                </a:extLst>
              </p:cNvPr>
              <p:cNvPicPr>
                <a:picLocks noChangeAspect="1"/>
              </p:cNvPicPr>
              <p:nvPr/>
            </p:nvPicPr>
            <p:blipFill>
              <a:blip r:embed="rId5"/>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7B2E213B-AFB4-4E42-874C-93820190DA5B}"/>
                  </a:ext>
                </a:extLst>
              </p:cNvPr>
              <p:cNvPicPr>
                <a:picLocks noChangeAspect="1"/>
              </p:cNvPicPr>
              <p:nvPr/>
            </p:nvPicPr>
            <p:blipFill>
              <a:blip r:embed="rId6"/>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28BF0176-AB5F-480D-B984-37AE1753E78B}"/>
                  </a:ext>
                </a:extLst>
              </p:cNvPr>
              <p:cNvPicPr>
                <a:picLocks noChangeAspect="1"/>
              </p:cNvPicPr>
              <p:nvPr/>
            </p:nvPicPr>
            <p:blipFill>
              <a:blip r:embed="rId7"/>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A5B344D-B5BF-4E07-A2A3-E9CDAE325B83}"/>
                  </a:ext>
                </a:extLst>
              </p:cNvPr>
              <p:cNvPicPr>
                <a:picLocks noChangeAspect="1"/>
              </p:cNvPicPr>
              <p:nvPr/>
            </p:nvPicPr>
            <p:blipFill>
              <a:blip r:embed="rId8"/>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pic>
        <p:nvPicPr>
          <p:cNvPr id="15" name="Picture 4">
            <a:extLst>
              <a:ext uri="{FF2B5EF4-FFF2-40B4-BE49-F238E27FC236}">
                <a16:creationId xmlns:a16="http://schemas.microsoft.com/office/drawing/2014/main" id="{A4A6B2CC-FA01-452E-9E9D-503DADF6F7C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38200" y="813526"/>
            <a:ext cx="1078104" cy="107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43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Content Placeholder 4">
            <a:extLst>
              <a:ext uri="{FF2B5EF4-FFF2-40B4-BE49-F238E27FC236}">
                <a16:creationId xmlns:a16="http://schemas.microsoft.com/office/drawing/2014/main" id="{5BA3CC00-C390-48FF-94C8-55DF1712A1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79920"/>
          </a:xfrm>
        </p:spPr>
      </p:pic>
      <p:grpSp>
        <p:nvGrpSpPr>
          <p:cNvPr id="29" name="Group 28">
            <a:extLst>
              <a:ext uri="{FF2B5EF4-FFF2-40B4-BE49-F238E27FC236}">
                <a16:creationId xmlns:a16="http://schemas.microsoft.com/office/drawing/2014/main" id="{2C385AD8-B56F-4E00-B189-8316AADA51A7}"/>
              </a:ext>
            </a:extLst>
          </p:cNvPr>
          <p:cNvGrpSpPr/>
          <p:nvPr/>
        </p:nvGrpSpPr>
        <p:grpSpPr>
          <a:xfrm>
            <a:off x="5146494" y="1006821"/>
            <a:ext cx="6238240" cy="1325563"/>
            <a:chOff x="4191454" y="1049107"/>
            <a:chExt cx="6238240" cy="1325563"/>
          </a:xfrm>
        </p:grpSpPr>
        <p:sp>
          <p:nvSpPr>
            <p:cNvPr id="13" name="Rectangle: Rounded Corners 12">
              <a:extLst>
                <a:ext uri="{FF2B5EF4-FFF2-40B4-BE49-F238E27FC236}">
                  <a16:creationId xmlns:a16="http://schemas.microsoft.com/office/drawing/2014/main" id="{94F69153-00CB-4575-8CEB-884B9D60C26D}"/>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6356F307-3A5D-4BD4-9DD5-989327CEA690}"/>
                </a:ext>
              </a:extLst>
            </p:cNvPr>
            <p:cNvSpPr txBox="1"/>
            <p:nvPr/>
          </p:nvSpPr>
          <p:spPr>
            <a:xfrm>
              <a:off x="4368189" y="1049107"/>
              <a:ext cx="5689502" cy="110799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Các</a:t>
              </a:r>
              <a:r>
                <a:rPr kumimoji="0" lang="en-US"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nhóm</a:t>
              </a:r>
              <a:r>
                <a:rPr kumimoji="0" lang="en-US"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khác</a:t>
              </a:r>
              <a:endParaRPr kumimoji="0" lang="en-US"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lắng</a:t>
              </a:r>
              <a:r>
                <a:rPr kumimoji="0" lang="en-US"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nghe</a:t>
              </a:r>
              <a:r>
                <a:rPr kumimoji="0" lang="en-US"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 </a:t>
              </a:r>
              <a:r>
                <a:rPr kumimoji="0" lang="en-US"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góp</a:t>
              </a:r>
              <a:r>
                <a:rPr kumimoji="0" lang="en-US"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ý - </a:t>
              </a:r>
              <a:r>
                <a:rPr kumimoji="0" lang="en-US"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bổ</a:t>
              </a:r>
              <a:r>
                <a:rPr kumimoji="0" lang="en-US"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sung</a:t>
              </a:r>
            </a:p>
          </p:txBody>
        </p:sp>
      </p:grpSp>
      <p:pic>
        <p:nvPicPr>
          <p:cNvPr id="21" name="Picture 20">
            <a:extLst>
              <a:ext uri="{FF2B5EF4-FFF2-40B4-BE49-F238E27FC236}">
                <a16:creationId xmlns:a16="http://schemas.microsoft.com/office/drawing/2014/main" id="{71C6DACA-87F8-4106-A923-88091226E531}"/>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7F86D612-27D8-4EFF-B4BA-4BA4CD620F59}"/>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58BAEB06-CB6F-43AD-9509-252AB6E27160}"/>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2B300DB3-44A0-441E-9EFD-B85F9098C52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id="{B8DE3A9F-80C3-4261-94A3-DC6CBF78AC34}"/>
              </a:ext>
            </a:extLst>
          </p:cNvPr>
          <p:cNvGrpSpPr/>
          <p:nvPr/>
        </p:nvGrpSpPr>
        <p:grpSpPr>
          <a:xfrm>
            <a:off x="1344632" y="588414"/>
            <a:ext cx="2928308" cy="1743970"/>
            <a:chOff x="38415" y="44877"/>
            <a:chExt cx="2928308" cy="1743970"/>
          </a:xfrm>
        </p:grpSpPr>
        <p:pic>
          <p:nvPicPr>
            <p:cNvPr id="26" name="Graphic 25">
              <a:extLst>
                <a:ext uri="{FF2B5EF4-FFF2-40B4-BE49-F238E27FC236}">
                  <a16:creationId xmlns:a16="http://schemas.microsoft.com/office/drawing/2014/main" id="{2ABA1F29-9704-4F9E-9E3E-E6CB783D7F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415" y="44877"/>
              <a:ext cx="2928308" cy="1743970"/>
            </a:xfrm>
            <a:prstGeom prst="rect">
              <a:avLst/>
            </a:prstGeom>
          </p:spPr>
        </p:pic>
        <p:sp>
          <p:nvSpPr>
            <p:cNvPr id="27" name="TextBox 26">
              <a:extLst>
                <a:ext uri="{FF2B5EF4-FFF2-40B4-BE49-F238E27FC236}">
                  <a16:creationId xmlns:a16="http://schemas.microsoft.com/office/drawing/2014/main" id="{95DCBCA8-76F5-4CB0-A4CD-CB75E986E27A}"/>
                </a:ext>
              </a:extLst>
            </p:cNvPr>
            <p:cNvSpPr txBox="1"/>
            <p:nvPr/>
          </p:nvSpPr>
          <p:spPr>
            <a:xfrm>
              <a:off x="225789" y="987982"/>
              <a:ext cx="263356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5B9BD5">
                      <a:lumMod val="75000"/>
                    </a:srgbClr>
                  </a:solidFill>
                  <a:effectLst/>
                  <a:uLnTx/>
                  <a:uFillTx/>
                  <a:latin typeface="Cambria" panose="02040503050406030204" pitchFamily="18" charset="0"/>
                  <a:ea typeface="Cambria" panose="02040503050406030204" pitchFamily="18" charset="0"/>
                </a:rPr>
                <a:t>Cùng</a:t>
              </a:r>
              <a:r>
                <a:rPr kumimoji="0" lang="en-US" sz="33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Cambria" panose="02040503050406030204" pitchFamily="18" charset="0"/>
                </a:rPr>
                <a:t> chia </a:t>
              </a:r>
              <a:r>
                <a:rPr kumimoji="0" lang="en-US" sz="3300" b="1" i="0" u="none" strike="noStrike" kern="1200" cap="none" spc="0" normalizeH="0" baseline="0" noProof="0" dirty="0" err="1">
                  <a:ln>
                    <a:noFill/>
                  </a:ln>
                  <a:solidFill>
                    <a:srgbClr val="5B9BD5">
                      <a:lumMod val="75000"/>
                    </a:srgbClr>
                  </a:solidFill>
                  <a:effectLst/>
                  <a:uLnTx/>
                  <a:uFillTx/>
                  <a:latin typeface="Cambria" panose="02040503050406030204" pitchFamily="18" charset="0"/>
                  <a:ea typeface="Cambria" panose="02040503050406030204" pitchFamily="18" charset="0"/>
                </a:rPr>
                <a:t>sẻ</a:t>
              </a:r>
              <a:endParaRPr kumimoji="0" lang="vi-VN" sz="33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6495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ircle(in)">
                                      <p:cBhvr>
                                        <p:cTn id="14" dur="2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latin typeface="Cambria" panose="02040503050406030204" pitchFamily="18" charset="0"/>
              <a:ea typeface="Cambria" panose="02040503050406030204" pitchFamily="18" charset="0"/>
            </a:endParaRPr>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29120"/>
          </a:xfrm>
        </p:spPr>
      </p:pic>
      <p:grpSp>
        <p:nvGrpSpPr>
          <p:cNvPr id="4" name="Group 3">
            <a:extLst>
              <a:ext uri="{FF2B5EF4-FFF2-40B4-BE49-F238E27FC236}">
                <a16:creationId xmlns:a16="http://schemas.microsoft.com/office/drawing/2014/main" id="{BEA226A5-214B-4ED4-B86E-B41227F062CE}"/>
              </a:ext>
            </a:extLst>
          </p:cNvPr>
          <p:cNvGrpSpPr/>
          <p:nvPr/>
        </p:nvGrpSpPr>
        <p:grpSpPr>
          <a:xfrm>
            <a:off x="1390650" y="1118397"/>
            <a:ext cx="9572625" cy="4301327"/>
            <a:chOff x="2278140" y="1118398"/>
            <a:chExt cx="7635719" cy="3085452"/>
          </a:xfrm>
        </p:grpSpPr>
        <p:sp>
          <p:nvSpPr>
            <p:cNvPr id="6" name="Google Shape;174;p4">
              <a:extLst>
                <a:ext uri="{FF2B5EF4-FFF2-40B4-BE49-F238E27FC236}">
                  <a16:creationId xmlns:a16="http://schemas.microsoft.com/office/drawing/2014/main" id="{725B5BCA-3327-4F40-8C95-A3875CEF8CDF}"/>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a:sym typeface="Calibri"/>
              </a:endParaRPr>
            </a:p>
          </p:txBody>
        </p:sp>
        <p:sp>
          <p:nvSpPr>
            <p:cNvPr id="3" name="TextBox 2">
              <a:extLst>
                <a:ext uri="{FF2B5EF4-FFF2-40B4-BE49-F238E27FC236}">
                  <a16:creationId xmlns:a16="http://schemas.microsoft.com/office/drawing/2014/main" id="{C0B22856-F8DC-4EE1-BE98-71E047115686}"/>
                </a:ext>
              </a:extLst>
            </p:cNvPr>
            <p:cNvSpPr txBox="1"/>
            <p:nvPr/>
          </p:nvSpPr>
          <p:spPr>
            <a:xfrm>
              <a:off x="2673221" y="1513982"/>
              <a:ext cx="6951924" cy="2538924"/>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3200" dirty="0">
                  <a:effectLst/>
                  <a:latin typeface="Cambria" panose="02040503050406030204" pitchFamily="18" charset="0"/>
                  <a:ea typeface="Cambria" panose="02040503050406030204" pitchFamily="18" charset="0"/>
                </a:rPr>
                <a:t>Khi ta học bài và làm bài thì tai phải nghe, mắt phải nhìn, tay phải viết, ...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3200" dirty="0">
                  <a:effectLst/>
                  <a:latin typeface="Cambria" panose="02040503050406030204" pitchFamily="18" charset="0"/>
                  <a:ea typeface="Cambria" panose="02040503050406030204" pitchFamily="18" charset="0"/>
                </a:rPr>
                <a:t>Não tiếp nhận các thông tin từ mắt, tai, tay... và chỉ dẫn cho mắt nhìn, tai nghe, tay viết,...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3200" dirty="0">
                  <a:effectLst/>
                  <a:latin typeface="Cambria" panose="02040503050406030204" pitchFamily="18" charset="0"/>
                  <a:ea typeface="Cambria" panose="02040503050406030204" pitchFamily="18" charset="0"/>
                </a:rPr>
                <a:t>Như vậy cơ quan thần kinh không chỉ điều khiển mà còn phối hợp mọi hoạt động của cơ thể, giúp chúng ta học và ghi nhớ.</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8" name="Picture 7">
            <a:extLst>
              <a:ext uri="{FF2B5EF4-FFF2-40B4-BE49-F238E27FC236}">
                <a16:creationId xmlns:a16="http://schemas.microsoft.com/office/drawing/2014/main" id="{786E98D6-1495-458F-B4E4-218480B3DDC7}"/>
              </a:ext>
            </a:extLst>
          </p:cNvPr>
          <p:cNvPicPr>
            <a:picLocks noChangeAspect="1"/>
          </p:cNvPicPr>
          <p:nvPr/>
        </p:nvPicPr>
        <p:blipFill>
          <a:blip r:embed="rId3"/>
          <a:stretch>
            <a:fillRect/>
          </a:stretch>
        </p:blipFill>
        <p:spPr>
          <a:xfrm>
            <a:off x="0" y="2941321"/>
            <a:ext cx="1751507" cy="376499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07B23C3-22F2-440E-8A36-6D799872D82A}"/>
              </a:ext>
            </a:extLst>
          </p:cNvPr>
          <p:cNvPicPr>
            <a:picLocks noChangeAspect="1"/>
          </p:cNvPicPr>
          <p:nvPr/>
        </p:nvPicPr>
        <p:blipFill>
          <a:blip r:embed="rId4"/>
          <a:stretch>
            <a:fillRect/>
          </a:stretch>
        </p:blipFill>
        <p:spPr>
          <a:xfrm>
            <a:off x="10224753" y="3167861"/>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41074A1B-F2BC-48F7-A875-AA7408D550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28B17838-7268-48D5-85CB-B888633A89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ACBA0E1C-3087-48CF-9364-BEFF740DEF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0BA63824-BAC3-4E51-9FBD-669C710218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12184" y="1782871"/>
            <a:ext cx="381887" cy="378594"/>
          </a:xfrm>
          <a:prstGeom prst="rect">
            <a:avLst/>
          </a:prstGeom>
        </p:spPr>
      </p:pic>
      <p:sp>
        <p:nvSpPr>
          <p:cNvPr id="7" name="Rectangle: Rounded Corners 6">
            <a:extLst>
              <a:ext uri="{FF2B5EF4-FFF2-40B4-BE49-F238E27FC236}">
                <a16:creationId xmlns:a16="http://schemas.microsoft.com/office/drawing/2014/main" id="{B5F75B92-54E8-5B88-D098-EECA07EDBE44}"/>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KẾT LUẬN</a:t>
            </a:r>
          </a:p>
        </p:txBody>
      </p:sp>
    </p:spTree>
    <p:extLst>
      <p:ext uri="{BB962C8B-B14F-4D97-AF65-F5344CB8AC3E}">
        <p14:creationId xmlns:p14="http://schemas.microsoft.com/office/powerpoint/2010/main" val="18965177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0000">
                                          <p:cBhvr additive="base">
                                            <p:cTn id="11" dur="10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4">
            <a:extLst>
              <a:ext uri="{FF2B5EF4-FFF2-40B4-BE49-F238E27FC236}">
                <a16:creationId xmlns:a16="http://schemas.microsoft.com/office/drawing/2014/main" id="{D7447ABA-BD20-4187-B5B9-3FC417AF6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49440"/>
          </a:xfrm>
          <a:prstGeom prst="rect">
            <a:avLst/>
          </a:prstGeom>
        </p:spPr>
      </p:pic>
      <p:sp>
        <p:nvSpPr>
          <p:cNvPr id="21" name="Rectangle: Rounded Corners 20">
            <a:extLst>
              <a:ext uri="{FF2B5EF4-FFF2-40B4-BE49-F238E27FC236}">
                <a16:creationId xmlns:a16="http://schemas.microsoft.com/office/drawing/2014/main" id="{0D196E0E-6B52-4BAA-8503-AB4B7CA61130}"/>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3" name="Picture 22">
            <a:extLst>
              <a:ext uri="{FF2B5EF4-FFF2-40B4-BE49-F238E27FC236}">
                <a16:creationId xmlns:a16="http://schemas.microsoft.com/office/drawing/2014/main" id="{22ACDA33-F2E6-468F-B896-2A84E037A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A84DD15D-3868-4237-BCE9-077121B53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0AE0CC1C-7388-4BD1-95F1-87C11BB8D4C9}"/>
              </a:ext>
            </a:extLst>
          </p:cNvPr>
          <p:cNvPicPr>
            <a:picLocks noChangeAspect="1"/>
          </p:cNvPicPr>
          <p:nvPr/>
        </p:nvPicPr>
        <p:blipFill>
          <a:blip r:embed="rId5"/>
          <a:stretch>
            <a:fillRect/>
          </a:stretch>
        </p:blipFill>
        <p:spPr>
          <a:xfrm>
            <a:off x="2924678" y="2468436"/>
            <a:ext cx="5980694" cy="1444877"/>
          </a:xfrm>
          <a:prstGeom prst="rect">
            <a:avLst/>
          </a:prstGeom>
        </p:spPr>
      </p:pic>
    </p:spTree>
    <p:extLst>
      <p:ext uri="{BB962C8B-B14F-4D97-AF65-F5344CB8AC3E}">
        <p14:creationId xmlns:p14="http://schemas.microsoft.com/office/powerpoint/2010/main" val="40458584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2000">
                                          <p:cBhvr additive="base">
                                            <p:cTn id="7" dur="1500" fill="hold"/>
                                            <p:tgtEl>
                                              <p:spTgt spid="23"/>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14:bounceEnd="62000">
                                          <p:cBhvr additive="base">
                                            <p:cTn id="11" dur="1500" fill="hold"/>
                                            <p:tgtEl>
                                              <p:spTgt spid="24"/>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0-#ppt_w/2"/>
                                              </p:val>
                                            </p:tav>
                                            <p:tav tm="100000">
                                              <p:val>
                                                <p:strVal val="#ppt_x"/>
                                              </p:val>
                                            </p:tav>
                                          </p:tavLst>
                                        </p:anim>
                                        <p:anim calcmode="lin" valueType="num">
                                          <p:cBhvr additive="base">
                                            <p:cTn id="8" dur="1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500" fill="hold"/>
                                            <p:tgtEl>
                                              <p:spTgt spid="24"/>
                                            </p:tgtEl>
                                            <p:attrNameLst>
                                              <p:attrName>ppt_x</p:attrName>
                                            </p:attrNameLst>
                                          </p:cBhvr>
                                          <p:tavLst>
                                            <p:tav tm="0">
                                              <p:val>
                                                <p:strVal val="1+#ppt_w/2"/>
                                              </p:val>
                                            </p:tav>
                                            <p:tav tm="100000">
                                              <p:val>
                                                <p:strVal val="#ppt_x"/>
                                              </p:val>
                                            </p:tav>
                                          </p:tavLst>
                                        </p:anim>
                                        <p:anim calcmode="lin" valueType="num">
                                          <p:cBhvr additive="base">
                                            <p:cTn id="12"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latin typeface="Cambria" panose="02040503050406030204" pitchFamily="18" charset="0"/>
              <a:ea typeface="Cambria" panose="02040503050406030204" pitchFamily="18" charset="0"/>
            </a:endParaRPr>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05534"/>
          </a:xfrm>
        </p:spPr>
      </p:pic>
      <p:pic>
        <p:nvPicPr>
          <p:cNvPr id="14" name="Graphic 13">
            <a:extLst>
              <a:ext uri="{FF2B5EF4-FFF2-40B4-BE49-F238E27FC236}">
                <a16:creationId xmlns:a16="http://schemas.microsoft.com/office/drawing/2014/main" id="{9D0E344E-5EE2-4E8E-B7C5-1867A7A852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335" y="1690686"/>
            <a:ext cx="6234343" cy="4386729"/>
          </a:xfrm>
          <a:prstGeom prst="rect">
            <a:avLst/>
          </a:prstGeom>
        </p:spPr>
      </p:pic>
      <p:sp>
        <p:nvSpPr>
          <p:cNvPr id="8" name="TextBox 7">
            <a:extLst>
              <a:ext uri="{FF2B5EF4-FFF2-40B4-BE49-F238E27FC236}">
                <a16:creationId xmlns:a16="http://schemas.microsoft.com/office/drawing/2014/main" id="{BE6AE39D-BA0E-4694-B3FF-F88755E1E08F}"/>
              </a:ext>
            </a:extLst>
          </p:cNvPr>
          <p:cNvSpPr txBox="1"/>
          <p:nvPr/>
        </p:nvSpPr>
        <p:spPr>
          <a:xfrm>
            <a:off x="327896" y="2362251"/>
            <a:ext cx="576810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6600">
                  <a:solidFill>
                    <a:srgbClr val="F1008B"/>
                  </a:solidFill>
                  <a:prstDash val="solid"/>
                </a:ln>
                <a:solidFill>
                  <a:srgbClr val="FFFFFF"/>
                </a:solidFill>
                <a:effectLst>
                  <a:outerShdw dist="38100" dir="2700000" algn="tl" rotWithShape="0">
                    <a:srgbClr val="FF3399"/>
                  </a:outerShdw>
                </a:effectLst>
                <a:uLnTx/>
                <a:uFillTx/>
                <a:latin typeface="Cambria" panose="02040503050406030204" pitchFamily="18" charset="0"/>
                <a:ea typeface="Cambria" panose="02040503050406030204" pitchFamily="18" charset="0"/>
                <a:cs typeface="LNTH-LuoLuoNotangYuanTi 1" pitchFamily="2" charset="-128"/>
              </a:rPr>
              <a:t>Tôi</a:t>
            </a:r>
            <a:r>
              <a:rPr kumimoji="0" lang="en-US" sz="8000" b="1" i="0" u="none" strike="noStrike" kern="1200" cap="none" spc="0" normalizeH="0" baseline="0" noProof="0" dirty="0">
                <a:ln w="6600">
                  <a:solidFill>
                    <a:srgbClr val="F1008B"/>
                  </a:solidFill>
                  <a:prstDash val="solid"/>
                </a:ln>
                <a:solidFill>
                  <a:srgbClr val="FFFFFF"/>
                </a:solidFill>
                <a:effectLst>
                  <a:outerShdw dist="38100" dir="2700000" algn="tl" rotWithShape="0">
                    <a:srgbClr val="FF3399"/>
                  </a:outerShdw>
                </a:effectLst>
                <a:uLnTx/>
                <a:uFillTx/>
                <a:latin typeface="Cambria" panose="02040503050406030204" pitchFamily="18" charset="0"/>
                <a:ea typeface="Cambria" panose="02040503050406030204" pitchFamily="18" charset="0"/>
                <a:cs typeface="LNTH-LuoLuoNotangYuanTi 1" pitchFamily="2" charset="-128"/>
              </a:rPr>
              <a:t> </a:t>
            </a:r>
            <a:r>
              <a:rPr kumimoji="0" lang="en-US" sz="8000" b="1" i="0" u="none" strike="noStrike" kern="1200" cap="none" spc="0" normalizeH="0" baseline="0" noProof="0" dirty="0" err="1">
                <a:ln w="6600">
                  <a:solidFill>
                    <a:srgbClr val="F1008B"/>
                  </a:solidFill>
                  <a:prstDash val="solid"/>
                </a:ln>
                <a:solidFill>
                  <a:srgbClr val="FFFFFF"/>
                </a:solidFill>
                <a:effectLst>
                  <a:outerShdw dist="38100" dir="2700000" algn="tl" rotWithShape="0">
                    <a:srgbClr val="FF3399"/>
                  </a:outerShdw>
                </a:effectLst>
                <a:uLnTx/>
                <a:uFillTx/>
                <a:latin typeface="Cambria" panose="02040503050406030204" pitchFamily="18" charset="0"/>
                <a:ea typeface="Cambria" panose="02040503050406030204" pitchFamily="18" charset="0"/>
                <a:cs typeface="LNTH-LuoLuoNotangYuanTi 1" pitchFamily="2" charset="-128"/>
              </a:rPr>
              <a:t>là</a:t>
            </a:r>
            <a:r>
              <a:rPr kumimoji="0" lang="en-US" sz="8000" b="1" i="0" u="none" strike="noStrike" kern="1200" cap="none" spc="0" normalizeH="0" baseline="0" noProof="0" dirty="0">
                <a:ln w="6600">
                  <a:solidFill>
                    <a:srgbClr val="F1008B"/>
                  </a:solidFill>
                  <a:prstDash val="solid"/>
                </a:ln>
                <a:solidFill>
                  <a:srgbClr val="FFFFFF"/>
                </a:solidFill>
                <a:effectLst>
                  <a:outerShdw dist="38100" dir="2700000" algn="tl" rotWithShape="0">
                    <a:srgbClr val="FF3399"/>
                  </a:outerShdw>
                </a:effectLst>
                <a:uLnTx/>
                <a:uFillTx/>
                <a:latin typeface="Cambria" panose="02040503050406030204" pitchFamily="18" charset="0"/>
                <a:ea typeface="Cambria" panose="02040503050406030204" pitchFamily="18" charset="0"/>
                <a:cs typeface="LNTH-LuoLuoNotangYuanTi 1" pitchFamily="2" charset="-128"/>
              </a:rPr>
              <a:t> </a:t>
            </a:r>
            <a:r>
              <a:rPr kumimoji="0" lang="en-US" sz="8000" b="1" i="0" u="none" strike="noStrike" kern="1200" cap="none" spc="0" normalizeH="0" baseline="0" noProof="0" dirty="0" err="1">
                <a:ln w="6600">
                  <a:solidFill>
                    <a:srgbClr val="F1008B"/>
                  </a:solidFill>
                  <a:prstDash val="solid"/>
                </a:ln>
                <a:solidFill>
                  <a:srgbClr val="FFFFFF"/>
                </a:solidFill>
                <a:effectLst>
                  <a:outerShdw dist="38100" dir="2700000" algn="tl" rotWithShape="0">
                    <a:srgbClr val="FF3399"/>
                  </a:outerShdw>
                </a:effectLst>
                <a:uLnTx/>
                <a:uFillTx/>
                <a:latin typeface="Cambria" panose="02040503050406030204" pitchFamily="18" charset="0"/>
                <a:ea typeface="Cambria" panose="02040503050406030204" pitchFamily="18" charset="0"/>
                <a:cs typeface="LNTH-LuoLuoNotangYuanTi 1" pitchFamily="2" charset="-128"/>
              </a:rPr>
              <a:t>bộ</a:t>
            </a:r>
            <a:r>
              <a:rPr kumimoji="0" lang="en-US" sz="8000" b="1" i="0" u="none" strike="noStrike" kern="1200" cap="none" spc="0" normalizeH="0" baseline="0" noProof="0" dirty="0">
                <a:ln w="6600">
                  <a:solidFill>
                    <a:srgbClr val="F1008B"/>
                  </a:solidFill>
                  <a:prstDash val="solid"/>
                </a:ln>
                <a:solidFill>
                  <a:srgbClr val="FFFFFF"/>
                </a:solidFill>
                <a:effectLst>
                  <a:outerShdw dist="38100" dir="2700000" algn="tl" rotWithShape="0">
                    <a:srgbClr val="FF3399"/>
                  </a:outerShdw>
                </a:effectLst>
                <a:uLnTx/>
                <a:uFillTx/>
                <a:latin typeface="Cambria" panose="02040503050406030204" pitchFamily="18" charset="0"/>
                <a:ea typeface="Cambria" panose="02040503050406030204" pitchFamily="18" charset="0"/>
                <a:cs typeface="LNTH-LuoLuoNotangYuanTi 1" pitchFamily="2" charset="-128"/>
              </a:rPr>
              <a:t> </a:t>
            </a:r>
            <a:r>
              <a:rPr kumimoji="0" lang="en-US" sz="8000" b="1" i="0" u="none" strike="noStrike" kern="1200" cap="none" spc="0" normalizeH="0" baseline="0" noProof="0" dirty="0" err="1">
                <a:ln w="6600">
                  <a:solidFill>
                    <a:srgbClr val="F1008B"/>
                  </a:solidFill>
                  <a:prstDash val="solid"/>
                </a:ln>
                <a:solidFill>
                  <a:srgbClr val="FFFFFF"/>
                </a:solidFill>
                <a:effectLst>
                  <a:outerShdw dist="38100" dir="2700000" algn="tl" rotWithShape="0">
                    <a:srgbClr val="FF3399"/>
                  </a:outerShdw>
                </a:effectLst>
                <a:uLnTx/>
                <a:uFillTx/>
                <a:latin typeface="Cambria" panose="02040503050406030204" pitchFamily="18" charset="0"/>
                <a:ea typeface="Cambria" panose="02040503050406030204" pitchFamily="18" charset="0"/>
                <a:cs typeface="LNTH-LuoLuoNotangYuanTi 1" pitchFamily="2" charset="-128"/>
              </a:rPr>
              <a:t>phận</a:t>
            </a:r>
            <a:r>
              <a:rPr kumimoji="0" lang="en-US" sz="8000" b="1" i="0" u="none" strike="noStrike" kern="1200" cap="none" spc="0" normalizeH="0" baseline="0" noProof="0" dirty="0">
                <a:ln w="6600">
                  <a:solidFill>
                    <a:srgbClr val="F1008B"/>
                  </a:solidFill>
                  <a:prstDash val="solid"/>
                </a:ln>
                <a:solidFill>
                  <a:srgbClr val="FFFFFF"/>
                </a:solidFill>
                <a:effectLst>
                  <a:outerShdw dist="38100" dir="2700000" algn="tl" rotWithShape="0">
                    <a:srgbClr val="FF3399"/>
                  </a:outerShdw>
                </a:effectLst>
                <a:uLnTx/>
                <a:uFillTx/>
                <a:latin typeface="Cambria" panose="02040503050406030204" pitchFamily="18" charset="0"/>
                <a:ea typeface="Cambria" panose="02040503050406030204" pitchFamily="18" charset="0"/>
                <a:cs typeface="LNTH-LuoLuoNotangYuanTi 1" pitchFamily="2" charset="-128"/>
              </a:rPr>
              <a:t> </a:t>
            </a:r>
            <a:r>
              <a:rPr kumimoji="0" lang="en-US" sz="8000" b="1" i="0" u="none" strike="noStrike" kern="1200" cap="none" spc="0" normalizeH="0" baseline="0" noProof="0" dirty="0" err="1">
                <a:ln w="6600">
                  <a:solidFill>
                    <a:srgbClr val="F1008B"/>
                  </a:solidFill>
                  <a:prstDash val="solid"/>
                </a:ln>
                <a:solidFill>
                  <a:srgbClr val="FFFFFF"/>
                </a:solidFill>
                <a:effectLst>
                  <a:outerShdw dist="38100" dir="2700000" algn="tl" rotWithShape="0">
                    <a:srgbClr val="FF3399"/>
                  </a:outerShdw>
                </a:effectLst>
                <a:uLnTx/>
                <a:uFillTx/>
                <a:latin typeface="Cambria" panose="02040503050406030204" pitchFamily="18" charset="0"/>
                <a:ea typeface="Cambria" panose="02040503050406030204" pitchFamily="18" charset="0"/>
                <a:cs typeface="LNTH-LuoLuoNotangYuanTi 1" pitchFamily="2" charset="-128"/>
              </a:rPr>
              <a:t>nào</a:t>
            </a:r>
            <a:endParaRPr kumimoji="0" lang="vi-VN" sz="8000" b="1" i="0" u="none" strike="noStrike" kern="1200" cap="none" spc="0" normalizeH="0" baseline="0" noProof="0" dirty="0">
              <a:ln w="6600">
                <a:solidFill>
                  <a:srgbClr val="F1008B"/>
                </a:solidFill>
                <a:prstDash val="solid"/>
              </a:ln>
              <a:solidFill>
                <a:srgbClr val="FFFFFF"/>
              </a:solidFill>
              <a:effectLst>
                <a:outerShdw dist="38100" dir="2700000" algn="tl" rotWithShape="0">
                  <a:srgbClr val="FF3399"/>
                </a:outerShdw>
              </a:effectLst>
              <a:uLnTx/>
              <a:uFillTx/>
              <a:latin typeface="Cambria" panose="02040503050406030204" pitchFamily="18" charset="0"/>
              <a:ea typeface="Cambria" panose="02040503050406030204" pitchFamily="18" charset="0"/>
              <a:cs typeface="LNTH-LuoLuoNotangYuanTi 1" pitchFamily="2" charset="-128"/>
            </a:endParaRPr>
          </a:p>
        </p:txBody>
      </p:sp>
      <p:pic>
        <p:nvPicPr>
          <p:cNvPr id="12" name="Picture 11">
            <a:extLst>
              <a:ext uri="{FF2B5EF4-FFF2-40B4-BE49-F238E27FC236}">
                <a16:creationId xmlns:a16="http://schemas.microsoft.com/office/drawing/2014/main" id="{3A71B2B1-15A0-4B40-A911-8C06A15E4BF4}"/>
              </a:ext>
            </a:extLst>
          </p:cNvPr>
          <p:cNvPicPr>
            <a:picLocks noChangeAspect="1"/>
          </p:cNvPicPr>
          <p:nvPr/>
        </p:nvPicPr>
        <p:blipFill>
          <a:blip r:embed="rId5"/>
          <a:stretch>
            <a:fillRect/>
          </a:stretch>
        </p:blipFill>
        <p:spPr>
          <a:xfrm>
            <a:off x="6547566" y="1233771"/>
            <a:ext cx="5410997" cy="5150060"/>
          </a:xfrm>
          <a:prstGeom prst="rect">
            <a:avLst/>
          </a:prstGeom>
        </p:spPr>
      </p:pic>
      <p:grpSp>
        <p:nvGrpSpPr>
          <p:cNvPr id="18" name="Group 17">
            <a:extLst>
              <a:ext uri="{FF2B5EF4-FFF2-40B4-BE49-F238E27FC236}">
                <a16:creationId xmlns:a16="http://schemas.microsoft.com/office/drawing/2014/main" id="{CD0A0784-0C65-47B8-B640-1CF6DE2071B6}"/>
              </a:ext>
            </a:extLst>
          </p:cNvPr>
          <p:cNvGrpSpPr/>
          <p:nvPr/>
        </p:nvGrpSpPr>
        <p:grpSpPr>
          <a:xfrm>
            <a:off x="1695450" y="1093255"/>
            <a:ext cx="3933824" cy="1088507"/>
            <a:chOff x="1907037" y="483652"/>
            <a:chExt cx="3347334" cy="1088507"/>
          </a:xfrm>
        </p:grpSpPr>
        <p:pic>
          <p:nvPicPr>
            <p:cNvPr id="17" name="Picture 16">
              <a:extLst>
                <a:ext uri="{FF2B5EF4-FFF2-40B4-BE49-F238E27FC236}">
                  <a16:creationId xmlns:a16="http://schemas.microsoft.com/office/drawing/2014/main" id="{81AA8B68-881C-4C62-89C5-7B1476CB089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Lst>
            </a:blip>
            <a:stretch>
              <a:fillRect/>
            </a:stretch>
          </p:blipFill>
          <p:spPr>
            <a:xfrm>
              <a:off x="1907037" y="483652"/>
              <a:ext cx="2913538" cy="1088507"/>
            </a:xfrm>
            <a:prstGeom prst="rect">
              <a:avLst/>
            </a:prstGeom>
          </p:spPr>
        </p:pic>
        <p:sp>
          <p:nvSpPr>
            <p:cNvPr id="7" name="TextBox 6">
              <a:extLst>
                <a:ext uri="{FF2B5EF4-FFF2-40B4-BE49-F238E27FC236}">
                  <a16:creationId xmlns:a16="http://schemas.microsoft.com/office/drawing/2014/main" id="{600F772E-1F3C-4923-A074-56B7AC405399}"/>
                </a:ext>
              </a:extLst>
            </p:cNvPr>
            <p:cNvSpPr txBox="1"/>
            <p:nvPr/>
          </p:nvSpPr>
          <p:spPr>
            <a:xfrm>
              <a:off x="1965842" y="486421"/>
              <a:ext cx="32885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solidFill>
                      <a:srgbClr val="FFC000"/>
                    </a:solidFill>
                  </a:ln>
                  <a:solidFill>
                    <a:srgbClr val="FF0000"/>
                  </a:solidFill>
                  <a:effectLst/>
                  <a:uLnTx/>
                  <a:uFillTx/>
                  <a:latin typeface="Cambria" panose="02040503050406030204" pitchFamily="18" charset="0"/>
                  <a:ea typeface="Cambria" panose="02040503050406030204" pitchFamily="18" charset="0"/>
                  <a:cs typeface="LNTH-LuoLuoNotangYuanTi 1" pitchFamily="2" charset="-128"/>
                </a:rPr>
                <a:t>Trò</a:t>
              </a:r>
              <a:r>
                <a:rPr kumimoji="0" lang="en-US" sz="6000" b="1" i="0" u="none" strike="noStrike" kern="1200" cap="none" spc="0" normalizeH="0" baseline="0" noProof="0" dirty="0">
                  <a:ln>
                    <a:solidFill>
                      <a:srgbClr val="FFC000"/>
                    </a:solidFill>
                  </a:ln>
                  <a:solidFill>
                    <a:srgbClr val="FF0000"/>
                  </a:solidFill>
                  <a:effectLst/>
                  <a:uLnTx/>
                  <a:uFillTx/>
                  <a:latin typeface="Cambria" panose="02040503050406030204" pitchFamily="18" charset="0"/>
                  <a:ea typeface="Cambria" panose="02040503050406030204" pitchFamily="18" charset="0"/>
                  <a:cs typeface="LNTH-LuoLuoNotangYuanTi 1" pitchFamily="2" charset="-128"/>
                </a:rPr>
                <a:t> </a:t>
              </a:r>
              <a:r>
                <a:rPr kumimoji="0" lang="en-US" sz="6000" b="1" i="0" u="none" strike="noStrike" kern="1200" cap="none" spc="0" normalizeH="0" baseline="0" noProof="0" dirty="0" err="1">
                  <a:ln>
                    <a:solidFill>
                      <a:srgbClr val="FFC000"/>
                    </a:solidFill>
                  </a:ln>
                  <a:solidFill>
                    <a:srgbClr val="FF0000"/>
                  </a:solidFill>
                  <a:effectLst/>
                  <a:uLnTx/>
                  <a:uFillTx/>
                  <a:latin typeface="Cambria" panose="02040503050406030204" pitchFamily="18" charset="0"/>
                  <a:ea typeface="Cambria" panose="02040503050406030204" pitchFamily="18" charset="0"/>
                  <a:cs typeface="LNTH-LuoLuoNotangYuanTi 1" pitchFamily="2" charset="-128"/>
                </a:rPr>
                <a:t>ch</a:t>
              </a:r>
              <a:r>
                <a:rPr kumimoji="0" lang="vi-VN" sz="6000" b="1" i="0" u="none" strike="noStrike" kern="1200" cap="none" spc="0" normalizeH="0" baseline="0" noProof="0" dirty="0">
                  <a:ln>
                    <a:solidFill>
                      <a:srgbClr val="FFC000"/>
                    </a:solidFill>
                  </a:ln>
                  <a:solidFill>
                    <a:srgbClr val="FF0000"/>
                  </a:solidFill>
                  <a:effectLst/>
                  <a:uLnTx/>
                  <a:uFillTx/>
                  <a:latin typeface="Cambria" panose="02040503050406030204" pitchFamily="18" charset="0"/>
                  <a:ea typeface="Cambria" panose="02040503050406030204" pitchFamily="18" charset="0"/>
                  <a:cs typeface="LNTH-LuoLuoNotangYuanTi 1" pitchFamily="2" charset="-128"/>
                </a:rPr>
                <a:t>ơ</a:t>
              </a:r>
              <a:r>
                <a:rPr kumimoji="0" lang="en-US" sz="6000" b="1" i="0" u="none" strike="noStrike" kern="1200" cap="none" spc="0" normalizeH="0" baseline="0" noProof="0" dirty="0" err="1">
                  <a:ln>
                    <a:solidFill>
                      <a:srgbClr val="FFC000"/>
                    </a:solidFill>
                  </a:ln>
                  <a:solidFill>
                    <a:srgbClr val="FF0000"/>
                  </a:solidFill>
                  <a:effectLst/>
                  <a:uLnTx/>
                  <a:uFillTx/>
                  <a:latin typeface="Cambria" panose="02040503050406030204" pitchFamily="18" charset="0"/>
                  <a:ea typeface="Cambria" panose="02040503050406030204" pitchFamily="18" charset="0"/>
                  <a:cs typeface="LNTH-LuoLuoNotangYuanTi 1" pitchFamily="2" charset="-128"/>
                </a:rPr>
                <a:t>i</a:t>
              </a:r>
              <a:endParaRPr kumimoji="0" lang="vi-VN" sz="6000" b="1" i="0" u="none" strike="noStrike" kern="1200" cap="none" spc="0" normalizeH="0" baseline="0" noProof="0" dirty="0">
                <a:ln>
                  <a:solidFill>
                    <a:srgbClr val="FFC000"/>
                  </a:solidFill>
                </a:ln>
                <a:solidFill>
                  <a:srgbClr val="FF0000"/>
                </a:solidFill>
                <a:effectLst/>
                <a:uLnTx/>
                <a:uFillTx/>
                <a:latin typeface="Cambria" panose="02040503050406030204" pitchFamily="18" charset="0"/>
                <a:ea typeface="Cambria" panose="02040503050406030204" pitchFamily="18" charset="0"/>
                <a:cs typeface="LNTH-LuoLuoNotangYuanTi 1" pitchFamily="2" charset="-128"/>
              </a:endParaRPr>
            </a:p>
          </p:txBody>
        </p:sp>
      </p:grpSp>
    </p:spTree>
    <p:extLst>
      <p:ext uri="{BB962C8B-B14F-4D97-AF65-F5344CB8AC3E}">
        <p14:creationId xmlns:p14="http://schemas.microsoft.com/office/powerpoint/2010/main" val="341691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par>
                                <p:cTn id="8" presetID="32" presetClass="emph" presetSubtype="0" repeatCount="indefinite" fill="hold" nodeType="withEffect">
                                  <p:stCondLst>
                                    <p:cond delay="0"/>
                                  </p:stCondLst>
                                  <p:childTnLst>
                                    <p:animRot by="120000">
                                      <p:cBhvr>
                                        <p:cTn id="9" dur="175" fill="hold">
                                          <p:stCondLst>
                                            <p:cond delay="0"/>
                                          </p:stCondLst>
                                        </p:cTn>
                                        <p:tgtEl>
                                          <p:spTgt spid="12"/>
                                        </p:tgtEl>
                                        <p:attrNameLst>
                                          <p:attrName>r</p:attrName>
                                        </p:attrNameLst>
                                      </p:cBhvr>
                                    </p:animRot>
                                    <p:animRot by="-240000">
                                      <p:cBhvr>
                                        <p:cTn id="10" dur="350" fill="hold">
                                          <p:stCondLst>
                                            <p:cond delay="350"/>
                                          </p:stCondLst>
                                        </p:cTn>
                                        <p:tgtEl>
                                          <p:spTgt spid="12"/>
                                        </p:tgtEl>
                                        <p:attrNameLst>
                                          <p:attrName>r</p:attrName>
                                        </p:attrNameLst>
                                      </p:cBhvr>
                                    </p:animRot>
                                    <p:animRot by="240000">
                                      <p:cBhvr>
                                        <p:cTn id="11" dur="350" fill="hold">
                                          <p:stCondLst>
                                            <p:cond delay="700"/>
                                          </p:stCondLst>
                                        </p:cTn>
                                        <p:tgtEl>
                                          <p:spTgt spid="12"/>
                                        </p:tgtEl>
                                        <p:attrNameLst>
                                          <p:attrName>r</p:attrName>
                                        </p:attrNameLst>
                                      </p:cBhvr>
                                    </p:animRot>
                                    <p:animRot by="-240000">
                                      <p:cBhvr>
                                        <p:cTn id="12" dur="350" fill="hold">
                                          <p:stCondLst>
                                            <p:cond delay="1050"/>
                                          </p:stCondLst>
                                        </p:cTn>
                                        <p:tgtEl>
                                          <p:spTgt spid="12"/>
                                        </p:tgtEl>
                                        <p:attrNameLst>
                                          <p:attrName>r</p:attrName>
                                        </p:attrNameLst>
                                      </p:cBhvr>
                                    </p:animRot>
                                    <p:animRot by="120000">
                                      <p:cBhvr>
                                        <p:cTn id="13" dur="350" fill="hold">
                                          <p:stCondLst>
                                            <p:cond delay="14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latin typeface="Cambria" panose="02040503050406030204" pitchFamily="18" charset="0"/>
              <a:ea typeface="Cambria" panose="02040503050406030204" pitchFamily="18" charset="0"/>
            </a:endParaRPr>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05534"/>
          </a:xfrm>
        </p:spPr>
      </p:pic>
      <p:sp>
        <p:nvSpPr>
          <p:cNvPr id="3" name="TextBox 2">
            <a:extLst>
              <a:ext uri="{FF2B5EF4-FFF2-40B4-BE49-F238E27FC236}">
                <a16:creationId xmlns:a16="http://schemas.microsoft.com/office/drawing/2014/main" id="{C0B22856-F8DC-4EE1-BE98-71E047115686}"/>
              </a:ext>
            </a:extLst>
          </p:cNvPr>
          <p:cNvSpPr txBox="1"/>
          <p:nvPr/>
        </p:nvSpPr>
        <p:spPr>
          <a:xfrm>
            <a:off x="4158438" y="712033"/>
            <a:ext cx="5369039"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mbria" panose="02040503050406030204" pitchFamily="18" charset="0"/>
                <a:ea typeface="Cambria" panose="02040503050406030204" pitchFamily="18" charset="0"/>
              </a:rPr>
              <a:t>Luật</a:t>
            </a:r>
            <a:r>
              <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mbria" panose="02040503050406030204" pitchFamily="18" charset="0"/>
                <a:ea typeface="Cambria" panose="02040503050406030204" pitchFamily="18" charset="0"/>
              </a:rPr>
              <a:t> </a:t>
            </a: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mbria" panose="02040503050406030204" pitchFamily="18" charset="0"/>
                <a:ea typeface="Cambria" panose="02040503050406030204" pitchFamily="18" charset="0"/>
              </a:rPr>
              <a:t>ch</a:t>
            </a:r>
            <a:r>
              <a:rPr kumimoji="0" lang="vi-VN"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mbria" panose="02040503050406030204" pitchFamily="18" charset="0"/>
                <a:ea typeface="Cambria" panose="02040503050406030204" pitchFamily="18" charset="0"/>
              </a:rPr>
              <a:t>ơ</a:t>
            </a: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mbria" panose="02040503050406030204" pitchFamily="18" charset="0"/>
                <a:ea typeface="Cambria" panose="02040503050406030204" pitchFamily="18" charset="0"/>
              </a:rPr>
              <a:t>i</a:t>
            </a:r>
            <a:endParaRPr kumimoji="0" lang="vi-VN"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48E88C6A-0C81-45DB-9D49-DD3F8046243E}"/>
              </a:ext>
            </a:extLst>
          </p:cNvPr>
          <p:cNvGrpSpPr/>
          <p:nvPr/>
        </p:nvGrpSpPr>
        <p:grpSpPr>
          <a:xfrm>
            <a:off x="1967883" y="1873188"/>
            <a:ext cx="8256233" cy="4619687"/>
            <a:chOff x="838202" y="737756"/>
            <a:chExt cx="7619998" cy="5282044"/>
          </a:xfrm>
        </p:grpSpPr>
        <p:sp>
          <p:nvSpPr>
            <p:cNvPr id="7" name="Rectangle: Rounded Corners 6">
              <a:extLst>
                <a:ext uri="{FF2B5EF4-FFF2-40B4-BE49-F238E27FC236}">
                  <a16:creationId xmlns:a16="http://schemas.microsoft.com/office/drawing/2014/main" id="{1FA47F17-CA87-4120-89DA-29ABC27646C2}"/>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905FF4A1-AD12-47BE-8BC1-59BEEAFB3A78}"/>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C8BF1CE4-A6BB-4C44-B2D0-2C1DE55CC900}"/>
              </a:ext>
            </a:extLst>
          </p:cNvPr>
          <p:cNvGrpSpPr/>
          <p:nvPr/>
        </p:nvGrpSpPr>
        <p:grpSpPr>
          <a:xfrm>
            <a:off x="2552248" y="2397884"/>
            <a:ext cx="7271985" cy="3355149"/>
            <a:chOff x="2738679" y="2345425"/>
            <a:chExt cx="7271985" cy="3355149"/>
          </a:xfrm>
        </p:grpSpPr>
        <p:sp>
          <p:nvSpPr>
            <p:cNvPr id="12" name="TextBox 11">
              <a:extLst>
                <a:ext uri="{FF2B5EF4-FFF2-40B4-BE49-F238E27FC236}">
                  <a16:creationId xmlns:a16="http://schemas.microsoft.com/office/drawing/2014/main" id="{6EEEFABA-7249-46D3-99CE-FEEB245FB852}"/>
                </a:ext>
              </a:extLst>
            </p:cNvPr>
            <p:cNvSpPr txBox="1"/>
            <p:nvPr/>
          </p:nvSpPr>
          <p:spPr>
            <a:xfrm>
              <a:off x="3324215" y="2345425"/>
              <a:ext cx="6686449" cy="3355149"/>
            </a:xfrm>
            <a:prstGeom prst="rect">
              <a:avLst/>
            </a:prstGeom>
            <a:noFill/>
          </p:spPr>
          <p:txBody>
            <a:bodyPr wrap="square" rtlCol="0">
              <a:spAutoFit/>
            </a:bodyPr>
            <a:lstStyle/>
            <a:p>
              <a:pPr marL="0" marR="0" algn="just">
                <a:lnSpc>
                  <a:spcPct val="120000"/>
                </a:lnSpc>
                <a:spcBef>
                  <a:spcPts val="0"/>
                </a:spcBef>
                <a:spcAft>
                  <a:spcPts val="0"/>
                </a:spcAft>
              </a:pPr>
              <a:r>
                <a:rPr lang="nl-NL" sz="3600" b="1" dirty="0">
                  <a:effectLst/>
                  <a:latin typeface="Cambria" panose="02040503050406030204" pitchFamily="18" charset="0"/>
                  <a:ea typeface="Cambria" panose="02040503050406030204" pitchFamily="18" charset="0"/>
                </a:rPr>
                <a:t>Mỗi bạn đóng 1 vai nói về chức năng của từng bộ phận của cơ quan thần kinh, bạn khác trả lời bộ phận đó là gì ở trong nhóm.</a:t>
              </a:r>
              <a:endParaRPr lang="en-US" sz="3600" b="1" dirty="0">
                <a:effectLst/>
                <a:latin typeface="Cambria" panose="02040503050406030204" pitchFamily="18" charset="0"/>
                <a:ea typeface="Cambria" panose="02040503050406030204" pitchFamily="18" charset="0"/>
              </a:endParaRPr>
            </a:p>
          </p:txBody>
        </p:sp>
        <p:pic>
          <p:nvPicPr>
            <p:cNvPr id="1028" name="Picture 4">
              <a:extLst>
                <a:ext uri="{FF2B5EF4-FFF2-40B4-BE49-F238E27FC236}">
                  <a16:creationId xmlns:a16="http://schemas.microsoft.com/office/drawing/2014/main" id="{DA025BF5-4F18-492F-86AE-B35BEC63A1D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38679" y="2500009"/>
              <a:ext cx="398718" cy="3987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17614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2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2000">
                                          <p:cBhvr additive="base">
                                            <p:cTn id="7" dur="1000" fill="hold"/>
                                            <p:tgtEl>
                                              <p:spTgt spid="6"/>
                                            </p:tgtEl>
                                            <p:attrNameLst>
                                              <p:attrName>ppt_x</p:attrName>
                                            </p:attrNameLst>
                                          </p:cBhvr>
                                          <p:tavLst>
                                            <p:tav tm="0">
                                              <p:val>
                                                <p:strVal val="1+#ppt_w/2"/>
                                              </p:val>
                                            </p:tav>
                                            <p:tav tm="100000">
                                              <p:val>
                                                <p:strVal val="#ppt_x"/>
                                              </p:val>
                                            </p:tav>
                                          </p:tavLst>
                                        </p:anim>
                                        <p:anim calcmode="lin" valueType="num" p14:bounceEnd="52000">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6" presetClass="emph" presetSubtype="0" fill="hold" grpId="1" nodeType="afterEffect">
                                      <p:stCondLst>
                                        <p:cond delay="0"/>
                                      </p:stCondLst>
                                      <p:childTnLst>
                                        <p:animEffect transition="out" filter="fade">
                                          <p:cBhvr>
                                            <p:cTn id="17" dur="500" tmFilter="0, 0; .2, .5; .8, .5; 1, 0"/>
                                            <p:tgtEl>
                                              <p:spTgt spid="3"/>
                                            </p:tgtEl>
                                          </p:cBhvr>
                                        </p:animEffect>
                                        <p:animScale>
                                          <p:cBhvr>
                                            <p:cTn id="18" dur="250" autoRev="1" fill="hold"/>
                                            <p:tgtEl>
                                              <p:spTgt spid="3"/>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6" presetClass="emph" presetSubtype="0" fill="hold" grpId="1" nodeType="afterEffect">
                                      <p:stCondLst>
                                        <p:cond delay="0"/>
                                      </p:stCondLst>
                                      <p:childTnLst>
                                        <p:animEffect transition="out" filter="fade">
                                          <p:cBhvr>
                                            <p:cTn id="17" dur="500" tmFilter="0, 0; .2, .5; .8, .5; 1, 0"/>
                                            <p:tgtEl>
                                              <p:spTgt spid="3"/>
                                            </p:tgtEl>
                                          </p:cBhvr>
                                        </p:animEffect>
                                        <p:animScale>
                                          <p:cBhvr>
                                            <p:cTn id="18" dur="250" autoRev="1" fill="hold"/>
                                            <p:tgtEl>
                                              <p:spTgt spid="3"/>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ED06C4-D5F8-40A6-9157-556BF90D609F}"/>
              </a:ext>
            </a:extLst>
          </p:cNvPr>
          <p:cNvPicPr>
            <a:picLocks noChangeAspect="1"/>
          </p:cNvPicPr>
          <p:nvPr/>
        </p:nvPicPr>
        <p:blipFill>
          <a:blip r:embed="rId2"/>
          <a:stretch>
            <a:fillRect/>
          </a:stretch>
        </p:blipFill>
        <p:spPr>
          <a:xfrm>
            <a:off x="1647825" y="133350"/>
            <a:ext cx="8705850" cy="6522010"/>
          </a:xfrm>
          <a:prstGeom prst="rect">
            <a:avLst/>
          </a:prstGeom>
        </p:spPr>
      </p:pic>
    </p:spTree>
    <p:extLst>
      <p:ext uri="{BB962C8B-B14F-4D97-AF65-F5344CB8AC3E}">
        <p14:creationId xmlns:p14="http://schemas.microsoft.com/office/powerpoint/2010/main" val="89439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05534"/>
          </a:xfrm>
        </p:spPr>
      </p:pic>
      <p:pic>
        <p:nvPicPr>
          <p:cNvPr id="4" name="Picture 3">
            <a:extLst>
              <a:ext uri="{FF2B5EF4-FFF2-40B4-BE49-F238E27FC236}">
                <a16:creationId xmlns:a16="http://schemas.microsoft.com/office/drawing/2014/main" id="{07E2D234-2D39-4147-A607-7B9B4618AB0D}"/>
              </a:ext>
            </a:extLst>
          </p:cNvPr>
          <p:cNvPicPr>
            <a:picLocks noChangeAspect="1"/>
          </p:cNvPicPr>
          <p:nvPr/>
        </p:nvPicPr>
        <p:blipFill>
          <a:blip r:embed="rId3"/>
          <a:stretch>
            <a:fillRect/>
          </a:stretch>
        </p:blipFill>
        <p:spPr>
          <a:xfrm>
            <a:off x="523875" y="547687"/>
            <a:ext cx="11420400" cy="5548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2995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81520"/>
          </a:xfrm>
        </p:spPr>
      </p:pic>
      <p:grpSp>
        <p:nvGrpSpPr>
          <p:cNvPr id="8" name="Group 7">
            <a:extLst>
              <a:ext uri="{FF2B5EF4-FFF2-40B4-BE49-F238E27FC236}">
                <a16:creationId xmlns:a16="http://schemas.microsoft.com/office/drawing/2014/main" id="{1F6056FB-7E77-4B56-8049-B067060C2F58}"/>
              </a:ext>
            </a:extLst>
          </p:cNvPr>
          <p:cNvGrpSpPr/>
          <p:nvPr/>
        </p:nvGrpSpPr>
        <p:grpSpPr>
          <a:xfrm>
            <a:off x="1477350" y="893312"/>
            <a:ext cx="9129114" cy="5689659"/>
            <a:chOff x="1531443" y="152400"/>
            <a:chExt cx="9129114" cy="6773572"/>
          </a:xfrm>
        </p:grpSpPr>
        <p:pic>
          <p:nvPicPr>
            <p:cNvPr id="7" name="Picture 6">
              <a:extLst>
                <a:ext uri="{FF2B5EF4-FFF2-40B4-BE49-F238E27FC236}">
                  <a16:creationId xmlns:a16="http://schemas.microsoft.com/office/drawing/2014/main" id="{5EBCDFF1-9CE5-4271-BF09-BF1C0E7DFB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1443" y="152400"/>
              <a:ext cx="9129114" cy="6773572"/>
            </a:xfrm>
            <a:prstGeom prst="rect">
              <a:avLst/>
            </a:prstGeom>
          </p:spPr>
        </p:pic>
        <p:sp>
          <p:nvSpPr>
            <p:cNvPr id="6" name="TextBox 5">
              <a:extLst>
                <a:ext uri="{FF2B5EF4-FFF2-40B4-BE49-F238E27FC236}">
                  <a16:creationId xmlns:a16="http://schemas.microsoft.com/office/drawing/2014/main" id="{A36ECDB2-5812-428A-AA3D-49B9B97CB1BE}"/>
                </a:ext>
              </a:extLst>
            </p:cNvPr>
            <p:cNvSpPr txBox="1"/>
            <p:nvPr/>
          </p:nvSpPr>
          <p:spPr>
            <a:xfrm>
              <a:off x="3127246" y="2261913"/>
              <a:ext cx="6045693" cy="23083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Suy</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nghĩ</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tìm</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hiểu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về</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lang="en-US" sz="4000" dirty="0">
                  <a:solidFill>
                    <a:prstClr val="black"/>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Cần</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để</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chăm</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sóc</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và</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bảo</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vệ</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cơ</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quan</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thần</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kinh</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endParaRPr kumimoji="0" lang="vi-VN" sz="40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B19979CB-1DE8-4827-A11A-83AFEA1BA7F7}"/>
              </a:ext>
            </a:extLst>
          </p:cNvPr>
          <p:cNvPicPr>
            <a:picLocks noChangeAspect="1"/>
          </p:cNvPicPr>
          <p:nvPr/>
        </p:nvPicPr>
        <p:blipFill>
          <a:blip r:embed="rId5"/>
          <a:stretch>
            <a:fillRect/>
          </a:stretch>
        </p:blipFill>
        <p:spPr>
          <a:xfrm>
            <a:off x="8471031" y="3910523"/>
            <a:ext cx="2960577" cy="2947477"/>
          </a:xfrm>
          <a:prstGeom prst="rect">
            <a:avLst/>
          </a:prstGeom>
        </p:spPr>
      </p:pic>
      <p:pic>
        <p:nvPicPr>
          <p:cNvPr id="10" name="Picture 9">
            <a:extLst>
              <a:ext uri="{FF2B5EF4-FFF2-40B4-BE49-F238E27FC236}">
                <a16:creationId xmlns:a16="http://schemas.microsoft.com/office/drawing/2014/main" id="{0395CDEA-70B6-447C-A226-88EAFA99A6D9}"/>
              </a:ext>
            </a:extLst>
          </p:cNvPr>
          <p:cNvPicPr>
            <a:picLocks noChangeAspect="1"/>
          </p:cNvPicPr>
          <p:nvPr/>
        </p:nvPicPr>
        <p:blipFill>
          <a:blip r:embed="rId6"/>
          <a:stretch>
            <a:fillRect/>
          </a:stretch>
        </p:blipFill>
        <p:spPr>
          <a:xfrm>
            <a:off x="8809458" y="31999"/>
            <a:ext cx="1797006" cy="1722627"/>
          </a:xfrm>
          <a:prstGeom prst="rect">
            <a:avLst/>
          </a:prstGeom>
        </p:spPr>
      </p:pic>
      <p:grpSp>
        <p:nvGrpSpPr>
          <p:cNvPr id="16" name="Group 15">
            <a:extLst>
              <a:ext uri="{FF2B5EF4-FFF2-40B4-BE49-F238E27FC236}">
                <a16:creationId xmlns:a16="http://schemas.microsoft.com/office/drawing/2014/main" id="{2205BF7B-6216-4F63-97DB-CA7D9C6FBEE0}"/>
              </a:ext>
            </a:extLst>
          </p:cNvPr>
          <p:cNvGrpSpPr/>
          <p:nvPr/>
        </p:nvGrpSpPr>
        <p:grpSpPr>
          <a:xfrm>
            <a:off x="-25643" y="363710"/>
            <a:ext cx="3098796" cy="929640"/>
            <a:chOff x="-25643" y="363710"/>
            <a:chExt cx="3098796" cy="929640"/>
          </a:xfrm>
        </p:grpSpPr>
        <p:pic>
          <p:nvPicPr>
            <p:cNvPr id="14" name="Graphic 13">
              <a:extLst>
                <a:ext uri="{FF2B5EF4-FFF2-40B4-BE49-F238E27FC236}">
                  <a16:creationId xmlns:a16="http://schemas.microsoft.com/office/drawing/2014/main" id="{5CD51C80-82CD-4C8E-93D7-D2ABE94E7C7A}"/>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3077"/>
            <a:stretch/>
          </p:blipFill>
          <p:spPr>
            <a:xfrm>
              <a:off x="-25643" y="363710"/>
              <a:ext cx="3098796" cy="929640"/>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EBC50895-AF4B-4F98-ABF6-45D2C05888AF}"/>
                </a:ext>
              </a:extLst>
            </p:cNvPr>
            <p:cNvSpPr txBox="1"/>
            <p:nvPr/>
          </p:nvSpPr>
          <p:spPr>
            <a:xfrm>
              <a:off x="201519" y="474587"/>
              <a:ext cx="23259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1008B"/>
                  </a:solidFill>
                  <a:effectLst/>
                  <a:uLnTx/>
                  <a:uFillTx/>
                  <a:latin typeface="Calibri" panose="020F0502020204030204"/>
                  <a:ea typeface="+mn-ea"/>
                  <a:cs typeface="+mn-cs"/>
                </a:rPr>
                <a:t>Về</a:t>
              </a:r>
              <a:r>
                <a:rPr kumimoji="0" lang="en-US" sz="4000" b="1" i="0" u="none" strike="noStrike" kern="1200" cap="none" spc="0" normalizeH="0" baseline="0" noProof="0" dirty="0">
                  <a:ln>
                    <a:noFill/>
                  </a:ln>
                  <a:solidFill>
                    <a:srgbClr val="F1008B"/>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1008B"/>
                  </a:solidFill>
                  <a:effectLst/>
                  <a:uLnTx/>
                  <a:uFillTx/>
                  <a:latin typeface="Calibri" panose="020F0502020204030204"/>
                  <a:ea typeface="+mn-ea"/>
                  <a:cs typeface="+mn-cs"/>
                </a:rPr>
                <a:t>nhà</a:t>
              </a:r>
              <a:endParaRPr kumimoji="0" lang="vi-VN" sz="4000" b="1" i="0" u="none" strike="noStrike" kern="1200" cap="none" spc="0" normalizeH="0" baseline="0" noProof="0" dirty="0">
                <a:ln>
                  <a:noFill/>
                </a:ln>
                <a:solidFill>
                  <a:srgbClr val="F1008B"/>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91042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993C6C-D8FC-462D-BA4C-48D0DE706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矩形: 圆角 22">
            <a:extLst>
              <a:ext uri="{FF2B5EF4-FFF2-40B4-BE49-F238E27FC236}">
                <a16:creationId xmlns:a16="http://schemas.microsoft.com/office/drawing/2014/main" id="{DC8D5C83-8C91-4469-87EE-65A8A7FABE35}"/>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片 7">
            <a:extLst>
              <a:ext uri="{FF2B5EF4-FFF2-40B4-BE49-F238E27FC236}">
                <a16:creationId xmlns:a16="http://schemas.microsoft.com/office/drawing/2014/main" id="{AAC5884B-635F-4BC5-92F1-E3322D35A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5037" y="0"/>
            <a:ext cx="2916963" cy="3786852"/>
          </a:xfrm>
          <a:prstGeom prst="rect">
            <a:avLst/>
          </a:prstGeom>
        </p:spPr>
      </p:pic>
      <p:pic>
        <p:nvPicPr>
          <p:cNvPr id="10" name="图片 9">
            <a:extLst>
              <a:ext uri="{FF2B5EF4-FFF2-40B4-BE49-F238E27FC236}">
                <a16:creationId xmlns:a16="http://schemas.microsoft.com/office/drawing/2014/main" id="{868EA810-C8CE-4A9E-944D-5E93001857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251200"/>
            <a:ext cx="4025311" cy="3650541"/>
          </a:xfrm>
          <a:prstGeom prst="rect">
            <a:avLst/>
          </a:prstGeom>
        </p:spPr>
      </p:pic>
      <p:pic>
        <p:nvPicPr>
          <p:cNvPr id="12" name="图片 11">
            <a:extLst>
              <a:ext uri="{FF2B5EF4-FFF2-40B4-BE49-F238E27FC236}">
                <a16:creationId xmlns:a16="http://schemas.microsoft.com/office/drawing/2014/main" id="{6DDAC81B-18C1-4BD7-9E4B-8B58B35376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8476" y="0"/>
            <a:ext cx="1682095" cy="1511842"/>
          </a:xfrm>
          <a:prstGeom prst="rect">
            <a:avLst/>
          </a:prstGeom>
        </p:spPr>
      </p:pic>
      <p:pic>
        <p:nvPicPr>
          <p:cNvPr id="18" name="图片 17">
            <a:extLst>
              <a:ext uri="{FF2B5EF4-FFF2-40B4-BE49-F238E27FC236}">
                <a16:creationId xmlns:a16="http://schemas.microsoft.com/office/drawing/2014/main" id="{BF75BD88-1F1D-417E-8E20-07CFEF250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5999" y="1980167"/>
            <a:ext cx="6096001" cy="4877833"/>
          </a:xfrm>
          <a:prstGeom prst="rect">
            <a:avLst/>
          </a:prstGeom>
        </p:spPr>
      </p:pic>
      <p:sp>
        <p:nvSpPr>
          <p:cNvPr id="9" name="TextBox 8">
            <a:extLst>
              <a:ext uri="{FF2B5EF4-FFF2-40B4-BE49-F238E27FC236}">
                <a16:creationId xmlns:a16="http://schemas.microsoft.com/office/drawing/2014/main" id="{5B280EDD-6AEE-4C5A-AB1B-16294990A748}"/>
              </a:ext>
            </a:extLst>
          </p:cNvPr>
          <p:cNvSpPr txBox="1"/>
          <p:nvPr/>
        </p:nvSpPr>
        <p:spPr>
          <a:xfrm>
            <a:off x="1112977" y="2274837"/>
            <a:ext cx="962054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0">
                  <a:solidFill>
                    <a:sysClr val="windowText" lastClr="000000"/>
                  </a:solidFill>
                </a:ln>
                <a:solidFill>
                  <a:srgbClr val="FF0000"/>
                </a:solidFill>
                <a:effectLst>
                  <a:outerShdw blurRad="38100" dist="25400" dir="5400000" algn="ctr" rotWithShape="0">
                    <a:srgbClr val="6E747A">
                      <a:alpha val="44000"/>
                    </a:srgbClr>
                  </a:outerShdw>
                </a:effectLst>
                <a:uLnTx/>
                <a:uFillTx/>
                <a:latin typeface="iCiel Cadena" panose="02000503000000020004" pitchFamily="2" charset="0"/>
                <a:ea typeface="+mn-ea"/>
                <a:cs typeface="+mn-cs"/>
              </a:rPr>
              <a:t>TẠM BIỆT VÀ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0">
                  <a:solidFill>
                    <a:sysClr val="windowText" lastClr="000000"/>
                  </a:solidFill>
                </a:ln>
                <a:solidFill>
                  <a:srgbClr val="FF0000"/>
                </a:solidFill>
                <a:effectLst>
                  <a:outerShdw blurRad="38100" dist="25400" dir="5400000" algn="ctr" rotWithShape="0">
                    <a:srgbClr val="6E747A">
                      <a:alpha val="44000"/>
                    </a:srgbClr>
                  </a:outerShdw>
                </a:effectLst>
                <a:uLnTx/>
                <a:uFillTx/>
                <a:latin typeface="iCiel Cadena" panose="02000503000000020004" pitchFamily="2" charset="0"/>
                <a:ea typeface="+mn-ea"/>
                <a:cs typeface="+mn-cs"/>
              </a:rPr>
              <a:t> HẸN GẶP LẠI</a:t>
            </a:r>
            <a:endParaRPr kumimoji="0" lang="en-US" sz="7200" b="1" i="0" u="none" strike="noStrike" kern="1200" cap="none" spc="0" normalizeH="0" baseline="0" noProof="0" dirty="0">
              <a:ln w="0">
                <a:solidFill>
                  <a:sysClr val="windowText" lastClr="000000"/>
                </a:solidFill>
              </a:ln>
              <a:solidFill>
                <a:srgbClr val="FF0000"/>
              </a:solidFill>
              <a:effectLst>
                <a:outerShdw blurRad="38100" dist="25400" dir="5400000" algn="ctr" rotWithShape="0">
                  <a:srgbClr val="6E747A">
                    <a:alpha val="44000"/>
                  </a:srgbClr>
                </a:outerShdw>
              </a:effectLst>
              <a:uLnTx/>
              <a:uFillTx/>
              <a:latin typeface="iCiel Cadena" panose="02000503000000020004" pitchFamily="2" charset="0"/>
              <a:ea typeface="+mn-ea"/>
              <a:cs typeface="+mn-cs"/>
            </a:endParaRPr>
          </a:p>
        </p:txBody>
      </p:sp>
    </p:spTree>
    <p:extLst>
      <p:ext uri="{BB962C8B-B14F-4D97-AF65-F5344CB8AC3E}">
        <p14:creationId xmlns:p14="http://schemas.microsoft.com/office/powerpoint/2010/main" val="1946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CF3F3C51-D035-4092-B1BD-9E2A37BAF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id="{E4BBC8C3-E88C-461E-B9E5-4F68BBFF7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grpSp>
        <p:nvGrpSpPr>
          <p:cNvPr id="26" name="Group 25">
            <a:extLst>
              <a:ext uri="{FF2B5EF4-FFF2-40B4-BE49-F238E27FC236}">
                <a16:creationId xmlns:a16="http://schemas.microsoft.com/office/drawing/2014/main" id="{159E1592-7159-4D4C-936E-C73C153E3A29}"/>
              </a:ext>
            </a:extLst>
          </p:cNvPr>
          <p:cNvGrpSpPr/>
          <p:nvPr/>
        </p:nvGrpSpPr>
        <p:grpSpPr>
          <a:xfrm>
            <a:off x="1021784" y="1491267"/>
            <a:ext cx="10458055" cy="3128358"/>
            <a:chOff x="1021784" y="1491267"/>
            <a:chExt cx="10458055" cy="2395716"/>
          </a:xfrm>
        </p:grpSpPr>
        <p:grpSp>
          <p:nvGrpSpPr>
            <p:cNvPr id="27" name="Group 26">
              <a:extLst>
                <a:ext uri="{FF2B5EF4-FFF2-40B4-BE49-F238E27FC236}">
                  <a16:creationId xmlns:a16="http://schemas.microsoft.com/office/drawing/2014/main" id="{CC43CFCD-6DD7-4098-AA71-B2935809E541}"/>
                </a:ext>
              </a:extLst>
            </p:cNvPr>
            <p:cNvGrpSpPr/>
            <p:nvPr/>
          </p:nvGrpSpPr>
          <p:grpSpPr>
            <a:xfrm>
              <a:off x="1021784" y="2020326"/>
              <a:ext cx="10458055" cy="1866657"/>
              <a:chOff x="1021784" y="2033479"/>
              <a:chExt cx="10458055" cy="1866657"/>
            </a:xfrm>
          </p:grpSpPr>
          <p:sp>
            <p:nvSpPr>
              <p:cNvPr id="32" name="Google Shape;125;p2">
                <a:extLst>
                  <a:ext uri="{FF2B5EF4-FFF2-40B4-BE49-F238E27FC236}">
                    <a16:creationId xmlns:a16="http://schemas.microsoft.com/office/drawing/2014/main" id="{B6E75A93-E06D-4E52-8D0E-E48F0246C242}"/>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33" name="Google Shape;128;p2">
                <a:extLst>
                  <a:ext uri="{FF2B5EF4-FFF2-40B4-BE49-F238E27FC236}">
                    <a16:creationId xmlns:a16="http://schemas.microsoft.com/office/drawing/2014/main" id="{AEDD11E5-6CD2-494D-9899-D7E3E416A0B0}"/>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2155CD"/>
                </a:solidFill>
                <a:prstDash val="lgDashDot"/>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34" name="TextBox 33">
                <a:extLst>
                  <a:ext uri="{FF2B5EF4-FFF2-40B4-BE49-F238E27FC236}">
                    <a16:creationId xmlns:a16="http://schemas.microsoft.com/office/drawing/2014/main" id="{4E05380E-C7DF-4B22-925A-6E1F1CBF7661}"/>
                  </a:ext>
                </a:extLst>
              </p:cNvPr>
              <p:cNvSpPr txBox="1"/>
              <p:nvPr/>
            </p:nvSpPr>
            <p:spPr>
              <a:xfrm>
                <a:off x="1605151" y="2257221"/>
                <a:ext cx="9430797" cy="1397046"/>
              </a:xfrm>
              <a:prstGeom prst="rect">
                <a:avLst/>
              </a:prstGeom>
              <a:noFill/>
            </p:spPr>
            <p:txBody>
              <a:bodyPr wrap="square" rtlCol="0">
                <a:spAutoFit/>
              </a:bodyPr>
              <a:lstStyle/>
              <a:p>
                <a:pPr marL="0" marR="0" indent="228600" algn="just">
                  <a:lnSpc>
                    <a:spcPct val="120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Nhận biết và trình bày được chức năng các bộ phận của các cơ quan thần kinh ở mức độ đơn giản qua hoạt động sống hàng ngày của bản thân (phát hiện phản ứng của cơ thể khi rụt tay lại khi sờ tay vào vật nóng, thya đổi cảm xúc, ...)</a:t>
                </a:r>
                <a:endParaRPr lang="en-US" sz="2400" b="1" dirty="0">
                  <a:solidFill>
                    <a:srgbClr val="002060"/>
                  </a:solidFill>
                  <a:effectLst/>
                  <a:latin typeface="Cambria" panose="02040503050406030204" pitchFamily="18" charset="0"/>
                  <a:ea typeface="Cambria" panose="02040503050406030204" pitchFamily="18" charset="0"/>
                </a:endParaRPr>
              </a:p>
            </p:txBody>
          </p:sp>
        </p:grpSp>
        <p:pic>
          <p:nvPicPr>
            <p:cNvPr id="28" name="Picture 2">
              <a:extLst>
                <a:ext uri="{FF2B5EF4-FFF2-40B4-BE49-F238E27FC236}">
                  <a16:creationId xmlns:a16="http://schemas.microsoft.com/office/drawing/2014/main" id="{58C0B0F4-D862-4DC3-B538-48126913062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631930" y="1491267"/>
              <a:ext cx="792480" cy="792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C51F8359-4A70-477E-891D-9FFE31A054F0}"/>
              </a:ext>
            </a:extLst>
          </p:cNvPr>
          <p:cNvGrpSpPr/>
          <p:nvPr/>
        </p:nvGrpSpPr>
        <p:grpSpPr>
          <a:xfrm>
            <a:off x="866972" y="4743450"/>
            <a:ext cx="11325028" cy="1697020"/>
            <a:chOff x="866972" y="4161681"/>
            <a:chExt cx="11325028" cy="2278789"/>
          </a:xfrm>
        </p:grpSpPr>
        <p:grpSp>
          <p:nvGrpSpPr>
            <p:cNvPr id="36" name="Group 35">
              <a:extLst>
                <a:ext uri="{FF2B5EF4-FFF2-40B4-BE49-F238E27FC236}">
                  <a16:creationId xmlns:a16="http://schemas.microsoft.com/office/drawing/2014/main" id="{DE876BD7-FBD9-4AE3-9C7D-8DEA80CE70B6}"/>
                </a:ext>
              </a:extLst>
            </p:cNvPr>
            <p:cNvGrpSpPr/>
            <p:nvPr/>
          </p:nvGrpSpPr>
          <p:grpSpPr>
            <a:xfrm>
              <a:off x="866972" y="4573813"/>
              <a:ext cx="11325028" cy="1866657"/>
              <a:chOff x="1021784" y="2033479"/>
              <a:chExt cx="11325028" cy="1866657"/>
            </a:xfrm>
          </p:grpSpPr>
          <p:sp>
            <p:nvSpPr>
              <p:cNvPr id="38" name="Google Shape;125;p2">
                <a:extLst>
                  <a:ext uri="{FF2B5EF4-FFF2-40B4-BE49-F238E27FC236}">
                    <a16:creationId xmlns:a16="http://schemas.microsoft.com/office/drawing/2014/main" id="{BA2E1EE8-FF03-4D49-BA2B-4A6C7A9A3F51}"/>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89A">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41" name="Google Shape;128;p2">
                <a:extLst>
                  <a:ext uri="{FF2B5EF4-FFF2-40B4-BE49-F238E27FC236}">
                    <a16:creationId xmlns:a16="http://schemas.microsoft.com/office/drawing/2014/main" id="{9520CD44-CD28-4D80-8D6E-A572445CE97B}"/>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00B050"/>
                </a:solidFill>
                <a:prstDash val="lgDashDot"/>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42" name="TextBox 41">
                <a:extLst>
                  <a:ext uri="{FF2B5EF4-FFF2-40B4-BE49-F238E27FC236}">
                    <a16:creationId xmlns:a16="http://schemas.microsoft.com/office/drawing/2014/main" id="{7DEE2049-5A90-4F3C-AADD-F209D0A9D91E}"/>
                  </a:ext>
                </a:extLst>
              </p:cNvPr>
              <p:cNvSpPr txBox="1"/>
              <p:nvPr/>
            </p:nvSpPr>
            <p:spPr>
              <a:xfrm>
                <a:off x="2916015" y="2577375"/>
                <a:ext cx="9430797" cy="9505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4000" b="1" dirty="0">
                    <a:solidFill>
                      <a:srgbClr val="002060"/>
                    </a:solidFill>
                    <a:effectLst/>
                    <a:latin typeface="Cambria" panose="02040503050406030204" pitchFamily="18" charset="0"/>
                    <a:ea typeface="Cambria" panose="02040503050406030204" pitchFamily="18" charset="0"/>
                  </a:rPr>
                  <a:t>Nêu được chức năng của não</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37" name="Picture 2">
              <a:extLst>
                <a:ext uri="{FF2B5EF4-FFF2-40B4-BE49-F238E27FC236}">
                  <a16:creationId xmlns:a16="http://schemas.microsoft.com/office/drawing/2014/main" id="{79B0166D-A04A-4F7A-B4B3-F476BBAA34C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631930" y="4161681"/>
              <a:ext cx="792480" cy="792480"/>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4">
            <a:extLst>
              <a:ext uri="{FF2B5EF4-FFF2-40B4-BE49-F238E27FC236}">
                <a16:creationId xmlns:a16="http://schemas.microsoft.com/office/drawing/2014/main" id="{BE58EA33-DA71-49F4-80B2-2404959050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09014">
            <a:off x="508048" y="191261"/>
            <a:ext cx="1477812" cy="147781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extLst>
              <a:ext uri="{FF2B5EF4-FFF2-40B4-BE49-F238E27FC236}">
                <a16:creationId xmlns:a16="http://schemas.microsoft.com/office/drawing/2014/main" id="{5CFA0E21-28AC-415A-AA0B-05A12E83AC1C}"/>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rot="20889858">
            <a:off x="10268122" y="323931"/>
            <a:ext cx="1109709" cy="110970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945BCA3D-97AF-4098-BC5D-D9B47A7E416B}"/>
              </a:ext>
            </a:extLst>
          </p:cNvPr>
          <p:cNvPicPr>
            <a:picLocks noChangeAspect="1"/>
          </p:cNvPicPr>
          <p:nvPr/>
        </p:nvPicPr>
        <p:blipFill>
          <a:blip r:embed="rId8"/>
          <a:stretch>
            <a:fillRect/>
          </a:stretch>
        </p:blipFill>
        <p:spPr>
          <a:xfrm>
            <a:off x="2553130" y="494867"/>
            <a:ext cx="7657240" cy="1201016"/>
          </a:xfrm>
          <a:prstGeom prst="rect">
            <a:avLst/>
          </a:prstGeom>
        </p:spPr>
      </p:pic>
    </p:spTree>
    <p:extLst>
      <p:ext uri="{BB962C8B-B14F-4D97-AF65-F5344CB8AC3E}">
        <p14:creationId xmlns:p14="http://schemas.microsoft.com/office/powerpoint/2010/main" val="50155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3"/>
                                        </p:tgtEl>
                                        <p:attrNameLst>
                                          <p:attrName>r</p:attrName>
                                        </p:attrNameLst>
                                      </p:cBhvr>
                                    </p:animRot>
                                    <p:animRot by="-240000">
                                      <p:cBhvr>
                                        <p:cTn id="7" dur="200" fill="hold">
                                          <p:stCondLst>
                                            <p:cond delay="200"/>
                                          </p:stCondLst>
                                        </p:cTn>
                                        <p:tgtEl>
                                          <p:spTgt spid="43"/>
                                        </p:tgtEl>
                                        <p:attrNameLst>
                                          <p:attrName>r</p:attrName>
                                        </p:attrNameLst>
                                      </p:cBhvr>
                                    </p:animRot>
                                    <p:animRot by="240000">
                                      <p:cBhvr>
                                        <p:cTn id="8" dur="200" fill="hold">
                                          <p:stCondLst>
                                            <p:cond delay="400"/>
                                          </p:stCondLst>
                                        </p:cTn>
                                        <p:tgtEl>
                                          <p:spTgt spid="43"/>
                                        </p:tgtEl>
                                        <p:attrNameLst>
                                          <p:attrName>r</p:attrName>
                                        </p:attrNameLst>
                                      </p:cBhvr>
                                    </p:animRot>
                                    <p:animRot by="-240000">
                                      <p:cBhvr>
                                        <p:cTn id="9" dur="200" fill="hold">
                                          <p:stCondLst>
                                            <p:cond delay="600"/>
                                          </p:stCondLst>
                                        </p:cTn>
                                        <p:tgtEl>
                                          <p:spTgt spid="43"/>
                                        </p:tgtEl>
                                        <p:attrNameLst>
                                          <p:attrName>r</p:attrName>
                                        </p:attrNameLst>
                                      </p:cBhvr>
                                    </p:animRot>
                                    <p:animRot by="120000">
                                      <p:cBhvr>
                                        <p:cTn id="10" dur="200" fill="hold">
                                          <p:stCondLst>
                                            <p:cond delay="800"/>
                                          </p:stCondLst>
                                        </p:cTn>
                                        <p:tgtEl>
                                          <p:spTgt spid="4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4"/>
                                        </p:tgtEl>
                                        <p:attrNameLst>
                                          <p:attrName>r</p:attrName>
                                        </p:attrNameLst>
                                      </p:cBhvr>
                                    </p:animRot>
                                    <p:animRot by="-240000">
                                      <p:cBhvr>
                                        <p:cTn id="13" dur="200" fill="hold">
                                          <p:stCondLst>
                                            <p:cond delay="200"/>
                                          </p:stCondLst>
                                        </p:cTn>
                                        <p:tgtEl>
                                          <p:spTgt spid="44"/>
                                        </p:tgtEl>
                                        <p:attrNameLst>
                                          <p:attrName>r</p:attrName>
                                        </p:attrNameLst>
                                      </p:cBhvr>
                                    </p:animRot>
                                    <p:animRot by="240000">
                                      <p:cBhvr>
                                        <p:cTn id="14" dur="200" fill="hold">
                                          <p:stCondLst>
                                            <p:cond delay="400"/>
                                          </p:stCondLst>
                                        </p:cTn>
                                        <p:tgtEl>
                                          <p:spTgt spid="44"/>
                                        </p:tgtEl>
                                        <p:attrNameLst>
                                          <p:attrName>r</p:attrName>
                                        </p:attrNameLst>
                                      </p:cBhvr>
                                    </p:animRot>
                                    <p:animRot by="-240000">
                                      <p:cBhvr>
                                        <p:cTn id="15" dur="200" fill="hold">
                                          <p:stCondLst>
                                            <p:cond delay="600"/>
                                          </p:stCondLst>
                                        </p:cTn>
                                        <p:tgtEl>
                                          <p:spTgt spid="44"/>
                                        </p:tgtEl>
                                        <p:attrNameLst>
                                          <p:attrName>r</p:attrName>
                                        </p:attrNameLst>
                                      </p:cBhvr>
                                    </p:animRot>
                                    <p:animRot by="120000">
                                      <p:cBhvr>
                                        <p:cTn id="16" dur="200" fill="hold">
                                          <p:stCondLst>
                                            <p:cond delay="800"/>
                                          </p:stCondLst>
                                        </p:cTn>
                                        <p:tgtEl>
                                          <p:spTgt spid="4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900" decel="100000" fill="hold"/>
                                        <p:tgtEl>
                                          <p:spTgt spid="2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900" decel="100000" fill="hold"/>
                                        <p:tgtEl>
                                          <p:spTgt spid="3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3"/>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1588" y="-56817"/>
            <a:ext cx="12179303" cy="5795405"/>
          </a:xfrm>
          <a:prstGeom prst="rect">
            <a:avLst/>
          </a:prstGeom>
        </p:spPr>
      </p:pic>
      <p:sp>
        <p:nvSpPr>
          <p:cNvPr id="27" name="Rounded Rectangle 3">
            <a:extLst>
              <a:ext uri="{FF2B5EF4-FFF2-40B4-BE49-F238E27FC236}">
                <a16:creationId xmlns:a16="http://schemas.microsoft.com/office/drawing/2014/main" id="{D9EBC2F1-1253-4E50-80AB-5AF0C813EB1F}"/>
              </a:ext>
            </a:extLst>
          </p:cNvPr>
          <p:cNvSpPr/>
          <p:nvPr/>
        </p:nvSpPr>
        <p:spPr>
          <a:xfrm>
            <a:off x="1404042" y="1642252"/>
            <a:ext cx="9380578" cy="9866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b="1" dirty="0" err="1">
                <a:solidFill>
                  <a:prstClr val="black"/>
                </a:solidFill>
                <a:latin typeface="Cambria" panose="02040503050406030204" pitchFamily="18" charset="0"/>
                <a:ea typeface="Cambria" panose="02040503050406030204" pitchFamily="18" charset="0"/>
              </a:rPr>
              <a:t>Em</a:t>
            </a:r>
            <a:r>
              <a:rPr lang="en-US" sz="4266" b="1" dirty="0">
                <a:solidFill>
                  <a:prstClr val="black"/>
                </a:solidFill>
                <a:latin typeface="Cambria" panose="02040503050406030204" pitchFamily="18" charset="0"/>
                <a:ea typeface="Cambria" panose="02040503050406030204" pitchFamily="18" charset="0"/>
              </a:rPr>
              <a:t> </a:t>
            </a:r>
            <a:r>
              <a:rPr lang="en-US" sz="4266" b="1" dirty="0" err="1">
                <a:solidFill>
                  <a:prstClr val="black"/>
                </a:solidFill>
                <a:latin typeface="Cambria" panose="02040503050406030204" pitchFamily="18" charset="0"/>
                <a:ea typeface="Cambria" panose="02040503050406030204" pitchFamily="18" charset="0"/>
              </a:rPr>
              <a:t>hãy</a:t>
            </a:r>
            <a:r>
              <a:rPr lang="en-US" sz="4266" b="1" dirty="0">
                <a:solidFill>
                  <a:prstClr val="black"/>
                </a:solidFill>
                <a:latin typeface="Cambria" panose="02040503050406030204" pitchFamily="18" charset="0"/>
                <a:ea typeface="Cambria" panose="02040503050406030204" pitchFamily="18" charset="0"/>
              </a:rPr>
              <a:t> </a:t>
            </a:r>
            <a:r>
              <a:rPr lang="en-US" sz="4266" b="1" dirty="0" err="1">
                <a:solidFill>
                  <a:prstClr val="black"/>
                </a:solidFill>
                <a:latin typeface="Cambria" panose="02040503050406030204" pitchFamily="18" charset="0"/>
                <a:ea typeface="Cambria" panose="02040503050406030204" pitchFamily="18" charset="0"/>
              </a:rPr>
              <a:t>nêu</a:t>
            </a:r>
            <a:r>
              <a:rPr lang="en-US" sz="4266" b="1" dirty="0">
                <a:solidFill>
                  <a:prstClr val="black"/>
                </a:solidFill>
                <a:latin typeface="Cambria" panose="02040503050406030204" pitchFamily="18" charset="0"/>
                <a:ea typeface="Cambria" panose="02040503050406030204" pitchFamily="18" charset="0"/>
              </a:rPr>
              <a:t> </a:t>
            </a:r>
            <a:r>
              <a:rPr lang="en-US" sz="4266" b="1" dirty="0" err="1">
                <a:solidFill>
                  <a:prstClr val="black"/>
                </a:solidFill>
                <a:latin typeface="Cambria" panose="02040503050406030204" pitchFamily="18" charset="0"/>
                <a:ea typeface="Cambria" panose="02040503050406030204" pitchFamily="18" charset="0"/>
              </a:rPr>
              <a:t>chức</a:t>
            </a:r>
            <a:r>
              <a:rPr lang="en-US" sz="4266" b="1" dirty="0">
                <a:solidFill>
                  <a:prstClr val="black"/>
                </a:solidFill>
                <a:latin typeface="Cambria" panose="02040503050406030204" pitchFamily="18" charset="0"/>
                <a:ea typeface="Cambria" panose="02040503050406030204" pitchFamily="18" charset="0"/>
              </a:rPr>
              <a:t> </a:t>
            </a:r>
            <a:r>
              <a:rPr lang="en-US" sz="4266" b="1" dirty="0" err="1">
                <a:solidFill>
                  <a:prstClr val="black"/>
                </a:solidFill>
                <a:latin typeface="Cambria" panose="02040503050406030204" pitchFamily="18" charset="0"/>
                <a:ea typeface="Cambria" panose="02040503050406030204" pitchFamily="18" charset="0"/>
              </a:rPr>
              <a:t>năng</a:t>
            </a:r>
            <a:r>
              <a:rPr lang="en-US" sz="4266" b="1" dirty="0">
                <a:solidFill>
                  <a:prstClr val="black"/>
                </a:solidFill>
                <a:latin typeface="Cambria" panose="02040503050406030204" pitchFamily="18" charset="0"/>
                <a:ea typeface="Cambria" panose="02040503050406030204" pitchFamily="18" charset="0"/>
              </a:rPr>
              <a:t> </a:t>
            </a:r>
            <a:r>
              <a:rPr lang="en-US" sz="4266" b="1" dirty="0" err="1">
                <a:solidFill>
                  <a:prstClr val="black"/>
                </a:solidFill>
                <a:latin typeface="Cambria" panose="02040503050406030204" pitchFamily="18" charset="0"/>
                <a:ea typeface="Cambria" panose="02040503050406030204" pitchFamily="18" charset="0"/>
              </a:rPr>
              <a:t>của</a:t>
            </a:r>
            <a:r>
              <a:rPr lang="en-US" sz="4266" b="1" dirty="0">
                <a:solidFill>
                  <a:prstClr val="black"/>
                </a:solidFill>
                <a:latin typeface="Cambria" panose="02040503050406030204" pitchFamily="18" charset="0"/>
                <a:ea typeface="Cambria" panose="02040503050406030204" pitchFamily="18" charset="0"/>
              </a:rPr>
              <a:t> </a:t>
            </a:r>
            <a:r>
              <a:rPr lang="en-US" sz="4266" b="1" dirty="0" err="1">
                <a:solidFill>
                  <a:prstClr val="black"/>
                </a:solidFill>
                <a:latin typeface="Cambria" panose="02040503050406030204" pitchFamily="18" charset="0"/>
                <a:ea typeface="Cambria" panose="02040503050406030204" pitchFamily="18" charset="0"/>
              </a:rPr>
              <a:t>não</a:t>
            </a:r>
            <a:endParaRPr lang="vi-VN" sz="4266" b="1" dirty="0">
              <a:solidFill>
                <a:prstClr val="black"/>
              </a:solidFill>
              <a:latin typeface="Cambria" panose="02040503050406030204" pitchFamily="18" charset="0"/>
              <a:ea typeface="Cambria" panose="02040503050406030204" pitchFamily="18" charset="0"/>
            </a:endParaRPr>
          </a:p>
        </p:txBody>
      </p:sp>
      <p:pic>
        <p:nvPicPr>
          <p:cNvPr id="28" name="Picture 27">
            <a:extLst>
              <a:ext uri="{FF2B5EF4-FFF2-40B4-BE49-F238E27FC236}">
                <a16:creationId xmlns:a16="http://schemas.microsoft.com/office/drawing/2014/main" id="{C8FBFB89-76C2-4D51-8442-C3C6130DC458}"/>
              </a:ext>
            </a:extLst>
          </p:cNvPr>
          <p:cNvPicPr>
            <a:picLocks noChangeAspect="1"/>
          </p:cNvPicPr>
          <p:nvPr/>
        </p:nvPicPr>
        <p:blipFill>
          <a:blip r:embed="rId5"/>
          <a:stretch>
            <a:fillRect/>
          </a:stretch>
        </p:blipFill>
        <p:spPr>
          <a:xfrm>
            <a:off x="6219546" y="4041141"/>
            <a:ext cx="5590013" cy="2742641"/>
          </a:xfrm>
          <a:prstGeom prst="rect">
            <a:avLst/>
          </a:prstGeom>
        </p:spPr>
      </p:pic>
      <p:pic>
        <p:nvPicPr>
          <p:cNvPr id="29" name="Picture 28">
            <a:extLst>
              <a:ext uri="{FF2B5EF4-FFF2-40B4-BE49-F238E27FC236}">
                <a16:creationId xmlns:a16="http://schemas.microsoft.com/office/drawing/2014/main" id="{6D8E1A8B-9003-402D-89B0-453B407A99ED}"/>
              </a:ext>
            </a:extLst>
          </p:cNvPr>
          <p:cNvPicPr>
            <a:picLocks noChangeAspect="1"/>
          </p:cNvPicPr>
          <p:nvPr/>
        </p:nvPicPr>
        <p:blipFill>
          <a:blip r:embed="rId6"/>
          <a:stretch>
            <a:fillRect/>
          </a:stretch>
        </p:blipFill>
        <p:spPr>
          <a:xfrm>
            <a:off x="621821" y="4404147"/>
            <a:ext cx="4716003" cy="2379634"/>
          </a:xfrm>
          <a:prstGeom prst="rect">
            <a:avLst/>
          </a:prstGeom>
        </p:spPr>
      </p:pic>
      <p:sp>
        <p:nvSpPr>
          <p:cNvPr id="30" name="Right Arrow 16">
            <a:hlinkClick r:id="rId7" action="ppaction://hlinksldjump"/>
            <a:extLst>
              <a:ext uri="{FF2B5EF4-FFF2-40B4-BE49-F238E27FC236}">
                <a16:creationId xmlns:a16="http://schemas.microsoft.com/office/drawing/2014/main" id="{6987ECE0-1261-48A8-8CD1-5824607CAB99}"/>
              </a:ext>
            </a:extLst>
          </p:cNvPr>
          <p:cNvSpPr/>
          <p:nvPr/>
        </p:nvSpPr>
        <p:spPr>
          <a:xfrm>
            <a:off x="10790920" y="143156"/>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UTM Avo" panose="02040603050506020204" pitchFamily="18" charset="0"/>
            </a:endParaRPr>
          </a:p>
        </p:txBody>
      </p:sp>
    </p:spTree>
    <p:extLst>
      <p:ext uri="{BB962C8B-B14F-4D97-AF65-F5344CB8AC3E}">
        <p14:creationId xmlns:p14="http://schemas.microsoft.com/office/powerpoint/2010/main" val="335989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CF3F3C51-D035-4092-B1BD-9E2A37BAF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id="{E4BBC8C3-E88C-461E-B9E5-4F68BBFF7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pic>
        <p:nvPicPr>
          <p:cNvPr id="30" name="Picture 29">
            <a:extLst>
              <a:ext uri="{FF2B5EF4-FFF2-40B4-BE49-F238E27FC236}">
                <a16:creationId xmlns:a16="http://schemas.microsoft.com/office/drawing/2014/main" id="{F5E760CD-B704-40B8-A9A5-095BC0332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4424" y="-2"/>
            <a:ext cx="2116319" cy="2404908"/>
          </a:xfrm>
          <a:prstGeom prst="rect">
            <a:avLst/>
          </a:prstGeom>
        </p:spPr>
      </p:pic>
      <p:pic>
        <p:nvPicPr>
          <p:cNvPr id="31"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7AC0501B-0E90-4EC9-A171-1347D27588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004" y="152150"/>
            <a:ext cx="1409374" cy="1286997"/>
          </a:xfrm>
          <a:prstGeom prst="rect">
            <a:avLst/>
          </a:prstGeom>
          <a:noFill/>
          <a:extLst>
            <a:ext uri="{909E8E84-426E-40DD-AFC4-6F175D3DCCD1}">
              <a14:hiddenFill xmlns:a14="http://schemas.microsoft.com/office/drawing/2010/main">
                <a:solidFill>
                  <a:srgbClr val="FFFFFF"/>
                </a:solidFill>
              </a14:hiddenFill>
            </a:ext>
          </a:extLst>
        </p:spPr>
      </p:pic>
      <p:pic>
        <p:nvPicPr>
          <p:cNvPr id="39" name="图片 26">
            <a:extLst>
              <a:ext uri="{FF2B5EF4-FFF2-40B4-BE49-F238E27FC236}">
                <a16:creationId xmlns:a16="http://schemas.microsoft.com/office/drawing/2014/main" id="{25633909-1819-4013-8CCD-27AB98FAF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6138" y="1355769"/>
            <a:ext cx="1911086" cy="1452425"/>
          </a:xfrm>
          <a:prstGeom prst="rect">
            <a:avLst/>
          </a:prstGeom>
        </p:spPr>
      </p:pic>
      <p:pic>
        <p:nvPicPr>
          <p:cNvPr id="10" name="Picture 9">
            <a:extLst>
              <a:ext uri="{FF2B5EF4-FFF2-40B4-BE49-F238E27FC236}">
                <a16:creationId xmlns:a16="http://schemas.microsoft.com/office/drawing/2014/main" id="{32ED5B36-1A1E-4AE2-B6F3-63C6DE2EE6CE}"/>
              </a:ext>
            </a:extLst>
          </p:cNvPr>
          <p:cNvPicPr>
            <a:picLocks noChangeAspect="1"/>
          </p:cNvPicPr>
          <p:nvPr/>
        </p:nvPicPr>
        <p:blipFill>
          <a:blip r:embed="rId8"/>
          <a:stretch>
            <a:fillRect/>
          </a:stretch>
        </p:blipFill>
        <p:spPr>
          <a:xfrm>
            <a:off x="2633145" y="2640954"/>
            <a:ext cx="7535309" cy="3176291"/>
          </a:xfrm>
          <a:prstGeom prst="rect">
            <a:avLst/>
          </a:prstGeom>
        </p:spPr>
      </p:pic>
    </p:spTree>
    <p:extLst>
      <p:ext uri="{BB962C8B-B14F-4D97-AF65-F5344CB8AC3E}">
        <p14:creationId xmlns:p14="http://schemas.microsoft.com/office/powerpoint/2010/main" val="268278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CF3F3C51-D035-4092-B1BD-9E2A37BAF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id="{E4BBC8C3-E88C-461E-B9E5-4F68BBFF7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grpSp>
        <p:nvGrpSpPr>
          <p:cNvPr id="16" name="组合 5">
            <a:extLst>
              <a:ext uri="{FF2B5EF4-FFF2-40B4-BE49-F238E27FC236}">
                <a16:creationId xmlns:a16="http://schemas.microsoft.com/office/drawing/2014/main" id="{D57074A7-EB77-4C08-A78D-369DBEBD328E}"/>
              </a:ext>
            </a:extLst>
          </p:cNvPr>
          <p:cNvGrpSpPr/>
          <p:nvPr/>
        </p:nvGrpSpPr>
        <p:grpSpPr>
          <a:xfrm>
            <a:off x="3495675" y="95251"/>
            <a:ext cx="4876800" cy="1390650"/>
            <a:chOff x="1457541" y="1771650"/>
            <a:chExt cx="3783061" cy="2563700"/>
          </a:xfrm>
        </p:grpSpPr>
        <p:sp>
          <p:nvSpPr>
            <p:cNvPr id="17" name="矩形: 圆角 6">
              <a:extLst>
                <a:ext uri="{FF2B5EF4-FFF2-40B4-BE49-F238E27FC236}">
                  <a16:creationId xmlns:a16="http://schemas.microsoft.com/office/drawing/2014/main" id="{46D50987-5063-4CEA-8496-0FAE624943D8}"/>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sp>
          <p:nvSpPr>
            <p:cNvPr id="18" name="矩形: 圆角 7">
              <a:extLst>
                <a:ext uri="{FF2B5EF4-FFF2-40B4-BE49-F238E27FC236}">
                  <a16:creationId xmlns:a16="http://schemas.microsoft.com/office/drawing/2014/main" id="{9AF170F5-0FEB-437F-B26B-8476C7E3CCD0}"/>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19" name="矩形: 圆角 8">
              <a:extLst>
                <a:ext uri="{FF2B5EF4-FFF2-40B4-BE49-F238E27FC236}">
                  <a16:creationId xmlns:a16="http://schemas.microsoft.com/office/drawing/2014/main" id="{53FBF7EA-B5C4-4DA3-BEF5-18C6507C2687}"/>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grpSp>
      <p:sp>
        <p:nvSpPr>
          <p:cNvPr id="24" name="Rounded Rectangle 26">
            <a:extLst>
              <a:ext uri="{FF2B5EF4-FFF2-40B4-BE49-F238E27FC236}">
                <a16:creationId xmlns:a16="http://schemas.microsoft.com/office/drawing/2014/main" id="{A1FCFB1F-760A-46A4-B244-247272A0DDDF}"/>
              </a:ext>
            </a:extLst>
          </p:cNvPr>
          <p:cNvSpPr/>
          <p:nvPr/>
        </p:nvSpPr>
        <p:spPr>
          <a:xfrm>
            <a:off x="981075" y="1966272"/>
            <a:ext cx="5029199" cy="2339028"/>
          </a:xfrm>
          <a:prstGeom prst="roundRect">
            <a:avLst/>
          </a:prstGeom>
          <a:noFill/>
          <a:ln w="38100" cmpd="sng">
            <a:solidFill>
              <a:schemeClr val="accent6"/>
            </a:solidFill>
            <a:prstDash val="solid"/>
          </a:ln>
          <a:extLst>
            <a:ext uri="{909E8E84-426E-40DD-AFC4-6F175D3DCCD1}">
              <a14:hiddenFill xmlns:a14="http://schemas.microsoft.com/office/drawing/2010/main">
                <a:solidFill>
                  <a:schemeClr val="accent5">
                    <a:lumMod val="40000"/>
                    <a:lumOff val="60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Bạn</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gái</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trong</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hình</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đã</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phản</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ứng</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rất</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nhanh</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bằng</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cách</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nhắm</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mắt</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lại</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đưa</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tay</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lên</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che</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mắt</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a:t>
            </a:r>
            <a:endParaRPr kumimoji="0" lang="en-US" sz="3200" b="1" i="0" u="none" strike="noStrike" kern="1200" cap="none" spc="0" normalizeH="0" baseline="0" noProof="0" dirty="0">
              <a:ln>
                <a:noFill/>
              </a:ln>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8" name="TextBox 27">
            <a:extLst>
              <a:ext uri="{FF2B5EF4-FFF2-40B4-BE49-F238E27FC236}">
                <a16:creationId xmlns:a16="http://schemas.microsoft.com/office/drawing/2014/main" id="{2AD86A5F-6F09-43FA-B2FD-0F54D06F4F23}"/>
              </a:ext>
            </a:extLst>
          </p:cNvPr>
          <p:cNvSpPr txBox="1"/>
          <p:nvPr/>
        </p:nvSpPr>
        <p:spPr>
          <a:xfrm>
            <a:off x="1826986" y="250612"/>
            <a:ext cx="83927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rPr>
              <a:t>Quan </a:t>
            </a:r>
            <a:r>
              <a:rPr kumimoji="0" lang="en-US" sz="40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rPr>
              <a:t>sát</a:t>
            </a:r>
            <a:r>
              <a:rPr kumimoji="0" lang="en-US" sz="40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rPr>
              <a:t>tranh</a:t>
            </a:r>
            <a:endParaRPr kumimoji="0" 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5" name="Picture 14">
            <a:extLst>
              <a:ext uri="{FF2B5EF4-FFF2-40B4-BE49-F238E27FC236}">
                <a16:creationId xmlns:a16="http://schemas.microsoft.com/office/drawing/2014/main" id="{78D29D7F-CB53-483E-B065-05DF428BC658}"/>
              </a:ext>
            </a:extLst>
          </p:cNvPr>
          <p:cNvPicPr>
            <a:picLocks noChangeAspect="1"/>
          </p:cNvPicPr>
          <p:nvPr/>
        </p:nvPicPr>
        <p:blipFill>
          <a:blip r:embed="rId5"/>
          <a:stretch>
            <a:fillRect/>
          </a:stretch>
        </p:blipFill>
        <p:spPr>
          <a:xfrm>
            <a:off x="6491287" y="1728787"/>
            <a:ext cx="3767138" cy="38108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229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3E3161A-EEBC-4A05-A695-5DCC5FE3A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圆角 6">
            <a:extLst>
              <a:ext uri="{FF2B5EF4-FFF2-40B4-BE49-F238E27FC236}">
                <a16:creationId xmlns:a16="http://schemas.microsoft.com/office/drawing/2014/main" id="{4B525346-2A46-4A4E-B9B0-0999CCC61BF0}"/>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6" name="Picture 35">
            <a:extLst>
              <a:ext uri="{FF2B5EF4-FFF2-40B4-BE49-F238E27FC236}">
                <a16:creationId xmlns:a16="http://schemas.microsoft.com/office/drawing/2014/main" id="{F6D138BE-C543-45F0-8329-855A3E919BD2}"/>
              </a:ext>
            </a:extLst>
          </p:cNvPr>
          <p:cNvPicPr>
            <a:picLocks noChangeAspect="1"/>
          </p:cNvPicPr>
          <p:nvPr/>
        </p:nvPicPr>
        <p:blipFill>
          <a:blip r:embed="rId4"/>
          <a:stretch>
            <a:fillRect/>
          </a:stretch>
        </p:blipFill>
        <p:spPr>
          <a:xfrm>
            <a:off x="9143093" y="2656400"/>
            <a:ext cx="2354580" cy="3618865"/>
          </a:xfrm>
          <a:prstGeom prst="rect">
            <a:avLst/>
          </a:prstGeom>
        </p:spPr>
      </p:pic>
      <p:sp>
        <p:nvSpPr>
          <p:cNvPr id="37" name="Rounded Rectangular Callout 16">
            <a:extLst>
              <a:ext uri="{FF2B5EF4-FFF2-40B4-BE49-F238E27FC236}">
                <a16:creationId xmlns:a16="http://schemas.microsoft.com/office/drawing/2014/main" id="{415727F0-A401-4FCC-A370-4B2364741CCB}"/>
              </a:ext>
            </a:extLst>
          </p:cNvPr>
          <p:cNvSpPr/>
          <p:nvPr/>
        </p:nvSpPr>
        <p:spPr>
          <a:xfrm flipH="1">
            <a:off x="1629202" y="1011666"/>
            <a:ext cx="6952175" cy="3747575"/>
          </a:xfrm>
          <a:prstGeom prst="wedgeRoundRectCallout">
            <a:avLst>
              <a:gd name="adj1" fmla="val -63427"/>
              <a:gd name="adj2" fmla="val 38441"/>
              <a:gd name="adj3" fmla="val 16667"/>
            </a:avLst>
          </a:prstGeom>
          <a:solidFill>
            <a:srgbClr val="F8E5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Khi </a:t>
            </a:r>
            <a:r>
              <a:rPr kumimoji="0" lang="en-US" sz="36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gặp</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một</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kích</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thích</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bất</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ngờ</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cơ</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thể</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tự</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động</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phản</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ứng</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rất</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nhanh</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Những</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phản</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ứng</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như</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vậy</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gọi</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là</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phản</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xạ</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Tủy</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sống</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điều</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khiển</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phản</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xạ</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này</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a:t>
            </a:r>
            <a:endParaRPr kumimoji="0" lang="en-US"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endParaRPr>
          </a:p>
        </p:txBody>
      </p:sp>
      <p:pic>
        <p:nvPicPr>
          <p:cNvPr id="38" name="图片 3">
            <a:extLst>
              <a:ext uri="{FF2B5EF4-FFF2-40B4-BE49-F238E27FC236}">
                <a16:creationId xmlns:a16="http://schemas.microsoft.com/office/drawing/2014/main" id="{AF55C889-96EE-4CE6-B975-E17D7960A8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spTree>
    <p:extLst>
      <p:ext uri="{BB962C8B-B14F-4D97-AF65-F5344CB8AC3E}">
        <p14:creationId xmlns:p14="http://schemas.microsoft.com/office/powerpoint/2010/main" val="183635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180975" y="449942"/>
            <a:ext cx="11488511"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zh-CN" dirty="0">
                <a:solidFill>
                  <a:prstClr val="white"/>
                </a:solidFill>
                <a:latin typeface="等线" panose="020F0502020204030204"/>
              </a:rPr>
              <a:t>Bạn gái chạm tay vào cốc nước nóng, bạn ấy sẽ rụt tay lại. Do tủy sống điều khiển rụt tay lại.</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DD55371F-70D9-47DC-859E-AA2FA0A96231}"/>
              </a:ext>
            </a:extLst>
          </p:cNvPr>
          <p:cNvPicPr>
            <a:picLocks noChangeAspect="1"/>
          </p:cNvPicPr>
          <p:nvPr/>
        </p:nvPicPr>
        <p:blipFill>
          <a:blip r:embed="rId4"/>
          <a:stretch>
            <a:fillRect/>
          </a:stretch>
        </p:blipFill>
        <p:spPr>
          <a:xfrm>
            <a:off x="685799" y="938212"/>
            <a:ext cx="3571875" cy="3995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ounded Rectangular Callout 16">
            <a:extLst>
              <a:ext uri="{FF2B5EF4-FFF2-40B4-BE49-F238E27FC236}">
                <a16:creationId xmlns:a16="http://schemas.microsoft.com/office/drawing/2014/main" id="{C13B1F55-A578-4A6B-A309-FB66D0358EBA}"/>
              </a:ext>
            </a:extLst>
          </p:cNvPr>
          <p:cNvSpPr/>
          <p:nvPr/>
        </p:nvSpPr>
        <p:spPr>
          <a:xfrm flipH="1">
            <a:off x="5067297" y="561975"/>
            <a:ext cx="6457952" cy="2305050"/>
          </a:xfrm>
          <a:prstGeom prst="wedgeRoundRectCallout">
            <a:avLst>
              <a:gd name="adj1" fmla="val 62262"/>
              <a:gd name="adj2" fmla="val 1691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3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Hình 4 vẽ gì? Khi chạm tay vào cốc nước nóng, bạn gái phản ứng như nào? Cơ quan nào giúp bạn ấy phản ứng như vậy?</a:t>
            </a:r>
            <a:endParaRPr kumimoji="0" lang="en-US" sz="33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endParaRPr>
          </a:p>
        </p:txBody>
      </p:sp>
      <p:sp>
        <p:nvSpPr>
          <p:cNvPr id="20" name="Rounded Rectangle 26">
            <a:extLst>
              <a:ext uri="{FF2B5EF4-FFF2-40B4-BE49-F238E27FC236}">
                <a16:creationId xmlns:a16="http://schemas.microsoft.com/office/drawing/2014/main" id="{69E4FBE7-791A-435F-ADD3-B83803ABC6BB}"/>
              </a:ext>
            </a:extLst>
          </p:cNvPr>
          <p:cNvSpPr/>
          <p:nvPr/>
        </p:nvSpPr>
        <p:spPr>
          <a:xfrm>
            <a:off x="4817579" y="3218603"/>
            <a:ext cx="6383821" cy="2339028"/>
          </a:xfrm>
          <a:prstGeom prst="roundRect">
            <a:avLst/>
          </a:prstGeom>
          <a:noFill/>
          <a:ln w="38100" cmpd="sng">
            <a:solidFill>
              <a:schemeClr val="accent6"/>
            </a:solidFill>
            <a:prstDash val="solid"/>
          </a:ln>
          <a:extLst>
            <a:ext uri="{909E8E84-426E-40DD-AFC4-6F175D3DCCD1}">
              <a14:hiddenFill xmlns:a14="http://schemas.microsoft.com/office/drawing/2010/main">
                <a:solidFill>
                  <a:schemeClr val="accent5">
                    <a:lumMod val="40000"/>
                    <a:lumOff val="60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Bạn</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gái</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trong</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hình</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đã</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phản</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ứng</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rất</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nhanh</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bằng</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cách</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nhắm</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mắt</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lại</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đưa</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tay</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lên</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che</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mắt</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a:t>
            </a:r>
            <a:endParaRPr kumimoji="0" lang="en-US" sz="32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25965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a:solidFill>
                  <a:prstClr val="white"/>
                </a:solidFill>
              </a:rPr>
              <a:t>Bạn nam ngã, bạn cạm thấy bị đau. Do tủy sống điều khiển. Bạn sẽ khóc nếu đau, là do não điều khiển.</a:t>
            </a: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DD55371F-70D9-47DC-859E-AA2FA0A96231}"/>
              </a:ext>
            </a:extLst>
          </p:cNvPr>
          <p:cNvPicPr>
            <a:picLocks noChangeAspect="1"/>
          </p:cNvPicPr>
          <p:nvPr/>
        </p:nvPicPr>
        <p:blipFill>
          <a:blip r:embed="rId4">
            <a:extLst>
              <a:ext uri="{28A0092B-C50C-407E-A947-70E740481C1C}">
                <a14:useLocalDpi xmlns:a14="http://schemas.microsoft.com/office/drawing/2010/main" val="0"/>
              </a:ext>
            </a:extLst>
          </a:blip>
          <a:srcRect l="2671" r="2671"/>
          <a:stretch/>
        </p:blipFill>
        <p:spPr>
          <a:xfrm>
            <a:off x="923924" y="1509712"/>
            <a:ext cx="3571875" cy="3995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ounded Rectangular Callout 16">
            <a:extLst>
              <a:ext uri="{FF2B5EF4-FFF2-40B4-BE49-F238E27FC236}">
                <a16:creationId xmlns:a16="http://schemas.microsoft.com/office/drawing/2014/main" id="{C13B1F55-A578-4A6B-A309-FB66D0358EBA}"/>
              </a:ext>
            </a:extLst>
          </p:cNvPr>
          <p:cNvSpPr/>
          <p:nvPr/>
        </p:nvSpPr>
        <p:spPr>
          <a:xfrm flipH="1">
            <a:off x="5199820" y="724314"/>
            <a:ext cx="6190601" cy="2920916"/>
          </a:xfrm>
          <a:prstGeom prst="wedgeRoundRectCallout">
            <a:avLst>
              <a:gd name="adj1" fmla="val 66109"/>
              <a:gd name="adj2" fmla="val 2115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Hình 5 vẽ gì? Khi bị ngã bạn nam phản ứng như nào? Cơ quan nào giúp bạn ấy phản ứng?</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endParaRPr>
          </a:p>
        </p:txBody>
      </p:sp>
      <p:sp>
        <p:nvSpPr>
          <p:cNvPr id="7" name="Rounded Rectangle 26">
            <a:extLst>
              <a:ext uri="{FF2B5EF4-FFF2-40B4-BE49-F238E27FC236}">
                <a16:creationId xmlns:a16="http://schemas.microsoft.com/office/drawing/2014/main" id="{708A1123-40B1-4ECC-9A6A-68843827F539}"/>
              </a:ext>
            </a:extLst>
          </p:cNvPr>
          <p:cNvSpPr/>
          <p:nvPr/>
        </p:nvSpPr>
        <p:spPr>
          <a:xfrm>
            <a:off x="5026301" y="3854708"/>
            <a:ext cx="6383821" cy="2339028"/>
          </a:xfrm>
          <a:prstGeom prst="roundRect">
            <a:avLst/>
          </a:prstGeom>
          <a:noFill/>
          <a:ln w="38100" cmpd="sng">
            <a:solidFill>
              <a:schemeClr val="accent6"/>
            </a:solidFill>
            <a:prstDash val="solid"/>
          </a:ln>
          <a:extLst>
            <a:ext uri="{909E8E84-426E-40DD-AFC4-6F175D3DCCD1}">
              <a14:hiddenFill xmlns:a14="http://schemas.microsoft.com/office/drawing/2010/main">
                <a:solidFill>
                  <a:schemeClr val="accent5">
                    <a:lumMod val="40000"/>
                    <a:lumOff val="60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algn="just"/>
            <a:r>
              <a:rPr lang="nl-NL" sz="3600" b="1" dirty="0">
                <a:solidFill>
                  <a:srgbClr val="FF0000"/>
                </a:solidFill>
                <a:latin typeface="Cambria" panose="02040503050406030204" pitchFamily="18" charset="0"/>
                <a:ea typeface="Cambria" panose="02040503050406030204" pitchFamily="18" charset="0"/>
              </a:rPr>
              <a:t>Bạn nam ngã, bạn cạm thấy bị đau. Do tủy sống điều khiển. Bạn sẽ khóc nếu đau, là do não điều khiển.</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901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BE859BFF-A963-4876-A528-775DC2884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81520"/>
          </a:xfrm>
          <a:prstGeom prst="rect">
            <a:avLst/>
          </a:prstGeom>
        </p:spPr>
      </p:pic>
      <p:grpSp>
        <p:nvGrpSpPr>
          <p:cNvPr id="3" name="Group 2">
            <a:extLst>
              <a:ext uri="{FF2B5EF4-FFF2-40B4-BE49-F238E27FC236}">
                <a16:creationId xmlns:a16="http://schemas.microsoft.com/office/drawing/2014/main" id="{ADF01293-6319-4683-89AD-51BA1C729999}"/>
              </a:ext>
            </a:extLst>
          </p:cNvPr>
          <p:cNvGrpSpPr/>
          <p:nvPr/>
        </p:nvGrpSpPr>
        <p:grpSpPr>
          <a:xfrm>
            <a:off x="1477350" y="893312"/>
            <a:ext cx="9129114" cy="5689659"/>
            <a:chOff x="1531443" y="152400"/>
            <a:chExt cx="9129114" cy="6773572"/>
          </a:xfrm>
        </p:grpSpPr>
        <p:pic>
          <p:nvPicPr>
            <p:cNvPr id="4" name="Picture 6">
              <a:extLst>
                <a:ext uri="{FF2B5EF4-FFF2-40B4-BE49-F238E27FC236}">
                  <a16:creationId xmlns:a16="http://schemas.microsoft.com/office/drawing/2014/main" id="{3660D2D9-13CC-4315-BB12-C7850C33C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1443" y="152400"/>
              <a:ext cx="9129114" cy="6773572"/>
            </a:xfrm>
            <a:prstGeom prst="rect">
              <a:avLst/>
            </a:prstGeom>
          </p:spPr>
        </p:pic>
        <p:sp>
          <p:nvSpPr>
            <p:cNvPr id="5" name="TextBox 4">
              <a:extLst>
                <a:ext uri="{FF2B5EF4-FFF2-40B4-BE49-F238E27FC236}">
                  <a16:creationId xmlns:a16="http://schemas.microsoft.com/office/drawing/2014/main" id="{85FE3297-535F-463D-A561-C8B09B9FB2DA}"/>
                </a:ext>
              </a:extLst>
            </p:cNvPr>
            <p:cNvSpPr txBox="1"/>
            <p:nvPr/>
          </p:nvSpPr>
          <p:spPr>
            <a:xfrm>
              <a:off x="3212971" y="1853689"/>
              <a:ext cx="6045693" cy="3774021"/>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Các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em</a:t>
              </a:r>
              <a:r>
                <a:rPr lang="en-US" sz="4000" b="1" dirty="0">
                  <a:solidFill>
                    <a:srgbClr val="FF0000"/>
                  </a:solidFill>
                  <a:latin typeface="Cambria" panose="02040503050406030204" pitchFamily="18" charset="0"/>
                  <a:ea typeface="Cambria" panose="02040503050406030204" pitchFamily="18" charset="0"/>
                </a:rPr>
                <a:t> c</a:t>
              </a:r>
              <a:r>
                <a:rPr lang="vi-VN" sz="4000" b="1" dirty="0">
                  <a:solidFill>
                    <a:srgbClr val="FF0000"/>
                  </a:solidFill>
                  <a:latin typeface="Cambria" panose="02040503050406030204" pitchFamily="18" charset="0"/>
                  <a:ea typeface="Cambria" panose="02040503050406030204" pitchFamily="18" charset="0"/>
                </a:rPr>
                <a:t>ần có ý thức: không vứt đồ ăn, làm đổ nước ra sàn, để các vật nhọn, nguy hiểm vào đúng nơi quy định ...</a:t>
              </a:r>
            </a:p>
          </p:txBody>
        </p:sp>
      </p:grpSp>
      <p:pic>
        <p:nvPicPr>
          <p:cNvPr id="6" name="Picture 5">
            <a:extLst>
              <a:ext uri="{FF2B5EF4-FFF2-40B4-BE49-F238E27FC236}">
                <a16:creationId xmlns:a16="http://schemas.microsoft.com/office/drawing/2014/main" id="{23F64EA9-6378-4326-9BD5-BC4AEDC90622}"/>
              </a:ext>
            </a:extLst>
          </p:cNvPr>
          <p:cNvPicPr>
            <a:picLocks noChangeAspect="1"/>
          </p:cNvPicPr>
          <p:nvPr/>
        </p:nvPicPr>
        <p:blipFill>
          <a:blip r:embed="rId5"/>
          <a:stretch>
            <a:fillRect/>
          </a:stretch>
        </p:blipFill>
        <p:spPr>
          <a:xfrm>
            <a:off x="8471031" y="3910523"/>
            <a:ext cx="2960577" cy="2947477"/>
          </a:xfrm>
          <a:prstGeom prst="rect">
            <a:avLst/>
          </a:prstGeom>
        </p:spPr>
      </p:pic>
      <p:pic>
        <p:nvPicPr>
          <p:cNvPr id="7" name="Picture 6">
            <a:extLst>
              <a:ext uri="{FF2B5EF4-FFF2-40B4-BE49-F238E27FC236}">
                <a16:creationId xmlns:a16="http://schemas.microsoft.com/office/drawing/2014/main" id="{7EABA996-2EBA-43D0-A1D2-95AE57517995}"/>
              </a:ext>
            </a:extLst>
          </p:cNvPr>
          <p:cNvPicPr>
            <a:picLocks noChangeAspect="1"/>
          </p:cNvPicPr>
          <p:nvPr/>
        </p:nvPicPr>
        <p:blipFill>
          <a:blip r:embed="rId6"/>
          <a:stretch>
            <a:fillRect/>
          </a:stretch>
        </p:blipFill>
        <p:spPr>
          <a:xfrm>
            <a:off x="8809458" y="31999"/>
            <a:ext cx="1797006" cy="1722627"/>
          </a:xfrm>
          <a:prstGeom prst="rect">
            <a:avLst/>
          </a:prstGeom>
        </p:spPr>
      </p:pic>
      <p:grpSp>
        <p:nvGrpSpPr>
          <p:cNvPr id="8" name="Group 7">
            <a:extLst>
              <a:ext uri="{FF2B5EF4-FFF2-40B4-BE49-F238E27FC236}">
                <a16:creationId xmlns:a16="http://schemas.microsoft.com/office/drawing/2014/main" id="{B4AD6B47-A734-4E39-9A72-DB9443B27639}"/>
              </a:ext>
            </a:extLst>
          </p:cNvPr>
          <p:cNvGrpSpPr/>
          <p:nvPr/>
        </p:nvGrpSpPr>
        <p:grpSpPr>
          <a:xfrm>
            <a:off x="-25643" y="363710"/>
            <a:ext cx="3098796" cy="929640"/>
            <a:chOff x="-25643" y="363710"/>
            <a:chExt cx="3098796" cy="929640"/>
          </a:xfrm>
        </p:grpSpPr>
        <p:pic>
          <p:nvPicPr>
            <p:cNvPr id="9" name="Graphic 8">
              <a:extLst>
                <a:ext uri="{FF2B5EF4-FFF2-40B4-BE49-F238E27FC236}">
                  <a16:creationId xmlns:a16="http://schemas.microsoft.com/office/drawing/2014/main" id="{11173089-8A6B-4CBE-A556-B4395F50851E}"/>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3077"/>
            <a:stretch/>
          </p:blipFill>
          <p:spPr>
            <a:xfrm>
              <a:off x="-25643" y="363710"/>
              <a:ext cx="3098796" cy="92964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3162672B-504F-4227-87DC-27655FC7F4D7}"/>
                </a:ext>
              </a:extLst>
            </p:cNvPr>
            <p:cNvSpPr txBox="1"/>
            <p:nvPr/>
          </p:nvSpPr>
          <p:spPr>
            <a:xfrm>
              <a:off x="201519" y="474587"/>
              <a:ext cx="2325950" cy="707886"/>
            </a:xfrm>
            <a:prstGeom prst="rect">
              <a:avLst/>
            </a:prstGeom>
            <a:noFill/>
          </p:spPr>
          <p:txBody>
            <a:bodyPr wrap="square" rtlCol="0">
              <a:spAutoFit/>
            </a:bodyPr>
            <a:lstStyle/>
            <a:p>
              <a:r>
                <a:rPr lang="en-US" sz="4000" dirty="0" err="1">
                  <a:solidFill>
                    <a:srgbClr val="F1008B"/>
                  </a:solidFill>
                  <a:latin typeface="Cambria" panose="02040503050406030204" pitchFamily="18" charset="0"/>
                  <a:ea typeface="Cambria" panose="02040503050406030204" pitchFamily="18" charset="0"/>
                </a:rPr>
                <a:t>Ghi</a:t>
              </a:r>
              <a:r>
                <a:rPr lang="en-US" sz="4000" dirty="0">
                  <a:solidFill>
                    <a:srgbClr val="F1008B"/>
                  </a:solidFill>
                  <a:latin typeface="Cambria" panose="02040503050406030204" pitchFamily="18" charset="0"/>
                  <a:ea typeface="Cambria" panose="02040503050406030204" pitchFamily="18" charset="0"/>
                </a:rPr>
                <a:t> </a:t>
              </a:r>
              <a:r>
                <a:rPr lang="en-US" sz="4000" dirty="0" err="1">
                  <a:solidFill>
                    <a:srgbClr val="F1008B"/>
                  </a:solidFill>
                  <a:latin typeface="Cambria" panose="02040503050406030204" pitchFamily="18" charset="0"/>
                  <a:ea typeface="Cambria" panose="02040503050406030204" pitchFamily="18" charset="0"/>
                </a:rPr>
                <a:t>nhớ</a:t>
              </a:r>
              <a:endParaRPr lang="vi-VN" sz="4000" dirty="0">
                <a:solidFill>
                  <a:srgbClr val="F1008B"/>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8098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532</Words>
  <Application>Microsoft Office PowerPoint</Application>
  <PresentationFormat>Widescreen</PresentationFormat>
  <Paragraphs>42</Paragraphs>
  <Slides>19</Slides>
  <Notes>8</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19</vt:i4>
      </vt:variant>
    </vt:vector>
  </HeadingPairs>
  <TitlesOfParts>
    <vt:vector size="34" baseType="lpstr">
      <vt:lpstr>等线</vt:lpstr>
      <vt:lpstr>等线 Light</vt:lpstr>
      <vt:lpstr>Arial</vt:lpstr>
      <vt:lpstr>Calibri</vt:lpstr>
      <vt:lpstr>Calibri Light</vt:lpstr>
      <vt:lpstr>Cambria</vt:lpstr>
      <vt:lpstr>iCiel Cadena</vt:lpstr>
      <vt:lpstr>Times New Roman</vt:lpstr>
      <vt:lpstr>UTM Avo</vt:lpstr>
      <vt:lpstr>Wingdings</vt:lpstr>
      <vt:lpstr>Office 主题​​</vt:lpstr>
      <vt:lpstr>4_Office 主题​​</vt:lpstr>
      <vt:lpstr>1_www.33ppt.com</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22</cp:revision>
  <dcterms:created xsi:type="dcterms:W3CDTF">2022-11-24T12:05:23Z</dcterms:created>
  <dcterms:modified xsi:type="dcterms:W3CDTF">2026-03-14T08:38:56Z</dcterms:modified>
</cp:coreProperties>
</file>