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6" r:id="rId2"/>
    <p:sldId id="307" r:id="rId3"/>
    <p:sldId id="274" r:id="rId4"/>
    <p:sldId id="303" r:id="rId5"/>
    <p:sldId id="308" r:id="rId6"/>
    <p:sldId id="264" r:id="rId7"/>
    <p:sldId id="276" r:id="rId8"/>
    <p:sldId id="309" r:id="rId9"/>
    <p:sldId id="278" r:id="rId10"/>
    <p:sldId id="279" r:id="rId11"/>
    <p:sldId id="311" r:id="rId12"/>
    <p:sldId id="310" r:id="rId13"/>
    <p:sldId id="312" r:id="rId14"/>
    <p:sldId id="277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D2FF1D10-B332-443C-9AB8-11E91913A518}"/>
    <pc:docChg chg="delSld">
      <pc:chgData name="nguyenthithu nguyenthithu" userId="d2b08f955c77d556" providerId="LiveId" clId="{D2FF1D10-B332-443C-9AB8-11E91913A518}" dt="2026-03-14T08:38:20.246" v="2" actId="2696"/>
      <pc:docMkLst>
        <pc:docMk/>
      </pc:docMkLst>
      <pc:sldChg chg="del">
        <pc:chgData name="nguyenthithu nguyenthithu" userId="d2b08f955c77d556" providerId="LiveId" clId="{D2FF1D10-B332-443C-9AB8-11E91913A518}" dt="2026-03-14T08:38:14.302" v="1" actId="2696"/>
        <pc:sldMkLst>
          <pc:docMk/>
          <pc:sldMk cId="978450093" sldId="265"/>
        </pc:sldMkLst>
      </pc:sldChg>
      <pc:sldChg chg="del">
        <pc:chgData name="nguyenthithu nguyenthithu" userId="d2b08f955c77d556" providerId="LiveId" clId="{D2FF1D10-B332-443C-9AB8-11E91913A518}" dt="2026-03-14T08:38:10.967" v="0" actId="2696"/>
        <pc:sldMkLst>
          <pc:docMk/>
          <pc:sldMk cId="784195059" sldId="273"/>
        </pc:sldMkLst>
      </pc:sldChg>
      <pc:sldChg chg="del">
        <pc:chgData name="nguyenthithu nguyenthithu" userId="d2b08f955c77d556" providerId="LiveId" clId="{D2FF1D10-B332-443C-9AB8-11E91913A518}" dt="2026-03-14T08:38:20.246" v="2" actId="2696"/>
        <pc:sldMkLst>
          <pc:docMk/>
          <pc:sldMk cId="1454905617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14/03/2026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9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9.sv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8.png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4BADC13-C27F-4D3E-9908-F66FB2CCE906}"/>
              </a:ext>
            </a:extLst>
          </p:cNvPr>
          <p:cNvSpPr txBox="1"/>
          <p:nvPr/>
        </p:nvSpPr>
        <p:spPr>
          <a:xfrm>
            <a:off x="2173357" y="766713"/>
            <a:ext cx="840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 w="0"/>
              <a:solidFill>
                <a:srgbClr val="4472C4">
                  <a:lumMod val="75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282</Words>
  <Application>Microsoft Office PowerPoint</Application>
  <PresentationFormat>Widescreen</PresentationFormat>
  <Paragraphs>33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LNTH-LuoLuoNotangYuanTi 1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20</cp:revision>
  <dcterms:created xsi:type="dcterms:W3CDTF">2022-11-24T10:39:20Z</dcterms:created>
  <dcterms:modified xsi:type="dcterms:W3CDTF">2026-03-14T08:38:23Z</dcterms:modified>
</cp:coreProperties>
</file>