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4" autoAdjust="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/>
                <a:gridCol w="795737"/>
                <a:gridCol w="795737"/>
                <a:gridCol w="795737"/>
                <a:gridCol w="795737"/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+ 31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+ 10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6008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445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909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518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4450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450" y="289273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0450" y="363148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1981200"/>
            <a:ext cx="609600" cy="609600"/>
          </a:xfrm>
          <a:prstGeom prst="rect">
            <a:avLst/>
          </a:prstGeom>
        </p:spPr>
      </p:pic>
      <p:pic>
        <p:nvPicPr>
          <p:cNvPr id="54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57823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352" y="280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5312E-7 L 0.68229 0.40395 " pathEditMode="relative" rAng="0" ptsTypes="AA">
                                      <p:cBhvr>
                                        <p:cTn id="7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1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368 0.3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2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1667 0.41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06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350</Words>
  <Application>Microsoft Office PowerPoint</Application>
  <PresentationFormat>On-screen Show (16:9)</PresentationFormat>
  <Paragraphs>128</Paragraphs>
  <Slides>11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238</cp:revision>
  <dcterms:created xsi:type="dcterms:W3CDTF">2021-01-09T02:19:28Z</dcterms:created>
  <dcterms:modified xsi:type="dcterms:W3CDTF">2021-03-27T09:31:25Z</dcterms:modified>
</cp:coreProperties>
</file>