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5.wav" ContentType="audio/wav"/>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538" r:id="rId2"/>
    <p:sldId id="537" r:id="rId3"/>
    <p:sldId id="515" r:id="rId4"/>
    <p:sldId id="540" r:id="rId5"/>
    <p:sldId id="257" r:id="rId6"/>
    <p:sldId id="259" r:id="rId7"/>
    <p:sldId id="545" r:id="rId8"/>
    <p:sldId id="352" r:id="rId9"/>
    <p:sldId id="277" r:id="rId10"/>
    <p:sldId id="353" r:id="rId11"/>
    <p:sldId id="354" r:id="rId12"/>
    <p:sldId id="355" r:id="rId13"/>
    <p:sldId id="266" r:id="rId14"/>
    <p:sldId id="273" r:id="rId15"/>
    <p:sldId id="541" r:id="rId16"/>
    <p:sldId id="542" r:id="rId17"/>
    <p:sldId id="543" r:id="rId18"/>
    <p:sldId id="544" r:id="rId19"/>
    <p:sldId id="258" r:id="rId20"/>
    <p:sldId id="535" r:id="rId21"/>
    <p:sldId id="536" r:id="rId22"/>
    <p:sldId id="299" r:id="rId23"/>
    <p:sldId id="270" r:id="rId24"/>
    <p:sldId id="300" r:id="rId25"/>
    <p:sldId id="271" r:id="rId26"/>
    <p:sldId id="272" r:id="rId27"/>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BD2"/>
    <a:srgbClr val="0070C0"/>
    <a:srgbClr val="75DBFF"/>
    <a:srgbClr val="AFEAFF"/>
    <a:srgbClr val="B9EDFF"/>
    <a:srgbClr val="FFFF01"/>
    <a:srgbClr val="FFFF37"/>
    <a:srgbClr val="F3CEF6"/>
    <a:srgbClr val="ECB2F0"/>
    <a:srgbClr val="E49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56" autoAdjust="0"/>
  </p:normalViewPr>
  <p:slideViewPr>
    <p:cSldViewPr>
      <p:cViewPr varScale="1">
        <p:scale>
          <a:sx n="83" d="100"/>
          <a:sy n="83" d="100"/>
        </p:scale>
        <p:origin x="468"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1</a:t>
            </a:fld>
            <a:endParaRPr lang="en-US"/>
          </a:p>
        </p:txBody>
      </p:sp>
    </p:spTree>
    <p:extLst>
      <p:ext uri="{BB962C8B-B14F-4D97-AF65-F5344CB8AC3E}">
        <p14:creationId xmlns:p14="http://schemas.microsoft.com/office/powerpoint/2010/main" val="4186486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0CC78C-825E-4DFB-AA72-282C737E2870}" type="slidenum">
              <a:rPr lang="en-US" smtClean="0"/>
              <a:t>10</a:t>
            </a:fld>
            <a:endParaRPr lang="en-US"/>
          </a:p>
        </p:txBody>
      </p:sp>
    </p:spTree>
    <p:extLst>
      <p:ext uri="{BB962C8B-B14F-4D97-AF65-F5344CB8AC3E}">
        <p14:creationId xmlns:p14="http://schemas.microsoft.com/office/powerpoint/2010/main" val="1989631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0CC78C-825E-4DFB-AA72-282C737E2870}" type="slidenum">
              <a:rPr lang="en-US" smtClean="0"/>
              <a:t>11</a:t>
            </a:fld>
            <a:endParaRPr lang="en-US"/>
          </a:p>
        </p:txBody>
      </p:sp>
    </p:spTree>
    <p:extLst>
      <p:ext uri="{BB962C8B-B14F-4D97-AF65-F5344CB8AC3E}">
        <p14:creationId xmlns:p14="http://schemas.microsoft.com/office/powerpoint/2010/main" val="2645537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0CC78C-825E-4DFB-AA72-282C737E2870}" type="slidenum">
              <a:rPr lang="en-US" smtClean="0"/>
              <a:t>12</a:t>
            </a:fld>
            <a:endParaRPr lang="en-US"/>
          </a:p>
        </p:txBody>
      </p:sp>
    </p:spTree>
    <p:extLst>
      <p:ext uri="{BB962C8B-B14F-4D97-AF65-F5344CB8AC3E}">
        <p14:creationId xmlns:p14="http://schemas.microsoft.com/office/powerpoint/2010/main" val="1836121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0CC78C-825E-4DFB-AA72-282C737E2870}" type="slidenum">
              <a:rPr lang="en-US" smtClean="0"/>
              <a:t>13</a:t>
            </a:fld>
            <a:endParaRPr lang="en-US"/>
          </a:p>
        </p:txBody>
      </p:sp>
    </p:spTree>
    <p:extLst>
      <p:ext uri="{BB962C8B-B14F-4D97-AF65-F5344CB8AC3E}">
        <p14:creationId xmlns:p14="http://schemas.microsoft.com/office/powerpoint/2010/main" val="288394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b7055dd536_0_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b7055dd536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Vì hđ này lặp lại nhiều tuần khá nhàm chán nên mn cho HS đoán thêm để thay đổi không khí ạ. </a:t>
            </a:r>
          </a:p>
          <a:p>
            <a:pPr marL="0" lvl="0" indent="0" algn="l" rtl="0">
              <a:spcBef>
                <a:spcPts val="0"/>
              </a:spcBef>
              <a:spcAft>
                <a:spcPts val="0"/>
              </a:spcAft>
              <a:buNone/>
            </a:pPr>
            <a:r>
              <a:rPr lang="en-US"/>
              <a:t>Sau khi hs nêu xong thì GV cũng có một số từ ngữ nhưng bị che khuất vần và dấu thanh. GV đố HS đoán và đọc được. Nếu k đủ thời gian thì thầy cô có thể là người tự lật hoặc cho HS lật một vài từ thôi ạ</a:t>
            </a:r>
          </a:p>
          <a:p>
            <a:pPr marL="0" lvl="0" indent="0" algn="l" rtl="0">
              <a:spcBef>
                <a:spcPts val="0"/>
              </a:spcBef>
              <a:spcAft>
                <a:spcPts val="0"/>
              </a:spcAft>
              <a:buNone/>
            </a:pPr>
            <a:r>
              <a:rPr lang="en-US" b="1"/>
              <a:t>Click vào dấu hỏi để ra đáp án</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b7055dd536_0_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b7055dd536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Nguýt giống với liếc mắt nhưng nó mang ý k ưa ai đó </a:t>
            </a:r>
            <a:endParaRPr/>
          </a:p>
        </p:txBody>
      </p:sp>
    </p:spTree>
    <p:extLst>
      <p:ext uri="{BB962C8B-B14F-4D97-AF65-F5344CB8AC3E}">
        <p14:creationId xmlns:p14="http://schemas.microsoft.com/office/powerpoint/2010/main" val="2343461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b7055dd536_0_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b7055dd536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5983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b7055dd536_0_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b7055dd536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Hoạnh hoẹ: bắt bẻ điều này điều nọ để ra oai, làm khó dễ cho người khác.</a:t>
            </a:r>
          </a:p>
          <a:p>
            <a:pPr marL="0" lvl="0" indent="0" algn="l" rtl="0">
              <a:spcBef>
                <a:spcPts val="0"/>
              </a:spcBef>
              <a:spcAft>
                <a:spcPts val="0"/>
              </a:spcAft>
              <a:buNone/>
            </a:pPr>
            <a:r>
              <a:rPr lang="en-US"/>
              <a:t>Ví dụ: Lớp trưởng hoạnh hoẹ, bắt bẻ các bạn trong lớp là việc không nên làm.</a:t>
            </a:r>
            <a:endParaRPr/>
          </a:p>
        </p:txBody>
      </p:sp>
    </p:spTree>
    <p:extLst>
      <p:ext uri="{BB962C8B-B14F-4D97-AF65-F5344CB8AC3E}">
        <p14:creationId xmlns:p14="http://schemas.microsoft.com/office/powerpoint/2010/main" val="2744746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click</a:t>
            </a:r>
            <a:r>
              <a:rPr lang="en-US" baseline="0"/>
              <a:t> chuột vào các ô xanh thì hiệu ứng nối xuất hiện nhé. Rê chuột sao cho thấy bàn tay thì mới đúng hiệu ứng nhé. Còn chuột là cái mũi tên thì click vào nó sẽ nhảy qua slide khác</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4252355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20</a:t>
            </a:fld>
            <a:endParaRPr lang="en-US"/>
          </a:p>
        </p:txBody>
      </p:sp>
    </p:spTree>
    <p:extLst>
      <p:ext uri="{BB962C8B-B14F-4D97-AF65-F5344CB8AC3E}">
        <p14:creationId xmlns:p14="http://schemas.microsoft.com/office/powerpoint/2010/main" val="3485539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30 giây ổn định</a:t>
            </a:r>
          </a:p>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a:t>
            </a:fld>
            <a:endParaRPr lang="en-US"/>
          </a:p>
        </p:txBody>
      </p:sp>
    </p:spTree>
    <p:extLst>
      <p:ext uri="{BB962C8B-B14F-4D97-AF65-F5344CB8AC3E}">
        <p14:creationId xmlns:p14="http://schemas.microsoft.com/office/powerpoint/2010/main" val="137185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30 giây ổn định</a:t>
            </a:r>
          </a:p>
        </p:txBody>
      </p:sp>
      <p:sp>
        <p:nvSpPr>
          <p:cNvPr id="4" name="Slide Number Placeholder 3"/>
          <p:cNvSpPr>
            <a:spLocks noGrp="1"/>
          </p:cNvSpPr>
          <p:nvPr>
            <p:ph type="sldNum" sz="quarter" idx="5"/>
          </p:nvPr>
        </p:nvSpPr>
        <p:spPr/>
        <p:txBody>
          <a:bodyPr/>
          <a:lstStyle/>
          <a:p>
            <a:fld id="{7AFEA3F6-B450-4284-BB2C-4DA94784FDB0}" type="slidenum">
              <a:rPr lang="en-US" smtClean="0"/>
              <a:t>21</a:t>
            </a:fld>
            <a:endParaRPr lang="en-US"/>
          </a:p>
        </p:txBody>
      </p:sp>
    </p:spTree>
    <p:extLst>
      <p:ext uri="{BB962C8B-B14F-4D97-AF65-F5344CB8AC3E}">
        <p14:creationId xmlns:p14="http://schemas.microsoft.com/office/powerpoint/2010/main" val="2062070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click</a:t>
            </a:r>
            <a:r>
              <a:rPr lang="en-US" baseline="0"/>
              <a:t> chuột vào các ô xanh thì hiệu ứng nối xuất hiện nhé. </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22</a:t>
            </a:fld>
            <a:endParaRPr lang="en-US"/>
          </a:p>
        </p:txBody>
      </p:sp>
    </p:spTree>
    <p:extLst>
      <p:ext uri="{BB962C8B-B14F-4D97-AF65-F5344CB8AC3E}">
        <p14:creationId xmlns:p14="http://schemas.microsoft.com/office/powerpoint/2010/main" val="4252355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23</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Thầy</a:t>
            </a:r>
            <a:r>
              <a:rPr lang="en-US" baseline="0"/>
              <a:t> cô có thể bổ sung câu mẫu vào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24</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a:t>
            </a:r>
            <a:r>
              <a:rPr lang="en-US" baseline="0"/>
              <a:t> tìm hiều trước và chuẩn bị sách giới thiệu cho hs </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25</a:t>
            </a:fld>
            <a:endParaRPr lang="en-US"/>
          </a:p>
        </p:txBody>
      </p:sp>
    </p:spTree>
    <p:extLst>
      <p:ext uri="{BB962C8B-B14F-4D97-AF65-F5344CB8AC3E}">
        <p14:creationId xmlns:p14="http://schemas.microsoft.com/office/powerpoint/2010/main" val="1777156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3276783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0CC78C-825E-4DFB-AA72-282C737E2870}" type="slidenum">
              <a:rPr lang="en-US" smtClean="0"/>
              <a:t>5</a:t>
            </a:fld>
            <a:endParaRPr lang="en-US"/>
          </a:p>
        </p:txBody>
      </p:sp>
    </p:spTree>
    <p:extLst>
      <p:ext uri="{BB962C8B-B14F-4D97-AF65-F5344CB8AC3E}">
        <p14:creationId xmlns:p14="http://schemas.microsoft.com/office/powerpoint/2010/main" val="2460346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0CC78C-825E-4DFB-AA72-282C737E2870}" type="slidenum">
              <a:rPr lang="en-US" smtClean="0"/>
              <a:t>6</a:t>
            </a:fld>
            <a:endParaRPr lang="en-US"/>
          </a:p>
        </p:txBody>
      </p:sp>
    </p:spTree>
    <p:extLst>
      <p:ext uri="{BB962C8B-B14F-4D97-AF65-F5344CB8AC3E}">
        <p14:creationId xmlns:p14="http://schemas.microsoft.com/office/powerpoint/2010/main" val="288394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0CC78C-825E-4DFB-AA72-282C737E2870}" type="slidenum">
              <a:rPr lang="en-US" smtClean="0"/>
              <a:t>7</a:t>
            </a:fld>
            <a:endParaRPr lang="en-US"/>
          </a:p>
        </p:txBody>
      </p:sp>
    </p:spTree>
    <p:extLst>
      <p:ext uri="{BB962C8B-B14F-4D97-AF65-F5344CB8AC3E}">
        <p14:creationId xmlns:p14="http://schemas.microsoft.com/office/powerpoint/2010/main" val="656061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0CC78C-825E-4DFB-AA72-282C737E2870}" type="slidenum">
              <a:rPr lang="en-US" smtClean="0"/>
              <a:t>8</a:t>
            </a:fld>
            <a:endParaRPr lang="en-US"/>
          </a:p>
        </p:txBody>
      </p:sp>
    </p:spTree>
    <p:extLst>
      <p:ext uri="{BB962C8B-B14F-4D97-AF65-F5344CB8AC3E}">
        <p14:creationId xmlns:p14="http://schemas.microsoft.com/office/powerpoint/2010/main" val="1344291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0CC78C-825E-4DFB-AA72-282C737E2870}" type="slidenum">
              <a:rPr lang="en-US" smtClean="0"/>
              <a:t>9</a:t>
            </a:fld>
            <a:endParaRPr lang="en-US"/>
          </a:p>
        </p:txBody>
      </p:sp>
    </p:spTree>
    <p:extLst>
      <p:ext uri="{BB962C8B-B14F-4D97-AF65-F5344CB8AC3E}">
        <p14:creationId xmlns:p14="http://schemas.microsoft.com/office/powerpoint/2010/main" val="372045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3/18/2022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7.wav"/><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jpg"/><Relationship Id="rId11" Type="http://schemas.openxmlformats.org/officeDocument/2006/relationships/image" Target="../media/image45.png"/><Relationship Id="rId5" Type="http://schemas.openxmlformats.org/officeDocument/2006/relationships/audio" Target="../media/audio9.wav"/><Relationship Id="rId10" Type="http://schemas.openxmlformats.org/officeDocument/2006/relationships/slide" Target="slide8.xml"/><Relationship Id="rId4" Type="http://schemas.openxmlformats.org/officeDocument/2006/relationships/audio" Target="../media/audio8.wav"/><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7.wav"/><Relationship Id="rId7" Type="http://schemas.openxmlformats.org/officeDocument/2006/relationships/image" Target="../media/image42.png"/><Relationship Id="rId12"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jpg"/><Relationship Id="rId11" Type="http://schemas.microsoft.com/office/2007/relationships/hdphoto" Target="../media/hdphoto13.wdp"/><Relationship Id="rId5" Type="http://schemas.openxmlformats.org/officeDocument/2006/relationships/audio" Target="../media/audio9.wav"/><Relationship Id="rId10" Type="http://schemas.openxmlformats.org/officeDocument/2006/relationships/image" Target="../media/image46.png"/><Relationship Id="rId4" Type="http://schemas.openxmlformats.org/officeDocument/2006/relationships/audio" Target="../media/audio8.wav"/><Relationship Id="rId9" Type="http://schemas.openxmlformats.org/officeDocument/2006/relationships/slide" Target="slide8.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7.wav"/><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jpg"/><Relationship Id="rId11" Type="http://schemas.openxmlformats.org/officeDocument/2006/relationships/image" Target="../media/image41.png"/><Relationship Id="rId5" Type="http://schemas.openxmlformats.org/officeDocument/2006/relationships/audio" Target="../media/audio9.wav"/><Relationship Id="rId10" Type="http://schemas.openxmlformats.org/officeDocument/2006/relationships/image" Target="../media/image47.png"/><Relationship Id="rId4" Type="http://schemas.openxmlformats.org/officeDocument/2006/relationships/audio" Target="../media/audio8.wav"/><Relationship Id="rId9" Type="http://schemas.openxmlformats.org/officeDocument/2006/relationships/slide" Target="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6.wav"/><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33.png"/><Relationship Id="rId10" Type="http://schemas.microsoft.com/office/2007/relationships/hdphoto" Target="../media/hdphoto12.wdp"/><Relationship Id="rId4" Type="http://schemas.openxmlformats.org/officeDocument/2006/relationships/image" Target="../media/image17.jp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3.jpg"/></Relationships>
</file>

<file path=ppt/slides/_rels/slide2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17.jp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audio" Target="../media/audio4.wav"/><Relationship Id="rId11" Type="http://schemas.openxmlformats.org/officeDocument/2006/relationships/image" Target="../media/image20.png"/><Relationship Id="rId5" Type="http://schemas.openxmlformats.org/officeDocument/2006/relationships/audio" Target="../media/audio3.wav"/><Relationship Id="rId10" Type="http://schemas.openxmlformats.org/officeDocument/2006/relationships/image" Target="../media/image19.png"/><Relationship Id="rId4" Type="http://schemas.openxmlformats.org/officeDocument/2006/relationships/audio" Target="../media/audio2.wav"/><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8.png"/><Relationship Id="rId3" Type="http://schemas.openxmlformats.org/officeDocument/2006/relationships/audio" Target="../media/audio5.wav"/><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9.wdp"/><Relationship Id="rId4" Type="http://schemas.openxmlformats.org/officeDocument/2006/relationships/image" Target="../media/image22.jpg"/><Relationship Id="rId9" Type="http://schemas.openxmlformats.org/officeDocument/2006/relationships/image" Target="../media/image25.png"/><Relationship Id="rId14" Type="http://schemas.microsoft.com/office/2007/relationships/hdphoto" Target="../media/hdphoto10.wdp"/></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18" Type="http://schemas.microsoft.com/office/2007/relationships/hdphoto" Target="../media/hdphoto12.wdp"/><Relationship Id="rId3" Type="http://schemas.openxmlformats.org/officeDocument/2006/relationships/audio" Target="../media/audio6.wav"/><Relationship Id="rId21" Type="http://schemas.openxmlformats.org/officeDocument/2006/relationships/image" Target="../media/image38.png"/><Relationship Id="rId7" Type="http://schemas.openxmlformats.org/officeDocument/2006/relationships/slide" Target="slide10.xml"/><Relationship Id="rId12" Type="http://schemas.openxmlformats.org/officeDocument/2006/relationships/image" Target="../media/image32.png"/><Relationship Id="rId17" Type="http://schemas.openxmlformats.org/officeDocument/2006/relationships/image" Target="../media/image36.png"/><Relationship Id="rId2" Type="http://schemas.openxmlformats.org/officeDocument/2006/relationships/notesSlide" Target="../notesSlides/notesSlide8.xml"/><Relationship Id="rId16" Type="http://schemas.openxmlformats.org/officeDocument/2006/relationships/image" Target="../media/image35.png"/><Relationship Id="rId20" Type="http://schemas.openxmlformats.org/officeDocument/2006/relationships/image" Target="../media/image37.tif"/><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slide" Target="slide12.xml"/><Relationship Id="rId24" Type="http://schemas.openxmlformats.org/officeDocument/2006/relationships/image" Target="../media/image41.png"/><Relationship Id="rId5" Type="http://schemas.openxmlformats.org/officeDocument/2006/relationships/slide" Target="slide9.xml"/><Relationship Id="rId15" Type="http://schemas.openxmlformats.org/officeDocument/2006/relationships/image" Target="../media/image34.png"/><Relationship Id="rId23" Type="http://schemas.openxmlformats.org/officeDocument/2006/relationships/image" Target="../media/image40.png"/><Relationship Id="rId10" Type="http://schemas.openxmlformats.org/officeDocument/2006/relationships/image" Target="../media/image31.png"/><Relationship Id="rId19" Type="http://schemas.openxmlformats.org/officeDocument/2006/relationships/slide" Target="slide13.xml"/><Relationship Id="rId4" Type="http://schemas.openxmlformats.org/officeDocument/2006/relationships/image" Target="../media/image22.jpg"/><Relationship Id="rId9" Type="http://schemas.openxmlformats.org/officeDocument/2006/relationships/slide" Target="slide11.xml"/><Relationship Id="rId14" Type="http://schemas.microsoft.com/office/2007/relationships/hdphoto" Target="../media/hdphoto11.wdp"/><Relationship Id="rId22"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7.wav"/><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jpg"/><Relationship Id="rId11" Type="http://schemas.openxmlformats.org/officeDocument/2006/relationships/image" Target="../media/image44.png"/><Relationship Id="rId5" Type="http://schemas.openxmlformats.org/officeDocument/2006/relationships/audio" Target="../media/audio9.wav"/><Relationship Id="rId10" Type="http://schemas.openxmlformats.org/officeDocument/2006/relationships/slide" Target="slide8.xml"/><Relationship Id="rId4" Type="http://schemas.openxmlformats.org/officeDocument/2006/relationships/audio" Target="../media/audio8.wav"/><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BEAC58-C354-4B65-B19F-CBFB3AD79703}"/>
              </a:ext>
            </a:extLst>
          </p:cNvPr>
          <p:cNvSpPr txBox="1">
            <a:spLocks/>
          </p:cNvSpPr>
          <p:nvPr/>
        </p:nvSpPr>
        <p:spPr>
          <a:xfrm>
            <a:off x="1690266" y="112122"/>
            <a:ext cx="5326568" cy="857250"/>
          </a:xfrm>
          <a:prstGeom prst="rect">
            <a:avLst/>
          </a:prstGeom>
          <a:noFill/>
        </p:spPr>
        <p:txBody>
          <a:bodyPr vert="horz" lIns="91354" tIns="45678" rIns="91354" bIns="45678" rtlCol="0" anchor="ctr">
            <a:normAutofit/>
          </a:bodyPr>
          <a:lstStyle>
            <a:lvl1pPr algn="ctr" defTabSz="913545" rtl="0" eaLnBrk="1" latinLnBrk="0" hangingPunct="1">
              <a:spcBef>
                <a:spcPct val="0"/>
              </a:spcBef>
              <a:buNone/>
              <a:defRPr sz="4400" kern="1200">
                <a:solidFill>
                  <a:schemeClr val="tx1"/>
                </a:solidFill>
                <a:latin typeface="+mj-lt"/>
                <a:ea typeface="+mj-ea"/>
                <a:cs typeface="+mj-cs"/>
              </a:defRPr>
            </a:lvl1pPr>
          </a:lstStyle>
          <a:p>
            <a:r>
              <a:rPr lang="en-US">
                <a:solidFill>
                  <a:srgbClr val="7030A0"/>
                </a:solidFill>
                <a:latin typeface="Arial-Rounded" pitchFamily="34" charset="0"/>
                <a:ea typeface="Arial-Rounded" pitchFamily="34" charset="0"/>
                <a:cs typeface="Arial-Rounded" pitchFamily="34" charset="0"/>
              </a:rPr>
              <a:t>Chuẩn bị</a:t>
            </a:r>
          </a:p>
        </p:txBody>
      </p:sp>
      <p:pic>
        <p:nvPicPr>
          <p:cNvPr id="7" name="Picture 6">
            <a:extLst>
              <a:ext uri="{FF2B5EF4-FFF2-40B4-BE49-F238E27FC236}">
                <a16:creationId xmlns:a16="http://schemas.microsoft.com/office/drawing/2014/main" id="{FCD46996-4451-429A-8253-C802F1B2FD1D}"/>
              </a:ext>
            </a:extLst>
          </p:cNvPr>
          <p:cNvPicPr>
            <a:picLocks noChangeAspect="1"/>
          </p:cNvPicPr>
          <p:nvPr/>
        </p:nvPicPr>
        <p:blipFill rotWithShape="1">
          <a:blip r:embed="rId4"/>
          <a:srcRect t="3588"/>
          <a:stretch/>
        </p:blipFill>
        <p:spPr>
          <a:xfrm rot="20556517">
            <a:off x="2472550" y="1093287"/>
            <a:ext cx="1499494" cy="1977933"/>
          </a:xfrm>
          <a:prstGeom prst="rect">
            <a:avLst/>
          </a:prstGeom>
        </p:spPr>
      </p:pic>
      <p:pic>
        <p:nvPicPr>
          <p:cNvPr id="8" name="Picture 7">
            <a:extLst>
              <a:ext uri="{FF2B5EF4-FFF2-40B4-BE49-F238E27FC236}">
                <a16:creationId xmlns:a16="http://schemas.microsoft.com/office/drawing/2014/main" id="{64ACB0ED-8D17-414B-B5A1-3876BD3B7A23}"/>
              </a:ext>
            </a:extLst>
          </p:cNvPr>
          <p:cNvPicPr>
            <a:picLocks noChangeAspect="1"/>
          </p:cNvPicPr>
          <p:nvPr/>
        </p:nvPicPr>
        <p:blipFill>
          <a:blip r:embed="rId5"/>
          <a:stretch>
            <a:fillRect/>
          </a:stretch>
        </p:blipFill>
        <p:spPr>
          <a:xfrm rot="1399821">
            <a:off x="5006128" y="1055408"/>
            <a:ext cx="1415728" cy="1990644"/>
          </a:xfrm>
          <a:prstGeom prst="rect">
            <a:avLst/>
          </a:prstGeom>
        </p:spPr>
      </p:pic>
      <p:pic>
        <p:nvPicPr>
          <p:cNvPr id="9" name="Picture 8" descr="Hàng Chất Lượng Cao] Bông lau bảng,xóa bảng,Giẻ lau bảng Cầm tay chắc chắn  -dc3912 | Shopee Việt Nam">
            <a:extLst>
              <a:ext uri="{FF2B5EF4-FFF2-40B4-BE49-F238E27FC236}">
                <a16:creationId xmlns:a16="http://schemas.microsoft.com/office/drawing/2014/main" id="{D2B7F301-6D58-4D4E-BB11-F8B8193A068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89" b="80992" l="0" r="98901"/>
                    </a14:imgEffect>
                  </a14:imgLayer>
                </a14:imgProps>
              </a:ext>
              <a:ext uri="{28A0092B-C50C-407E-A947-70E740481C1C}">
                <a14:useLocalDpi xmlns:a14="http://schemas.microsoft.com/office/drawing/2010/main" val="0"/>
              </a:ext>
            </a:extLst>
          </a:blip>
          <a:srcRect t="22569" b="21958"/>
          <a:stretch/>
        </p:blipFill>
        <p:spPr bwMode="auto">
          <a:xfrm>
            <a:off x="1642236" y="3943050"/>
            <a:ext cx="951830" cy="5280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Bút lông bảng Doraemon có đầu xoá | Shopee Việt Nam">
            <a:extLst>
              <a:ext uri="{FF2B5EF4-FFF2-40B4-BE49-F238E27FC236}">
                <a16:creationId xmlns:a16="http://schemas.microsoft.com/office/drawing/2014/main" id="{65C7355F-598C-4211-82A6-5C13EF21FF2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219" b="97500" l="2344" r="95469"/>
                    </a14:imgEffect>
                  </a14:imgLayer>
                </a14:imgProps>
              </a:ext>
              <a:ext uri="{28A0092B-C50C-407E-A947-70E740481C1C}">
                <a14:useLocalDpi xmlns:a14="http://schemas.microsoft.com/office/drawing/2010/main" val="0"/>
              </a:ext>
            </a:extLst>
          </a:blip>
          <a:srcRect/>
          <a:stretch>
            <a:fillRect/>
          </a:stretch>
        </p:blipFill>
        <p:spPr bwMode="auto">
          <a:xfrm>
            <a:off x="936692" y="3117524"/>
            <a:ext cx="1467828" cy="14678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ảng đen/ Bảng trắng/ Bảng học sinh khổ A4 giảm chỉ còn 18,000 đ">
            <a:extLst>
              <a:ext uri="{FF2B5EF4-FFF2-40B4-BE49-F238E27FC236}">
                <a16:creationId xmlns:a16="http://schemas.microsoft.com/office/drawing/2014/main" id="{007E82F1-BCC3-4D24-9184-3DC6748A28E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8523" l="0" r="9875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684847" y="3362982"/>
            <a:ext cx="1917934" cy="14204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range Cartoon Ruler Clip Art - Orange Cartoon Ruler Vector Image | Clip  art, School clipart, Free clip art">
            <a:extLst>
              <a:ext uri="{FF2B5EF4-FFF2-40B4-BE49-F238E27FC236}">
                <a16:creationId xmlns:a16="http://schemas.microsoft.com/office/drawing/2014/main" id="{1EDFF8B6-BAEF-4859-9A39-BC9367B9DA7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79757" y="3021999"/>
            <a:ext cx="690562" cy="14842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Pencil - ClipArt Best - ClipArt Best - ClipArt Best">
            <a:extLst>
              <a:ext uri="{FF2B5EF4-FFF2-40B4-BE49-F238E27FC236}">
                <a16:creationId xmlns:a16="http://schemas.microsoft.com/office/drawing/2014/main" id="{45D572C0-F6F6-4E51-B268-4FFB7C34289B}"/>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93333" y1="9375" x2="12000" y2="89286"/>
                        <a14:foregroundMark x1="88000" y1="4911" x2="88000" y2="4911"/>
                        <a14:foregroundMark x1="96444" y1="15625" x2="95111" y2="11607"/>
                        <a14:foregroundMark x1="83111" y1="4911" x2="84000" y2="11161"/>
                        <a14:foregroundMark x1="5333" y1="96875" x2="16889" y2="89732"/>
                        <a14:foregroundMark x1="2667" y1="92411" x2="5333" y2="99107"/>
                      </a14:backgroundRemoval>
                    </a14:imgEffect>
                  </a14:imgLayer>
                </a14:imgProps>
              </a:ext>
              <a:ext uri="{28A0092B-C50C-407E-A947-70E740481C1C}">
                <a14:useLocalDpi xmlns:a14="http://schemas.microsoft.com/office/drawing/2010/main" val="0"/>
              </a:ext>
            </a:extLst>
          </a:blip>
          <a:srcRect/>
          <a:stretch>
            <a:fillRect/>
          </a:stretch>
        </p:blipFill>
        <p:spPr bwMode="auto">
          <a:xfrm>
            <a:off x="4717008" y="3464136"/>
            <a:ext cx="1223602" cy="1218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87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24B2D4-ABAF-4CF1-9E33-C783A05E33F6}"/>
              </a:ext>
            </a:extLst>
          </p:cNvPr>
          <p:cNvSpPr/>
          <p:nvPr/>
        </p:nvSpPr>
        <p:spPr>
          <a:xfrm>
            <a:off x="778077" y="291406"/>
            <a:ext cx="7587846" cy="17482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1">
                <a:latin typeface="Arial" panose="020B0604020202020204" pitchFamily="34" charset="0"/>
                <a:cs typeface="Arial" panose="020B0604020202020204" pitchFamily="34" charset="0"/>
              </a:rPr>
              <a:t>Từ ngữ nào viết đúng chính tả?</a:t>
            </a:r>
          </a:p>
        </p:txBody>
      </p:sp>
      <p:sp>
        <p:nvSpPr>
          <p:cNvPr id="32" name="Rectangle 31">
            <a:extLst>
              <a:ext uri="{FF2B5EF4-FFF2-40B4-BE49-F238E27FC236}">
                <a16:creationId xmlns:a16="http://schemas.microsoft.com/office/drawing/2014/main" id="{86C62291-0ACA-449C-866E-9E3288B3B970}"/>
              </a:ext>
            </a:extLst>
          </p:cNvPr>
          <p:cNvSpPr/>
          <p:nvPr/>
        </p:nvSpPr>
        <p:spPr>
          <a:xfrm>
            <a:off x="1697905" y="2226169"/>
            <a:ext cx="5748189" cy="691163"/>
          </a:xfrm>
          <a:prstGeom prst="rect">
            <a:avLst/>
          </a:prstGeom>
          <a:solidFill>
            <a:srgbClr val="FFCC99"/>
          </a:solidFill>
          <a:ln w="28575" cap="flat" cmpd="sng" algn="ctr">
            <a:noFill/>
            <a:prstDash val="solid"/>
            <a:miter lim="800000"/>
          </a:ln>
          <a:effectLst/>
        </p:spPr>
        <p:txBody>
          <a:bodyPr lIns="91294" tIns="45647" rIns="91294" bIns="45647" rtlCol="0" anchor="ctr"/>
          <a:lstStyle/>
          <a:p>
            <a:pPr lvl="0" algn="just">
              <a:buClrTx/>
              <a:defRPr/>
            </a:pPr>
            <a:r>
              <a:rPr lang="en-US" sz="3600">
                <a:latin typeface="Arial" panose="020B0604020202020204" pitchFamily="34" charset="0"/>
                <a:ea typeface="Arial-Rounded" pitchFamily="34" charset="0"/>
                <a:cs typeface="Arial" panose="020B0604020202020204" pitchFamily="34" charset="0"/>
              </a:rPr>
              <a:t>A. giảng bài </a:t>
            </a:r>
            <a:endParaRPr lang="vi-VN" sz="3600" dirty="0">
              <a:latin typeface="Arial" panose="020B0604020202020204" pitchFamily="34" charset="0"/>
              <a:ea typeface="Arial-Rounded" pitchFamily="34" charset="0"/>
              <a:cs typeface="Arial" panose="020B0604020202020204" pitchFamily="34" charset="0"/>
            </a:endParaRPr>
          </a:p>
        </p:txBody>
      </p:sp>
      <p:sp>
        <p:nvSpPr>
          <p:cNvPr id="33" name="Rectangle 32">
            <a:extLst>
              <a:ext uri="{FF2B5EF4-FFF2-40B4-BE49-F238E27FC236}">
                <a16:creationId xmlns:a16="http://schemas.microsoft.com/office/drawing/2014/main" id="{F08006D2-22CC-4505-B323-4D729528369D}"/>
              </a:ext>
            </a:extLst>
          </p:cNvPr>
          <p:cNvSpPr/>
          <p:nvPr/>
        </p:nvSpPr>
        <p:spPr>
          <a:xfrm>
            <a:off x="1714268" y="3224331"/>
            <a:ext cx="5765757" cy="688966"/>
          </a:xfrm>
          <a:prstGeom prst="rect">
            <a:avLst/>
          </a:prstGeom>
          <a:solidFill>
            <a:srgbClr val="FFCC99"/>
          </a:solidFill>
          <a:ln w="28575" cap="flat" cmpd="sng" algn="ctr">
            <a:noFill/>
            <a:prstDash val="solid"/>
            <a:miter lim="800000"/>
          </a:ln>
          <a:effectLst/>
        </p:spPr>
        <p:txBody>
          <a:bodyPr lIns="91294" tIns="45647" rIns="91294" bIns="45647" rtlCol="0" anchor="ctr"/>
          <a:lstStyle/>
          <a:p>
            <a:r>
              <a:rPr lang="en-US" sz="3600">
                <a:latin typeface="Arial" panose="020B0604020202020204" pitchFamily="34" charset="0"/>
                <a:ea typeface="Arial-Rounded" pitchFamily="34" charset="0"/>
                <a:cs typeface="Arial" panose="020B0604020202020204" pitchFamily="34" charset="0"/>
              </a:rPr>
              <a:t>B. dảng bài </a:t>
            </a:r>
            <a:endParaRPr lang="en-US" sz="3600" dirty="0">
              <a:latin typeface="Arial" panose="020B0604020202020204" pitchFamily="34" charset="0"/>
              <a:ea typeface="Arial-Rounded" pitchFamily="34" charset="0"/>
              <a:cs typeface="Arial" panose="020B0604020202020204" pitchFamily="34" charset="0"/>
            </a:endParaRPr>
          </a:p>
        </p:txBody>
      </p:sp>
      <p:pic>
        <p:nvPicPr>
          <p:cNvPr id="34" name="Picture 33">
            <a:extLst>
              <a:ext uri="{FF2B5EF4-FFF2-40B4-BE49-F238E27FC236}">
                <a16:creationId xmlns:a16="http://schemas.microsoft.com/office/drawing/2014/main" id="{ECD3BED5-518A-431E-95F6-743881DE18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909" y="2322203"/>
            <a:ext cx="432172" cy="449428"/>
          </a:xfrm>
          <a:prstGeom prst="rect">
            <a:avLst/>
          </a:prstGeom>
        </p:spPr>
      </p:pic>
      <p:pic>
        <p:nvPicPr>
          <p:cNvPr id="35" name="Picture 2">
            <a:extLst>
              <a:ext uri="{FF2B5EF4-FFF2-40B4-BE49-F238E27FC236}">
                <a16:creationId xmlns:a16="http://schemas.microsoft.com/office/drawing/2014/main" id="{13862F33-07B2-49A3-B03D-125AC897C7A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3248" y="3358818"/>
            <a:ext cx="385833" cy="43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a:extLst>
              <a:ext uri="{FF2B5EF4-FFF2-40B4-BE49-F238E27FC236}">
                <a16:creationId xmlns:a16="http://schemas.microsoft.com/office/drawing/2014/main" id="{9706098B-4197-4214-B3B4-FA0B081DD186}"/>
              </a:ext>
            </a:extLst>
          </p:cNvPr>
          <p:cNvSpPr/>
          <p:nvPr/>
        </p:nvSpPr>
        <p:spPr>
          <a:xfrm>
            <a:off x="1698784" y="4276657"/>
            <a:ext cx="5765757" cy="688966"/>
          </a:xfrm>
          <a:prstGeom prst="rect">
            <a:avLst/>
          </a:prstGeom>
          <a:solidFill>
            <a:srgbClr val="FFCC99"/>
          </a:solidFill>
          <a:ln w="28575" cap="flat" cmpd="sng" algn="ctr">
            <a:noFill/>
            <a:prstDash val="solid"/>
            <a:miter lim="800000"/>
          </a:ln>
          <a:effectLst/>
        </p:spPr>
        <p:txBody>
          <a:bodyPr lIns="91294" tIns="45647" rIns="91294" bIns="45647" rtlCol="0" anchor="ctr"/>
          <a:lstStyle/>
          <a:p>
            <a:r>
              <a:rPr lang="en-US" sz="3600">
                <a:latin typeface="Arial" panose="020B0604020202020204" pitchFamily="34" charset="0"/>
                <a:ea typeface="Arial-Rounded" pitchFamily="34" charset="0"/>
                <a:cs typeface="Arial" panose="020B0604020202020204" pitchFamily="34" charset="0"/>
              </a:rPr>
              <a:t>C. giản bài</a:t>
            </a:r>
            <a:endParaRPr lang="en-US" sz="3600" dirty="0">
              <a:latin typeface="Arial" panose="020B0604020202020204" pitchFamily="34" charset="0"/>
              <a:ea typeface="Arial-Rounded" pitchFamily="34" charset="0"/>
              <a:cs typeface="Arial" panose="020B0604020202020204" pitchFamily="34" charset="0"/>
            </a:endParaRPr>
          </a:p>
        </p:txBody>
      </p:sp>
      <p:pic>
        <p:nvPicPr>
          <p:cNvPr id="37" name="Picture 2">
            <a:extLst>
              <a:ext uri="{FF2B5EF4-FFF2-40B4-BE49-F238E27FC236}">
                <a16:creationId xmlns:a16="http://schemas.microsoft.com/office/drawing/2014/main" id="{D8BBF945-3D42-41A2-9AE4-439B514452B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37764" y="4411143"/>
            <a:ext cx="385833" cy="43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8E318708-EFF6-4954-9F56-24F79C1F5A7A}"/>
              </a:ext>
            </a:extLst>
          </p:cNvPr>
          <p:cNvPicPr>
            <a:picLocks noChangeAspect="1"/>
          </p:cNvPicPr>
          <p:nvPr/>
        </p:nvPicPr>
        <p:blipFill>
          <a:blip r:embed="rId9"/>
          <a:stretch>
            <a:fillRect/>
          </a:stretch>
        </p:blipFill>
        <p:spPr>
          <a:xfrm>
            <a:off x="121242" y="2736862"/>
            <a:ext cx="1746656" cy="644708"/>
          </a:xfrm>
          <a:prstGeom prst="rect">
            <a:avLst/>
          </a:prstGeom>
        </p:spPr>
      </p:pic>
      <p:pic>
        <p:nvPicPr>
          <p:cNvPr id="4" name="Picture 3">
            <a:hlinkClick r:id="rId10" action="ppaction://hlinksldjump"/>
            <a:extLst>
              <a:ext uri="{FF2B5EF4-FFF2-40B4-BE49-F238E27FC236}">
                <a16:creationId xmlns:a16="http://schemas.microsoft.com/office/drawing/2014/main" id="{439F4B3E-DEEF-4D8A-A618-67D039430D2D}"/>
              </a:ext>
            </a:extLst>
          </p:cNvPr>
          <p:cNvPicPr>
            <a:picLocks noChangeAspect="1"/>
          </p:cNvPicPr>
          <p:nvPr/>
        </p:nvPicPr>
        <p:blipFill>
          <a:blip r:embed="rId11"/>
          <a:stretch>
            <a:fillRect/>
          </a:stretch>
        </p:blipFill>
        <p:spPr>
          <a:xfrm>
            <a:off x="54491" y="3141420"/>
            <a:ext cx="1609484" cy="1874683"/>
          </a:xfrm>
          <a:prstGeom prst="rect">
            <a:avLst/>
          </a:prstGeom>
        </p:spPr>
      </p:pic>
    </p:spTree>
    <p:extLst>
      <p:ext uri="{BB962C8B-B14F-4D97-AF65-F5344CB8AC3E}">
        <p14:creationId xmlns:p14="http://schemas.microsoft.com/office/powerpoint/2010/main" val="111831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strVal val="#ppt_w*0.70"/>
                                          </p:val>
                                        </p:tav>
                                        <p:tav tm="100000">
                                          <p:val>
                                            <p:strVal val="#ppt_w"/>
                                          </p:val>
                                        </p:tav>
                                      </p:tavLst>
                                    </p:anim>
                                    <p:anim calcmode="lin" valueType="num">
                                      <p:cBhvr>
                                        <p:cTn id="8" dur="1000" fill="hold"/>
                                        <p:tgtEl>
                                          <p:spTgt spid="32"/>
                                        </p:tgtEl>
                                        <p:attrNameLst>
                                          <p:attrName>ppt_h</p:attrName>
                                        </p:attrNameLst>
                                      </p:cBhvr>
                                      <p:tavLst>
                                        <p:tav tm="0">
                                          <p:val>
                                            <p:strVal val="#ppt_h"/>
                                          </p:val>
                                        </p:tav>
                                        <p:tav tm="100000">
                                          <p:val>
                                            <p:strVal val="#ppt_h"/>
                                          </p:val>
                                        </p:tav>
                                      </p:tavLst>
                                    </p:anim>
                                    <p:animEffect transition="in" filter="fade">
                                      <p:cBhvr>
                                        <p:cTn id="9" dur="1000"/>
                                        <p:tgtEl>
                                          <p:spTgt spid="3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000" fill="hold"/>
                                        <p:tgtEl>
                                          <p:spTgt spid="33"/>
                                        </p:tgtEl>
                                        <p:attrNameLst>
                                          <p:attrName>ppt_w</p:attrName>
                                        </p:attrNameLst>
                                      </p:cBhvr>
                                      <p:tavLst>
                                        <p:tav tm="0">
                                          <p:val>
                                            <p:strVal val="#ppt_w*0.70"/>
                                          </p:val>
                                        </p:tav>
                                        <p:tav tm="100000">
                                          <p:val>
                                            <p:strVal val="#ppt_w"/>
                                          </p:val>
                                        </p:tav>
                                      </p:tavLst>
                                    </p:anim>
                                    <p:anim calcmode="lin" valueType="num">
                                      <p:cBhvr>
                                        <p:cTn id="13" dur="1000" fill="hold"/>
                                        <p:tgtEl>
                                          <p:spTgt spid="33"/>
                                        </p:tgtEl>
                                        <p:attrNameLst>
                                          <p:attrName>ppt_h</p:attrName>
                                        </p:attrNameLst>
                                      </p:cBhvr>
                                      <p:tavLst>
                                        <p:tav tm="0">
                                          <p:val>
                                            <p:strVal val="#ppt_h"/>
                                          </p:val>
                                        </p:tav>
                                        <p:tav tm="100000">
                                          <p:val>
                                            <p:strVal val="#ppt_h"/>
                                          </p:val>
                                        </p:tav>
                                      </p:tavLst>
                                    </p:anim>
                                    <p:animEffect transition="in" filter="fade">
                                      <p:cBhvr>
                                        <p:cTn id="14" dur="1000"/>
                                        <p:tgtEl>
                                          <p:spTgt spid="3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1000" fill="hold"/>
                                        <p:tgtEl>
                                          <p:spTgt spid="36"/>
                                        </p:tgtEl>
                                        <p:attrNameLst>
                                          <p:attrName>ppt_w</p:attrName>
                                        </p:attrNameLst>
                                      </p:cBhvr>
                                      <p:tavLst>
                                        <p:tav tm="0">
                                          <p:val>
                                            <p:strVal val="#ppt_w*0.70"/>
                                          </p:val>
                                        </p:tav>
                                        <p:tav tm="100000">
                                          <p:val>
                                            <p:strVal val="#ppt_w"/>
                                          </p:val>
                                        </p:tav>
                                      </p:tavLst>
                                    </p:anim>
                                    <p:anim calcmode="lin" valueType="num">
                                      <p:cBhvr>
                                        <p:cTn id="18" dur="1000" fill="hold"/>
                                        <p:tgtEl>
                                          <p:spTgt spid="36"/>
                                        </p:tgtEl>
                                        <p:attrNameLst>
                                          <p:attrName>ppt_h</p:attrName>
                                        </p:attrNameLst>
                                      </p:cBhvr>
                                      <p:tavLst>
                                        <p:tav tm="0">
                                          <p:val>
                                            <p:strVal val="#ppt_h"/>
                                          </p:val>
                                        </p:tav>
                                        <p:tav tm="100000">
                                          <p:val>
                                            <p:strVal val="#ppt_h"/>
                                          </p:val>
                                        </p:tav>
                                      </p:tavLst>
                                    </p:anim>
                                    <p:animEffect transition="in" filter="fade">
                                      <p:cBhvr>
                                        <p:cTn id="19"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32"/>
                                        </p:tgtEl>
                                        <p:attrNameLst>
                                          <p:attrName>fillcolor</p:attrName>
                                        </p:attrNameLst>
                                      </p:cBhvr>
                                      <p:to>
                                        <a:schemeClr val="bg2"/>
                                      </p:to>
                                    </p:animClr>
                                    <p:set>
                                      <p:cBhvr>
                                        <p:cTn id="25" dur="250" fill="hold"/>
                                        <p:tgtEl>
                                          <p:spTgt spid="32"/>
                                        </p:tgtEl>
                                        <p:attrNameLst>
                                          <p:attrName>fill.type</p:attrName>
                                        </p:attrNameLst>
                                      </p:cBhvr>
                                      <p:to>
                                        <p:strVal val="solid"/>
                                      </p:to>
                                    </p:set>
                                    <p:set>
                                      <p:cBhvr>
                                        <p:cTn id="26" dur="250" fill="hold"/>
                                        <p:tgtEl>
                                          <p:spTgt spid="3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1" presetClass="emph" presetSubtype="2" fill="hold" nodeType="withEffect">
                                  <p:stCondLst>
                                    <p:cond delay="500"/>
                                  </p:stCondLst>
                                  <p:childTnLst>
                                    <p:animClr clrSpc="rgb" dir="cw">
                                      <p:cBhvr>
                                        <p:cTn id="28" dur="250" fill="hold"/>
                                        <p:tgtEl>
                                          <p:spTgt spid="32"/>
                                        </p:tgtEl>
                                        <p:attrNameLst>
                                          <p:attrName>fillcolor</p:attrName>
                                        </p:attrNameLst>
                                      </p:cBhvr>
                                      <p:to>
                                        <a:srgbClr val="FFFF00"/>
                                      </p:to>
                                    </p:animClr>
                                    <p:set>
                                      <p:cBhvr>
                                        <p:cTn id="29" dur="250" fill="hold"/>
                                        <p:tgtEl>
                                          <p:spTgt spid="32"/>
                                        </p:tgtEl>
                                        <p:attrNameLst>
                                          <p:attrName>fill.type</p:attrName>
                                        </p:attrNameLst>
                                      </p:cBhvr>
                                      <p:to>
                                        <p:strVal val="solid"/>
                                      </p:to>
                                    </p:set>
                                    <p:set>
                                      <p:cBhvr>
                                        <p:cTn id="30" dur="250" fill="hold"/>
                                        <p:tgtEl>
                                          <p:spTgt spid="32"/>
                                        </p:tgtEl>
                                        <p:attrNameLst>
                                          <p:attrName>fill.on</p:attrName>
                                        </p:attrNameLst>
                                      </p:cBhvr>
                                      <p:to>
                                        <p:strVal val="true"/>
                                      </p:to>
                                    </p:set>
                                  </p:childTnLst>
                                </p:cTn>
                              </p:par>
                              <p:par>
                                <p:cTn id="31" presetID="10" presetClass="entr" presetSubtype="0" fill="hold" nodeType="withEffect">
                                  <p:stCondLst>
                                    <p:cond delay="50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subTnLst>
                                    <p:audio>
                                      <p:cMediaNode>
                                        <p:cTn display="0" masterRel="sameClick">
                                          <p:stCondLst>
                                            <p:cond evt="begin" delay="0">
                                              <p:tn val="3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2"/>
                  </p:tgtEl>
                </p:cond>
              </p:nextCondLst>
            </p:seq>
            <p:seq concurrent="1" nextAc="seek">
              <p:cTn id="34" restart="whenNotActive" fill="hold" evtFilter="cancelBubble" nodeType="interactiveSeq">
                <p:stCondLst>
                  <p:cond evt="onClick" delay="0">
                    <p:tgtEl>
                      <p:spTgt spid="3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33"/>
                                        </p:tgtEl>
                                        <p:attrNameLst>
                                          <p:attrName>fillcolor</p:attrName>
                                        </p:attrNameLst>
                                      </p:cBhvr>
                                      <p:to>
                                        <a:schemeClr val="accent1"/>
                                      </p:to>
                                    </p:animClr>
                                    <p:set>
                                      <p:cBhvr>
                                        <p:cTn id="39" dur="250" fill="hold"/>
                                        <p:tgtEl>
                                          <p:spTgt spid="33"/>
                                        </p:tgtEl>
                                        <p:attrNameLst>
                                          <p:attrName>fill.type</p:attrName>
                                        </p:attrNameLst>
                                      </p:cBhvr>
                                      <p:to>
                                        <p:strVal val="solid"/>
                                      </p:to>
                                    </p:set>
                                    <p:set>
                                      <p:cBhvr>
                                        <p:cTn id="40" dur="250" fill="hold"/>
                                        <p:tgtEl>
                                          <p:spTgt spid="3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1" presetClass="emph" presetSubtype="2" fill="hold" nodeType="withEffect">
                                  <p:stCondLst>
                                    <p:cond delay="500"/>
                                  </p:stCondLst>
                                  <p:childTnLst>
                                    <p:animClr clrSpc="rgb" dir="cw">
                                      <p:cBhvr>
                                        <p:cTn id="42" dur="250" fill="hold"/>
                                        <p:tgtEl>
                                          <p:spTgt spid="33"/>
                                        </p:tgtEl>
                                        <p:attrNameLst>
                                          <p:attrName>fillcolor</p:attrName>
                                        </p:attrNameLst>
                                      </p:cBhvr>
                                      <p:to>
                                        <a:schemeClr val="accent1"/>
                                      </p:to>
                                    </p:animClr>
                                    <p:set>
                                      <p:cBhvr>
                                        <p:cTn id="43" dur="250" fill="hold"/>
                                        <p:tgtEl>
                                          <p:spTgt spid="33"/>
                                        </p:tgtEl>
                                        <p:attrNameLst>
                                          <p:attrName>fill.type</p:attrName>
                                        </p:attrNameLst>
                                      </p:cBhvr>
                                      <p:to>
                                        <p:strVal val="solid"/>
                                      </p:to>
                                    </p:set>
                                    <p:set>
                                      <p:cBhvr>
                                        <p:cTn id="44" dur="250" fill="hold"/>
                                        <p:tgtEl>
                                          <p:spTgt spid="33"/>
                                        </p:tgtEl>
                                        <p:attrNameLst>
                                          <p:attrName>fill.on</p:attrName>
                                        </p:attrNameLst>
                                      </p:cBhvr>
                                      <p:to>
                                        <p:strVal val="true"/>
                                      </p:to>
                                    </p:set>
                                  </p:childTnLst>
                                </p:cTn>
                              </p:par>
                              <p:par>
                                <p:cTn id="45" presetID="10" presetClass="entr" presetSubtype="0" fill="hold" nodeType="withEffect">
                                  <p:stCondLst>
                                    <p:cond delay="50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subTnLst>
                                    <p:audio>
                                      <p:cMediaNode>
                                        <p:cTn display="0" masterRel="sameClick">
                                          <p:stCondLst>
                                            <p:cond evt="begin" delay="0">
                                              <p:tn val="4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seq concurrent="1" nextAc="seek">
              <p:cTn id="48" restart="whenNotActive" fill="hold" evtFilter="cancelBubble" nodeType="interactiveSeq">
                <p:stCondLst>
                  <p:cond evt="onClick" delay="0">
                    <p:tgtEl>
                      <p:spTgt spid="3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withEffect">
                                  <p:stCondLst>
                                    <p:cond delay="0"/>
                                  </p:stCondLst>
                                  <p:childTnLst>
                                    <p:animClr clrSpc="rgb" dir="cw">
                                      <p:cBhvr>
                                        <p:cTn id="52" dur="250" fill="hold"/>
                                        <p:tgtEl>
                                          <p:spTgt spid="36"/>
                                        </p:tgtEl>
                                        <p:attrNameLst>
                                          <p:attrName>fillcolor</p:attrName>
                                        </p:attrNameLst>
                                      </p:cBhvr>
                                      <p:to>
                                        <a:schemeClr val="accent1"/>
                                      </p:to>
                                    </p:animClr>
                                    <p:set>
                                      <p:cBhvr>
                                        <p:cTn id="53" dur="250" fill="hold"/>
                                        <p:tgtEl>
                                          <p:spTgt spid="36"/>
                                        </p:tgtEl>
                                        <p:attrNameLst>
                                          <p:attrName>fill.type</p:attrName>
                                        </p:attrNameLst>
                                      </p:cBhvr>
                                      <p:to>
                                        <p:strVal val="solid"/>
                                      </p:to>
                                    </p:set>
                                    <p:set>
                                      <p:cBhvr>
                                        <p:cTn id="54" dur="250" fill="hold"/>
                                        <p:tgtEl>
                                          <p:spTgt spid="3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par>
                                <p:cTn id="55" presetID="1" presetClass="emph" presetSubtype="2" fill="hold" nodeType="withEffect">
                                  <p:stCondLst>
                                    <p:cond delay="500"/>
                                  </p:stCondLst>
                                  <p:childTnLst>
                                    <p:animClr clrSpc="rgb" dir="cw">
                                      <p:cBhvr>
                                        <p:cTn id="56" dur="250" fill="hold"/>
                                        <p:tgtEl>
                                          <p:spTgt spid="36"/>
                                        </p:tgtEl>
                                        <p:attrNameLst>
                                          <p:attrName>fillcolor</p:attrName>
                                        </p:attrNameLst>
                                      </p:cBhvr>
                                      <p:to>
                                        <a:schemeClr val="accent1"/>
                                      </p:to>
                                    </p:animClr>
                                    <p:set>
                                      <p:cBhvr>
                                        <p:cTn id="57" dur="250" fill="hold"/>
                                        <p:tgtEl>
                                          <p:spTgt spid="36"/>
                                        </p:tgtEl>
                                        <p:attrNameLst>
                                          <p:attrName>fill.type</p:attrName>
                                        </p:attrNameLst>
                                      </p:cBhvr>
                                      <p:to>
                                        <p:strVal val="solid"/>
                                      </p:to>
                                    </p:set>
                                    <p:set>
                                      <p:cBhvr>
                                        <p:cTn id="58" dur="250" fill="hold"/>
                                        <p:tgtEl>
                                          <p:spTgt spid="36"/>
                                        </p:tgtEl>
                                        <p:attrNameLst>
                                          <p:attrName>fill.on</p:attrName>
                                        </p:attrNameLst>
                                      </p:cBhvr>
                                      <p:to>
                                        <p:strVal val="true"/>
                                      </p:to>
                                    </p:set>
                                  </p:childTnLst>
                                </p:cTn>
                              </p:par>
                              <p:par>
                                <p:cTn id="59" presetID="10" presetClass="entr" presetSubtype="0" fill="hold" nodeType="withEffect">
                                  <p:stCondLst>
                                    <p:cond delay="50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subTnLst>
                                    <p:audio>
                                      <p:cMediaNode>
                                        <p:cTn display="0" masterRel="sameClick">
                                          <p:stCondLst>
                                            <p:cond evt="begin" delay="0">
                                              <p:tn val="5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6"/>
                  </p:tgtEl>
                </p:cond>
              </p:nextCondLst>
            </p:seq>
          </p:childTnLst>
        </p:cTn>
      </p:par>
    </p:tnLst>
    <p:bldLst>
      <p:bldP spid="32" grpId="0" animBg="1"/>
      <p:bldP spid="33"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24B2D4-ABAF-4CF1-9E33-C783A05E33F6}"/>
              </a:ext>
            </a:extLst>
          </p:cNvPr>
          <p:cNvSpPr/>
          <p:nvPr/>
        </p:nvSpPr>
        <p:spPr>
          <a:xfrm>
            <a:off x="778077" y="142392"/>
            <a:ext cx="7587846" cy="17482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1">
                <a:latin typeface="Arial" panose="020B0604020202020204" pitchFamily="34" charset="0"/>
                <a:cs typeface="Arial" panose="020B0604020202020204" pitchFamily="34" charset="0"/>
              </a:rPr>
              <a:t>Vì sao chúng ta nên tuân thủ sự điều khiển của đèn giao thông?</a:t>
            </a:r>
          </a:p>
        </p:txBody>
      </p:sp>
      <p:sp>
        <p:nvSpPr>
          <p:cNvPr id="32" name="Rectangle 31">
            <a:extLst>
              <a:ext uri="{FF2B5EF4-FFF2-40B4-BE49-F238E27FC236}">
                <a16:creationId xmlns:a16="http://schemas.microsoft.com/office/drawing/2014/main" id="{86C62291-0ACA-449C-866E-9E3288B3B970}"/>
              </a:ext>
            </a:extLst>
          </p:cNvPr>
          <p:cNvSpPr/>
          <p:nvPr/>
        </p:nvSpPr>
        <p:spPr>
          <a:xfrm>
            <a:off x="1444426" y="4097251"/>
            <a:ext cx="6323008" cy="836307"/>
          </a:xfrm>
          <a:prstGeom prst="rect">
            <a:avLst/>
          </a:prstGeom>
          <a:solidFill>
            <a:srgbClr val="FFCC99"/>
          </a:solidFill>
          <a:ln w="28575" cap="flat" cmpd="sng" algn="ctr">
            <a:noFill/>
            <a:prstDash val="solid"/>
            <a:miter lim="800000"/>
          </a:ln>
          <a:effectLst/>
        </p:spPr>
        <p:txBody>
          <a:bodyPr lIns="91294" tIns="45647" rIns="91294" bIns="45647" rtlCol="0" anchor="ctr"/>
          <a:lstStyle/>
          <a:p>
            <a:pPr lvl="0" algn="just">
              <a:buClrTx/>
              <a:defRPr/>
            </a:pPr>
            <a:r>
              <a:rPr lang="en-US" sz="2800">
                <a:latin typeface="Arial" panose="020B0604020202020204" pitchFamily="34" charset="0"/>
                <a:ea typeface="Arial-Rounded" pitchFamily="34" charset="0"/>
                <a:cs typeface="Arial" panose="020B0604020202020204" pitchFamily="34" charset="0"/>
              </a:rPr>
              <a:t>C. Để đảm bảo an toàn khi đi lại</a:t>
            </a:r>
            <a:endParaRPr lang="vi-VN" sz="2800" dirty="0">
              <a:latin typeface="Arial" panose="020B0604020202020204" pitchFamily="34" charset="0"/>
              <a:ea typeface="Arial-Rounded" pitchFamily="34" charset="0"/>
              <a:cs typeface="Arial" panose="020B0604020202020204" pitchFamily="34" charset="0"/>
            </a:endParaRPr>
          </a:p>
        </p:txBody>
      </p:sp>
      <p:sp>
        <p:nvSpPr>
          <p:cNvPr id="33" name="Rectangle 32">
            <a:extLst>
              <a:ext uri="{FF2B5EF4-FFF2-40B4-BE49-F238E27FC236}">
                <a16:creationId xmlns:a16="http://schemas.microsoft.com/office/drawing/2014/main" id="{F08006D2-22CC-4505-B323-4D729528369D}"/>
              </a:ext>
            </a:extLst>
          </p:cNvPr>
          <p:cNvSpPr/>
          <p:nvPr/>
        </p:nvSpPr>
        <p:spPr>
          <a:xfrm>
            <a:off x="1425980" y="3151990"/>
            <a:ext cx="6342333" cy="833649"/>
          </a:xfrm>
          <a:prstGeom prst="rect">
            <a:avLst/>
          </a:prstGeom>
          <a:solidFill>
            <a:srgbClr val="FFCC99"/>
          </a:solidFill>
          <a:ln w="28575" cap="flat" cmpd="sng" algn="ctr">
            <a:noFill/>
            <a:prstDash val="solid"/>
            <a:miter lim="800000"/>
          </a:ln>
          <a:effectLst/>
        </p:spPr>
        <p:txBody>
          <a:bodyPr lIns="91294" tIns="45647" rIns="91294" bIns="45647" rtlCol="0" anchor="ctr"/>
          <a:lstStyle/>
          <a:p>
            <a:r>
              <a:rPr lang="en-US" sz="2800">
                <a:latin typeface="Arial" panose="020B0604020202020204" pitchFamily="34" charset="0"/>
                <a:ea typeface="Arial-Rounded" pitchFamily="34" charset="0"/>
                <a:cs typeface="Arial" panose="020B0604020202020204" pitchFamily="34" charset="0"/>
              </a:rPr>
              <a:t>B. Để không bị chú cảnh sát phạt</a:t>
            </a:r>
            <a:endParaRPr lang="en-US" sz="2800" dirty="0">
              <a:latin typeface="Arial" panose="020B0604020202020204" pitchFamily="34" charset="0"/>
              <a:ea typeface="Arial-Rounded" pitchFamily="34" charset="0"/>
              <a:cs typeface="Arial" panose="020B0604020202020204" pitchFamily="34" charset="0"/>
            </a:endParaRPr>
          </a:p>
        </p:txBody>
      </p:sp>
      <p:pic>
        <p:nvPicPr>
          <p:cNvPr id="34" name="Picture 33">
            <a:extLst>
              <a:ext uri="{FF2B5EF4-FFF2-40B4-BE49-F238E27FC236}">
                <a16:creationId xmlns:a16="http://schemas.microsoft.com/office/drawing/2014/main" id="{ECD3BED5-518A-431E-95F6-743881DE18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6841" y="4265856"/>
            <a:ext cx="432172" cy="449428"/>
          </a:xfrm>
          <a:prstGeom prst="rect">
            <a:avLst/>
          </a:prstGeom>
        </p:spPr>
      </p:pic>
      <p:pic>
        <p:nvPicPr>
          <p:cNvPr id="35" name="Picture 2">
            <a:extLst>
              <a:ext uri="{FF2B5EF4-FFF2-40B4-BE49-F238E27FC236}">
                <a16:creationId xmlns:a16="http://schemas.microsoft.com/office/drawing/2014/main" id="{13862F33-07B2-49A3-B03D-125AC897C7A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3248" y="3358818"/>
            <a:ext cx="385833" cy="43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a:extLst>
              <a:ext uri="{FF2B5EF4-FFF2-40B4-BE49-F238E27FC236}">
                <a16:creationId xmlns:a16="http://schemas.microsoft.com/office/drawing/2014/main" id="{9706098B-4197-4214-B3B4-FA0B081DD186}"/>
              </a:ext>
            </a:extLst>
          </p:cNvPr>
          <p:cNvSpPr/>
          <p:nvPr/>
        </p:nvSpPr>
        <p:spPr>
          <a:xfrm>
            <a:off x="1414670" y="2203942"/>
            <a:ext cx="6342333" cy="833649"/>
          </a:xfrm>
          <a:prstGeom prst="rect">
            <a:avLst/>
          </a:prstGeom>
          <a:solidFill>
            <a:srgbClr val="FFCC99"/>
          </a:solidFill>
          <a:ln w="28575" cap="flat" cmpd="sng" algn="ctr">
            <a:noFill/>
            <a:prstDash val="solid"/>
            <a:miter lim="800000"/>
          </a:ln>
          <a:effectLst/>
        </p:spPr>
        <p:txBody>
          <a:bodyPr lIns="91294" tIns="45647" rIns="91294" bIns="45647" rtlCol="0" anchor="ctr"/>
          <a:lstStyle/>
          <a:p>
            <a:r>
              <a:rPr lang="en-US" sz="2800">
                <a:latin typeface="Arial" panose="020B0604020202020204" pitchFamily="34" charset="0"/>
                <a:ea typeface="Arial-Rounded" pitchFamily="34" charset="0"/>
                <a:cs typeface="Arial" panose="020B0604020202020204" pitchFamily="34" charset="0"/>
              </a:rPr>
              <a:t>A. Vì đèn giao thông là của các chú cánh sát.</a:t>
            </a:r>
            <a:endParaRPr lang="en-US" sz="2800" dirty="0">
              <a:latin typeface="Arial" panose="020B0604020202020204" pitchFamily="34" charset="0"/>
              <a:ea typeface="Arial-Rounded" pitchFamily="34" charset="0"/>
              <a:cs typeface="Arial" panose="020B0604020202020204" pitchFamily="34" charset="0"/>
            </a:endParaRPr>
          </a:p>
        </p:txBody>
      </p:sp>
      <p:pic>
        <p:nvPicPr>
          <p:cNvPr id="37" name="Picture 2">
            <a:extLst>
              <a:ext uri="{FF2B5EF4-FFF2-40B4-BE49-F238E27FC236}">
                <a16:creationId xmlns:a16="http://schemas.microsoft.com/office/drawing/2014/main" id="{D8BBF945-3D42-41A2-9AE4-439B514452B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1937" y="2410770"/>
            <a:ext cx="385833" cy="43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6" descr="Related image">
            <a:hlinkClick r:id="rId9" action="ppaction://hlinksldjump"/>
            <a:extLst>
              <a:ext uri="{FF2B5EF4-FFF2-40B4-BE49-F238E27FC236}">
                <a16:creationId xmlns:a16="http://schemas.microsoft.com/office/drawing/2014/main" id="{DF6E170B-B9B2-4BFE-9D0A-A2E6D8867159}"/>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542" b="95725" l="167" r="94500">
                        <a14:foregroundMark x1="17000" y1="90820" x2="18500" y2="88577"/>
                      </a14:backgroundRemoval>
                    </a14:imgEffect>
                  </a14:imgLayer>
                </a14:imgProps>
              </a:ext>
              <a:ext uri="{28A0092B-C50C-407E-A947-70E740481C1C}">
                <a14:useLocalDpi xmlns:a14="http://schemas.microsoft.com/office/drawing/2010/main" val="0"/>
              </a:ext>
            </a:extLst>
          </a:blip>
          <a:srcRect/>
          <a:stretch>
            <a:fillRect/>
          </a:stretch>
        </p:blipFill>
        <p:spPr bwMode="auto">
          <a:xfrm>
            <a:off x="134760" y="3209329"/>
            <a:ext cx="1470160" cy="17482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77EEC0-4DAA-40B3-8B42-8F973F48D576}"/>
              </a:ext>
            </a:extLst>
          </p:cNvPr>
          <p:cNvPicPr>
            <a:picLocks noChangeAspect="1"/>
          </p:cNvPicPr>
          <p:nvPr/>
        </p:nvPicPr>
        <p:blipFill>
          <a:blip r:embed="rId12"/>
          <a:stretch>
            <a:fillRect/>
          </a:stretch>
        </p:blipFill>
        <p:spPr>
          <a:xfrm>
            <a:off x="-28376" y="2824871"/>
            <a:ext cx="1746656" cy="644708"/>
          </a:xfrm>
          <a:prstGeom prst="rect">
            <a:avLst/>
          </a:prstGeom>
        </p:spPr>
      </p:pic>
    </p:spTree>
    <p:extLst>
      <p:ext uri="{BB962C8B-B14F-4D97-AF65-F5344CB8AC3E}">
        <p14:creationId xmlns:p14="http://schemas.microsoft.com/office/powerpoint/2010/main" val="175511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strVal val="#ppt_w*0.70"/>
                                          </p:val>
                                        </p:tav>
                                        <p:tav tm="100000">
                                          <p:val>
                                            <p:strVal val="#ppt_w"/>
                                          </p:val>
                                        </p:tav>
                                      </p:tavLst>
                                    </p:anim>
                                    <p:anim calcmode="lin" valueType="num">
                                      <p:cBhvr>
                                        <p:cTn id="8" dur="1000" fill="hold"/>
                                        <p:tgtEl>
                                          <p:spTgt spid="32"/>
                                        </p:tgtEl>
                                        <p:attrNameLst>
                                          <p:attrName>ppt_h</p:attrName>
                                        </p:attrNameLst>
                                      </p:cBhvr>
                                      <p:tavLst>
                                        <p:tav tm="0">
                                          <p:val>
                                            <p:strVal val="#ppt_h"/>
                                          </p:val>
                                        </p:tav>
                                        <p:tav tm="100000">
                                          <p:val>
                                            <p:strVal val="#ppt_h"/>
                                          </p:val>
                                        </p:tav>
                                      </p:tavLst>
                                    </p:anim>
                                    <p:animEffect transition="in" filter="fade">
                                      <p:cBhvr>
                                        <p:cTn id="9" dur="1000"/>
                                        <p:tgtEl>
                                          <p:spTgt spid="3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000" fill="hold"/>
                                        <p:tgtEl>
                                          <p:spTgt spid="33"/>
                                        </p:tgtEl>
                                        <p:attrNameLst>
                                          <p:attrName>ppt_w</p:attrName>
                                        </p:attrNameLst>
                                      </p:cBhvr>
                                      <p:tavLst>
                                        <p:tav tm="0">
                                          <p:val>
                                            <p:strVal val="#ppt_w*0.70"/>
                                          </p:val>
                                        </p:tav>
                                        <p:tav tm="100000">
                                          <p:val>
                                            <p:strVal val="#ppt_w"/>
                                          </p:val>
                                        </p:tav>
                                      </p:tavLst>
                                    </p:anim>
                                    <p:anim calcmode="lin" valueType="num">
                                      <p:cBhvr>
                                        <p:cTn id="13" dur="1000" fill="hold"/>
                                        <p:tgtEl>
                                          <p:spTgt spid="33"/>
                                        </p:tgtEl>
                                        <p:attrNameLst>
                                          <p:attrName>ppt_h</p:attrName>
                                        </p:attrNameLst>
                                      </p:cBhvr>
                                      <p:tavLst>
                                        <p:tav tm="0">
                                          <p:val>
                                            <p:strVal val="#ppt_h"/>
                                          </p:val>
                                        </p:tav>
                                        <p:tav tm="100000">
                                          <p:val>
                                            <p:strVal val="#ppt_h"/>
                                          </p:val>
                                        </p:tav>
                                      </p:tavLst>
                                    </p:anim>
                                    <p:animEffect transition="in" filter="fade">
                                      <p:cBhvr>
                                        <p:cTn id="14" dur="1000"/>
                                        <p:tgtEl>
                                          <p:spTgt spid="3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1000" fill="hold"/>
                                        <p:tgtEl>
                                          <p:spTgt spid="36"/>
                                        </p:tgtEl>
                                        <p:attrNameLst>
                                          <p:attrName>ppt_w</p:attrName>
                                        </p:attrNameLst>
                                      </p:cBhvr>
                                      <p:tavLst>
                                        <p:tav tm="0">
                                          <p:val>
                                            <p:strVal val="#ppt_w*0.70"/>
                                          </p:val>
                                        </p:tav>
                                        <p:tav tm="100000">
                                          <p:val>
                                            <p:strVal val="#ppt_w"/>
                                          </p:val>
                                        </p:tav>
                                      </p:tavLst>
                                    </p:anim>
                                    <p:anim calcmode="lin" valueType="num">
                                      <p:cBhvr>
                                        <p:cTn id="18" dur="1000" fill="hold"/>
                                        <p:tgtEl>
                                          <p:spTgt spid="36"/>
                                        </p:tgtEl>
                                        <p:attrNameLst>
                                          <p:attrName>ppt_h</p:attrName>
                                        </p:attrNameLst>
                                      </p:cBhvr>
                                      <p:tavLst>
                                        <p:tav tm="0">
                                          <p:val>
                                            <p:strVal val="#ppt_h"/>
                                          </p:val>
                                        </p:tav>
                                        <p:tav tm="100000">
                                          <p:val>
                                            <p:strVal val="#ppt_h"/>
                                          </p:val>
                                        </p:tav>
                                      </p:tavLst>
                                    </p:anim>
                                    <p:animEffect transition="in" filter="fade">
                                      <p:cBhvr>
                                        <p:cTn id="19" dur="1000"/>
                                        <p:tgtEl>
                                          <p:spTgt spid="36"/>
                                        </p:tgtEl>
                                      </p:cBhvr>
                                    </p:animEffect>
                                  </p:childTnLst>
                                </p:cTn>
                              </p:par>
                              <p:par>
                                <p:cTn id="20" presetID="2" presetClass="entr" presetSubtype="4" fill="hold" nodeType="withEffect">
                                  <p:stCondLst>
                                    <p:cond delay="10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000" fill="hold"/>
                                        <p:tgtEl>
                                          <p:spTgt spid="9"/>
                                        </p:tgtEl>
                                        <p:attrNameLst>
                                          <p:attrName>ppt_x</p:attrName>
                                        </p:attrNameLst>
                                      </p:cBhvr>
                                      <p:tavLst>
                                        <p:tav tm="0">
                                          <p:val>
                                            <p:strVal val="#ppt_x"/>
                                          </p:val>
                                        </p:tav>
                                        <p:tav tm="100000">
                                          <p:val>
                                            <p:strVal val="#ppt_x"/>
                                          </p:val>
                                        </p:tav>
                                      </p:tavLst>
                                    </p:anim>
                                    <p:anim calcmode="lin" valueType="num">
                                      <p:cBhvr additive="base">
                                        <p:cTn id="23"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32"/>
                                        </p:tgtEl>
                                        <p:attrNameLst>
                                          <p:attrName>fillcolor</p:attrName>
                                        </p:attrNameLst>
                                      </p:cBhvr>
                                      <p:to>
                                        <a:schemeClr val="bg2"/>
                                      </p:to>
                                    </p:animClr>
                                    <p:set>
                                      <p:cBhvr>
                                        <p:cTn id="29" dur="250" fill="hold"/>
                                        <p:tgtEl>
                                          <p:spTgt spid="32"/>
                                        </p:tgtEl>
                                        <p:attrNameLst>
                                          <p:attrName>fill.type</p:attrName>
                                        </p:attrNameLst>
                                      </p:cBhvr>
                                      <p:to>
                                        <p:strVal val="solid"/>
                                      </p:to>
                                    </p:set>
                                    <p:set>
                                      <p:cBhvr>
                                        <p:cTn id="30" dur="250" fill="hold"/>
                                        <p:tgtEl>
                                          <p:spTgt spid="3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32"/>
                                        </p:tgtEl>
                                        <p:attrNameLst>
                                          <p:attrName>fillcolor</p:attrName>
                                        </p:attrNameLst>
                                      </p:cBhvr>
                                      <p:to>
                                        <a:srgbClr val="FFFF00"/>
                                      </p:to>
                                    </p:animClr>
                                    <p:set>
                                      <p:cBhvr>
                                        <p:cTn id="33" dur="250" fill="hold"/>
                                        <p:tgtEl>
                                          <p:spTgt spid="32"/>
                                        </p:tgtEl>
                                        <p:attrNameLst>
                                          <p:attrName>fill.type</p:attrName>
                                        </p:attrNameLst>
                                      </p:cBhvr>
                                      <p:to>
                                        <p:strVal val="solid"/>
                                      </p:to>
                                    </p:set>
                                    <p:set>
                                      <p:cBhvr>
                                        <p:cTn id="34" dur="250" fill="hold"/>
                                        <p:tgtEl>
                                          <p:spTgt spid="32"/>
                                        </p:tgtEl>
                                        <p:attrNameLst>
                                          <p:attrName>fill.on</p:attrName>
                                        </p:attrNameLst>
                                      </p:cBhvr>
                                      <p:to>
                                        <p:strVal val="true"/>
                                      </p:to>
                                    </p:set>
                                  </p:childTnLst>
                                </p:cTn>
                              </p:par>
                              <p:par>
                                <p:cTn id="35" presetID="10" presetClass="entr" presetSubtype="0" fill="hold" nodeType="withEffect">
                                  <p:stCondLst>
                                    <p:cond delay="50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2"/>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33"/>
                                        </p:tgtEl>
                                        <p:attrNameLst>
                                          <p:attrName>fillcolor</p:attrName>
                                        </p:attrNameLst>
                                      </p:cBhvr>
                                      <p:to>
                                        <a:schemeClr val="accent1"/>
                                      </p:to>
                                    </p:animClr>
                                    <p:set>
                                      <p:cBhvr>
                                        <p:cTn id="43" dur="250" fill="hold"/>
                                        <p:tgtEl>
                                          <p:spTgt spid="33"/>
                                        </p:tgtEl>
                                        <p:attrNameLst>
                                          <p:attrName>fill.type</p:attrName>
                                        </p:attrNameLst>
                                      </p:cBhvr>
                                      <p:to>
                                        <p:strVal val="solid"/>
                                      </p:to>
                                    </p:set>
                                    <p:set>
                                      <p:cBhvr>
                                        <p:cTn id="44" dur="250" fill="hold"/>
                                        <p:tgtEl>
                                          <p:spTgt spid="33"/>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33"/>
                                        </p:tgtEl>
                                        <p:attrNameLst>
                                          <p:attrName>fillcolor</p:attrName>
                                        </p:attrNameLst>
                                      </p:cBhvr>
                                      <p:to>
                                        <a:schemeClr val="accent1"/>
                                      </p:to>
                                    </p:animClr>
                                    <p:set>
                                      <p:cBhvr>
                                        <p:cTn id="47" dur="250" fill="hold"/>
                                        <p:tgtEl>
                                          <p:spTgt spid="33"/>
                                        </p:tgtEl>
                                        <p:attrNameLst>
                                          <p:attrName>fill.type</p:attrName>
                                        </p:attrNameLst>
                                      </p:cBhvr>
                                      <p:to>
                                        <p:strVal val="solid"/>
                                      </p:to>
                                    </p:set>
                                    <p:set>
                                      <p:cBhvr>
                                        <p:cTn id="48" dur="250" fill="hold"/>
                                        <p:tgtEl>
                                          <p:spTgt spid="33"/>
                                        </p:tgtEl>
                                        <p:attrNameLst>
                                          <p:attrName>fill.on</p:attrName>
                                        </p:attrNameLst>
                                      </p:cBhvr>
                                      <p:to>
                                        <p:strVal val="true"/>
                                      </p:to>
                                    </p:set>
                                  </p:childTnLst>
                                </p:cTn>
                              </p:par>
                              <p:par>
                                <p:cTn id="49" presetID="10" presetClass="entr" presetSubtype="0" fill="hold" nodeType="withEffect">
                                  <p:stCondLst>
                                    <p:cond delay="50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seq concurrent="1" nextAc="seek">
              <p:cTn id="52" restart="whenNotActive" fill="hold" evtFilter="cancelBubble" nodeType="interactiveSeq">
                <p:stCondLst>
                  <p:cond evt="onClick" delay="0">
                    <p:tgtEl>
                      <p:spTgt spid="3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withEffect">
                                  <p:stCondLst>
                                    <p:cond delay="0"/>
                                  </p:stCondLst>
                                  <p:childTnLst>
                                    <p:animClr clrSpc="rgb" dir="cw">
                                      <p:cBhvr>
                                        <p:cTn id="56" dur="250" fill="hold"/>
                                        <p:tgtEl>
                                          <p:spTgt spid="36"/>
                                        </p:tgtEl>
                                        <p:attrNameLst>
                                          <p:attrName>fillcolor</p:attrName>
                                        </p:attrNameLst>
                                      </p:cBhvr>
                                      <p:to>
                                        <a:schemeClr val="accent1"/>
                                      </p:to>
                                    </p:animClr>
                                    <p:set>
                                      <p:cBhvr>
                                        <p:cTn id="57" dur="250" fill="hold"/>
                                        <p:tgtEl>
                                          <p:spTgt spid="36"/>
                                        </p:tgtEl>
                                        <p:attrNameLst>
                                          <p:attrName>fill.type</p:attrName>
                                        </p:attrNameLst>
                                      </p:cBhvr>
                                      <p:to>
                                        <p:strVal val="solid"/>
                                      </p:to>
                                    </p:set>
                                    <p:set>
                                      <p:cBhvr>
                                        <p:cTn id="58" dur="250" fill="hold"/>
                                        <p:tgtEl>
                                          <p:spTgt spid="36"/>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9" presetID="1" presetClass="emph" presetSubtype="2" fill="hold" nodeType="withEffect">
                                  <p:stCondLst>
                                    <p:cond delay="500"/>
                                  </p:stCondLst>
                                  <p:childTnLst>
                                    <p:animClr clrSpc="rgb" dir="cw">
                                      <p:cBhvr>
                                        <p:cTn id="60" dur="250" fill="hold"/>
                                        <p:tgtEl>
                                          <p:spTgt spid="36"/>
                                        </p:tgtEl>
                                        <p:attrNameLst>
                                          <p:attrName>fillcolor</p:attrName>
                                        </p:attrNameLst>
                                      </p:cBhvr>
                                      <p:to>
                                        <a:schemeClr val="accent1"/>
                                      </p:to>
                                    </p:animClr>
                                    <p:set>
                                      <p:cBhvr>
                                        <p:cTn id="61" dur="250" fill="hold"/>
                                        <p:tgtEl>
                                          <p:spTgt spid="36"/>
                                        </p:tgtEl>
                                        <p:attrNameLst>
                                          <p:attrName>fill.type</p:attrName>
                                        </p:attrNameLst>
                                      </p:cBhvr>
                                      <p:to>
                                        <p:strVal val="solid"/>
                                      </p:to>
                                    </p:set>
                                    <p:set>
                                      <p:cBhvr>
                                        <p:cTn id="62" dur="250" fill="hold"/>
                                        <p:tgtEl>
                                          <p:spTgt spid="36"/>
                                        </p:tgtEl>
                                        <p:attrNameLst>
                                          <p:attrName>fill.on</p:attrName>
                                        </p:attrNameLst>
                                      </p:cBhvr>
                                      <p:to>
                                        <p:strVal val="true"/>
                                      </p:to>
                                    </p:set>
                                  </p:childTnLst>
                                </p:cTn>
                              </p:par>
                              <p:par>
                                <p:cTn id="63" presetID="10" presetClass="entr" presetSubtype="0" fill="hold" nodeType="withEffect">
                                  <p:stCondLst>
                                    <p:cond delay="50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subTnLst>
                                    <p:audio>
                                      <p:cMediaNode>
                                        <p:cTn display="0" masterRel="sameClick">
                                          <p:stCondLst>
                                            <p:cond evt="begin" delay="0">
                                              <p:tn val="6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6"/>
                  </p:tgtEl>
                </p:cond>
              </p:nextCondLst>
            </p:seq>
          </p:childTnLst>
        </p:cTn>
      </p:par>
    </p:tnLst>
    <p:bldLst>
      <p:bldP spid="32" grpId="0" animBg="1"/>
      <p:bldP spid="33"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24B2D4-ABAF-4CF1-9E33-C783A05E33F6}"/>
              </a:ext>
            </a:extLst>
          </p:cNvPr>
          <p:cNvSpPr/>
          <p:nvPr/>
        </p:nvSpPr>
        <p:spPr>
          <a:xfrm>
            <a:off x="778077" y="291406"/>
            <a:ext cx="7587846" cy="17482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1">
                <a:latin typeface="Arial" panose="020B0604020202020204" pitchFamily="34" charset="0"/>
                <a:cs typeface="Arial" panose="020B0604020202020204" pitchFamily="34" charset="0"/>
              </a:rPr>
              <a:t>Từ ngữ nào viết đúng chính tả?</a:t>
            </a:r>
          </a:p>
        </p:txBody>
      </p:sp>
      <p:sp>
        <p:nvSpPr>
          <p:cNvPr id="32" name="Rectangle 31">
            <a:extLst>
              <a:ext uri="{FF2B5EF4-FFF2-40B4-BE49-F238E27FC236}">
                <a16:creationId xmlns:a16="http://schemas.microsoft.com/office/drawing/2014/main" id="{86C62291-0ACA-449C-866E-9E3288B3B970}"/>
              </a:ext>
            </a:extLst>
          </p:cNvPr>
          <p:cNvSpPr/>
          <p:nvPr/>
        </p:nvSpPr>
        <p:spPr>
          <a:xfrm>
            <a:off x="1693125" y="3331511"/>
            <a:ext cx="5748189" cy="691163"/>
          </a:xfrm>
          <a:prstGeom prst="rect">
            <a:avLst/>
          </a:prstGeom>
          <a:solidFill>
            <a:srgbClr val="FFCC99"/>
          </a:solidFill>
          <a:ln w="28575" cap="flat" cmpd="sng" algn="ctr">
            <a:noFill/>
            <a:prstDash val="solid"/>
            <a:miter lim="800000"/>
          </a:ln>
          <a:effectLst/>
        </p:spPr>
        <p:txBody>
          <a:bodyPr lIns="91294" tIns="45647" rIns="91294" bIns="45647" rtlCol="0" anchor="ctr"/>
          <a:lstStyle/>
          <a:p>
            <a:pPr lvl="0" algn="just">
              <a:buClrTx/>
              <a:defRPr/>
            </a:pPr>
            <a:r>
              <a:rPr lang="en-US" sz="3600">
                <a:latin typeface="Arial" panose="020B0604020202020204" pitchFamily="34" charset="0"/>
                <a:ea typeface="Arial-Rounded" pitchFamily="34" charset="0"/>
                <a:cs typeface="Arial" panose="020B0604020202020204" pitchFamily="34" charset="0"/>
              </a:rPr>
              <a:t>B. sợ hãi </a:t>
            </a:r>
            <a:endParaRPr lang="vi-VN" sz="3600" dirty="0">
              <a:latin typeface="Arial" panose="020B0604020202020204" pitchFamily="34" charset="0"/>
              <a:ea typeface="Arial-Rounded" pitchFamily="34" charset="0"/>
              <a:cs typeface="Arial" panose="020B0604020202020204" pitchFamily="34" charset="0"/>
            </a:endParaRPr>
          </a:p>
        </p:txBody>
      </p:sp>
      <p:sp>
        <p:nvSpPr>
          <p:cNvPr id="33" name="Rectangle 32">
            <a:extLst>
              <a:ext uri="{FF2B5EF4-FFF2-40B4-BE49-F238E27FC236}">
                <a16:creationId xmlns:a16="http://schemas.microsoft.com/office/drawing/2014/main" id="{F08006D2-22CC-4505-B323-4D729528369D}"/>
              </a:ext>
            </a:extLst>
          </p:cNvPr>
          <p:cNvSpPr/>
          <p:nvPr/>
        </p:nvSpPr>
        <p:spPr>
          <a:xfrm>
            <a:off x="1693125" y="2385341"/>
            <a:ext cx="5765757" cy="688966"/>
          </a:xfrm>
          <a:prstGeom prst="rect">
            <a:avLst/>
          </a:prstGeom>
          <a:solidFill>
            <a:srgbClr val="FFCC99"/>
          </a:solidFill>
          <a:ln w="28575" cap="flat" cmpd="sng" algn="ctr">
            <a:noFill/>
            <a:prstDash val="solid"/>
            <a:miter lim="800000"/>
          </a:ln>
          <a:effectLst/>
        </p:spPr>
        <p:txBody>
          <a:bodyPr lIns="91294" tIns="45647" rIns="91294" bIns="45647" rtlCol="0" anchor="ctr"/>
          <a:lstStyle/>
          <a:p>
            <a:r>
              <a:rPr lang="en-US" sz="3600">
                <a:latin typeface="Arial" panose="020B0604020202020204" pitchFamily="34" charset="0"/>
                <a:ea typeface="Arial-Rounded" pitchFamily="34" charset="0"/>
                <a:cs typeface="Arial" panose="020B0604020202020204" pitchFamily="34" charset="0"/>
              </a:rPr>
              <a:t>A. sợ hải </a:t>
            </a:r>
            <a:endParaRPr lang="en-US" sz="3600" dirty="0">
              <a:latin typeface="Arial" panose="020B0604020202020204" pitchFamily="34" charset="0"/>
              <a:ea typeface="Arial-Rounded" pitchFamily="34" charset="0"/>
              <a:cs typeface="Arial" panose="020B0604020202020204" pitchFamily="34" charset="0"/>
            </a:endParaRPr>
          </a:p>
        </p:txBody>
      </p:sp>
      <p:pic>
        <p:nvPicPr>
          <p:cNvPr id="34" name="Picture 33">
            <a:extLst>
              <a:ext uri="{FF2B5EF4-FFF2-40B4-BE49-F238E27FC236}">
                <a16:creationId xmlns:a16="http://schemas.microsoft.com/office/drawing/2014/main" id="{ECD3BED5-518A-431E-95F6-743881DE18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8129" y="3427545"/>
            <a:ext cx="432172" cy="449428"/>
          </a:xfrm>
          <a:prstGeom prst="rect">
            <a:avLst/>
          </a:prstGeom>
        </p:spPr>
      </p:pic>
      <p:pic>
        <p:nvPicPr>
          <p:cNvPr id="35" name="Picture 2">
            <a:extLst>
              <a:ext uri="{FF2B5EF4-FFF2-40B4-BE49-F238E27FC236}">
                <a16:creationId xmlns:a16="http://schemas.microsoft.com/office/drawing/2014/main" id="{13862F33-07B2-49A3-B03D-125AC897C7A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1254" y="2513654"/>
            <a:ext cx="385833" cy="43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a:extLst>
              <a:ext uri="{FF2B5EF4-FFF2-40B4-BE49-F238E27FC236}">
                <a16:creationId xmlns:a16="http://schemas.microsoft.com/office/drawing/2014/main" id="{9706098B-4197-4214-B3B4-FA0B081DD186}"/>
              </a:ext>
            </a:extLst>
          </p:cNvPr>
          <p:cNvSpPr/>
          <p:nvPr/>
        </p:nvSpPr>
        <p:spPr>
          <a:xfrm>
            <a:off x="1698784" y="4276657"/>
            <a:ext cx="5765757" cy="688966"/>
          </a:xfrm>
          <a:prstGeom prst="rect">
            <a:avLst/>
          </a:prstGeom>
          <a:solidFill>
            <a:srgbClr val="FFCC99"/>
          </a:solidFill>
          <a:ln w="28575" cap="flat" cmpd="sng" algn="ctr">
            <a:noFill/>
            <a:prstDash val="solid"/>
            <a:miter lim="800000"/>
          </a:ln>
          <a:effectLst/>
        </p:spPr>
        <p:txBody>
          <a:bodyPr lIns="91294" tIns="45647" rIns="91294" bIns="45647" rtlCol="0" anchor="ctr"/>
          <a:lstStyle/>
          <a:p>
            <a:r>
              <a:rPr lang="en-US" sz="3600">
                <a:latin typeface="Arial" panose="020B0604020202020204" pitchFamily="34" charset="0"/>
                <a:ea typeface="Arial-Rounded" pitchFamily="34" charset="0"/>
                <a:cs typeface="Arial" panose="020B0604020202020204" pitchFamily="34" charset="0"/>
              </a:rPr>
              <a:t>C. xợ hãi</a:t>
            </a:r>
            <a:endParaRPr lang="en-US" sz="3600" dirty="0">
              <a:latin typeface="Arial" panose="020B0604020202020204" pitchFamily="34" charset="0"/>
              <a:ea typeface="Arial-Rounded" pitchFamily="34" charset="0"/>
              <a:cs typeface="Arial" panose="020B0604020202020204" pitchFamily="34" charset="0"/>
            </a:endParaRPr>
          </a:p>
        </p:txBody>
      </p:sp>
      <p:pic>
        <p:nvPicPr>
          <p:cNvPr id="37" name="Picture 2">
            <a:extLst>
              <a:ext uri="{FF2B5EF4-FFF2-40B4-BE49-F238E27FC236}">
                <a16:creationId xmlns:a16="http://schemas.microsoft.com/office/drawing/2014/main" id="{D8BBF945-3D42-41A2-9AE4-439B514452B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37764" y="4411143"/>
            <a:ext cx="385833" cy="43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0" descr="Image result for pikachu">
            <a:hlinkClick r:id="rId9" action="ppaction://hlinksldjump"/>
            <a:extLst>
              <a:ext uri="{FF2B5EF4-FFF2-40B4-BE49-F238E27FC236}">
                <a16:creationId xmlns:a16="http://schemas.microsoft.com/office/drawing/2014/main" id="{DC925ACF-FBA9-4F5A-B447-760C2DF2005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318" y="3000769"/>
            <a:ext cx="1559602" cy="19648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F002B65-709D-4406-AB15-AA986011001B}"/>
              </a:ext>
            </a:extLst>
          </p:cNvPr>
          <p:cNvPicPr>
            <a:picLocks noChangeAspect="1"/>
          </p:cNvPicPr>
          <p:nvPr/>
        </p:nvPicPr>
        <p:blipFill>
          <a:blip r:embed="rId11"/>
          <a:stretch>
            <a:fillRect/>
          </a:stretch>
        </p:blipFill>
        <p:spPr>
          <a:xfrm>
            <a:off x="-146309" y="2486659"/>
            <a:ext cx="1751228" cy="644708"/>
          </a:xfrm>
          <a:prstGeom prst="rect">
            <a:avLst/>
          </a:prstGeom>
        </p:spPr>
      </p:pic>
    </p:spTree>
    <p:extLst>
      <p:ext uri="{BB962C8B-B14F-4D97-AF65-F5344CB8AC3E}">
        <p14:creationId xmlns:p14="http://schemas.microsoft.com/office/powerpoint/2010/main" val="399448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strVal val="#ppt_w*0.70"/>
                                          </p:val>
                                        </p:tav>
                                        <p:tav tm="100000">
                                          <p:val>
                                            <p:strVal val="#ppt_w"/>
                                          </p:val>
                                        </p:tav>
                                      </p:tavLst>
                                    </p:anim>
                                    <p:anim calcmode="lin" valueType="num">
                                      <p:cBhvr>
                                        <p:cTn id="8" dur="1000" fill="hold"/>
                                        <p:tgtEl>
                                          <p:spTgt spid="32"/>
                                        </p:tgtEl>
                                        <p:attrNameLst>
                                          <p:attrName>ppt_h</p:attrName>
                                        </p:attrNameLst>
                                      </p:cBhvr>
                                      <p:tavLst>
                                        <p:tav tm="0">
                                          <p:val>
                                            <p:strVal val="#ppt_h"/>
                                          </p:val>
                                        </p:tav>
                                        <p:tav tm="100000">
                                          <p:val>
                                            <p:strVal val="#ppt_h"/>
                                          </p:val>
                                        </p:tav>
                                      </p:tavLst>
                                    </p:anim>
                                    <p:animEffect transition="in" filter="fade">
                                      <p:cBhvr>
                                        <p:cTn id="9" dur="1000"/>
                                        <p:tgtEl>
                                          <p:spTgt spid="3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000" fill="hold"/>
                                        <p:tgtEl>
                                          <p:spTgt spid="33"/>
                                        </p:tgtEl>
                                        <p:attrNameLst>
                                          <p:attrName>ppt_w</p:attrName>
                                        </p:attrNameLst>
                                      </p:cBhvr>
                                      <p:tavLst>
                                        <p:tav tm="0">
                                          <p:val>
                                            <p:strVal val="#ppt_w*0.70"/>
                                          </p:val>
                                        </p:tav>
                                        <p:tav tm="100000">
                                          <p:val>
                                            <p:strVal val="#ppt_w"/>
                                          </p:val>
                                        </p:tav>
                                      </p:tavLst>
                                    </p:anim>
                                    <p:anim calcmode="lin" valueType="num">
                                      <p:cBhvr>
                                        <p:cTn id="13" dur="1000" fill="hold"/>
                                        <p:tgtEl>
                                          <p:spTgt spid="33"/>
                                        </p:tgtEl>
                                        <p:attrNameLst>
                                          <p:attrName>ppt_h</p:attrName>
                                        </p:attrNameLst>
                                      </p:cBhvr>
                                      <p:tavLst>
                                        <p:tav tm="0">
                                          <p:val>
                                            <p:strVal val="#ppt_h"/>
                                          </p:val>
                                        </p:tav>
                                        <p:tav tm="100000">
                                          <p:val>
                                            <p:strVal val="#ppt_h"/>
                                          </p:val>
                                        </p:tav>
                                      </p:tavLst>
                                    </p:anim>
                                    <p:animEffect transition="in" filter="fade">
                                      <p:cBhvr>
                                        <p:cTn id="14" dur="1000"/>
                                        <p:tgtEl>
                                          <p:spTgt spid="3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1000" fill="hold"/>
                                        <p:tgtEl>
                                          <p:spTgt spid="36"/>
                                        </p:tgtEl>
                                        <p:attrNameLst>
                                          <p:attrName>ppt_w</p:attrName>
                                        </p:attrNameLst>
                                      </p:cBhvr>
                                      <p:tavLst>
                                        <p:tav tm="0">
                                          <p:val>
                                            <p:strVal val="#ppt_w*0.70"/>
                                          </p:val>
                                        </p:tav>
                                        <p:tav tm="100000">
                                          <p:val>
                                            <p:strVal val="#ppt_w"/>
                                          </p:val>
                                        </p:tav>
                                      </p:tavLst>
                                    </p:anim>
                                    <p:anim calcmode="lin" valueType="num">
                                      <p:cBhvr>
                                        <p:cTn id="18" dur="1000" fill="hold"/>
                                        <p:tgtEl>
                                          <p:spTgt spid="36"/>
                                        </p:tgtEl>
                                        <p:attrNameLst>
                                          <p:attrName>ppt_h</p:attrName>
                                        </p:attrNameLst>
                                      </p:cBhvr>
                                      <p:tavLst>
                                        <p:tav tm="0">
                                          <p:val>
                                            <p:strVal val="#ppt_h"/>
                                          </p:val>
                                        </p:tav>
                                        <p:tav tm="100000">
                                          <p:val>
                                            <p:strVal val="#ppt_h"/>
                                          </p:val>
                                        </p:tav>
                                      </p:tavLst>
                                    </p:anim>
                                    <p:animEffect transition="in" filter="fade">
                                      <p:cBhvr>
                                        <p:cTn id="19" dur="1000"/>
                                        <p:tgtEl>
                                          <p:spTgt spid="36"/>
                                        </p:tgtEl>
                                      </p:cBhvr>
                                    </p:animEffect>
                                  </p:childTnLst>
                                </p:cTn>
                              </p:par>
                              <p:par>
                                <p:cTn id="20" presetID="2" presetClass="entr" presetSubtype="4" fill="hold" nodeType="withEffect">
                                  <p:stCondLst>
                                    <p:cond delay="10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000" fill="hold"/>
                                        <p:tgtEl>
                                          <p:spTgt spid="9"/>
                                        </p:tgtEl>
                                        <p:attrNameLst>
                                          <p:attrName>ppt_x</p:attrName>
                                        </p:attrNameLst>
                                      </p:cBhvr>
                                      <p:tavLst>
                                        <p:tav tm="0">
                                          <p:val>
                                            <p:strVal val="#ppt_x"/>
                                          </p:val>
                                        </p:tav>
                                        <p:tav tm="100000">
                                          <p:val>
                                            <p:strVal val="#ppt_x"/>
                                          </p:val>
                                        </p:tav>
                                      </p:tavLst>
                                    </p:anim>
                                    <p:anim calcmode="lin" valueType="num">
                                      <p:cBhvr additive="base">
                                        <p:cTn id="23"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32"/>
                                        </p:tgtEl>
                                        <p:attrNameLst>
                                          <p:attrName>fillcolor</p:attrName>
                                        </p:attrNameLst>
                                      </p:cBhvr>
                                      <p:to>
                                        <a:schemeClr val="bg2"/>
                                      </p:to>
                                    </p:animClr>
                                    <p:set>
                                      <p:cBhvr>
                                        <p:cTn id="29" dur="250" fill="hold"/>
                                        <p:tgtEl>
                                          <p:spTgt spid="32"/>
                                        </p:tgtEl>
                                        <p:attrNameLst>
                                          <p:attrName>fill.type</p:attrName>
                                        </p:attrNameLst>
                                      </p:cBhvr>
                                      <p:to>
                                        <p:strVal val="solid"/>
                                      </p:to>
                                    </p:set>
                                    <p:set>
                                      <p:cBhvr>
                                        <p:cTn id="30" dur="250" fill="hold"/>
                                        <p:tgtEl>
                                          <p:spTgt spid="3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32"/>
                                        </p:tgtEl>
                                        <p:attrNameLst>
                                          <p:attrName>fillcolor</p:attrName>
                                        </p:attrNameLst>
                                      </p:cBhvr>
                                      <p:to>
                                        <a:srgbClr val="FFFF00"/>
                                      </p:to>
                                    </p:animClr>
                                    <p:set>
                                      <p:cBhvr>
                                        <p:cTn id="33" dur="250" fill="hold"/>
                                        <p:tgtEl>
                                          <p:spTgt spid="32"/>
                                        </p:tgtEl>
                                        <p:attrNameLst>
                                          <p:attrName>fill.type</p:attrName>
                                        </p:attrNameLst>
                                      </p:cBhvr>
                                      <p:to>
                                        <p:strVal val="solid"/>
                                      </p:to>
                                    </p:set>
                                    <p:set>
                                      <p:cBhvr>
                                        <p:cTn id="34" dur="250" fill="hold"/>
                                        <p:tgtEl>
                                          <p:spTgt spid="32"/>
                                        </p:tgtEl>
                                        <p:attrNameLst>
                                          <p:attrName>fill.on</p:attrName>
                                        </p:attrNameLst>
                                      </p:cBhvr>
                                      <p:to>
                                        <p:strVal val="true"/>
                                      </p:to>
                                    </p:set>
                                  </p:childTnLst>
                                </p:cTn>
                              </p:par>
                              <p:par>
                                <p:cTn id="35" presetID="10" presetClass="entr" presetSubtype="0" fill="hold" nodeType="withEffect">
                                  <p:stCondLst>
                                    <p:cond delay="50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2"/>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33"/>
                                        </p:tgtEl>
                                        <p:attrNameLst>
                                          <p:attrName>fillcolor</p:attrName>
                                        </p:attrNameLst>
                                      </p:cBhvr>
                                      <p:to>
                                        <a:schemeClr val="accent1"/>
                                      </p:to>
                                    </p:animClr>
                                    <p:set>
                                      <p:cBhvr>
                                        <p:cTn id="43" dur="250" fill="hold"/>
                                        <p:tgtEl>
                                          <p:spTgt spid="33"/>
                                        </p:tgtEl>
                                        <p:attrNameLst>
                                          <p:attrName>fill.type</p:attrName>
                                        </p:attrNameLst>
                                      </p:cBhvr>
                                      <p:to>
                                        <p:strVal val="solid"/>
                                      </p:to>
                                    </p:set>
                                    <p:set>
                                      <p:cBhvr>
                                        <p:cTn id="44" dur="250" fill="hold"/>
                                        <p:tgtEl>
                                          <p:spTgt spid="33"/>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33"/>
                                        </p:tgtEl>
                                        <p:attrNameLst>
                                          <p:attrName>fillcolor</p:attrName>
                                        </p:attrNameLst>
                                      </p:cBhvr>
                                      <p:to>
                                        <a:schemeClr val="accent1"/>
                                      </p:to>
                                    </p:animClr>
                                    <p:set>
                                      <p:cBhvr>
                                        <p:cTn id="47" dur="250" fill="hold"/>
                                        <p:tgtEl>
                                          <p:spTgt spid="33"/>
                                        </p:tgtEl>
                                        <p:attrNameLst>
                                          <p:attrName>fill.type</p:attrName>
                                        </p:attrNameLst>
                                      </p:cBhvr>
                                      <p:to>
                                        <p:strVal val="solid"/>
                                      </p:to>
                                    </p:set>
                                    <p:set>
                                      <p:cBhvr>
                                        <p:cTn id="48" dur="250" fill="hold"/>
                                        <p:tgtEl>
                                          <p:spTgt spid="33"/>
                                        </p:tgtEl>
                                        <p:attrNameLst>
                                          <p:attrName>fill.on</p:attrName>
                                        </p:attrNameLst>
                                      </p:cBhvr>
                                      <p:to>
                                        <p:strVal val="true"/>
                                      </p:to>
                                    </p:set>
                                  </p:childTnLst>
                                </p:cTn>
                              </p:par>
                              <p:par>
                                <p:cTn id="49" presetID="10" presetClass="entr" presetSubtype="0" fill="hold" nodeType="withEffect">
                                  <p:stCondLst>
                                    <p:cond delay="50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seq concurrent="1" nextAc="seek">
              <p:cTn id="52" restart="whenNotActive" fill="hold" evtFilter="cancelBubble" nodeType="interactiveSeq">
                <p:stCondLst>
                  <p:cond evt="onClick" delay="0">
                    <p:tgtEl>
                      <p:spTgt spid="3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withEffect">
                                  <p:stCondLst>
                                    <p:cond delay="0"/>
                                  </p:stCondLst>
                                  <p:childTnLst>
                                    <p:animClr clrSpc="rgb" dir="cw">
                                      <p:cBhvr>
                                        <p:cTn id="56" dur="250" fill="hold"/>
                                        <p:tgtEl>
                                          <p:spTgt spid="36"/>
                                        </p:tgtEl>
                                        <p:attrNameLst>
                                          <p:attrName>fillcolor</p:attrName>
                                        </p:attrNameLst>
                                      </p:cBhvr>
                                      <p:to>
                                        <a:schemeClr val="accent1"/>
                                      </p:to>
                                    </p:animClr>
                                    <p:set>
                                      <p:cBhvr>
                                        <p:cTn id="57" dur="250" fill="hold"/>
                                        <p:tgtEl>
                                          <p:spTgt spid="36"/>
                                        </p:tgtEl>
                                        <p:attrNameLst>
                                          <p:attrName>fill.type</p:attrName>
                                        </p:attrNameLst>
                                      </p:cBhvr>
                                      <p:to>
                                        <p:strVal val="solid"/>
                                      </p:to>
                                    </p:set>
                                    <p:set>
                                      <p:cBhvr>
                                        <p:cTn id="58" dur="250" fill="hold"/>
                                        <p:tgtEl>
                                          <p:spTgt spid="36"/>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9" presetID="1" presetClass="emph" presetSubtype="2" fill="hold" nodeType="withEffect">
                                  <p:stCondLst>
                                    <p:cond delay="500"/>
                                  </p:stCondLst>
                                  <p:childTnLst>
                                    <p:animClr clrSpc="rgb" dir="cw">
                                      <p:cBhvr>
                                        <p:cTn id="60" dur="250" fill="hold"/>
                                        <p:tgtEl>
                                          <p:spTgt spid="36"/>
                                        </p:tgtEl>
                                        <p:attrNameLst>
                                          <p:attrName>fillcolor</p:attrName>
                                        </p:attrNameLst>
                                      </p:cBhvr>
                                      <p:to>
                                        <a:schemeClr val="accent1"/>
                                      </p:to>
                                    </p:animClr>
                                    <p:set>
                                      <p:cBhvr>
                                        <p:cTn id="61" dur="250" fill="hold"/>
                                        <p:tgtEl>
                                          <p:spTgt spid="36"/>
                                        </p:tgtEl>
                                        <p:attrNameLst>
                                          <p:attrName>fill.type</p:attrName>
                                        </p:attrNameLst>
                                      </p:cBhvr>
                                      <p:to>
                                        <p:strVal val="solid"/>
                                      </p:to>
                                    </p:set>
                                    <p:set>
                                      <p:cBhvr>
                                        <p:cTn id="62" dur="250" fill="hold"/>
                                        <p:tgtEl>
                                          <p:spTgt spid="36"/>
                                        </p:tgtEl>
                                        <p:attrNameLst>
                                          <p:attrName>fill.on</p:attrName>
                                        </p:attrNameLst>
                                      </p:cBhvr>
                                      <p:to>
                                        <p:strVal val="true"/>
                                      </p:to>
                                    </p:set>
                                  </p:childTnLst>
                                </p:cTn>
                              </p:par>
                              <p:par>
                                <p:cTn id="63" presetID="10" presetClass="entr" presetSubtype="0" fill="hold" nodeType="withEffect">
                                  <p:stCondLst>
                                    <p:cond delay="50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subTnLst>
                                    <p:audio>
                                      <p:cMediaNode>
                                        <p:cTn display="0" masterRel="sameClick">
                                          <p:stCondLst>
                                            <p:cond evt="begin" delay="0">
                                              <p:tn val="6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6"/>
                  </p:tgtEl>
                </p:cond>
              </p:nextCondLst>
            </p:seq>
          </p:childTnLst>
        </p:cTn>
      </p:par>
    </p:tnLst>
    <p:bldLst>
      <p:bldP spid="32" grpId="0" animBg="1"/>
      <p:bldP spid="33"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138" y="330777"/>
            <a:ext cx="9123550" cy="644920"/>
          </a:xfrm>
          <a:prstGeom prst="rect">
            <a:avLst/>
          </a:prstGeom>
          <a:noFill/>
        </p:spPr>
        <p:txBody>
          <a:bodyPr wrap="square" rtlCol="0">
            <a:spAutoFit/>
          </a:bodyPr>
          <a:lstStyle/>
          <a:p>
            <a:pPr algn="ctr"/>
            <a:r>
              <a:rPr lang="en-US" sz="3591" spc="200">
                <a:ln w="19050">
                  <a:solidFill>
                    <a:schemeClr val="accent1">
                      <a:lumMod val="75000"/>
                    </a:schemeClr>
                  </a:solidFill>
                </a:ln>
                <a:solidFill>
                  <a:srgbClr val="FFC000"/>
                </a:solidFill>
                <a:effectLst>
                  <a:innerShdw blurRad="114300">
                    <a:prstClr val="black"/>
                  </a:innerShdw>
                </a:effectLst>
                <a:latin typeface="Pokemon Solid" panose="040B0500000000000000" pitchFamily="82" charset="2"/>
                <a:ea typeface="Pokemon Classic" panose="00000400000000000000" pitchFamily="2" charset="0"/>
                <a:cs typeface="Pokemon Classic" panose="00000400000000000000" pitchFamily="2" charset="0"/>
              </a:rPr>
              <a:t>Yeahhhh!</a:t>
            </a:r>
            <a:endParaRPr lang="en-US" sz="3591" spc="200" dirty="0">
              <a:ln w="19050">
                <a:solidFill>
                  <a:schemeClr val="accent1">
                    <a:lumMod val="75000"/>
                  </a:schemeClr>
                </a:solidFill>
              </a:ln>
              <a:solidFill>
                <a:srgbClr val="FFC000"/>
              </a:solidFill>
              <a:effectLst>
                <a:innerShdw blurRad="114300">
                  <a:prstClr val="black"/>
                </a:innerShdw>
              </a:effectLst>
              <a:latin typeface="Pokemon Solid" panose="040B0500000000000000" pitchFamily="82" charset="2"/>
              <a:ea typeface="Pokemon Classic" panose="00000400000000000000" pitchFamily="2" charset="0"/>
              <a:cs typeface="Pokemon Classic" panose="00000400000000000000" pitchFamily="2" charset="0"/>
            </a:endParaRPr>
          </a:p>
        </p:txBody>
      </p:sp>
      <p:pic>
        <p:nvPicPr>
          <p:cNvPr id="8" name="Picture 16" descr="Related imag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542" b="95725" l="167" r="94500">
                        <a14:foregroundMark x1="17000" y1="90820" x2="18500" y2="88577"/>
                      </a14:backgroundRemoval>
                    </a14:imgEffect>
                  </a14:imgLayer>
                </a14:imgProps>
              </a:ext>
              <a:ext uri="{28A0092B-C50C-407E-A947-70E740481C1C}">
                <a14:useLocalDpi xmlns:a14="http://schemas.microsoft.com/office/drawing/2010/main" val="0"/>
              </a:ext>
            </a:extLst>
          </a:blip>
          <a:srcRect/>
          <a:stretch>
            <a:fillRect/>
          </a:stretch>
        </p:blipFill>
        <p:spPr bwMode="auto">
          <a:xfrm>
            <a:off x="1885950" y="850286"/>
            <a:ext cx="3622286" cy="43075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mage result for pikach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8230" y="2109924"/>
            <a:ext cx="2100269" cy="26460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charmand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9398" y="1962030"/>
            <a:ext cx="2686841" cy="29417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Image result for eevee"/>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83420">
                        <a14:foregroundMark x1="41865" y1="97340" x2="26425" y2="64933"/>
                        <a14:foregroundMark x1="47254" y1="88150" x2="58135" y2="70375"/>
                        <a14:foregroundMark x1="58860" y1="73881" x2="9741" y2="50907"/>
                        <a14:foregroundMark x1="11606" y1="53204" x2="25285" y2="63966"/>
                        <a14:foregroundMark x1="63834" y1="67594" x2="55026" y2="44740"/>
                        <a14:foregroundMark x1="57513" y1="61911" x2="34922" y2="59613"/>
                        <a14:foregroundMark x1="51606" y1="48972" x2="49430" y2="33736"/>
                        <a14:foregroundMark x1="37202" y1="33615" x2="30777" y2="47158"/>
                        <a14:foregroundMark x1="48394" y1="81862" x2="24974" y2="75937"/>
                        <a14:foregroundMark x1="34922" y1="76421" x2="22383" y2="55623"/>
                        <a14:foregroundMark x1="25803" y1="73761" x2="21762" y2="60943"/>
                        <a14:foregroundMark x1="55233" y1="30593" x2="71606" y2="22491"/>
                        <a14:foregroundMark x1="28083" y1="30109" x2="14922" y2="24667"/>
                        <a14:foregroundMark x1="49948" y1="60580" x2="54404" y2="57920"/>
                        <a14:foregroundMark x1="56580" y1="62878" x2="57306" y2="65538"/>
                        <a14:foregroundMark x1="31917" y1="69528" x2="30155" y2="66505"/>
                        <a14:foregroundMark x1="30984" y1="58888" x2="25078" y2="54414"/>
                        <a14:foregroundMark x1="63731" y1="51874" x2="64560" y2="53446"/>
                        <a14:foregroundMark x1="64870" y1="54293" x2="66010" y2="57437"/>
                        <a14:foregroundMark x1="65803" y1="59129" x2="63731" y2="57678"/>
                        <a14:foregroundMark x1="64249" y1="58404" x2="63420" y2="62757"/>
                        <a14:foregroundMark x1="64041" y1="66143" x2="66425" y2="62878"/>
                        <a14:foregroundMark x1="66218" y1="63482" x2="63316" y2="61790"/>
                        <a14:foregroundMark x1="63627" y1="62394" x2="64456" y2="58888"/>
                        <a14:foregroundMark x1="66321" y1="59734" x2="66114" y2="56953"/>
                        <a14:foregroundMark x1="66114" y1="57557" x2="61451" y2="47763"/>
                        <a14:foregroundMark x1="24974" y1="40871" x2="24560" y2="36638"/>
                        <a14:foregroundMark x1="24870" y1="35308" x2="21244" y2="33978"/>
                        <a14:foregroundMark x1="24560" y1="34704" x2="25699" y2="31076"/>
                        <a14:foregroundMark x1="6218" y1="57799" x2="14404" y2="65901"/>
                        <a14:foregroundMark x1="21347" y1="69045" x2="22073" y2="65054"/>
                        <a14:foregroundMark x1="21969" y1="66385" x2="15337" y2="66022"/>
                        <a14:foregroundMark x1="20933" y1="66868" x2="15751" y2="66747"/>
                        <a14:foregroundMark x1="19275" y1="67231" x2="16891" y2="67231"/>
                        <a14:foregroundMark x1="14611" y1="66022" x2="11399" y2="64087"/>
                        <a14:foregroundMark x1="11295" y1="63845" x2="6736" y2="58767"/>
                        <a14:foregroundMark x1="6321" y1="57678" x2="3212" y2="47763"/>
                        <a14:foregroundMark x1="4870" y1="55744" x2="3938" y2="49940"/>
                        <a14:foregroundMark x1="4041" y1="53083" x2="3627" y2="48368"/>
                        <a14:foregroundMark x1="4249" y1="50181" x2="3109" y2="49577"/>
                        <a14:foregroundMark x1="3420" y1="48609" x2="3109" y2="43168"/>
                        <a14:foregroundMark x1="3005" y1="47763" x2="3005" y2="43047"/>
                        <a14:foregroundMark x1="3109" y1="42926" x2="3731" y2="38815"/>
                        <a14:foregroundMark x1="3627" y1="39299" x2="5492" y2="35187"/>
                        <a14:foregroundMark x1="3938" y1="38089" x2="4767" y2="35429"/>
                        <a14:foregroundMark x1="4974" y1="34946" x2="5389" y2="30351"/>
                        <a14:foregroundMark x1="5803" y1="29988" x2="6632" y2="30713"/>
                        <a14:foregroundMark x1="7047" y1="31197" x2="8290" y2="35067"/>
                        <a14:foregroundMark x1="8705" y1="35187" x2="11917" y2="36518"/>
                        <a14:foregroundMark x1="12021" y1="36638" x2="16580" y2="35671"/>
                        <a14:foregroundMark x1="16788" y1="35429" x2="21347" y2="32890"/>
                        <a14:foregroundMark x1="27358" y1="31560" x2="8601" y2="18863"/>
                        <a14:foregroundMark x1="24974" y1="30955" x2="13161" y2="25030"/>
                        <a14:foregroundMark x1="17306" y1="28174" x2="10674" y2="20314"/>
                        <a14:foregroundMark x1="23109" y1="30230" x2="14819" y2="26239"/>
                        <a14:foregroundMark x1="14404" y1="25756" x2="9741" y2="20919"/>
                        <a14:foregroundMark x1="12850" y1="25272" x2="6114" y2="13059"/>
                        <a14:foregroundMark x1="11192" y1="24063" x2="10259" y2="22249"/>
                        <a14:foregroundMark x1="9534" y1="21282" x2="3316" y2="7013"/>
                        <a14:foregroundMark x1="3834" y1="2418" x2="20104" y2="12092"/>
                        <a14:foregroundMark x1="3834" y1="7739" x2="0" y2="0"/>
                        <a14:foregroundMark x1="6839" y1="3507" x2="829" y2="0"/>
                        <a14:foregroundMark x1="18549" y1="11487" x2="23005" y2="13543"/>
                        <a14:foregroundMark x1="23005" y1="13543" x2="28808" y2="24788"/>
                        <a14:foregroundMark x1="29016" y1="24184" x2="33368" y2="17291"/>
                        <a14:foregroundMark x1="35855" y1="22491" x2="33990" y2="13422"/>
                        <a14:foregroundMark x1="34508" y1="15115" x2="42280" y2="21524"/>
                        <a14:foregroundMark x1="42280" y1="20798" x2="40622" y2="14752"/>
                        <a14:foregroundMark x1="40622" y1="14148" x2="51088" y2="21161"/>
                        <a14:foregroundMark x1="51710" y1="25151" x2="53264" y2="19226"/>
                        <a14:foregroundMark x1="54922" y1="24184" x2="60207" y2="11608"/>
                        <a14:foregroundMark x1="55026" y1="25030" x2="51088" y2="18622"/>
                        <a14:foregroundMark x1="53886" y1="24184" x2="56580" y2="17291"/>
                        <a14:foregroundMark x1="60829" y1="12455" x2="74301" y2="6771"/>
                        <a14:foregroundMark x1="61347" y1="11487" x2="80104" y2="1814"/>
                        <a14:foregroundMark x1="82383" y1="3748" x2="74611" y2="21161"/>
                        <a14:foregroundMark x1="74611" y1="21161" x2="64352" y2="27328"/>
                        <a14:foregroundMark x1="73990" y1="22733" x2="55233" y2="30472"/>
                        <a14:foregroundMark x1="40311" y1="81862" x2="45078" y2="89238"/>
                        <a14:foregroundMark x1="38342" y1="98670" x2="45596" y2="93833"/>
                        <a14:foregroundMark x1="44145" y1="99154" x2="28808" y2="82225"/>
                        <a14:foregroundMark x1="35130" y1="90810" x2="22073" y2="79927"/>
                        <a14:foregroundMark x1="25699" y1="82225" x2="21036" y2="70617"/>
                        <a14:foregroundMark x1="21244" y1="78839" x2="20933" y2="67594"/>
                        <a14:foregroundMark x1="16580" y1="72551" x2="17617" y2="72551"/>
                        <a14:foregroundMark x1="19067" y1="72068" x2="27565" y2="69891"/>
                        <a14:foregroundMark x1="33782" y1="90085" x2="35855" y2="92140"/>
                        <a14:foregroundMark x1="38031" y1="93108" x2="39067" y2="98307"/>
                        <a14:foregroundMark x1="38238" y1="92866" x2="35648" y2="91657"/>
                        <a14:foregroundMark x1="37927" y1="93229" x2="35440" y2="92019"/>
                        <a14:foregroundMark x1="34404" y1="91415" x2="32539" y2="88392"/>
                        <a14:foregroundMark x1="43731" y1="98428" x2="43627" y2="88392"/>
                        <a14:foregroundMark x1="44974" y1="90326" x2="48083" y2="90326"/>
                        <a14:foregroundMark x1="48083" y1="90206" x2="50363" y2="86578"/>
                        <a14:foregroundMark x1="49845" y1="86336" x2="53990" y2="83676"/>
                        <a14:foregroundMark x1="50881" y1="86699" x2="54715" y2="82709"/>
                        <a14:foregroundMark x1="54715" y1="82346" x2="55855" y2="79081"/>
                        <a14:foregroundMark x1="55233" y1="79202" x2="60415" y2="80411"/>
                        <a14:foregroundMark x1="61036" y1="80290" x2="63834" y2="80411"/>
                        <a14:foregroundMark x1="63523" y1="80290" x2="66218" y2="77993"/>
                        <a14:foregroundMark x1="60415" y1="80653" x2="62487" y2="80895"/>
                        <a14:foregroundMark x1="66114" y1="77872" x2="68187" y2="74607"/>
                        <a14:foregroundMark x1="67772" y1="75091" x2="68808" y2="68682"/>
                        <a14:foregroundMark x1="68394" y1="73277" x2="69119" y2="70375"/>
                        <a14:foregroundMark x1="68912" y1="69166" x2="69223" y2="65417"/>
                        <a14:foregroundMark x1="69119" y1="65659" x2="67254" y2="62999"/>
                        <a14:foregroundMark x1="69119" y1="64933" x2="67876" y2="63120"/>
                        <a14:foregroundMark x1="64352" y1="49577" x2="59067" y2="44861"/>
                        <a14:foregroundMark x1="64145" y1="49456" x2="61658" y2="45828"/>
                        <a14:foregroundMark x1="61244" y1="46191" x2="58964" y2="44619"/>
                        <a14:foregroundMark x1="63109" y1="47521" x2="64663" y2="49456"/>
                        <a14:foregroundMark x1="57202" y1="45949" x2="57824" y2="37969"/>
                        <a14:foregroundMark x1="58031" y1="39299" x2="58135" y2="37606"/>
                        <a14:foregroundMark x1="58238" y1="37364" x2="58238" y2="35913"/>
                        <a14:foregroundMark x1="58238" y1="36397" x2="56062" y2="30230"/>
                        <a14:foregroundMark x1="58031" y1="35308" x2="56580" y2="30472"/>
                        <a14:foregroundMark x1="56684" y1="30593" x2="64352" y2="27086"/>
                        <a14:foregroundMark x1="76166" y1="18017" x2="83005" y2="2781"/>
                        <a14:foregroundMark x1="83109" y1="2177" x2="83212" y2="242"/>
                        <a14:foregroundMark x1="68083" y1="7860" x2="62902" y2="10157"/>
                        <a14:foregroundMark x1="66632" y1="26119" x2="68601" y2="25514"/>
                        <a14:foregroundMark x1="52435" y1="19589" x2="51503" y2="17896"/>
                        <a14:foregroundMark x1="47876" y1="18742" x2="46321" y2="17533"/>
                        <a14:foregroundMark x1="28497" y1="20798" x2="30466" y2="21403"/>
                        <a14:foregroundMark x1="30674" y1="21161" x2="29430" y2="20919"/>
                        <a14:foregroundMark x1="31917" y1="19347" x2="30984" y2="16929"/>
                        <a14:foregroundMark x1="31192" y1="16808" x2="30570" y2="16445"/>
                        <a14:foregroundMark x1="22487" y1="13180" x2="12435" y2="6892"/>
                        <a14:foregroundMark x1="6528" y1="3628" x2="12021" y2="6771"/>
                        <a14:foregroundMark x1="64041" y1="49940" x2="64663" y2="50544"/>
                        <a14:foregroundMark x1="65078" y1="50907" x2="64456" y2="50423"/>
                        <a14:foregroundMark x1="64560" y1="53446" x2="66010" y2="56227"/>
                        <a14:backgroundMark x1="68601" y1="56469" x2="66943" y2="53809"/>
                        <a14:backgroundMark x1="66632" y1="53930" x2="65492" y2="48730"/>
                      </a14:backgroundRemoval>
                    </a14:imgEffect>
                  </a14:imgLayer>
                </a14:imgProps>
              </a:ext>
              <a:ext uri="{28A0092B-C50C-407E-A947-70E740481C1C}">
                <a14:useLocalDpi xmlns:a14="http://schemas.microsoft.com/office/drawing/2010/main" val="0"/>
              </a:ext>
            </a:extLst>
          </a:blip>
          <a:srcRect r="16103"/>
          <a:stretch/>
        </p:blipFill>
        <p:spPr bwMode="auto">
          <a:xfrm>
            <a:off x="598175" y="2024626"/>
            <a:ext cx="2673841" cy="2731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4153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1000"/>
                                        <p:tgtEl>
                                          <p:spTgt spid="2"/>
                                        </p:tgtEl>
                                      </p:cBhvr>
                                    </p:animEffect>
                                  </p:childTnLst>
                                </p:cTn>
                              </p:par>
                              <p:par>
                                <p:cTn id="8" presetID="2" presetClass="entr" presetSubtype="4" fill="hold" nodeType="withEffect">
                                  <p:stCondLst>
                                    <p:cond delay="100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ppt_x"/>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100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750" fill="hold"/>
                                        <p:tgtEl>
                                          <p:spTgt spid="9"/>
                                        </p:tgtEl>
                                        <p:attrNameLst>
                                          <p:attrName>ppt_x</p:attrName>
                                        </p:attrNameLst>
                                      </p:cBhvr>
                                      <p:tavLst>
                                        <p:tav tm="0">
                                          <p:val>
                                            <p:strVal val="#ppt_x"/>
                                          </p:val>
                                        </p:tav>
                                        <p:tav tm="100000">
                                          <p:val>
                                            <p:strVal val="#ppt_x"/>
                                          </p:val>
                                        </p:tav>
                                      </p:tavLst>
                                    </p:anim>
                                    <p:anim calcmode="lin" valueType="num">
                                      <p:cBhvr additive="base">
                                        <p:cTn id="15" dur="75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10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750" fill="hold"/>
                                        <p:tgtEl>
                                          <p:spTgt spid="11"/>
                                        </p:tgtEl>
                                        <p:attrNameLst>
                                          <p:attrName>ppt_x</p:attrName>
                                        </p:attrNameLst>
                                      </p:cBhvr>
                                      <p:tavLst>
                                        <p:tav tm="0">
                                          <p:val>
                                            <p:strVal val="#ppt_x"/>
                                          </p:val>
                                        </p:tav>
                                        <p:tav tm="100000">
                                          <p:val>
                                            <p:strVal val="#ppt_x"/>
                                          </p:val>
                                        </p:tav>
                                      </p:tavLst>
                                    </p:anim>
                                    <p:anim calcmode="lin" valueType="num">
                                      <p:cBhvr additive="base">
                                        <p:cTn id="19" dur="75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750" fill="hold"/>
                                        <p:tgtEl>
                                          <p:spTgt spid="12"/>
                                        </p:tgtEl>
                                        <p:attrNameLst>
                                          <p:attrName>ppt_x</p:attrName>
                                        </p:attrNameLst>
                                      </p:cBhvr>
                                      <p:tavLst>
                                        <p:tav tm="0">
                                          <p:val>
                                            <p:strVal val="#ppt_x"/>
                                          </p:val>
                                        </p:tav>
                                        <p:tav tm="100000">
                                          <p:val>
                                            <p:strVal val="#ppt_x"/>
                                          </p:val>
                                        </p:tav>
                                      </p:tavLst>
                                    </p:anim>
                                    <p:anim calcmode="lin" valueType="num">
                                      <p:cBhvr additive="base">
                                        <p:cTn id="23"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518E378-CFE4-4135-884C-0963330A4C85}"/>
              </a:ext>
            </a:extLst>
          </p:cNvPr>
          <p:cNvPicPr>
            <a:picLocks noChangeAspect="1"/>
          </p:cNvPicPr>
          <p:nvPr/>
        </p:nvPicPr>
        <p:blipFill>
          <a:blip r:embed="rId3"/>
          <a:stretch>
            <a:fillRect/>
          </a:stretch>
        </p:blipFill>
        <p:spPr>
          <a:xfrm>
            <a:off x="4989909" y="3063100"/>
            <a:ext cx="3084843" cy="1097375"/>
          </a:xfrm>
          <a:prstGeom prst="rect">
            <a:avLst/>
          </a:prstGeom>
        </p:spPr>
      </p:pic>
      <p:pic>
        <p:nvPicPr>
          <p:cNvPr id="7" name="Picture 6">
            <a:extLst>
              <a:ext uri="{FF2B5EF4-FFF2-40B4-BE49-F238E27FC236}">
                <a16:creationId xmlns:a16="http://schemas.microsoft.com/office/drawing/2014/main" id="{7466566E-0F35-48F5-A0D4-A02B312BB5DD}"/>
              </a:ext>
            </a:extLst>
          </p:cNvPr>
          <p:cNvPicPr>
            <a:picLocks noChangeAspect="1"/>
          </p:cNvPicPr>
          <p:nvPr/>
        </p:nvPicPr>
        <p:blipFill>
          <a:blip r:embed="rId4"/>
          <a:stretch>
            <a:fillRect/>
          </a:stretch>
        </p:blipFill>
        <p:spPr>
          <a:xfrm>
            <a:off x="876300" y="3059292"/>
            <a:ext cx="3084843" cy="1097375"/>
          </a:xfrm>
          <a:prstGeom prst="rect">
            <a:avLst/>
          </a:prstGeom>
        </p:spPr>
      </p:pic>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Tìm từ ngữ có tiếng chứa vần </a:t>
            </a:r>
            <a:r>
              <a:rPr lang="en-US" sz="2400" i="1">
                <a:latin typeface="Arial" pitchFamily="34" charset="0"/>
                <a:ea typeface="Arial-Rounded" pitchFamily="34" charset="0"/>
                <a:cs typeface="Arial" pitchFamily="34" charset="0"/>
              </a:rPr>
              <a:t>oanh, uyt, iêu, iêm</a:t>
            </a:r>
            <a:endParaRPr lang="en-US" sz="2400">
              <a:latin typeface="Arial" pitchFamily="34" charset="0"/>
              <a:ea typeface="Arial-Rounded" pitchFamily="34" charset="0"/>
              <a:cs typeface="Arial" pitchFamily="34" charset="0"/>
            </a:endParaRPr>
          </a:p>
        </p:txBody>
      </p:sp>
      <p:sp>
        <p:nvSpPr>
          <p:cNvPr id="10" name="Oval 9"/>
          <p:cNvSpPr/>
          <p:nvPr/>
        </p:nvSpPr>
        <p:spPr>
          <a:xfrm>
            <a:off x="4419600" y="53911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a:solidFill>
                  <a:schemeClr val="bg1"/>
                </a:solidFill>
                <a:latin typeface="Arial Rounded MT Bold" pitchFamily="34" charset="0"/>
                <a:cs typeface="Times New Roman" pitchFamily="18" charset="0"/>
              </a:rPr>
              <a:t>1</a:t>
            </a:r>
          </a:p>
        </p:txBody>
      </p:sp>
      <p:sp>
        <p:nvSpPr>
          <p:cNvPr id="18" name="TextBox 17"/>
          <p:cNvSpPr txBox="1"/>
          <p:nvPr/>
        </p:nvSpPr>
        <p:spPr>
          <a:xfrm>
            <a:off x="5807161" y="3210888"/>
            <a:ext cx="1450338" cy="769429"/>
          </a:xfrm>
          <a:prstGeom prst="rect">
            <a:avLst/>
          </a:prstGeom>
          <a:noFill/>
        </p:spPr>
        <p:txBody>
          <a:bodyPr wrap="square" lIns="91428" tIns="45714" rIns="91428" bIns="45714" rtlCol="0">
            <a:spAutoFit/>
          </a:bodyPr>
          <a:lstStyle/>
          <a:p>
            <a:pPr algn="just"/>
            <a:r>
              <a:rPr lang="en-US" sz="4400">
                <a:latin typeface="Arial-Rounded" pitchFamily="34" charset="0"/>
                <a:ea typeface="Arial-Rounded" pitchFamily="34" charset="0"/>
                <a:cs typeface="Arial-Rounded" pitchFamily="34" charset="0"/>
              </a:rPr>
              <a:t>oanh </a:t>
            </a:r>
            <a:endParaRPr lang="en-US" sz="4400" i="1">
              <a:latin typeface="Arial-Rounded" pitchFamily="34" charset="0"/>
              <a:ea typeface="Arial-Rounded" pitchFamily="34" charset="0"/>
              <a:cs typeface="Arial-Rounded" pitchFamily="34" charset="0"/>
            </a:endParaRPr>
          </a:p>
        </p:txBody>
      </p:sp>
      <p:sp>
        <p:nvSpPr>
          <p:cNvPr id="21" name="TextBox 20"/>
          <p:cNvSpPr txBox="1"/>
          <p:nvPr/>
        </p:nvSpPr>
        <p:spPr>
          <a:xfrm>
            <a:off x="1967391" y="3225356"/>
            <a:ext cx="1862082" cy="769429"/>
          </a:xfrm>
          <a:prstGeom prst="rect">
            <a:avLst/>
          </a:prstGeom>
          <a:noFill/>
        </p:spPr>
        <p:txBody>
          <a:bodyPr wrap="square" lIns="91428" tIns="45714" rIns="91428" bIns="45714" rtlCol="0">
            <a:spAutoFit/>
          </a:bodyPr>
          <a:lstStyle/>
          <a:p>
            <a:pPr algn="just"/>
            <a:r>
              <a:rPr lang="en-US" sz="4400">
                <a:latin typeface="Arial-Rounded" pitchFamily="34" charset="0"/>
                <a:ea typeface="Arial-Rounded" pitchFamily="34" charset="0"/>
                <a:cs typeface="Arial-Rounded" pitchFamily="34" charset="0"/>
              </a:rPr>
              <a:t>iêm</a:t>
            </a:r>
            <a:endParaRPr lang="en-US" sz="4400" i="1">
              <a:latin typeface="Arial-Rounded" pitchFamily="34" charset="0"/>
              <a:ea typeface="Arial-Rounded" pitchFamily="34" charset="0"/>
              <a:cs typeface="Arial-Rounded" pitchFamily="34" charset="0"/>
            </a:endParaRPr>
          </a:p>
        </p:txBody>
      </p:sp>
      <p:pic>
        <p:nvPicPr>
          <p:cNvPr id="4" name="Picture 3">
            <a:extLst>
              <a:ext uri="{FF2B5EF4-FFF2-40B4-BE49-F238E27FC236}">
                <a16:creationId xmlns:a16="http://schemas.microsoft.com/office/drawing/2014/main" id="{899640EA-67A9-4CED-BD97-BF21FDEDBF65}"/>
              </a:ext>
            </a:extLst>
          </p:cNvPr>
          <p:cNvPicPr>
            <a:picLocks noChangeAspect="1"/>
          </p:cNvPicPr>
          <p:nvPr/>
        </p:nvPicPr>
        <p:blipFill>
          <a:blip r:embed="rId5"/>
          <a:stretch>
            <a:fillRect/>
          </a:stretch>
        </p:blipFill>
        <p:spPr>
          <a:xfrm>
            <a:off x="876300" y="1440420"/>
            <a:ext cx="3084843" cy="1091279"/>
          </a:xfrm>
          <a:prstGeom prst="rect">
            <a:avLst/>
          </a:prstGeom>
        </p:spPr>
      </p:pic>
      <p:sp>
        <p:nvSpPr>
          <p:cNvPr id="22" name="TextBox 21">
            <a:extLst>
              <a:ext uri="{FF2B5EF4-FFF2-40B4-BE49-F238E27FC236}">
                <a16:creationId xmlns:a16="http://schemas.microsoft.com/office/drawing/2014/main" id="{1E10D0E0-9E24-404D-901D-00E833870295}"/>
              </a:ext>
            </a:extLst>
          </p:cNvPr>
          <p:cNvSpPr txBox="1"/>
          <p:nvPr/>
        </p:nvSpPr>
        <p:spPr>
          <a:xfrm>
            <a:off x="1970145" y="1576774"/>
            <a:ext cx="990600" cy="769429"/>
          </a:xfrm>
          <a:prstGeom prst="rect">
            <a:avLst/>
          </a:prstGeom>
          <a:noFill/>
        </p:spPr>
        <p:txBody>
          <a:bodyPr wrap="square" lIns="91428" tIns="45714" rIns="91428" bIns="45714" rtlCol="0">
            <a:spAutoFit/>
          </a:bodyPr>
          <a:lstStyle/>
          <a:p>
            <a:pPr algn="just"/>
            <a:r>
              <a:rPr lang="en-US" sz="4400">
                <a:latin typeface="Arial-Rounded" pitchFamily="34" charset="0"/>
                <a:ea typeface="Arial-Rounded" pitchFamily="34" charset="0"/>
                <a:cs typeface="Arial-Rounded" pitchFamily="34" charset="0"/>
              </a:rPr>
              <a:t>iêu</a:t>
            </a:r>
            <a:endParaRPr lang="en-US" sz="4400" i="1">
              <a:latin typeface="Arial-Rounded" pitchFamily="34" charset="0"/>
              <a:ea typeface="Arial-Rounded" pitchFamily="34" charset="0"/>
              <a:cs typeface="Arial-Rounded" pitchFamily="34" charset="0"/>
            </a:endParaRPr>
          </a:p>
        </p:txBody>
      </p:sp>
      <p:pic>
        <p:nvPicPr>
          <p:cNvPr id="6" name="Picture 5">
            <a:extLst>
              <a:ext uri="{FF2B5EF4-FFF2-40B4-BE49-F238E27FC236}">
                <a16:creationId xmlns:a16="http://schemas.microsoft.com/office/drawing/2014/main" id="{53C50781-0758-434A-A979-C90473DF9E1B}"/>
              </a:ext>
            </a:extLst>
          </p:cNvPr>
          <p:cNvPicPr>
            <a:picLocks noChangeAspect="1"/>
          </p:cNvPicPr>
          <p:nvPr/>
        </p:nvPicPr>
        <p:blipFill>
          <a:blip r:embed="rId6"/>
          <a:stretch>
            <a:fillRect/>
          </a:stretch>
        </p:blipFill>
        <p:spPr>
          <a:xfrm>
            <a:off x="4989909" y="1410374"/>
            <a:ext cx="3084843" cy="1091279"/>
          </a:xfrm>
          <a:prstGeom prst="rect">
            <a:avLst/>
          </a:prstGeom>
        </p:spPr>
      </p:pic>
      <p:sp>
        <p:nvSpPr>
          <p:cNvPr id="17" name="TextBox 16"/>
          <p:cNvSpPr txBox="1"/>
          <p:nvPr/>
        </p:nvSpPr>
        <p:spPr>
          <a:xfrm>
            <a:off x="6019800" y="1516978"/>
            <a:ext cx="990600" cy="769429"/>
          </a:xfrm>
          <a:prstGeom prst="rect">
            <a:avLst/>
          </a:prstGeom>
          <a:noFill/>
        </p:spPr>
        <p:txBody>
          <a:bodyPr wrap="square" lIns="91428" tIns="45714" rIns="91428" bIns="45714" rtlCol="0">
            <a:spAutoFit/>
          </a:bodyPr>
          <a:lstStyle/>
          <a:p>
            <a:pPr algn="just"/>
            <a:r>
              <a:rPr lang="en-US" sz="4400">
                <a:latin typeface="Arial-Rounded" pitchFamily="34" charset="0"/>
                <a:ea typeface="Arial-Rounded" pitchFamily="34" charset="0"/>
                <a:cs typeface="Arial-Rounded" pitchFamily="34" charset="0"/>
              </a:rPr>
              <a:t>uyt</a:t>
            </a:r>
            <a:endParaRPr lang="en-US" sz="4400" i="1">
              <a:latin typeface="Arial-Rounded"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21815125-E60C-48B5-9EB3-90ABC9F56D5F}"/>
              </a:ext>
            </a:extLst>
          </p:cNvPr>
          <p:cNvSpPr/>
          <p:nvPr/>
        </p:nvSpPr>
        <p:spPr>
          <a:xfrm>
            <a:off x="412348" y="243869"/>
            <a:ext cx="495300" cy="4953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9821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110"/>
        <p:cNvGrpSpPr/>
        <p:nvPr/>
      </p:nvGrpSpPr>
      <p:grpSpPr>
        <a:xfrm>
          <a:off x="0" y="0"/>
          <a:ext cx="0" cy="0"/>
          <a:chOff x="0" y="0"/>
          <a:chExt cx="0" cy="0"/>
        </a:xfrm>
      </p:grpSpPr>
      <p:grpSp>
        <p:nvGrpSpPr>
          <p:cNvPr id="1112" name="Google Shape;1112;p31"/>
          <p:cNvGrpSpPr/>
          <p:nvPr/>
        </p:nvGrpSpPr>
        <p:grpSpPr>
          <a:xfrm>
            <a:off x="584629" y="278589"/>
            <a:ext cx="3032976" cy="1008680"/>
            <a:chOff x="565840" y="1254658"/>
            <a:chExt cx="3032976" cy="1008680"/>
          </a:xfrm>
        </p:grpSpPr>
        <p:sp>
          <p:nvSpPr>
            <p:cNvPr id="1113" name="Google Shape;1113;p31"/>
            <p:cNvSpPr/>
            <p:nvPr/>
          </p:nvSpPr>
          <p:spPr>
            <a:xfrm>
              <a:off x="565840" y="1254658"/>
              <a:ext cx="2102556" cy="1008680"/>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14" name="Google Shape;1114;p31"/>
            <p:cNvSpPr/>
            <p:nvPr/>
          </p:nvSpPr>
          <p:spPr>
            <a:xfrm rot="380728">
              <a:off x="2838794" y="1595015"/>
              <a:ext cx="760022" cy="364910"/>
            </a:xfrm>
            <a:custGeom>
              <a:avLst/>
              <a:gdLst/>
              <a:ahLst/>
              <a:cxnLst/>
              <a:rect l="l" t="t" r="r" b="b"/>
              <a:pathLst>
                <a:path w="4966" h="1251" fill="none" extrusionOk="0">
                  <a:moveTo>
                    <a:pt x="4966" y="1251"/>
                  </a:moveTo>
                  <a:cubicBezTo>
                    <a:pt x="3999" y="434"/>
                    <a:pt x="1300" y="1"/>
                    <a:pt x="0" y="101"/>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16" name="Google Shape;1116;p31"/>
            <p:cNvSpPr txBox="1"/>
            <p:nvPr/>
          </p:nvSpPr>
          <p:spPr>
            <a:xfrm flipH="1">
              <a:off x="805908" y="1637925"/>
              <a:ext cx="1622400" cy="33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chemeClr val="accent1"/>
                  </a:solidFill>
                  <a:latin typeface="Arial" panose="020B0604020202020204" pitchFamily="34" charset="0"/>
                  <a:ea typeface="Fira Sans Extra Condensed"/>
                  <a:cs typeface="Arial" panose="020B0604020202020204" pitchFamily="34" charset="0"/>
                  <a:sym typeface="Fira Sans Extra Condensed"/>
                </a:rPr>
                <a:t>nhiều</a:t>
              </a:r>
              <a:endParaRPr sz="2800" b="1">
                <a:solidFill>
                  <a:schemeClr val="accent1"/>
                </a:solidFill>
                <a:latin typeface="Arial" panose="020B0604020202020204" pitchFamily="34" charset="0"/>
                <a:ea typeface="Fira Sans Extra Condensed"/>
                <a:cs typeface="Arial" panose="020B0604020202020204" pitchFamily="34" charset="0"/>
                <a:sym typeface="Fira Sans Extra Condensed"/>
              </a:endParaRPr>
            </a:p>
          </p:txBody>
        </p:sp>
      </p:grpSp>
      <p:grpSp>
        <p:nvGrpSpPr>
          <p:cNvPr id="1117" name="Google Shape;1117;p31"/>
          <p:cNvGrpSpPr/>
          <p:nvPr/>
        </p:nvGrpSpPr>
        <p:grpSpPr>
          <a:xfrm>
            <a:off x="475995" y="1636071"/>
            <a:ext cx="2940124" cy="944275"/>
            <a:chOff x="457206" y="2612140"/>
            <a:chExt cx="2940124" cy="944275"/>
          </a:xfrm>
        </p:grpSpPr>
        <p:sp>
          <p:nvSpPr>
            <p:cNvPr id="1118" name="Google Shape;1118;p31"/>
            <p:cNvSpPr/>
            <p:nvPr/>
          </p:nvSpPr>
          <p:spPr>
            <a:xfrm>
              <a:off x="457206" y="2612140"/>
              <a:ext cx="2319822" cy="944275"/>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19" name="Google Shape;1119;p31"/>
            <p:cNvSpPr/>
            <p:nvPr/>
          </p:nvSpPr>
          <p:spPr>
            <a:xfrm rot="-1013775">
              <a:off x="2842250" y="2928983"/>
              <a:ext cx="555080" cy="169037"/>
            </a:xfrm>
            <a:custGeom>
              <a:avLst/>
              <a:gdLst/>
              <a:ahLst/>
              <a:cxnLst/>
              <a:rect l="l" t="t" r="r" b="b"/>
              <a:pathLst>
                <a:path w="3467" h="384" fill="none" extrusionOk="0">
                  <a:moveTo>
                    <a:pt x="1" y="34"/>
                  </a:moveTo>
                  <a:cubicBezTo>
                    <a:pt x="667" y="1"/>
                    <a:pt x="2950" y="384"/>
                    <a:pt x="3467" y="367"/>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20" name="Google Shape;1120;p31"/>
            <p:cNvSpPr txBox="1"/>
            <p:nvPr/>
          </p:nvSpPr>
          <p:spPr>
            <a:xfrm>
              <a:off x="805908" y="2931058"/>
              <a:ext cx="1622400" cy="34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chemeClr val="accent2"/>
                  </a:solidFill>
                  <a:latin typeface="Arial" panose="020B0604020202020204" pitchFamily="34" charset="0"/>
                  <a:ea typeface="Fira Sans Extra Condensed"/>
                  <a:cs typeface="Arial" panose="020B0604020202020204" pitchFamily="34" charset="0"/>
                  <a:sym typeface="Fira Sans Extra Condensed"/>
                </a:rPr>
                <a:t>hiểu bài</a:t>
              </a:r>
              <a:endParaRPr sz="2800" b="1">
                <a:solidFill>
                  <a:schemeClr val="accent2"/>
                </a:solidFill>
                <a:latin typeface="Arial" panose="020B0604020202020204" pitchFamily="34" charset="0"/>
                <a:ea typeface="Fira Sans Extra Condensed"/>
                <a:cs typeface="Arial" panose="020B0604020202020204" pitchFamily="34" charset="0"/>
                <a:sym typeface="Fira Sans Extra Condensed"/>
              </a:endParaRPr>
            </a:p>
          </p:txBody>
        </p:sp>
      </p:grpSp>
      <p:grpSp>
        <p:nvGrpSpPr>
          <p:cNvPr id="1122" name="Google Shape;1122;p31"/>
          <p:cNvGrpSpPr/>
          <p:nvPr/>
        </p:nvGrpSpPr>
        <p:grpSpPr>
          <a:xfrm>
            <a:off x="520214" y="2597832"/>
            <a:ext cx="3093242" cy="1160223"/>
            <a:chOff x="501425" y="3573901"/>
            <a:chExt cx="3093242" cy="1160223"/>
          </a:xfrm>
        </p:grpSpPr>
        <p:sp>
          <p:nvSpPr>
            <p:cNvPr id="1123" name="Google Shape;1123;p31"/>
            <p:cNvSpPr/>
            <p:nvPr/>
          </p:nvSpPr>
          <p:spPr>
            <a:xfrm>
              <a:off x="501425" y="3850125"/>
              <a:ext cx="2231367" cy="883999"/>
            </a:xfrm>
            <a:custGeom>
              <a:avLst/>
              <a:gdLst/>
              <a:ahLst/>
              <a:cxnLst/>
              <a:rect l="l" t="t" r="r" b="b"/>
              <a:pathLst>
                <a:path w="10948" h="4217" fill="none" extrusionOk="0">
                  <a:moveTo>
                    <a:pt x="784" y="867"/>
                  </a:moveTo>
                  <a:cubicBezTo>
                    <a:pt x="0" y="2017"/>
                    <a:pt x="467" y="4049"/>
                    <a:pt x="1867" y="3999"/>
                  </a:cubicBezTo>
                  <a:cubicBezTo>
                    <a:pt x="3250" y="3933"/>
                    <a:pt x="9215" y="4216"/>
                    <a:pt x="9915" y="3849"/>
                  </a:cubicBezTo>
                  <a:cubicBezTo>
                    <a:pt x="10615" y="3483"/>
                    <a:pt x="10948" y="1733"/>
                    <a:pt x="10098" y="867"/>
                  </a:cubicBezTo>
                  <a:cubicBezTo>
                    <a:pt x="9265" y="0"/>
                    <a:pt x="1633" y="84"/>
                    <a:pt x="1167" y="1233"/>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24" name="Google Shape;1124;p31"/>
            <p:cNvSpPr/>
            <p:nvPr/>
          </p:nvSpPr>
          <p:spPr>
            <a:xfrm rot="1514842">
              <a:off x="2948987" y="3573901"/>
              <a:ext cx="645680" cy="1010344"/>
            </a:xfrm>
            <a:custGeom>
              <a:avLst/>
              <a:gdLst/>
              <a:ahLst/>
              <a:cxnLst/>
              <a:rect l="l" t="t" r="r" b="b"/>
              <a:pathLst>
                <a:path w="5100" h="2000" fill="none" extrusionOk="0">
                  <a:moveTo>
                    <a:pt x="5099" y="0"/>
                  </a:moveTo>
                  <a:cubicBezTo>
                    <a:pt x="4849" y="883"/>
                    <a:pt x="3466" y="2000"/>
                    <a:pt x="1" y="1950"/>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26" name="Google Shape;1126;p31"/>
            <p:cNvSpPr txBox="1"/>
            <p:nvPr/>
          </p:nvSpPr>
          <p:spPr>
            <a:xfrm flipH="1">
              <a:off x="809710" y="4184378"/>
              <a:ext cx="1622400" cy="33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chemeClr val="accent3"/>
                  </a:solidFill>
                  <a:latin typeface="Arial" panose="020B0604020202020204" pitchFamily="34" charset="0"/>
                  <a:ea typeface="Fira Sans Extra Condensed"/>
                  <a:cs typeface="Arial" panose="020B0604020202020204" pitchFamily="34" charset="0"/>
                  <a:sym typeface="Fira Sans Extra Condensed"/>
                </a:rPr>
                <a:t>thiếu</a:t>
              </a:r>
              <a:endParaRPr sz="2800" b="1">
                <a:solidFill>
                  <a:schemeClr val="accent3"/>
                </a:solidFill>
                <a:latin typeface="Arial" panose="020B0604020202020204" pitchFamily="34" charset="0"/>
                <a:ea typeface="Fira Sans Extra Condensed"/>
                <a:cs typeface="Arial" panose="020B0604020202020204" pitchFamily="34" charset="0"/>
                <a:sym typeface="Fira Sans Extra Condensed"/>
              </a:endParaRPr>
            </a:p>
          </p:txBody>
        </p:sp>
      </p:grpSp>
      <p:grpSp>
        <p:nvGrpSpPr>
          <p:cNvPr id="1127" name="Google Shape;1127;p31"/>
          <p:cNvGrpSpPr/>
          <p:nvPr/>
        </p:nvGrpSpPr>
        <p:grpSpPr>
          <a:xfrm>
            <a:off x="5563977" y="278589"/>
            <a:ext cx="3032983" cy="1008680"/>
            <a:chOff x="5545188" y="1254658"/>
            <a:chExt cx="3032983" cy="1008680"/>
          </a:xfrm>
        </p:grpSpPr>
        <p:sp>
          <p:nvSpPr>
            <p:cNvPr id="1128" name="Google Shape;1128;p31"/>
            <p:cNvSpPr/>
            <p:nvPr/>
          </p:nvSpPr>
          <p:spPr>
            <a:xfrm>
              <a:off x="6475615" y="1254658"/>
              <a:ext cx="2102556" cy="1008680"/>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29" name="Google Shape;1129;p31"/>
            <p:cNvSpPr/>
            <p:nvPr/>
          </p:nvSpPr>
          <p:spPr>
            <a:xfrm rot="-374458" flipH="1">
              <a:off x="5545188" y="1595015"/>
              <a:ext cx="760019" cy="364909"/>
            </a:xfrm>
            <a:custGeom>
              <a:avLst/>
              <a:gdLst/>
              <a:ahLst/>
              <a:cxnLst/>
              <a:rect l="l" t="t" r="r" b="b"/>
              <a:pathLst>
                <a:path w="4966" h="1251" fill="none" extrusionOk="0">
                  <a:moveTo>
                    <a:pt x="4966" y="1251"/>
                  </a:moveTo>
                  <a:cubicBezTo>
                    <a:pt x="3999" y="434"/>
                    <a:pt x="1300" y="1"/>
                    <a:pt x="0" y="101"/>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31" name="Google Shape;1131;p31"/>
            <p:cNvSpPr txBox="1"/>
            <p:nvPr/>
          </p:nvSpPr>
          <p:spPr>
            <a:xfrm flipH="1">
              <a:off x="6746100" y="1637925"/>
              <a:ext cx="1622400" cy="33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2800" b="1">
                  <a:solidFill>
                    <a:schemeClr val="accent4"/>
                  </a:solidFill>
                  <a:latin typeface="Arial" panose="020B0604020202020204" pitchFamily="34" charset="0"/>
                  <a:ea typeface="Fira Sans Extra Condensed"/>
                  <a:cs typeface="Arial" panose="020B0604020202020204" pitchFamily="34" charset="0"/>
                  <a:sym typeface="Fira Sans Extra Condensed"/>
                </a:rPr>
                <a:t>buổi chiều</a:t>
              </a:r>
              <a:endParaRPr sz="2800" b="1">
                <a:solidFill>
                  <a:schemeClr val="accent1"/>
                </a:solidFill>
                <a:latin typeface="Arial" panose="020B0604020202020204" pitchFamily="34" charset="0"/>
                <a:ea typeface="Fira Sans Extra Condensed"/>
                <a:cs typeface="Arial" panose="020B0604020202020204" pitchFamily="34" charset="0"/>
                <a:sym typeface="Fira Sans Extra Condensed"/>
              </a:endParaRPr>
            </a:p>
          </p:txBody>
        </p:sp>
      </p:grpSp>
      <p:grpSp>
        <p:nvGrpSpPr>
          <p:cNvPr id="1132" name="Google Shape;1132;p31"/>
          <p:cNvGrpSpPr/>
          <p:nvPr/>
        </p:nvGrpSpPr>
        <p:grpSpPr>
          <a:xfrm>
            <a:off x="5765459" y="1636071"/>
            <a:ext cx="2940183" cy="944275"/>
            <a:chOff x="5746670" y="2612140"/>
            <a:chExt cx="2940183" cy="944275"/>
          </a:xfrm>
        </p:grpSpPr>
        <p:sp>
          <p:nvSpPr>
            <p:cNvPr id="1133" name="Google Shape;1133;p31"/>
            <p:cNvSpPr/>
            <p:nvPr/>
          </p:nvSpPr>
          <p:spPr>
            <a:xfrm rot="10800000">
              <a:off x="6367031" y="2612140"/>
              <a:ext cx="2319822" cy="944275"/>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34" name="Google Shape;1134;p31"/>
            <p:cNvSpPr/>
            <p:nvPr/>
          </p:nvSpPr>
          <p:spPr>
            <a:xfrm rot="1013775" flipH="1">
              <a:off x="5746670" y="2928983"/>
              <a:ext cx="555080" cy="169037"/>
            </a:xfrm>
            <a:custGeom>
              <a:avLst/>
              <a:gdLst/>
              <a:ahLst/>
              <a:cxnLst/>
              <a:rect l="l" t="t" r="r" b="b"/>
              <a:pathLst>
                <a:path w="3467" h="384" fill="none" extrusionOk="0">
                  <a:moveTo>
                    <a:pt x="1" y="34"/>
                  </a:moveTo>
                  <a:cubicBezTo>
                    <a:pt x="667" y="1"/>
                    <a:pt x="2950" y="384"/>
                    <a:pt x="3467" y="367"/>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35" name="Google Shape;1135;p31"/>
            <p:cNvSpPr txBox="1"/>
            <p:nvPr/>
          </p:nvSpPr>
          <p:spPr>
            <a:xfrm>
              <a:off x="6528416" y="2931058"/>
              <a:ext cx="1957292" cy="34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chemeClr val="accent5"/>
                  </a:solidFill>
                  <a:latin typeface="Arial" panose="020B0604020202020204" pitchFamily="34" charset="0"/>
                  <a:ea typeface="Fira Sans Extra Condensed"/>
                  <a:cs typeface="Arial" panose="020B0604020202020204" pitchFamily="34" charset="0"/>
                  <a:sym typeface="Fira Sans Extra Condensed"/>
                </a:rPr>
                <a:t>thời khoá biểu</a:t>
              </a:r>
              <a:endParaRPr sz="2800" b="1">
                <a:solidFill>
                  <a:schemeClr val="accent2"/>
                </a:solidFill>
                <a:latin typeface="Arial" panose="020B0604020202020204" pitchFamily="34" charset="0"/>
                <a:ea typeface="Fira Sans Extra Condensed"/>
                <a:cs typeface="Arial" panose="020B0604020202020204" pitchFamily="34" charset="0"/>
                <a:sym typeface="Fira Sans Extra Condensed"/>
              </a:endParaRPr>
            </a:p>
          </p:txBody>
        </p:sp>
      </p:grpSp>
      <p:grpSp>
        <p:nvGrpSpPr>
          <p:cNvPr id="1137" name="Google Shape;1137;p31"/>
          <p:cNvGrpSpPr/>
          <p:nvPr/>
        </p:nvGrpSpPr>
        <p:grpSpPr>
          <a:xfrm>
            <a:off x="5606313" y="2745395"/>
            <a:ext cx="3055051" cy="1012660"/>
            <a:chOff x="5587524" y="3721464"/>
            <a:chExt cx="3055051" cy="1012660"/>
          </a:xfrm>
        </p:grpSpPr>
        <p:sp>
          <p:nvSpPr>
            <p:cNvPr id="1138" name="Google Shape;1138;p31"/>
            <p:cNvSpPr/>
            <p:nvPr/>
          </p:nvSpPr>
          <p:spPr>
            <a:xfrm>
              <a:off x="6411208" y="3850125"/>
              <a:ext cx="2231367" cy="883999"/>
            </a:xfrm>
            <a:custGeom>
              <a:avLst/>
              <a:gdLst/>
              <a:ahLst/>
              <a:cxnLst/>
              <a:rect l="l" t="t" r="r" b="b"/>
              <a:pathLst>
                <a:path w="10948" h="4217" fill="none" extrusionOk="0">
                  <a:moveTo>
                    <a:pt x="784" y="867"/>
                  </a:moveTo>
                  <a:cubicBezTo>
                    <a:pt x="0" y="2017"/>
                    <a:pt x="467" y="4049"/>
                    <a:pt x="1867" y="3999"/>
                  </a:cubicBezTo>
                  <a:cubicBezTo>
                    <a:pt x="3250" y="3933"/>
                    <a:pt x="9215" y="4216"/>
                    <a:pt x="9915" y="3849"/>
                  </a:cubicBezTo>
                  <a:cubicBezTo>
                    <a:pt x="10615" y="3483"/>
                    <a:pt x="10948" y="1733"/>
                    <a:pt x="10098" y="867"/>
                  </a:cubicBezTo>
                  <a:cubicBezTo>
                    <a:pt x="9265" y="0"/>
                    <a:pt x="1633" y="84"/>
                    <a:pt x="1167" y="1233"/>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39" name="Google Shape;1139;p31"/>
            <p:cNvSpPr/>
            <p:nvPr/>
          </p:nvSpPr>
          <p:spPr>
            <a:xfrm rot="-1514842" flipH="1">
              <a:off x="5587524" y="3721464"/>
              <a:ext cx="645680" cy="852892"/>
            </a:xfrm>
            <a:custGeom>
              <a:avLst/>
              <a:gdLst/>
              <a:ahLst/>
              <a:cxnLst/>
              <a:rect l="l" t="t" r="r" b="b"/>
              <a:pathLst>
                <a:path w="5100" h="2000" fill="none" extrusionOk="0">
                  <a:moveTo>
                    <a:pt x="5099" y="0"/>
                  </a:moveTo>
                  <a:cubicBezTo>
                    <a:pt x="4849" y="883"/>
                    <a:pt x="3466" y="2000"/>
                    <a:pt x="1" y="1950"/>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41" name="Google Shape;1141;p31"/>
            <p:cNvSpPr txBox="1"/>
            <p:nvPr/>
          </p:nvSpPr>
          <p:spPr>
            <a:xfrm flipH="1">
              <a:off x="6765150" y="4147910"/>
              <a:ext cx="1622400" cy="33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chemeClr val="accent6"/>
                  </a:solidFill>
                  <a:latin typeface="Arial" panose="020B0604020202020204" pitchFamily="34" charset="0"/>
                  <a:ea typeface="Fira Sans Extra Condensed"/>
                  <a:cs typeface="Arial" panose="020B0604020202020204" pitchFamily="34" charset="0"/>
                  <a:sym typeface="Fira Sans Extra Condensed"/>
                </a:rPr>
                <a:t>hạt tiêu</a:t>
              </a:r>
              <a:endParaRPr sz="2800" b="1">
                <a:solidFill>
                  <a:schemeClr val="accent3"/>
                </a:solidFill>
                <a:latin typeface="Arial" panose="020B0604020202020204" pitchFamily="34" charset="0"/>
                <a:ea typeface="Fira Sans Extra Condensed"/>
                <a:cs typeface="Arial" panose="020B0604020202020204" pitchFamily="34" charset="0"/>
                <a:sym typeface="Fira Sans Extra Condensed"/>
              </a:endParaRPr>
            </a:p>
          </p:txBody>
        </p:sp>
      </p:grpSp>
      <p:sp>
        <p:nvSpPr>
          <p:cNvPr id="1145" name="Google Shape;1145;p31"/>
          <p:cNvSpPr/>
          <p:nvPr/>
        </p:nvSpPr>
        <p:spPr>
          <a:xfrm rot="5400000">
            <a:off x="3354414" y="841343"/>
            <a:ext cx="2435171" cy="1933586"/>
          </a:xfrm>
          <a:custGeom>
            <a:avLst/>
            <a:gdLst/>
            <a:ahLst/>
            <a:cxnLst/>
            <a:rect l="l" t="t" r="r" b="b"/>
            <a:pathLst>
              <a:path w="11298" h="9399" fill="none" extrusionOk="0">
                <a:moveTo>
                  <a:pt x="2566" y="784"/>
                </a:moveTo>
                <a:cubicBezTo>
                  <a:pt x="517" y="2017"/>
                  <a:pt x="0" y="6782"/>
                  <a:pt x="2533" y="8082"/>
                </a:cubicBezTo>
                <a:cubicBezTo>
                  <a:pt x="5066" y="9398"/>
                  <a:pt x="10398" y="8982"/>
                  <a:pt x="10698" y="6449"/>
                </a:cubicBezTo>
                <a:cubicBezTo>
                  <a:pt x="10998" y="3916"/>
                  <a:pt x="11298" y="834"/>
                  <a:pt x="9132" y="417"/>
                </a:cubicBezTo>
                <a:cubicBezTo>
                  <a:pt x="6965" y="1"/>
                  <a:pt x="3233" y="151"/>
                  <a:pt x="2200" y="1567"/>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40F8CBAD-C8AF-47FD-AD8C-588EA8A3BD39}"/>
              </a:ext>
            </a:extLst>
          </p:cNvPr>
          <p:cNvSpPr txBox="1"/>
          <p:nvPr/>
        </p:nvSpPr>
        <p:spPr>
          <a:xfrm>
            <a:off x="4194164" y="1512179"/>
            <a:ext cx="1334331" cy="769429"/>
          </a:xfrm>
          <a:prstGeom prst="rect">
            <a:avLst/>
          </a:prstGeom>
          <a:noFill/>
        </p:spPr>
        <p:txBody>
          <a:bodyPr wrap="square" lIns="91428" tIns="45714" rIns="91428" bIns="45714" rtlCol="0">
            <a:spAutoFit/>
          </a:bodyPr>
          <a:lstStyle/>
          <a:p>
            <a:pPr algn="just"/>
            <a:r>
              <a:rPr lang="en-US" sz="4400" b="1">
                <a:latin typeface="Arial" panose="020B0604020202020204" pitchFamily="34" charset="0"/>
                <a:ea typeface="Arial-Rounded" pitchFamily="34" charset="0"/>
                <a:cs typeface="Arial" panose="020B0604020202020204" pitchFamily="34" charset="0"/>
              </a:rPr>
              <a:t>iêu</a:t>
            </a:r>
            <a:endParaRPr lang="en-US" sz="4400" b="1" i="1">
              <a:latin typeface="Arial" panose="020B0604020202020204" pitchFamily="34" charset="0"/>
              <a:ea typeface="Arial-Rounded" pitchFamily="34" charset="0"/>
              <a:cs typeface="Arial" panose="020B0604020202020204" pitchFamily="34" charset="0"/>
            </a:endParaRPr>
          </a:p>
        </p:txBody>
      </p:sp>
      <p:sp>
        <p:nvSpPr>
          <p:cNvPr id="2" name="Rectangle 1">
            <a:extLst>
              <a:ext uri="{FF2B5EF4-FFF2-40B4-BE49-F238E27FC236}">
                <a16:creationId xmlns:a16="http://schemas.microsoft.com/office/drawing/2014/main" id="{F652CF15-B63F-4A6E-84A6-0C70649EFE05}"/>
              </a:ext>
            </a:extLst>
          </p:cNvPr>
          <p:cNvSpPr/>
          <p:nvPr/>
        </p:nvSpPr>
        <p:spPr>
          <a:xfrm>
            <a:off x="1588986" y="591097"/>
            <a:ext cx="609600"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
        <p:nvSpPr>
          <p:cNvPr id="29" name="Rectangle 28">
            <a:extLst>
              <a:ext uri="{FF2B5EF4-FFF2-40B4-BE49-F238E27FC236}">
                <a16:creationId xmlns:a16="http://schemas.microsoft.com/office/drawing/2014/main" id="{8BBFE0E0-96BB-46B6-AE4D-87B7BE412D68}"/>
              </a:ext>
            </a:extLst>
          </p:cNvPr>
          <p:cNvSpPr/>
          <p:nvPr/>
        </p:nvSpPr>
        <p:spPr>
          <a:xfrm>
            <a:off x="7391400" y="2051141"/>
            <a:ext cx="609600"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
        <p:nvSpPr>
          <p:cNvPr id="30" name="Rectangle 29">
            <a:extLst>
              <a:ext uri="{FF2B5EF4-FFF2-40B4-BE49-F238E27FC236}">
                <a16:creationId xmlns:a16="http://schemas.microsoft.com/office/drawing/2014/main" id="{75857012-2350-4399-BE57-E0533416DBBF}"/>
              </a:ext>
            </a:extLst>
          </p:cNvPr>
          <p:cNvSpPr/>
          <p:nvPr/>
        </p:nvSpPr>
        <p:spPr>
          <a:xfrm>
            <a:off x="7705901" y="3077306"/>
            <a:ext cx="609600"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
        <p:nvSpPr>
          <p:cNvPr id="31" name="Rectangle 30">
            <a:extLst>
              <a:ext uri="{FF2B5EF4-FFF2-40B4-BE49-F238E27FC236}">
                <a16:creationId xmlns:a16="http://schemas.microsoft.com/office/drawing/2014/main" id="{3F97B3E9-64B8-423A-A7F6-8C40A60DA043}"/>
              </a:ext>
            </a:extLst>
          </p:cNvPr>
          <p:cNvSpPr/>
          <p:nvPr/>
        </p:nvSpPr>
        <p:spPr>
          <a:xfrm>
            <a:off x="7545680" y="801400"/>
            <a:ext cx="609600"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
        <p:nvSpPr>
          <p:cNvPr id="32" name="Rectangle 31">
            <a:extLst>
              <a:ext uri="{FF2B5EF4-FFF2-40B4-BE49-F238E27FC236}">
                <a16:creationId xmlns:a16="http://schemas.microsoft.com/office/drawing/2014/main" id="{44907BB2-96EC-4329-AA1B-75655B652EC0}"/>
              </a:ext>
            </a:extLst>
          </p:cNvPr>
          <p:cNvSpPr/>
          <p:nvPr/>
        </p:nvSpPr>
        <p:spPr>
          <a:xfrm>
            <a:off x="1172028" y="1848073"/>
            <a:ext cx="609600"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
        <p:nvSpPr>
          <p:cNvPr id="34" name="Rectangle 33">
            <a:extLst>
              <a:ext uri="{FF2B5EF4-FFF2-40B4-BE49-F238E27FC236}">
                <a16:creationId xmlns:a16="http://schemas.microsoft.com/office/drawing/2014/main" id="{8CE7F163-0721-44AE-82E6-E3DC351E1111}"/>
              </a:ext>
            </a:extLst>
          </p:cNvPr>
          <p:cNvSpPr/>
          <p:nvPr/>
        </p:nvSpPr>
        <p:spPr>
          <a:xfrm>
            <a:off x="1569039" y="3103004"/>
            <a:ext cx="609600"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7"/>
                                        </p:tgtEl>
                                        <p:attrNameLst>
                                          <p:attrName>style.visibility</p:attrName>
                                        </p:attrNameLst>
                                      </p:cBhvr>
                                      <p:to>
                                        <p:strVal val="visible"/>
                                      </p:to>
                                    </p:set>
                                    <p:animEffect transition="in" filter="fade">
                                      <p:cBhvr>
                                        <p:cTn id="12" dur="500"/>
                                        <p:tgtEl>
                                          <p:spTgt spid="1127"/>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3" presetID="10" presetClass="entr" presetSubtype="0" fill="hold" nodeType="withEffect">
                                  <p:stCondLst>
                                    <p:cond delay="0"/>
                                  </p:stCondLst>
                                  <p:childTnLst>
                                    <p:set>
                                      <p:cBhvr>
                                        <p:cTn id="14" dur="1" fill="hold">
                                          <p:stCondLst>
                                            <p:cond delay="0"/>
                                          </p:stCondLst>
                                        </p:cTn>
                                        <p:tgtEl>
                                          <p:spTgt spid="1132"/>
                                        </p:tgtEl>
                                        <p:attrNameLst>
                                          <p:attrName>style.visibility</p:attrName>
                                        </p:attrNameLst>
                                      </p:cBhvr>
                                      <p:to>
                                        <p:strVal val="visible"/>
                                      </p:to>
                                    </p:set>
                                    <p:animEffect transition="in" filter="fade">
                                      <p:cBhvr>
                                        <p:cTn id="15" dur="500"/>
                                        <p:tgtEl>
                                          <p:spTgt spid="1132"/>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6" presetID="10" presetClass="entr" presetSubtype="0" fill="hold" nodeType="withEffect">
                                  <p:stCondLst>
                                    <p:cond delay="0"/>
                                  </p:stCondLst>
                                  <p:childTnLst>
                                    <p:set>
                                      <p:cBhvr>
                                        <p:cTn id="17" dur="1" fill="hold">
                                          <p:stCondLst>
                                            <p:cond delay="0"/>
                                          </p:stCondLst>
                                        </p:cTn>
                                        <p:tgtEl>
                                          <p:spTgt spid="1137"/>
                                        </p:tgtEl>
                                        <p:attrNameLst>
                                          <p:attrName>style.visibility</p:attrName>
                                        </p:attrNameLst>
                                      </p:cBhvr>
                                      <p:to>
                                        <p:strVal val="visible"/>
                                      </p:to>
                                    </p:set>
                                    <p:animEffect transition="in" filter="fade">
                                      <p:cBhvr>
                                        <p:cTn id="18" dur="500"/>
                                        <p:tgtEl>
                                          <p:spTgt spid="1137"/>
                                        </p:tgtEl>
                                      </p:cBhvr>
                                    </p:animEffec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19" presetID="10" presetClass="entr" presetSubtype="0" fill="hold" nodeType="withEffect">
                                  <p:stCondLst>
                                    <p:cond delay="0"/>
                                  </p:stCondLst>
                                  <p:childTnLst>
                                    <p:set>
                                      <p:cBhvr>
                                        <p:cTn id="20" dur="1" fill="hold">
                                          <p:stCondLst>
                                            <p:cond delay="0"/>
                                          </p:stCondLst>
                                        </p:cTn>
                                        <p:tgtEl>
                                          <p:spTgt spid="1122"/>
                                        </p:tgtEl>
                                        <p:attrNameLst>
                                          <p:attrName>style.visibility</p:attrName>
                                        </p:attrNameLst>
                                      </p:cBhvr>
                                      <p:to>
                                        <p:strVal val="visible"/>
                                      </p:to>
                                    </p:set>
                                    <p:animEffect transition="in" filter="fade">
                                      <p:cBhvr>
                                        <p:cTn id="21" dur="500"/>
                                        <p:tgtEl>
                                          <p:spTgt spid="1122"/>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2" presetID="10" presetClass="entr" presetSubtype="0" fill="hold" nodeType="withEffect">
                                  <p:stCondLst>
                                    <p:cond delay="0"/>
                                  </p:stCondLst>
                                  <p:childTnLst>
                                    <p:set>
                                      <p:cBhvr>
                                        <p:cTn id="23" dur="1" fill="hold">
                                          <p:stCondLst>
                                            <p:cond delay="0"/>
                                          </p:stCondLst>
                                        </p:cTn>
                                        <p:tgtEl>
                                          <p:spTgt spid="1117"/>
                                        </p:tgtEl>
                                        <p:attrNameLst>
                                          <p:attrName>style.visibility</p:attrName>
                                        </p:attrNameLst>
                                      </p:cBhvr>
                                      <p:to>
                                        <p:strVal val="visible"/>
                                      </p:to>
                                    </p:set>
                                    <p:animEffect transition="in" filter="fade">
                                      <p:cBhvr>
                                        <p:cTn id="24" dur="500"/>
                                        <p:tgtEl>
                                          <p:spTgt spid="1117"/>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5" presetID="10" presetClass="entr" presetSubtype="0" fill="hold" nodeType="withEffect">
                                  <p:stCondLst>
                                    <p:cond delay="0"/>
                                  </p:stCondLst>
                                  <p:childTnLst>
                                    <p:set>
                                      <p:cBhvr>
                                        <p:cTn id="26" dur="1" fill="hold">
                                          <p:stCondLst>
                                            <p:cond delay="0"/>
                                          </p:stCondLst>
                                        </p:cTn>
                                        <p:tgtEl>
                                          <p:spTgt spid="1112"/>
                                        </p:tgtEl>
                                        <p:attrNameLst>
                                          <p:attrName>style.visibility</p:attrName>
                                        </p:attrNameLst>
                                      </p:cBhvr>
                                      <p:to>
                                        <p:strVal val="visible"/>
                                      </p:to>
                                    </p:set>
                                    <p:animEffect transition="in" filter="fade">
                                      <p:cBhvr>
                                        <p:cTn id="27" dur="500"/>
                                        <p:tgtEl>
                                          <p:spTgt spid="1112"/>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8" presetID="10" presetClass="entr" presetSubtype="0" fill="hold" grpId="1"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
                                        <p:tgtEl>
                                          <p:spTgt spid="2"/>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
                                        <p:tgtEl>
                                          <p:spTgt spid="29"/>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
                                        <p:tgtEl>
                                          <p:spTgt spid="30"/>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
                                        <p:tgtEl>
                                          <p:spTgt spid="32"/>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1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29"/>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9"/>
                  </p:tgtEl>
                </p:cond>
              </p:nextCondLst>
            </p:seq>
            <p:seq concurrent="1" nextAc="seek">
              <p:cTn id="64" restart="whenNotActive" fill="hold" evtFilter="cancelBubble" nodeType="interactiveSeq">
                <p:stCondLst>
                  <p:cond evt="onClick" delay="0">
                    <p:tgtEl>
                      <p:spTgt spid="3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30"/>
                                        </p:tgtEl>
                                      </p:cBhvr>
                                    </p:animEffect>
                                    <p:set>
                                      <p:cBhvr>
                                        <p:cTn id="69"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0"/>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500"/>
                                        <p:tgtEl>
                                          <p:spTgt spid="32"/>
                                        </p:tgtEl>
                                      </p:cBhvr>
                                    </p:animEffect>
                                    <p:set>
                                      <p:cBhvr>
                                        <p:cTn id="75"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34"/>
                                        </p:tgtEl>
                                      </p:cBhvr>
                                    </p:animEffect>
                                    <p:set>
                                      <p:cBhvr>
                                        <p:cTn id="8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4"/>
                  </p:tgtEl>
                </p:cond>
              </p:nextCondLst>
            </p:seq>
          </p:childTnLst>
        </p:cTn>
      </p:par>
    </p:tnLst>
    <p:bldLst>
      <p:bldP spid="46" grpId="0"/>
      <p:bldP spid="2" grpId="0" animBg="1"/>
      <p:bldP spid="2" grpId="1" animBg="1"/>
      <p:bldP spid="29" grpId="0" animBg="1"/>
      <p:bldP spid="29" grpId="1" animBg="1"/>
      <p:bldP spid="30" grpId="0" animBg="1"/>
      <p:bldP spid="30" grpId="1" animBg="1"/>
      <p:bldP spid="31" grpId="0" animBg="1"/>
      <p:bldP spid="31" grpId="1" animBg="1"/>
      <p:bldP spid="32" grpId="0" animBg="1"/>
      <p:bldP spid="32" grpId="1" animBg="1"/>
      <p:bldP spid="34" grpId="0" animBg="1"/>
      <p:bldP spid="3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110"/>
        <p:cNvGrpSpPr/>
        <p:nvPr/>
      </p:nvGrpSpPr>
      <p:grpSpPr>
        <a:xfrm>
          <a:off x="0" y="0"/>
          <a:ext cx="0" cy="0"/>
          <a:chOff x="0" y="0"/>
          <a:chExt cx="0" cy="0"/>
        </a:xfrm>
      </p:grpSpPr>
      <p:grpSp>
        <p:nvGrpSpPr>
          <p:cNvPr id="1112" name="Google Shape;1112;p31"/>
          <p:cNvGrpSpPr/>
          <p:nvPr/>
        </p:nvGrpSpPr>
        <p:grpSpPr>
          <a:xfrm>
            <a:off x="584629" y="278589"/>
            <a:ext cx="3032976" cy="1008680"/>
            <a:chOff x="565840" y="1254658"/>
            <a:chExt cx="3032976" cy="1008680"/>
          </a:xfrm>
        </p:grpSpPr>
        <p:sp>
          <p:nvSpPr>
            <p:cNvPr id="1113" name="Google Shape;1113;p31"/>
            <p:cNvSpPr/>
            <p:nvPr/>
          </p:nvSpPr>
          <p:spPr>
            <a:xfrm>
              <a:off x="565840" y="1254658"/>
              <a:ext cx="2102556" cy="1008680"/>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14" name="Google Shape;1114;p31"/>
            <p:cNvSpPr/>
            <p:nvPr/>
          </p:nvSpPr>
          <p:spPr>
            <a:xfrm rot="380728">
              <a:off x="2838794" y="1595015"/>
              <a:ext cx="760022" cy="364910"/>
            </a:xfrm>
            <a:custGeom>
              <a:avLst/>
              <a:gdLst/>
              <a:ahLst/>
              <a:cxnLst/>
              <a:rect l="l" t="t" r="r" b="b"/>
              <a:pathLst>
                <a:path w="4966" h="1251" fill="none" extrusionOk="0">
                  <a:moveTo>
                    <a:pt x="4966" y="1251"/>
                  </a:moveTo>
                  <a:cubicBezTo>
                    <a:pt x="3999" y="434"/>
                    <a:pt x="1300" y="1"/>
                    <a:pt x="0" y="101"/>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16" name="Google Shape;1116;p31"/>
            <p:cNvSpPr txBox="1"/>
            <p:nvPr/>
          </p:nvSpPr>
          <p:spPr>
            <a:xfrm flipH="1">
              <a:off x="805908" y="1637925"/>
              <a:ext cx="1622400" cy="33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chemeClr val="accent1"/>
                  </a:solidFill>
                  <a:latin typeface="Arial" panose="020B0604020202020204" pitchFamily="34" charset="0"/>
                  <a:ea typeface="Fira Sans Extra Condensed"/>
                  <a:cs typeface="Arial" panose="020B0604020202020204" pitchFamily="34" charset="0"/>
                  <a:sym typeface="Fira Sans Extra Condensed"/>
                </a:rPr>
                <a:t>xe buýt</a:t>
              </a:r>
              <a:endParaRPr sz="2800" b="1">
                <a:solidFill>
                  <a:schemeClr val="accent1"/>
                </a:solidFill>
                <a:latin typeface="Arial" panose="020B0604020202020204" pitchFamily="34" charset="0"/>
                <a:ea typeface="Fira Sans Extra Condensed"/>
                <a:cs typeface="Arial" panose="020B0604020202020204" pitchFamily="34" charset="0"/>
                <a:sym typeface="Fira Sans Extra Condensed"/>
              </a:endParaRPr>
            </a:p>
          </p:txBody>
        </p:sp>
      </p:grpSp>
      <p:grpSp>
        <p:nvGrpSpPr>
          <p:cNvPr id="1117" name="Google Shape;1117;p31"/>
          <p:cNvGrpSpPr/>
          <p:nvPr/>
        </p:nvGrpSpPr>
        <p:grpSpPr>
          <a:xfrm>
            <a:off x="475995" y="1636071"/>
            <a:ext cx="2940124" cy="944275"/>
            <a:chOff x="457206" y="2612140"/>
            <a:chExt cx="2940124" cy="944275"/>
          </a:xfrm>
        </p:grpSpPr>
        <p:sp>
          <p:nvSpPr>
            <p:cNvPr id="1118" name="Google Shape;1118;p31"/>
            <p:cNvSpPr/>
            <p:nvPr/>
          </p:nvSpPr>
          <p:spPr>
            <a:xfrm>
              <a:off x="457206" y="2612140"/>
              <a:ext cx="2319822" cy="944275"/>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19" name="Google Shape;1119;p31"/>
            <p:cNvSpPr/>
            <p:nvPr/>
          </p:nvSpPr>
          <p:spPr>
            <a:xfrm rot="-1013775">
              <a:off x="2842250" y="2928983"/>
              <a:ext cx="555080" cy="169037"/>
            </a:xfrm>
            <a:custGeom>
              <a:avLst/>
              <a:gdLst/>
              <a:ahLst/>
              <a:cxnLst/>
              <a:rect l="l" t="t" r="r" b="b"/>
              <a:pathLst>
                <a:path w="3467" h="384" fill="none" extrusionOk="0">
                  <a:moveTo>
                    <a:pt x="1" y="34"/>
                  </a:moveTo>
                  <a:cubicBezTo>
                    <a:pt x="667" y="1"/>
                    <a:pt x="2950" y="384"/>
                    <a:pt x="3467" y="367"/>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20" name="Google Shape;1120;p31"/>
            <p:cNvSpPr txBox="1"/>
            <p:nvPr/>
          </p:nvSpPr>
          <p:spPr>
            <a:xfrm>
              <a:off x="805908" y="2931058"/>
              <a:ext cx="1622400" cy="34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chemeClr val="accent2"/>
                  </a:solidFill>
                  <a:latin typeface="Arial" panose="020B0604020202020204" pitchFamily="34" charset="0"/>
                  <a:ea typeface="Fira Sans Extra Condensed"/>
                  <a:cs typeface="Arial" panose="020B0604020202020204" pitchFamily="34" charset="0"/>
                  <a:sym typeface="Fira Sans Extra Condensed"/>
                </a:rPr>
                <a:t>nguýt</a:t>
              </a:r>
              <a:endParaRPr sz="2800" b="1">
                <a:solidFill>
                  <a:schemeClr val="accent2"/>
                </a:solidFill>
                <a:latin typeface="Arial" panose="020B0604020202020204" pitchFamily="34" charset="0"/>
                <a:ea typeface="Fira Sans Extra Condensed"/>
                <a:cs typeface="Arial" panose="020B0604020202020204" pitchFamily="34" charset="0"/>
                <a:sym typeface="Fira Sans Extra Condensed"/>
              </a:endParaRPr>
            </a:p>
          </p:txBody>
        </p:sp>
      </p:grpSp>
      <p:grpSp>
        <p:nvGrpSpPr>
          <p:cNvPr id="1122" name="Google Shape;1122;p31"/>
          <p:cNvGrpSpPr/>
          <p:nvPr/>
        </p:nvGrpSpPr>
        <p:grpSpPr>
          <a:xfrm>
            <a:off x="520214" y="2597832"/>
            <a:ext cx="3093242" cy="1160223"/>
            <a:chOff x="501425" y="3573901"/>
            <a:chExt cx="3093242" cy="1160223"/>
          </a:xfrm>
        </p:grpSpPr>
        <p:sp>
          <p:nvSpPr>
            <p:cNvPr id="1123" name="Google Shape;1123;p31"/>
            <p:cNvSpPr/>
            <p:nvPr/>
          </p:nvSpPr>
          <p:spPr>
            <a:xfrm>
              <a:off x="501425" y="3850125"/>
              <a:ext cx="2231367" cy="883999"/>
            </a:xfrm>
            <a:custGeom>
              <a:avLst/>
              <a:gdLst/>
              <a:ahLst/>
              <a:cxnLst/>
              <a:rect l="l" t="t" r="r" b="b"/>
              <a:pathLst>
                <a:path w="10948" h="4217" fill="none" extrusionOk="0">
                  <a:moveTo>
                    <a:pt x="784" y="867"/>
                  </a:moveTo>
                  <a:cubicBezTo>
                    <a:pt x="0" y="2017"/>
                    <a:pt x="467" y="4049"/>
                    <a:pt x="1867" y="3999"/>
                  </a:cubicBezTo>
                  <a:cubicBezTo>
                    <a:pt x="3250" y="3933"/>
                    <a:pt x="9215" y="4216"/>
                    <a:pt x="9915" y="3849"/>
                  </a:cubicBezTo>
                  <a:cubicBezTo>
                    <a:pt x="10615" y="3483"/>
                    <a:pt x="10948" y="1733"/>
                    <a:pt x="10098" y="867"/>
                  </a:cubicBezTo>
                  <a:cubicBezTo>
                    <a:pt x="9265" y="0"/>
                    <a:pt x="1633" y="84"/>
                    <a:pt x="1167" y="1233"/>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24" name="Google Shape;1124;p31"/>
            <p:cNvSpPr/>
            <p:nvPr/>
          </p:nvSpPr>
          <p:spPr>
            <a:xfrm rot="1514842">
              <a:off x="2948987" y="3573901"/>
              <a:ext cx="645680" cy="1010344"/>
            </a:xfrm>
            <a:custGeom>
              <a:avLst/>
              <a:gdLst/>
              <a:ahLst/>
              <a:cxnLst/>
              <a:rect l="l" t="t" r="r" b="b"/>
              <a:pathLst>
                <a:path w="5100" h="2000" fill="none" extrusionOk="0">
                  <a:moveTo>
                    <a:pt x="5099" y="0"/>
                  </a:moveTo>
                  <a:cubicBezTo>
                    <a:pt x="4849" y="883"/>
                    <a:pt x="3466" y="2000"/>
                    <a:pt x="1" y="1950"/>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26" name="Google Shape;1126;p31"/>
            <p:cNvSpPr txBox="1"/>
            <p:nvPr/>
          </p:nvSpPr>
          <p:spPr>
            <a:xfrm flipH="1">
              <a:off x="809710" y="4184378"/>
              <a:ext cx="1622400" cy="33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chemeClr val="accent3"/>
                  </a:solidFill>
                  <a:latin typeface="Arial" panose="020B0604020202020204" pitchFamily="34" charset="0"/>
                  <a:ea typeface="Fira Sans Extra Condensed"/>
                  <a:cs typeface="Arial" panose="020B0604020202020204" pitchFamily="34" charset="0"/>
                  <a:sym typeface="Fira Sans Extra Condensed"/>
                </a:rPr>
                <a:t>tuýt còi</a:t>
              </a:r>
              <a:endParaRPr sz="2800" b="1">
                <a:solidFill>
                  <a:schemeClr val="accent3"/>
                </a:solidFill>
                <a:latin typeface="Arial" panose="020B0604020202020204" pitchFamily="34" charset="0"/>
                <a:ea typeface="Fira Sans Extra Condensed"/>
                <a:cs typeface="Arial" panose="020B0604020202020204" pitchFamily="34" charset="0"/>
                <a:sym typeface="Fira Sans Extra Condensed"/>
              </a:endParaRPr>
            </a:p>
          </p:txBody>
        </p:sp>
      </p:grpSp>
      <p:grpSp>
        <p:nvGrpSpPr>
          <p:cNvPr id="1127" name="Google Shape;1127;p31"/>
          <p:cNvGrpSpPr/>
          <p:nvPr/>
        </p:nvGrpSpPr>
        <p:grpSpPr>
          <a:xfrm>
            <a:off x="5563977" y="278589"/>
            <a:ext cx="3032983" cy="1008680"/>
            <a:chOff x="5545188" y="1254658"/>
            <a:chExt cx="3032983" cy="1008680"/>
          </a:xfrm>
        </p:grpSpPr>
        <p:sp>
          <p:nvSpPr>
            <p:cNvPr id="1128" name="Google Shape;1128;p31"/>
            <p:cNvSpPr/>
            <p:nvPr/>
          </p:nvSpPr>
          <p:spPr>
            <a:xfrm>
              <a:off x="6475615" y="1254658"/>
              <a:ext cx="2102556" cy="1008680"/>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29" name="Google Shape;1129;p31"/>
            <p:cNvSpPr/>
            <p:nvPr/>
          </p:nvSpPr>
          <p:spPr>
            <a:xfrm rot="-374458" flipH="1">
              <a:off x="5545188" y="1595015"/>
              <a:ext cx="760019" cy="364909"/>
            </a:xfrm>
            <a:custGeom>
              <a:avLst/>
              <a:gdLst/>
              <a:ahLst/>
              <a:cxnLst/>
              <a:rect l="l" t="t" r="r" b="b"/>
              <a:pathLst>
                <a:path w="4966" h="1251" fill="none" extrusionOk="0">
                  <a:moveTo>
                    <a:pt x="4966" y="1251"/>
                  </a:moveTo>
                  <a:cubicBezTo>
                    <a:pt x="3999" y="434"/>
                    <a:pt x="1300" y="1"/>
                    <a:pt x="0" y="101"/>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31" name="Google Shape;1131;p31"/>
            <p:cNvSpPr txBox="1"/>
            <p:nvPr/>
          </p:nvSpPr>
          <p:spPr>
            <a:xfrm flipH="1">
              <a:off x="6657087" y="1607969"/>
              <a:ext cx="1739608" cy="33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2800" b="1">
                  <a:solidFill>
                    <a:schemeClr val="accent4"/>
                  </a:solidFill>
                  <a:latin typeface="Arial" panose="020B0604020202020204" pitchFamily="34" charset="0"/>
                  <a:ea typeface="Fira Sans Extra Condensed"/>
                  <a:cs typeface="Arial" panose="020B0604020202020204" pitchFamily="34" charset="0"/>
                  <a:sym typeface="Fira Sans Extra Condensed"/>
                </a:rPr>
                <a:t>quả quýt</a:t>
              </a:r>
              <a:endParaRPr sz="2800" b="1">
                <a:solidFill>
                  <a:schemeClr val="accent1"/>
                </a:solidFill>
                <a:latin typeface="Arial" panose="020B0604020202020204" pitchFamily="34" charset="0"/>
                <a:ea typeface="Fira Sans Extra Condensed"/>
                <a:cs typeface="Arial" panose="020B0604020202020204" pitchFamily="34" charset="0"/>
                <a:sym typeface="Fira Sans Extra Condensed"/>
              </a:endParaRPr>
            </a:p>
          </p:txBody>
        </p:sp>
      </p:grpSp>
      <p:grpSp>
        <p:nvGrpSpPr>
          <p:cNvPr id="1132" name="Google Shape;1132;p31"/>
          <p:cNvGrpSpPr/>
          <p:nvPr/>
        </p:nvGrpSpPr>
        <p:grpSpPr>
          <a:xfrm>
            <a:off x="5765459" y="1636071"/>
            <a:ext cx="2940183" cy="944275"/>
            <a:chOff x="5746670" y="2612140"/>
            <a:chExt cx="2940183" cy="944275"/>
          </a:xfrm>
        </p:grpSpPr>
        <p:sp>
          <p:nvSpPr>
            <p:cNvPr id="1133" name="Google Shape;1133;p31"/>
            <p:cNvSpPr/>
            <p:nvPr/>
          </p:nvSpPr>
          <p:spPr>
            <a:xfrm rot="10800000">
              <a:off x="6367031" y="2612140"/>
              <a:ext cx="2319822" cy="944275"/>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34" name="Google Shape;1134;p31"/>
            <p:cNvSpPr/>
            <p:nvPr/>
          </p:nvSpPr>
          <p:spPr>
            <a:xfrm rot="1013775" flipH="1">
              <a:off x="5746670" y="2928983"/>
              <a:ext cx="555080" cy="169037"/>
            </a:xfrm>
            <a:custGeom>
              <a:avLst/>
              <a:gdLst/>
              <a:ahLst/>
              <a:cxnLst/>
              <a:rect l="l" t="t" r="r" b="b"/>
              <a:pathLst>
                <a:path w="3467" h="384" fill="none" extrusionOk="0">
                  <a:moveTo>
                    <a:pt x="1" y="34"/>
                  </a:moveTo>
                  <a:cubicBezTo>
                    <a:pt x="667" y="1"/>
                    <a:pt x="2950" y="384"/>
                    <a:pt x="3467" y="367"/>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35" name="Google Shape;1135;p31"/>
            <p:cNvSpPr txBox="1"/>
            <p:nvPr/>
          </p:nvSpPr>
          <p:spPr>
            <a:xfrm>
              <a:off x="6528416" y="2931058"/>
              <a:ext cx="1957292" cy="34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chemeClr val="accent5"/>
                  </a:solidFill>
                  <a:latin typeface="Arial" panose="020B0604020202020204" pitchFamily="34" charset="0"/>
                  <a:ea typeface="Fira Sans Extra Condensed"/>
                  <a:cs typeface="Arial" panose="020B0604020202020204" pitchFamily="34" charset="0"/>
                  <a:sym typeface="Fira Sans Extra Condensed"/>
                </a:rPr>
                <a:t>huýt sáo</a:t>
              </a:r>
              <a:endParaRPr sz="2800" b="1">
                <a:solidFill>
                  <a:schemeClr val="accent2"/>
                </a:solidFill>
                <a:latin typeface="Arial" panose="020B0604020202020204" pitchFamily="34" charset="0"/>
                <a:ea typeface="Fira Sans Extra Condensed"/>
                <a:cs typeface="Arial" panose="020B0604020202020204" pitchFamily="34" charset="0"/>
                <a:sym typeface="Fira Sans Extra Condensed"/>
              </a:endParaRPr>
            </a:p>
          </p:txBody>
        </p:sp>
      </p:grpSp>
      <p:grpSp>
        <p:nvGrpSpPr>
          <p:cNvPr id="1137" name="Google Shape;1137;p31"/>
          <p:cNvGrpSpPr/>
          <p:nvPr/>
        </p:nvGrpSpPr>
        <p:grpSpPr>
          <a:xfrm>
            <a:off x="5606313" y="2745395"/>
            <a:ext cx="3055051" cy="1012660"/>
            <a:chOff x="5587524" y="3721464"/>
            <a:chExt cx="3055051" cy="1012660"/>
          </a:xfrm>
        </p:grpSpPr>
        <p:sp>
          <p:nvSpPr>
            <p:cNvPr id="1138" name="Google Shape;1138;p31"/>
            <p:cNvSpPr/>
            <p:nvPr/>
          </p:nvSpPr>
          <p:spPr>
            <a:xfrm>
              <a:off x="6411208" y="3850125"/>
              <a:ext cx="2231367" cy="883999"/>
            </a:xfrm>
            <a:custGeom>
              <a:avLst/>
              <a:gdLst/>
              <a:ahLst/>
              <a:cxnLst/>
              <a:rect l="l" t="t" r="r" b="b"/>
              <a:pathLst>
                <a:path w="10948" h="4217" fill="none" extrusionOk="0">
                  <a:moveTo>
                    <a:pt x="784" y="867"/>
                  </a:moveTo>
                  <a:cubicBezTo>
                    <a:pt x="0" y="2017"/>
                    <a:pt x="467" y="4049"/>
                    <a:pt x="1867" y="3999"/>
                  </a:cubicBezTo>
                  <a:cubicBezTo>
                    <a:pt x="3250" y="3933"/>
                    <a:pt x="9215" y="4216"/>
                    <a:pt x="9915" y="3849"/>
                  </a:cubicBezTo>
                  <a:cubicBezTo>
                    <a:pt x="10615" y="3483"/>
                    <a:pt x="10948" y="1733"/>
                    <a:pt x="10098" y="867"/>
                  </a:cubicBezTo>
                  <a:cubicBezTo>
                    <a:pt x="9265" y="0"/>
                    <a:pt x="1633" y="84"/>
                    <a:pt x="1167" y="1233"/>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39" name="Google Shape;1139;p31"/>
            <p:cNvSpPr/>
            <p:nvPr/>
          </p:nvSpPr>
          <p:spPr>
            <a:xfrm rot="-1514842" flipH="1">
              <a:off x="5587524" y="3721464"/>
              <a:ext cx="645680" cy="852892"/>
            </a:xfrm>
            <a:custGeom>
              <a:avLst/>
              <a:gdLst/>
              <a:ahLst/>
              <a:cxnLst/>
              <a:rect l="l" t="t" r="r" b="b"/>
              <a:pathLst>
                <a:path w="5100" h="2000" fill="none" extrusionOk="0">
                  <a:moveTo>
                    <a:pt x="5099" y="0"/>
                  </a:moveTo>
                  <a:cubicBezTo>
                    <a:pt x="4849" y="883"/>
                    <a:pt x="3466" y="2000"/>
                    <a:pt x="1" y="1950"/>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41" name="Google Shape;1141;p31"/>
            <p:cNvSpPr txBox="1"/>
            <p:nvPr/>
          </p:nvSpPr>
          <p:spPr>
            <a:xfrm flipH="1">
              <a:off x="6516986" y="4147910"/>
              <a:ext cx="1976342" cy="33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chemeClr val="accent6"/>
                  </a:solidFill>
                  <a:latin typeface="Arial" panose="020B0604020202020204" pitchFamily="34" charset="0"/>
                  <a:ea typeface="Fira Sans Extra Condensed"/>
                  <a:cs typeface="Arial" panose="020B0604020202020204" pitchFamily="34" charset="0"/>
                  <a:sym typeface="Fira Sans Extra Condensed"/>
                </a:rPr>
                <a:t>xuýt xoa</a:t>
              </a:r>
              <a:endParaRPr sz="2800" b="1">
                <a:solidFill>
                  <a:schemeClr val="accent3"/>
                </a:solidFill>
                <a:latin typeface="Arial" panose="020B0604020202020204" pitchFamily="34" charset="0"/>
                <a:ea typeface="Fira Sans Extra Condensed"/>
                <a:cs typeface="Arial" panose="020B0604020202020204" pitchFamily="34" charset="0"/>
                <a:sym typeface="Fira Sans Extra Condensed"/>
              </a:endParaRPr>
            </a:p>
          </p:txBody>
        </p:sp>
      </p:grpSp>
      <p:sp>
        <p:nvSpPr>
          <p:cNvPr id="1145" name="Google Shape;1145;p31"/>
          <p:cNvSpPr/>
          <p:nvPr/>
        </p:nvSpPr>
        <p:spPr>
          <a:xfrm rot="5400000">
            <a:off x="3354414" y="841343"/>
            <a:ext cx="2435171" cy="1933586"/>
          </a:xfrm>
          <a:custGeom>
            <a:avLst/>
            <a:gdLst/>
            <a:ahLst/>
            <a:cxnLst/>
            <a:rect l="l" t="t" r="r" b="b"/>
            <a:pathLst>
              <a:path w="11298" h="9399" fill="none" extrusionOk="0">
                <a:moveTo>
                  <a:pt x="2566" y="784"/>
                </a:moveTo>
                <a:cubicBezTo>
                  <a:pt x="517" y="2017"/>
                  <a:pt x="0" y="6782"/>
                  <a:pt x="2533" y="8082"/>
                </a:cubicBezTo>
                <a:cubicBezTo>
                  <a:pt x="5066" y="9398"/>
                  <a:pt x="10398" y="8982"/>
                  <a:pt x="10698" y="6449"/>
                </a:cubicBezTo>
                <a:cubicBezTo>
                  <a:pt x="10998" y="3916"/>
                  <a:pt x="11298" y="834"/>
                  <a:pt x="9132" y="417"/>
                </a:cubicBezTo>
                <a:cubicBezTo>
                  <a:pt x="6965" y="1"/>
                  <a:pt x="3233" y="151"/>
                  <a:pt x="2200" y="1567"/>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40F8CBAD-C8AF-47FD-AD8C-588EA8A3BD39}"/>
              </a:ext>
            </a:extLst>
          </p:cNvPr>
          <p:cNvSpPr txBox="1"/>
          <p:nvPr/>
        </p:nvSpPr>
        <p:spPr>
          <a:xfrm>
            <a:off x="4194164" y="1512179"/>
            <a:ext cx="1334331" cy="769429"/>
          </a:xfrm>
          <a:prstGeom prst="rect">
            <a:avLst/>
          </a:prstGeom>
          <a:noFill/>
        </p:spPr>
        <p:txBody>
          <a:bodyPr wrap="square" lIns="91428" tIns="45714" rIns="91428" bIns="45714" rtlCol="0">
            <a:spAutoFit/>
          </a:bodyPr>
          <a:lstStyle/>
          <a:p>
            <a:pPr algn="just"/>
            <a:r>
              <a:rPr lang="en-US" sz="4400" b="1">
                <a:latin typeface="Arial" panose="020B0604020202020204" pitchFamily="34" charset="0"/>
                <a:ea typeface="Arial-Rounded" pitchFamily="34" charset="0"/>
                <a:cs typeface="Arial" panose="020B0604020202020204" pitchFamily="34" charset="0"/>
              </a:rPr>
              <a:t>uyt</a:t>
            </a:r>
            <a:endParaRPr lang="en-US" sz="4400" b="1" i="1">
              <a:latin typeface="Arial" panose="020B0604020202020204" pitchFamily="34" charset="0"/>
              <a:ea typeface="Arial-Rounded" pitchFamily="34" charset="0"/>
              <a:cs typeface="Arial" panose="020B0604020202020204" pitchFamily="34" charset="0"/>
            </a:endParaRPr>
          </a:p>
        </p:txBody>
      </p:sp>
      <p:sp>
        <p:nvSpPr>
          <p:cNvPr id="28" name="Rectangle 27">
            <a:extLst>
              <a:ext uri="{FF2B5EF4-FFF2-40B4-BE49-F238E27FC236}">
                <a16:creationId xmlns:a16="http://schemas.microsoft.com/office/drawing/2014/main" id="{52B87FB9-5240-44CF-9512-4DF5D0644015}"/>
              </a:ext>
            </a:extLst>
          </p:cNvPr>
          <p:cNvSpPr/>
          <p:nvPr/>
        </p:nvSpPr>
        <p:spPr>
          <a:xfrm>
            <a:off x="1747363" y="614588"/>
            <a:ext cx="609600"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
        <p:nvSpPr>
          <p:cNvPr id="29" name="Rectangle 28">
            <a:extLst>
              <a:ext uri="{FF2B5EF4-FFF2-40B4-BE49-F238E27FC236}">
                <a16:creationId xmlns:a16="http://schemas.microsoft.com/office/drawing/2014/main" id="{6807D3D3-A36C-422D-8E73-4F11A5343C9C}"/>
              </a:ext>
            </a:extLst>
          </p:cNvPr>
          <p:cNvSpPr/>
          <p:nvPr/>
        </p:nvSpPr>
        <p:spPr>
          <a:xfrm>
            <a:off x="7027833" y="1898419"/>
            <a:ext cx="609600"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
        <p:nvSpPr>
          <p:cNvPr id="30" name="Rectangle 29">
            <a:extLst>
              <a:ext uri="{FF2B5EF4-FFF2-40B4-BE49-F238E27FC236}">
                <a16:creationId xmlns:a16="http://schemas.microsoft.com/office/drawing/2014/main" id="{3EF5D5EE-F5F0-426A-8A18-DCED168AF068}"/>
              </a:ext>
            </a:extLst>
          </p:cNvPr>
          <p:cNvSpPr/>
          <p:nvPr/>
        </p:nvSpPr>
        <p:spPr>
          <a:xfrm>
            <a:off x="7015800" y="3161041"/>
            <a:ext cx="609600"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
        <p:nvSpPr>
          <p:cNvPr id="31" name="Rectangle 30">
            <a:extLst>
              <a:ext uri="{FF2B5EF4-FFF2-40B4-BE49-F238E27FC236}">
                <a16:creationId xmlns:a16="http://schemas.microsoft.com/office/drawing/2014/main" id="{D00EB789-7942-4DCB-95B9-FB26CC3EA1D8}"/>
              </a:ext>
            </a:extLst>
          </p:cNvPr>
          <p:cNvSpPr/>
          <p:nvPr/>
        </p:nvSpPr>
        <p:spPr>
          <a:xfrm>
            <a:off x="7776122" y="584632"/>
            <a:ext cx="609600"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
        <p:nvSpPr>
          <p:cNvPr id="33" name="Rectangle 32">
            <a:extLst>
              <a:ext uri="{FF2B5EF4-FFF2-40B4-BE49-F238E27FC236}">
                <a16:creationId xmlns:a16="http://schemas.microsoft.com/office/drawing/2014/main" id="{762AF675-E65C-443C-8D78-A99945707B1B}"/>
              </a:ext>
            </a:extLst>
          </p:cNvPr>
          <p:cNvSpPr/>
          <p:nvPr/>
        </p:nvSpPr>
        <p:spPr>
          <a:xfrm>
            <a:off x="1138326" y="3205244"/>
            <a:ext cx="609600"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3456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7"/>
                                        </p:tgtEl>
                                        <p:attrNameLst>
                                          <p:attrName>style.visibility</p:attrName>
                                        </p:attrNameLst>
                                      </p:cBhvr>
                                      <p:to>
                                        <p:strVal val="visible"/>
                                      </p:to>
                                    </p:set>
                                    <p:animEffect transition="in" filter="fade">
                                      <p:cBhvr>
                                        <p:cTn id="12" dur="500"/>
                                        <p:tgtEl>
                                          <p:spTgt spid="1127"/>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3" presetID="10" presetClass="entr" presetSubtype="0" fill="hold" nodeType="withEffect">
                                  <p:stCondLst>
                                    <p:cond delay="0"/>
                                  </p:stCondLst>
                                  <p:childTnLst>
                                    <p:set>
                                      <p:cBhvr>
                                        <p:cTn id="14" dur="1" fill="hold">
                                          <p:stCondLst>
                                            <p:cond delay="0"/>
                                          </p:stCondLst>
                                        </p:cTn>
                                        <p:tgtEl>
                                          <p:spTgt spid="1132"/>
                                        </p:tgtEl>
                                        <p:attrNameLst>
                                          <p:attrName>style.visibility</p:attrName>
                                        </p:attrNameLst>
                                      </p:cBhvr>
                                      <p:to>
                                        <p:strVal val="visible"/>
                                      </p:to>
                                    </p:set>
                                    <p:animEffect transition="in" filter="fade">
                                      <p:cBhvr>
                                        <p:cTn id="15" dur="500"/>
                                        <p:tgtEl>
                                          <p:spTgt spid="1132"/>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6" presetID="10" presetClass="entr" presetSubtype="0" fill="hold" nodeType="withEffect">
                                  <p:stCondLst>
                                    <p:cond delay="0"/>
                                  </p:stCondLst>
                                  <p:childTnLst>
                                    <p:set>
                                      <p:cBhvr>
                                        <p:cTn id="17" dur="1" fill="hold">
                                          <p:stCondLst>
                                            <p:cond delay="0"/>
                                          </p:stCondLst>
                                        </p:cTn>
                                        <p:tgtEl>
                                          <p:spTgt spid="1137"/>
                                        </p:tgtEl>
                                        <p:attrNameLst>
                                          <p:attrName>style.visibility</p:attrName>
                                        </p:attrNameLst>
                                      </p:cBhvr>
                                      <p:to>
                                        <p:strVal val="visible"/>
                                      </p:to>
                                    </p:set>
                                    <p:animEffect transition="in" filter="fade">
                                      <p:cBhvr>
                                        <p:cTn id="18" dur="500"/>
                                        <p:tgtEl>
                                          <p:spTgt spid="1137"/>
                                        </p:tgtEl>
                                      </p:cBhvr>
                                    </p:animEffec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19" presetID="10" presetClass="entr" presetSubtype="0" fill="hold" nodeType="withEffect">
                                  <p:stCondLst>
                                    <p:cond delay="0"/>
                                  </p:stCondLst>
                                  <p:childTnLst>
                                    <p:set>
                                      <p:cBhvr>
                                        <p:cTn id="20" dur="1" fill="hold">
                                          <p:stCondLst>
                                            <p:cond delay="0"/>
                                          </p:stCondLst>
                                        </p:cTn>
                                        <p:tgtEl>
                                          <p:spTgt spid="1122"/>
                                        </p:tgtEl>
                                        <p:attrNameLst>
                                          <p:attrName>style.visibility</p:attrName>
                                        </p:attrNameLst>
                                      </p:cBhvr>
                                      <p:to>
                                        <p:strVal val="visible"/>
                                      </p:to>
                                    </p:set>
                                    <p:animEffect transition="in" filter="fade">
                                      <p:cBhvr>
                                        <p:cTn id="21" dur="500"/>
                                        <p:tgtEl>
                                          <p:spTgt spid="1122"/>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2" presetID="10" presetClass="entr" presetSubtype="0" fill="hold" nodeType="withEffect">
                                  <p:stCondLst>
                                    <p:cond delay="0"/>
                                  </p:stCondLst>
                                  <p:childTnLst>
                                    <p:set>
                                      <p:cBhvr>
                                        <p:cTn id="23" dur="1" fill="hold">
                                          <p:stCondLst>
                                            <p:cond delay="0"/>
                                          </p:stCondLst>
                                        </p:cTn>
                                        <p:tgtEl>
                                          <p:spTgt spid="1117"/>
                                        </p:tgtEl>
                                        <p:attrNameLst>
                                          <p:attrName>style.visibility</p:attrName>
                                        </p:attrNameLst>
                                      </p:cBhvr>
                                      <p:to>
                                        <p:strVal val="visible"/>
                                      </p:to>
                                    </p:set>
                                    <p:animEffect transition="in" filter="fade">
                                      <p:cBhvr>
                                        <p:cTn id="24" dur="500"/>
                                        <p:tgtEl>
                                          <p:spTgt spid="1117"/>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5" presetID="10" presetClass="entr" presetSubtype="0" fill="hold" nodeType="withEffect">
                                  <p:stCondLst>
                                    <p:cond delay="0"/>
                                  </p:stCondLst>
                                  <p:childTnLst>
                                    <p:set>
                                      <p:cBhvr>
                                        <p:cTn id="26" dur="1" fill="hold">
                                          <p:stCondLst>
                                            <p:cond delay="0"/>
                                          </p:stCondLst>
                                        </p:cTn>
                                        <p:tgtEl>
                                          <p:spTgt spid="1112"/>
                                        </p:tgtEl>
                                        <p:attrNameLst>
                                          <p:attrName>style.visibility</p:attrName>
                                        </p:attrNameLst>
                                      </p:cBhvr>
                                      <p:to>
                                        <p:strVal val="visible"/>
                                      </p:to>
                                    </p:set>
                                    <p:animEffect transition="in" filter="fade">
                                      <p:cBhvr>
                                        <p:cTn id="27" dur="500"/>
                                        <p:tgtEl>
                                          <p:spTgt spid="1112"/>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8" presetID="10" presetClass="entr" presetSubtype="0" fill="hold" grpId="1"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
                                        <p:tgtEl>
                                          <p:spTgt spid="28"/>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
                                        <p:tgtEl>
                                          <p:spTgt spid="29"/>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
                                        <p:tgtEl>
                                          <p:spTgt spid="30"/>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8"/>
                  </p:tgtEl>
                </p:cond>
              </p:nextCondLst>
            </p:seq>
            <p:seq concurrent="1" nextAc="seek">
              <p:cTn id="49" restart="whenNotActive" fill="hold" evtFilter="cancelBubble" nodeType="interactiveSeq">
                <p:stCondLst>
                  <p:cond evt="onClick" delay="0">
                    <p:tgtEl>
                      <p:spTgt spid="3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31"/>
                                        </p:tgtEl>
                                      </p:cBhvr>
                                    </p:animEffect>
                                    <p:set>
                                      <p:cBhvr>
                                        <p:cTn id="54"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1"/>
                  </p:tgtEl>
                </p:cond>
              </p:nextCondLst>
            </p:seq>
            <p:seq concurrent="1" nextAc="seek">
              <p:cTn id="55" restart="whenNotActive" fill="hold" evtFilter="cancelBubble" nodeType="interactiveSeq">
                <p:stCondLst>
                  <p:cond evt="onClick" delay="0">
                    <p:tgtEl>
                      <p:spTgt spid="29"/>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29"/>
                                        </p:tgtEl>
                                      </p:cBhvr>
                                    </p:animEffect>
                                    <p:set>
                                      <p:cBhvr>
                                        <p:cTn id="60"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9"/>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30"/>
                                        </p:tgtEl>
                                      </p:cBhvr>
                                    </p:animEffect>
                                    <p:set>
                                      <p:cBhvr>
                                        <p:cTn id="6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0"/>
                  </p:tgtEl>
                </p:cond>
              </p:nextCondLst>
            </p:seq>
            <p:seq concurrent="1" nextAc="seek">
              <p:cTn id="67" restart="whenNotActive" fill="hold" evtFilter="cancelBubble" nodeType="interactiveSeq">
                <p:stCondLst>
                  <p:cond evt="onClick" delay="0">
                    <p:tgtEl>
                      <p:spTgt spid="33"/>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33"/>
                                        </p:tgtEl>
                                      </p:cBhvr>
                                    </p:animEffect>
                                    <p:set>
                                      <p:cBhvr>
                                        <p:cTn id="72"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3"/>
                  </p:tgtEl>
                </p:cond>
              </p:nextCondLst>
            </p:seq>
          </p:childTnLst>
        </p:cTn>
      </p:par>
    </p:tnLst>
    <p:bldLst>
      <p:bldP spid="46" grpId="0"/>
      <p:bldP spid="28" grpId="0" animBg="1"/>
      <p:bldP spid="28" grpId="1" animBg="1"/>
      <p:bldP spid="29" grpId="0" animBg="1"/>
      <p:bldP spid="29" grpId="1" animBg="1"/>
      <p:bldP spid="30" grpId="0" animBg="1"/>
      <p:bldP spid="30" grpId="1" animBg="1"/>
      <p:bldP spid="31" grpId="0" animBg="1"/>
      <p:bldP spid="31" grpId="1" animBg="1"/>
      <p:bldP spid="33" grpId="0" animBg="1"/>
      <p:bldP spid="3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110"/>
        <p:cNvGrpSpPr/>
        <p:nvPr/>
      </p:nvGrpSpPr>
      <p:grpSpPr>
        <a:xfrm>
          <a:off x="0" y="0"/>
          <a:ext cx="0" cy="0"/>
          <a:chOff x="0" y="0"/>
          <a:chExt cx="0" cy="0"/>
        </a:xfrm>
      </p:grpSpPr>
      <p:grpSp>
        <p:nvGrpSpPr>
          <p:cNvPr id="1112" name="Google Shape;1112;p31"/>
          <p:cNvGrpSpPr/>
          <p:nvPr/>
        </p:nvGrpSpPr>
        <p:grpSpPr>
          <a:xfrm>
            <a:off x="584629" y="278589"/>
            <a:ext cx="3032976" cy="1008680"/>
            <a:chOff x="565840" y="1254658"/>
            <a:chExt cx="3032976" cy="1008680"/>
          </a:xfrm>
        </p:grpSpPr>
        <p:sp>
          <p:nvSpPr>
            <p:cNvPr id="1113" name="Google Shape;1113;p31"/>
            <p:cNvSpPr/>
            <p:nvPr/>
          </p:nvSpPr>
          <p:spPr>
            <a:xfrm>
              <a:off x="565840" y="1254658"/>
              <a:ext cx="2102556" cy="1008680"/>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14" name="Google Shape;1114;p31"/>
            <p:cNvSpPr/>
            <p:nvPr/>
          </p:nvSpPr>
          <p:spPr>
            <a:xfrm rot="380728">
              <a:off x="2838794" y="1595015"/>
              <a:ext cx="760022" cy="364910"/>
            </a:xfrm>
            <a:custGeom>
              <a:avLst/>
              <a:gdLst/>
              <a:ahLst/>
              <a:cxnLst/>
              <a:rect l="l" t="t" r="r" b="b"/>
              <a:pathLst>
                <a:path w="4966" h="1251" fill="none" extrusionOk="0">
                  <a:moveTo>
                    <a:pt x="4966" y="1251"/>
                  </a:moveTo>
                  <a:cubicBezTo>
                    <a:pt x="3999" y="434"/>
                    <a:pt x="1300" y="1"/>
                    <a:pt x="0" y="101"/>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16" name="Google Shape;1116;p31"/>
            <p:cNvSpPr txBox="1"/>
            <p:nvPr/>
          </p:nvSpPr>
          <p:spPr>
            <a:xfrm flipH="1">
              <a:off x="622710" y="1649074"/>
              <a:ext cx="2102556" cy="33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chemeClr val="accent1"/>
                  </a:solidFill>
                  <a:latin typeface="Arial" panose="020B0604020202020204" pitchFamily="34" charset="0"/>
                  <a:ea typeface="Fira Sans Extra Condensed"/>
                  <a:cs typeface="Arial" panose="020B0604020202020204" pitchFamily="34" charset="0"/>
                  <a:sym typeface="Fira Sans Extra Condensed"/>
                </a:rPr>
                <a:t>quý hiếm</a:t>
              </a:r>
              <a:endParaRPr sz="2800" b="1">
                <a:solidFill>
                  <a:schemeClr val="accent1"/>
                </a:solidFill>
                <a:latin typeface="Arial" panose="020B0604020202020204" pitchFamily="34" charset="0"/>
                <a:ea typeface="Fira Sans Extra Condensed"/>
                <a:cs typeface="Arial" panose="020B0604020202020204" pitchFamily="34" charset="0"/>
                <a:sym typeface="Fira Sans Extra Condensed"/>
              </a:endParaRPr>
            </a:p>
          </p:txBody>
        </p:sp>
      </p:grpSp>
      <p:grpSp>
        <p:nvGrpSpPr>
          <p:cNvPr id="1117" name="Google Shape;1117;p31"/>
          <p:cNvGrpSpPr/>
          <p:nvPr/>
        </p:nvGrpSpPr>
        <p:grpSpPr>
          <a:xfrm>
            <a:off x="475995" y="1636071"/>
            <a:ext cx="2940124" cy="944275"/>
            <a:chOff x="457206" y="2612140"/>
            <a:chExt cx="2940124" cy="944275"/>
          </a:xfrm>
        </p:grpSpPr>
        <p:sp>
          <p:nvSpPr>
            <p:cNvPr id="1118" name="Google Shape;1118;p31"/>
            <p:cNvSpPr/>
            <p:nvPr/>
          </p:nvSpPr>
          <p:spPr>
            <a:xfrm>
              <a:off x="457206" y="2612140"/>
              <a:ext cx="2319822" cy="944275"/>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19" name="Google Shape;1119;p31"/>
            <p:cNvSpPr/>
            <p:nvPr/>
          </p:nvSpPr>
          <p:spPr>
            <a:xfrm rot="-1013775">
              <a:off x="2842250" y="2928983"/>
              <a:ext cx="555080" cy="169037"/>
            </a:xfrm>
            <a:custGeom>
              <a:avLst/>
              <a:gdLst/>
              <a:ahLst/>
              <a:cxnLst/>
              <a:rect l="l" t="t" r="r" b="b"/>
              <a:pathLst>
                <a:path w="3467" h="384" fill="none" extrusionOk="0">
                  <a:moveTo>
                    <a:pt x="1" y="34"/>
                  </a:moveTo>
                  <a:cubicBezTo>
                    <a:pt x="667" y="1"/>
                    <a:pt x="2950" y="384"/>
                    <a:pt x="3467" y="367"/>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20" name="Google Shape;1120;p31"/>
            <p:cNvSpPr txBox="1"/>
            <p:nvPr/>
          </p:nvSpPr>
          <p:spPr>
            <a:xfrm>
              <a:off x="657460" y="2931058"/>
              <a:ext cx="1971061" cy="34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chemeClr val="accent2"/>
                  </a:solidFill>
                  <a:latin typeface="Arial" panose="020B0604020202020204" pitchFamily="34" charset="0"/>
                  <a:ea typeface="Fira Sans Extra Condensed"/>
                  <a:cs typeface="Arial" panose="020B0604020202020204" pitchFamily="34" charset="0"/>
                  <a:sym typeface="Fira Sans Extra Condensed"/>
                </a:rPr>
                <a:t>hồng xiêm</a:t>
              </a:r>
              <a:endParaRPr sz="2800" b="1">
                <a:solidFill>
                  <a:schemeClr val="accent2"/>
                </a:solidFill>
                <a:latin typeface="Arial" panose="020B0604020202020204" pitchFamily="34" charset="0"/>
                <a:ea typeface="Fira Sans Extra Condensed"/>
                <a:cs typeface="Arial" panose="020B0604020202020204" pitchFamily="34" charset="0"/>
                <a:sym typeface="Fira Sans Extra Condensed"/>
              </a:endParaRPr>
            </a:p>
          </p:txBody>
        </p:sp>
      </p:grpSp>
      <p:grpSp>
        <p:nvGrpSpPr>
          <p:cNvPr id="1122" name="Google Shape;1122;p31"/>
          <p:cNvGrpSpPr/>
          <p:nvPr/>
        </p:nvGrpSpPr>
        <p:grpSpPr>
          <a:xfrm>
            <a:off x="520214" y="2597832"/>
            <a:ext cx="3093242" cy="1160223"/>
            <a:chOff x="501425" y="3573901"/>
            <a:chExt cx="3093242" cy="1160223"/>
          </a:xfrm>
        </p:grpSpPr>
        <p:sp>
          <p:nvSpPr>
            <p:cNvPr id="1123" name="Google Shape;1123;p31"/>
            <p:cNvSpPr/>
            <p:nvPr/>
          </p:nvSpPr>
          <p:spPr>
            <a:xfrm>
              <a:off x="501425" y="3850125"/>
              <a:ext cx="2231367" cy="883999"/>
            </a:xfrm>
            <a:custGeom>
              <a:avLst/>
              <a:gdLst/>
              <a:ahLst/>
              <a:cxnLst/>
              <a:rect l="l" t="t" r="r" b="b"/>
              <a:pathLst>
                <a:path w="10948" h="4217" fill="none" extrusionOk="0">
                  <a:moveTo>
                    <a:pt x="784" y="867"/>
                  </a:moveTo>
                  <a:cubicBezTo>
                    <a:pt x="0" y="2017"/>
                    <a:pt x="467" y="4049"/>
                    <a:pt x="1867" y="3999"/>
                  </a:cubicBezTo>
                  <a:cubicBezTo>
                    <a:pt x="3250" y="3933"/>
                    <a:pt x="9215" y="4216"/>
                    <a:pt x="9915" y="3849"/>
                  </a:cubicBezTo>
                  <a:cubicBezTo>
                    <a:pt x="10615" y="3483"/>
                    <a:pt x="10948" y="1733"/>
                    <a:pt x="10098" y="867"/>
                  </a:cubicBezTo>
                  <a:cubicBezTo>
                    <a:pt x="9265" y="0"/>
                    <a:pt x="1633" y="84"/>
                    <a:pt x="1167" y="1233"/>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24" name="Google Shape;1124;p31"/>
            <p:cNvSpPr/>
            <p:nvPr/>
          </p:nvSpPr>
          <p:spPr>
            <a:xfrm rot="1514842">
              <a:off x="2948987" y="3573901"/>
              <a:ext cx="645680" cy="1010344"/>
            </a:xfrm>
            <a:custGeom>
              <a:avLst/>
              <a:gdLst/>
              <a:ahLst/>
              <a:cxnLst/>
              <a:rect l="l" t="t" r="r" b="b"/>
              <a:pathLst>
                <a:path w="5100" h="2000" fill="none" extrusionOk="0">
                  <a:moveTo>
                    <a:pt x="5099" y="0"/>
                  </a:moveTo>
                  <a:cubicBezTo>
                    <a:pt x="4849" y="883"/>
                    <a:pt x="3466" y="2000"/>
                    <a:pt x="1" y="1950"/>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26" name="Google Shape;1126;p31"/>
            <p:cNvSpPr txBox="1"/>
            <p:nvPr/>
          </p:nvSpPr>
          <p:spPr>
            <a:xfrm flipH="1">
              <a:off x="682607" y="4147910"/>
              <a:ext cx="2028860" cy="33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chemeClr val="accent3"/>
                  </a:solidFill>
                  <a:latin typeface="Arial" panose="020B0604020202020204" pitchFamily="34" charset="0"/>
                  <a:ea typeface="Fira Sans Extra Condensed"/>
                  <a:cs typeface="Arial" panose="020B0604020202020204" pitchFamily="34" charset="0"/>
                  <a:sym typeface="Fira Sans Extra Condensed"/>
                </a:rPr>
                <a:t>tiêm thuốc</a:t>
              </a:r>
              <a:endParaRPr sz="2800" b="1">
                <a:solidFill>
                  <a:schemeClr val="accent3"/>
                </a:solidFill>
                <a:latin typeface="Arial" panose="020B0604020202020204" pitchFamily="34" charset="0"/>
                <a:ea typeface="Fira Sans Extra Condensed"/>
                <a:cs typeface="Arial" panose="020B0604020202020204" pitchFamily="34" charset="0"/>
                <a:sym typeface="Fira Sans Extra Condensed"/>
              </a:endParaRPr>
            </a:p>
          </p:txBody>
        </p:sp>
      </p:grpSp>
      <p:grpSp>
        <p:nvGrpSpPr>
          <p:cNvPr id="1127" name="Google Shape;1127;p31"/>
          <p:cNvGrpSpPr/>
          <p:nvPr/>
        </p:nvGrpSpPr>
        <p:grpSpPr>
          <a:xfrm>
            <a:off x="5563977" y="278589"/>
            <a:ext cx="3032983" cy="1008680"/>
            <a:chOff x="5545188" y="1254658"/>
            <a:chExt cx="3032983" cy="1008680"/>
          </a:xfrm>
        </p:grpSpPr>
        <p:sp>
          <p:nvSpPr>
            <p:cNvPr id="1128" name="Google Shape;1128;p31"/>
            <p:cNvSpPr/>
            <p:nvPr/>
          </p:nvSpPr>
          <p:spPr>
            <a:xfrm>
              <a:off x="6475615" y="1254658"/>
              <a:ext cx="2102556" cy="1008680"/>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29" name="Google Shape;1129;p31"/>
            <p:cNvSpPr/>
            <p:nvPr/>
          </p:nvSpPr>
          <p:spPr>
            <a:xfrm rot="-374458" flipH="1">
              <a:off x="5545188" y="1595015"/>
              <a:ext cx="760019" cy="364909"/>
            </a:xfrm>
            <a:custGeom>
              <a:avLst/>
              <a:gdLst/>
              <a:ahLst/>
              <a:cxnLst/>
              <a:rect l="l" t="t" r="r" b="b"/>
              <a:pathLst>
                <a:path w="4966" h="1251" fill="none" extrusionOk="0">
                  <a:moveTo>
                    <a:pt x="4966" y="1251"/>
                  </a:moveTo>
                  <a:cubicBezTo>
                    <a:pt x="3999" y="434"/>
                    <a:pt x="1300" y="1"/>
                    <a:pt x="0" y="101"/>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31" name="Google Shape;1131;p31"/>
            <p:cNvSpPr txBox="1"/>
            <p:nvPr/>
          </p:nvSpPr>
          <p:spPr>
            <a:xfrm flipH="1">
              <a:off x="6657087" y="1607969"/>
              <a:ext cx="1739608" cy="33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2800" b="1">
                  <a:solidFill>
                    <a:schemeClr val="accent4"/>
                  </a:solidFill>
                  <a:latin typeface="Arial" panose="020B0604020202020204" pitchFamily="34" charset="0"/>
                  <a:ea typeface="Fira Sans Extra Condensed"/>
                  <a:cs typeface="Arial" panose="020B0604020202020204" pitchFamily="34" charset="0"/>
                  <a:sym typeface="Fira Sans Extra Condensed"/>
                </a:rPr>
                <a:t>tìm kiếm</a:t>
              </a:r>
              <a:endParaRPr sz="2800" b="1">
                <a:solidFill>
                  <a:schemeClr val="accent1"/>
                </a:solidFill>
                <a:latin typeface="Arial" panose="020B0604020202020204" pitchFamily="34" charset="0"/>
                <a:ea typeface="Fira Sans Extra Condensed"/>
                <a:cs typeface="Arial" panose="020B0604020202020204" pitchFamily="34" charset="0"/>
                <a:sym typeface="Fira Sans Extra Condensed"/>
              </a:endParaRPr>
            </a:p>
          </p:txBody>
        </p:sp>
      </p:grpSp>
      <p:grpSp>
        <p:nvGrpSpPr>
          <p:cNvPr id="1132" name="Google Shape;1132;p31"/>
          <p:cNvGrpSpPr/>
          <p:nvPr/>
        </p:nvGrpSpPr>
        <p:grpSpPr>
          <a:xfrm>
            <a:off x="5765459" y="1636071"/>
            <a:ext cx="2940183" cy="944275"/>
            <a:chOff x="5746670" y="2612140"/>
            <a:chExt cx="2940183" cy="944275"/>
          </a:xfrm>
        </p:grpSpPr>
        <p:sp>
          <p:nvSpPr>
            <p:cNvPr id="1133" name="Google Shape;1133;p31"/>
            <p:cNvSpPr/>
            <p:nvPr/>
          </p:nvSpPr>
          <p:spPr>
            <a:xfrm rot="10800000">
              <a:off x="6367031" y="2612140"/>
              <a:ext cx="2319822" cy="944275"/>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34" name="Google Shape;1134;p31"/>
            <p:cNvSpPr/>
            <p:nvPr/>
          </p:nvSpPr>
          <p:spPr>
            <a:xfrm rot="1013775" flipH="1">
              <a:off x="5746670" y="2928983"/>
              <a:ext cx="555080" cy="169037"/>
            </a:xfrm>
            <a:custGeom>
              <a:avLst/>
              <a:gdLst/>
              <a:ahLst/>
              <a:cxnLst/>
              <a:rect l="l" t="t" r="r" b="b"/>
              <a:pathLst>
                <a:path w="3467" h="384" fill="none" extrusionOk="0">
                  <a:moveTo>
                    <a:pt x="1" y="34"/>
                  </a:moveTo>
                  <a:cubicBezTo>
                    <a:pt x="667" y="1"/>
                    <a:pt x="2950" y="384"/>
                    <a:pt x="3467" y="367"/>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35" name="Google Shape;1135;p31"/>
            <p:cNvSpPr txBox="1"/>
            <p:nvPr/>
          </p:nvSpPr>
          <p:spPr>
            <a:xfrm>
              <a:off x="6528416" y="2931058"/>
              <a:ext cx="1957292" cy="34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chemeClr val="accent5"/>
                  </a:solidFill>
                  <a:latin typeface="Arial" panose="020B0604020202020204" pitchFamily="34" charset="0"/>
                  <a:ea typeface="Fira Sans Extra Condensed"/>
                  <a:cs typeface="Arial" panose="020B0604020202020204" pitchFamily="34" charset="0"/>
                  <a:sym typeface="Fira Sans Extra Condensed"/>
                </a:rPr>
                <a:t>nghiêm túc</a:t>
              </a:r>
              <a:endParaRPr sz="2800" b="1">
                <a:solidFill>
                  <a:schemeClr val="accent2"/>
                </a:solidFill>
                <a:latin typeface="Arial" panose="020B0604020202020204" pitchFamily="34" charset="0"/>
                <a:ea typeface="Fira Sans Extra Condensed"/>
                <a:cs typeface="Arial" panose="020B0604020202020204" pitchFamily="34" charset="0"/>
                <a:sym typeface="Fira Sans Extra Condensed"/>
              </a:endParaRPr>
            </a:p>
          </p:txBody>
        </p:sp>
      </p:grpSp>
      <p:grpSp>
        <p:nvGrpSpPr>
          <p:cNvPr id="1137" name="Google Shape;1137;p31"/>
          <p:cNvGrpSpPr/>
          <p:nvPr/>
        </p:nvGrpSpPr>
        <p:grpSpPr>
          <a:xfrm>
            <a:off x="5606313" y="2745395"/>
            <a:ext cx="3055051" cy="1012660"/>
            <a:chOff x="5587524" y="3721464"/>
            <a:chExt cx="3055051" cy="1012660"/>
          </a:xfrm>
        </p:grpSpPr>
        <p:sp>
          <p:nvSpPr>
            <p:cNvPr id="1138" name="Google Shape;1138;p31"/>
            <p:cNvSpPr/>
            <p:nvPr/>
          </p:nvSpPr>
          <p:spPr>
            <a:xfrm>
              <a:off x="6411208" y="3850125"/>
              <a:ext cx="2231367" cy="883999"/>
            </a:xfrm>
            <a:custGeom>
              <a:avLst/>
              <a:gdLst/>
              <a:ahLst/>
              <a:cxnLst/>
              <a:rect l="l" t="t" r="r" b="b"/>
              <a:pathLst>
                <a:path w="10948" h="4217" fill="none" extrusionOk="0">
                  <a:moveTo>
                    <a:pt x="784" y="867"/>
                  </a:moveTo>
                  <a:cubicBezTo>
                    <a:pt x="0" y="2017"/>
                    <a:pt x="467" y="4049"/>
                    <a:pt x="1867" y="3999"/>
                  </a:cubicBezTo>
                  <a:cubicBezTo>
                    <a:pt x="3250" y="3933"/>
                    <a:pt x="9215" y="4216"/>
                    <a:pt x="9915" y="3849"/>
                  </a:cubicBezTo>
                  <a:cubicBezTo>
                    <a:pt x="10615" y="3483"/>
                    <a:pt x="10948" y="1733"/>
                    <a:pt x="10098" y="867"/>
                  </a:cubicBezTo>
                  <a:cubicBezTo>
                    <a:pt x="9265" y="0"/>
                    <a:pt x="1633" y="84"/>
                    <a:pt x="1167" y="1233"/>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39" name="Google Shape;1139;p31"/>
            <p:cNvSpPr/>
            <p:nvPr/>
          </p:nvSpPr>
          <p:spPr>
            <a:xfrm rot="-1514842" flipH="1">
              <a:off x="5587524" y="3721464"/>
              <a:ext cx="645680" cy="852892"/>
            </a:xfrm>
            <a:custGeom>
              <a:avLst/>
              <a:gdLst/>
              <a:ahLst/>
              <a:cxnLst/>
              <a:rect l="l" t="t" r="r" b="b"/>
              <a:pathLst>
                <a:path w="5100" h="2000" fill="none" extrusionOk="0">
                  <a:moveTo>
                    <a:pt x="5099" y="0"/>
                  </a:moveTo>
                  <a:cubicBezTo>
                    <a:pt x="4849" y="883"/>
                    <a:pt x="3466" y="2000"/>
                    <a:pt x="1" y="1950"/>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41" name="Google Shape;1141;p31"/>
            <p:cNvSpPr txBox="1"/>
            <p:nvPr/>
          </p:nvSpPr>
          <p:spPr>
            <a:xfrm flipH="1">
              <a:off x="6516986" y="4147910"/>
              <a:ext cx="1976342" cy="33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chemeClr val="accent6"/>
                  </a:solidFill>
                  <a:latin typeface="Arial" panose="020B0604020202020204" pitchFamily="34" charset="0"/>
                  <a:ea typeface="Fira Sans Extra Condensed"/>
                  <a:cs typeface="Arial" panose="020B0604020202020204" pitchFamily="34" charset="0"/>
                  <a:sym typeface="Fira Sans Extra Condensed"/>
                </a:rPr>
                <a:t>trăng </a:t>
              </a:r>
            </a:p>
            <a:p>
              <a:pPr marL="0" lvl="0" indent="0" algn="ctr" rtl="0">
                <a:spcBef>
                  <a:spcPts val="0"/>
                </a:spcBef>
                <a:spcAft>
                  <a:spcPts val="0"/>
                </a:spcAft>
                <a:buNone/>
              </a:pPr>
              <a:r>
                <a:rPr lang="en-GB" sz="2800" b="1">
                  <a:solidFill>
                    <a:schemeClr val="accent6"/>
                  </a:solidFill>
                  <a:latin typeface="Arial" panose="020B0604020202020204" pitchFamily="34" charset="0"/>
                  <a:ea typeface="Fira Sans Extra Condensed"/>
                  <a:cs typeface="Arial" panose="020B0604020202020204" pitchFamily="34" charset="0"/>
                  <a:sym typeface="Fira Sans Extra Condensed"/>
                </a:rPr>
                <a:t>lưỡi liềm</a:t>
              </a:r>
              <a:endParaRPr sz="2800" b="1">
                <a:solidFill>
                  <a:schemeClr val="accent3"/>
                </a:solidFill>
                <a:latin typeface="Arial" panose="020B0604020202020204" pitchFamily="34" charset="0"/>
                <a:ea typeface="Fira Sans Extra Condensed"/>
                <a:cs typeface="Arial" panose="020B0604020202020204" pitchFamily="34" charset="0"/>
                <a:sym typeface="Fira Sans Extra Condensed"/>
              </a:endParaRPr>
            </a:p>
          </p:txBody>
        </p:sp>
      </p:grpSp>
      <p:sp>
        <p:nvSpPr>
          <p:cNvPr id="1145" name="Google Shape;1145;p31"/>
          <p:cNvSpPr/>
          <p:nvPr/>
        </p:nvSpPr>
        <p:spPr>
          <a:xfrm rot="5400000">
            <a:off x="3354414" y="841343"/>
            <a:ext cx="2435171" cy="1933586"/>
          </a:xfrm>
          <a:custGeom>
            <a:avLst/>
            <a:gdLst/>
            <a:ahLst/>
            <a:cxnLst/>
            <a:rect l="l" t="t" r="r" b="b"/>
            <a:pathLst>
              <a:path w="11298" h="9399" fill="none" extrusionOk="0">
                <a:moveTo>
                  <a:pt x="2566" y="784"/>
                </a:moveTo>
                <a:cubicBezTo>
                  <a:pt x="517" y="2017"/>
                  <a:pt x="0" y="6782"/>
                  <a:pt x="2533" y="8082"/>
                </a:cubicBezTo>
                <a:cubicBezTo>
                  <a:pt x="5066" y="9398"/>
                  <a:pt x="10398" y="8982"/>
                  <a:pt x="10698" y="6449"/>
                </a:cubicBezTo>
                <a:cubicBezTo>
                  <a:pt x="10998" y="3916"/>
                  <a:pt x="11298" y="834"/>
                  <a:pt x="9132" y="417"/>
                </a:cubicBezTo>
                <a:cubicBezTo>
                  <a:pt x="6965" y="1"/>
                  <a:pt x="3233" y="151"/>
                  <a:pt x="2200" y="1567"/>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40F8CBAD-C8AF-47FD-AD8C-588EA8A3BD39}"/>
              </a:ext>
            </a:extLst>
          </p:cNvPr>
          <p:cNvSpPr txBox="1"/>
          <p:nvPr/>
        </p:nvSpPr>
        <p:spPr>
          <a:xfrm>
            <a:off x="4120930" y="1532360"/>
            <a:ext cx="1334331" cy="769429"/>
          </a:xfrm>
          <a:prstGeom prst="rect">
            <a:avLst/>
          </a:prstGeom>
          <a:noFill/>
        </p:spPr>
        <p:txBody>
          <a:bodyPr wrap="square" lIns="91428" tIns="45714" rIns="91428" bIns="45714" rtlCol="0">
            <a:spAutoFit/>
          </a:bodyPr>
          <a:lstStyle/>
          <a:p>
            <a:pPr algn="just"/>
            <a:r>
              <a:rPr lang="en-US" sz="4400" b="1">
                <a:latin typeface="Arial" panose="020B0604020202020204" pitchFamily="34" charset="0"/>
                <a:ea typeface="Arial-Rounded" pitchFamily="34" charset="0"/>
                <a:cs typeface="Arial" panose="020B0604020202020204" pitchFamily="34" charset="0"/>
              </a:rPr>
              <a:t>iêm</a:t>
            </a:r>
            <a:endParaRPr lang="en-US" sz="4400" b="1" i="1">
              <a:latin typeface="Arial" panose="020B0604020202020204" pitchFamily="34" charset="0"/>
              <a:ea typeface="Arial-Rounded" pitchFamily="34" charset="0"/>
              <a:cs typeface="Arial" panose="020B0604020202020204" pitchFamily="34" charset="0"/>
            </a:endParaRPr>
          </a:p>
        </p:txBody>
      </p:sp>
      <p:sp>
        <p:nvSpPr>
          <p:cNvPr id="28" name="Rectangle 27">
            <a:extLst>
              <a:ext uri="{FF2B5EF4-FFF2-40B4-BE49-F238E27FC236}">
                <a16:creationId xmlns:a16="http://schemas.microsoft.com/office/drawing/2014/main" id="{FA380B97-9C76-45DF-8FA0-98293E0DB990}"/>
              </a:ext>
            </a:extLst>
          </p:cNvPr>
          <p:cNvSpPr/>
          <p:nvPr/>
        </p:nvSpPr>
        <p:spPr>
          <a:xfrm>
            <a:off x="1877500" y="596831"/>
            <a:ext cx="668796"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
        <p:nvSpPr>
          <p:cNvPr id="29" name="Rectangle 28">
            <a:extLst>
              <a:ext uri="{FF2B5EF4-FFF2-40B4-BE49-F238E27FC236}">
                <a16:creationId xmlns:a16="http://schemas.microsoft.com/office/drawing/2014/main" id="{8B8E0D5F-EA97-4F5F-8BDE-3B509DEBC682}"/>
              </a:ext>
            </a:extLst>
          </p:cNvPr>
          <p:cNvSpPr/>
          <p:nvPr/>
        </p:nvSpPr>
        <p:spPr>
          <a:xfrm>
            <a:off x="7545679" y="1700306"/>
            <a:ext cx="769821"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
        <p:nvSpPr>
          <p:cNvPr id="30" name="Rectangle 29">
            <a:extLst>
              <a:ext uri="{FF2B5EF4-FFF2-40B4-BE49-F238E27FC236}">
                <a16:creationId xmlns:a16="http://schemas.microsoft.com/office/drawing/2014/main" id="{B5BA8F25-651B-4C42-8ADE-631BEB840EF6}"/>
              </a:ext>
            </a:extLst>
          </p:cNvPr>
          <p:cNvSpPr/>
          <p:nvPr/>
        </p:nvSpPr>
        <p:spPr>
          <a:xfrm>
            <a:off x="7684167" y="3261716"/>
            <a:ext cx="609600"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
        <p:nvSpPr>
          <p:cNvPr id="31" name="Rectangle 30">
            <a:extLst>
              <a:ext uri="{FF2B5EF4-FFF2-40B4-BE49-F238E27FC236}">
                <a16:creationId xmlns:a16="http://schemas.microsoft.com/office/drawing/2014/main" id="{230F45F8-0293-4A6B-AA08-3EC2A1B3A8E4}"/>
              </a:ext>
            </a:extLst>
          </p:cNvPr>
          <p:cNvSpPr/>
          <p:nvPr/>
        </p:nvSpPr>
        <p:spPr>
          <a:xfrm>
            <a:off x="7669804" y="584632"/>
            <a:ext cx="599899"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
        <p:nvSpPr>
          <p:cNvPr id="32" name="Rectangle 31">
            <a:extLst>
              <a:ext uri="{FF2B5EF4-FFF2-40B4-BE49-F238E27FC236}">
                <a16:creationId xmlns:a16="http://schemas.microsoft.com/office/drawing/2014/main" id="{AE875A42-C69F-4CA1-BEB0-D275FE5D262D}"/>
              </a:ext>
            </a:extLst>
          </p:cNvPr>
          <p:cNvSpPr/>
          <p:nvPr/>
        </p:nvSpPr>
        <p:spPr>
          <a:xfrm>
            <a:off x="1963726" y="1884537"/>
            <a:ext cx="609600"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
        <p:nvSpPr>
          <p:cNvPr id="33" name="Rectangle 32">
            <a:extLst>
              <a:ext uri="{FF2B5EF4-FFF2-40B4-BE49-F238E27FC236}">
                <a16:creationId xmlns:a16="http://schemas.microsoft.com/office/drawing/2014/main" id="{AE9525EF-3E5B-4F41-90A8-01783F623BE9}"/>
              </a:ext>
            </a:extLst>
          </p:cNvPr>
          <p:cNvSpPr/>
          <p:nvPr/>
        </p:nvSpPr>
        <p:spPr>
          <a:xfrm>
            <a:off x="941814" y="3124573"/>
            <a:ext cx="609600"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4817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7"/>
                                        </p:tgtEl>
                                        <p:attrNameLst>
                                          <p:attrName>style.visibility</p:attrName>
                                        </p:attrNameLst>
                                      </p:cBhvr>
                                      <p:to>
                                        <p:strVal val="visible"/>
                                      </p:to>
                                    </p:set>
                                    <p:animEffect transition="in" filter="fade">
                                      <p:cBhvr>
                                        <p:cTn id="12" dur="500"/>
                                        <p:tgtEl>
                                          <p:spTgt spid="1127"/>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3" presetID="10" presetClass="entr" presetSubtype="0" fill="hold" nodeType="withEffect">
                                  <p:stCondLst>
                                    <p:cond delay="0"/>
                                  </p:stCondLst>
                                  <p:childTnLst>
                                    <p:set>
                                      <p:cBhvr>
                                        <p:cTn id="14" dur="1" fill="hold">
                                          <p:stCondLst>
                                            <p:cond delay="0"/>
                                          </p:stCondLst>
                                        </p:cTn>
                                        <p:tgtEl>
                                          <p:spTgt spid="1132"/>
                                        </p:tgtEl>
                                        <p:attrNameLst>
                                          <p:attrName>style.visibility</p:attrName>
                                        </p:attrNameLst>
                                      </p:cBhvr>
                                      <p:to>
                                        <p:strVal val="visible"/>
                                      </p:to>
                                    </p:set>
                                    <p:animEffect transition="in" filter="fade">
                                      <p:cBhvr>
                                        <p:cTn id="15" dur="500"/>
                                        <p:tgtEl>
                                          <p:spTgt spid="1132"/>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6" presetID="10" presetClass="entr" presetSubtype="0" fill="hold" nodeType="withEffect">
                                  <p:stCondLst>
                                    <p:cond delay="0"/>
                                  </p:stCondLst>
                                  <p:childTnLst>
                                    <p:set>
                                      <p:cBhvr>
                                        <p:cTn id="17" dur="1" fill="hold">
                                          <p:stCondLst>
                                            <p:cond delay="0"/>
                                          </p:stCondLst>
                                        </p:cTn>
                                        <p:tgtEl>
                                          <p:spTgt spid="1137"/>
                                        </p:tgtEl>
                                        <p:attrNameLst>
                                          <p:attrName>style.visibility</p:attrName>
                                        </p:attrNameLst>
                                      </p:cBhvr>
                                      <p:to>
                                        <p:strVal val="visible"/>
                                      </p:to>
                                    </p:set>
                                    <p:animEffect transition="in" filter="fade">
                                      <p:cBhvr>
                                        <p:cTn id="18" dur="500"/>
                                        <p:tgtEl>
                                          <p:spTgt spid="1137"/>
                                        </p:tgtEl>
                                      </p:cBhvr>
                                    </p:animEffec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19" presetID="10" presetClass="entr" presetSubtype="0" fill="hold" nodeType="withEffect">
                                  <p:stCondLst>
                                    <p:cond delay="0"/>
                                  </p:stCondLst>
                                  <p:childTnLst>
                                    <p:set>
                                      <p:cBhvr>
                                        <p:cTn id="20" dur="1" fill="hold">
                                          <p:stCondLst>
                                            <p:cond delay="0"/>
                                          </p:stCondLst>
                                        </p:cTn>
                                        <p:tgtEl>
                                          <p:spTgt spid="1122"/>
                                        </p:tgtEl>
                                        <p:attrNameLst>
                                          <p:attrName>style.visibility</p:attrName>
                                        </p:attrNameLst>
                                      </p:cBhvr>
                                      <p:to>
                                        <p:strVal val="visible"/>
                                      </p:to>
                                    </p:set>
                                    <p:animEffect transition="in" filter="fade">
                                      <p:cBhvr>
                                        <p:cTn id="21" dur="500"/>
                                        <p:tgtEl>
                                          <p:spTgt spid="1122"/>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2" presetID="10" presetClass="entr" presetSubtype="0" fill="hold" nodeType="withEffect">
                                  <p:stCondLst>
                                    <p:cond delay="0"/>
                                  </p:stCondLst>
                                  <p:childTnLst>
                                    <p:set>
                                      <p:cBhvr>
                                        <p:cTn id="23" dur="1" fill="hold">
                                          <p:stCondLst>
                                            <p:cond delay="0"/>
                                          </p:stCondLst>
                                        </p:cTn>
                                        <p:tgtEl>
                                          <p:spTgt spid="1117"/>
                                        </p:tgtEl>
                                        <p:attrNameLst>
                                          <p:attrName>style.visibility</p:attrName>
                                        </p:attrNameLst>
                                      </p:cBhvr>
                                      <p:to>
                                        <p:strVal val="visible"/>
                                      </p:to>
                                    </p:set>
                                    <p:animEffect transition="in" filter="fade">
                                      <p:cBhvr>
                                        <p:cTn id="24" dur="500"/>
                                        <p:tgtEl>
                                          <p:spTgt spid="1117"/>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5" presetID="10" presetClass="entr" presetSubtype="0" fill="hold" nodeType="withEffect">
                                  <p:stCondLst>
                                    <p:cond delay="0"/>
                                  </p:stCondLst>
                                  <p:childTnLst>
                                    <p:set>
                                      <p:cBhvr>
                                        <p:cTn id="26" dur="1" fill="hold">
                                          <p:stCondLst>
                                            <p:cond delay="0"/>
                                          </p:stCondLst>
                                        </p:cTn>
                                        <p:tgtEl>
                                          <p:spTgt spid="1112"/>
                                        </p:tgtEl>
                                        <p:attrNameLst>
                                          <p:attrName>style.visibility</p:attrName>
                                        </p:attrNameLst>
                                      </p:cBhvr>
                                      <p:to>
                                        <p:strVal val="visible"/>
                                      </p:to>
                                    </p:set>
                                    <p:animEffect transition="in" filter="fade">
                                      <p:cBhvr>
                                        <p:cTn id="27" dur="500"/>
                                        <p:tgtEl>
                                          <p:spTgt spid="1112"/>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8" presetID="10" presetClass="entr" presetSubtype="0" fill="hold" grpId="1"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
                                        <p:tgtEl>
                                          <p:spTgt spid="28"/>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
                                        <p:tgtEl>
                                          <p:spTgt spid="29"/>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
                                        <p:tgtEl>
                                          <p:spTgt spid="30"/>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
                                        <p:tgtEl>
                                          <p:spTgt spid="32"/>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1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8"/>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8"/>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29"/>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9"/>
                  </p:tgtEl>
                </p:cond>
              </p:nextCondLst>
            </p:seq>
            <p:seq concurrent="1" nextAc="seek">
              <p:cTn id="64" restart="whenNotActive" fill="hold" evtFilter="cancelBubble" nodeType="interactiveSeq">
                <p:stCondLst>
                  <p:cond evt="onClick" delay="0">
                    <p:tgtEl>
                      <p:spTgt spid="3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30"/>
                                        </p:tgtEl>
                                      </p:cBhvr>
                                    </p:animEffect>
                                    <p:set>
                                      <p:cBhvr>
                                        <p:cTn id="69"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0"/>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500"/>
                                        <p:tgtEl>
                                          <p:spTgt spid="32"/>
                                        </p:tgtEl>
                                      </p:cBhvr>
                                    </p:animEffect>
                                    <p:set>
                                      <p:cBhvr>
                                        <p:cTn id="75"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3"/>
                  </p:tgtEl>
                </p:cond>
              </p:nextCondLst>
            </p:seq>
          </p:childTnLst>
        </p:cTn>
      </p:par>
    </p:tnLst>
    <p:bldLst>
      <p:bldP spid="46" grpId="0"/>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110"/>
        <p:cNvGrpSpPr/>
        <p:nvPr/>
      </p:nvGrpSpPr>
      <p:grpSpPr>
        <a:xfrm>
          <a:off x="0" y="0"/>
          <a:ext cx="0" cy="0"/>
          <a:chOff x="0" y="0"/>
          <a:chExt cx="0" cy="0"/>
        </a:xfrm>
      </p:grpSpPr>
      <p:grpSp>
        <p:nvGrpSpPr>
          <p:cNvPr id="1112" name="Google Shape;1112;p31"/>
          <p:cNvGrpSpPr/>
          <p:nvPr/>
        </p:nvGrpSpPr>
        <p:grpSpPr>
          <a:xfrm>
            <a:off x="584629" y="278589"/>
            <a:ext cx="3032976" cy="1008680"/>
            <a:chOff x="565840" y="1254658"/>
            <a:chExt cx="3032976" cy="1008680"/>
          </a:xfrm>
        </p:grpSpPr>
        <p:sp>
          <p:nvSpPr>
            <p:cNvPr id="1113" name="Google Shape;1113;p31"/>
            <p:cNvSpPr/>
            <p:nvPr/>
          </p:nvSpPr>
          <p:spPr>
            <a:xfrm>
              <a:off x="565840" y="1254658"/>
              <a:ext cx="2102556" cy="1008680"/>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14" name="Google Shape;1114;p31"/>
            <p:cNvSpPr/>
            <p:nvPr/>
          </p:nvSpPr>
          <p:spPr>
            <a:xfrm rot="380728">
              <a:off x="2838794" y="1595015"/>
              <a:ext cx="760022" cy="364910"/>
            </a:xfrm>
            <a:custGeom>
              <a:avLst/>
              <a:gdLst/>
              <a:ahLst/>
              <a:cxnLst/>
              <a:rect l="l" t="t" r="r" b="b"/>
              <a:pathLst>
                <a:path w="4966" h="1251" fill="none" extrusionOk="0">
                  <a:moveTo>
                    <a:pt x="4966" y="1251"/>
                  </a:moveTo>
                  <a:cubicBezTo>
                    <a:pt x="3999" y="434"/>
                    <a:pt x="1300" y="1"/>
                    <a:pt x="0" y="101"/>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16" name="Google Shape;1116;p31"/>
            <p:cNvSpPr txBox="1"/>
            <p:nvPr/>
          </p:nvSpPr>
          <p:spPr>
            <a:xfrm flipH="1">
              <a:off x="622710" y="1649074"/>
              <a:ext cx="2102556" cy="33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chemeClr val="accent1"/>
                  </a:solidFill>
                  <a:latin typeface="Arial" panose="020B0604020202020204" pitchFamily="34" charset="0"/>
                  <a:ea typeface="Fira Sans Extra Condensed"/>
                  <a:cs typeface="Arial" panose="020B0604020202020204" pitchFamily="34" charset="0"/>
                  <a:sym typeface="Fira Sans Extra Condensed"/>
                </a:rPr>
                <a:t>chim oanh</a:t>
              </a:r>
              <a:endParaRPr sz="2800" b="1">
                <a:solidFill>
                  <a:schemeClr val="accent1"/>
                </a:solidFill>
                <a:latin typeface="Arial" panose="020B0604020202020204" pitchFamily="34" charset="0"/>
                <a:ea typeface="Fira Sans Extra Condensed"/>
                <a:cs typeface="Arial" panose="020B0604020202020204" pitchFamily="34" charset="0"/>
                <a:sym typeface="Fira Sans Extra Condensed"/>
              </a:endParaRPr>
            </a:p>
          </p:txBody>
        </p:sp>
      </p:grpSp>
      <p:grpSp>
        <p:nvGrpSpPr>
          <p:cNvPr id="1117" name="Google Shape;1117;p31"/>
          <p:cNvGrpSpPr/>
          <p:nvPr/>
        </p:nvGrpSpPr>
        <p:grpSpPr>
          <a:xfrm>
            <a:off x="475995" y="1636071"/>
            <a:ext cx="2940124" cy="944275"/>
            <a:chOff x="457206" y="2612140"/>
            <a:chExt cx="2940124" cy="944275"/>
          </a:xfrm>
        </p:grpSpPr>
        <p:sp>
          <p:nvSpPr>
            <p:cNvPr id="1118" name="Google Shape;1118;p31"/>
            <p:cNvSpPr/>
            <p:nvPr/>
          </p:nvSpPr>
          <p:spPr>
            <a:xfrm>
              <a:off x="457206" y="2612140"/>
              <a:ext cx="2319822" cy="944275"/>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19" name="Google Shape;1119;p31"/>
            <p:cNvSpPr/>
            <p:nvPr/>
          </p:nvSpPr>
          <p:spPr>
            <a:xfrm rot="-1013775">
              <a:off x="2842250" y="2928983"/>
              <a:ext cx="555080" cy="169037"/>
            </a:xfrm>
            <a:custGeom>
              <a:avLst/>
              <a:gdLst/>
              <a:ahLst/>
              <a:cxnLst/>
              <a:rect l="l" t="t" r="r" b="b"/>
              <a:pathLst>
                <a:path w="3467" h="384" fill="none" extrusionOk="0">
                  <a:moveTo>
                    <a:pt x="1" y="34"/>
                  </a:moveTo>
                  <a:cubicBezTo>
                    <a:pt x="667" y="1"/>
                    <a:pt x="2950" y="384"/>
                    <a:pt x="3467" y="367"/>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20" name="Google Shape;1120;p31"/>
            <p:cNvSpPr txBox="1"/>
            <p:nvPr/>
          </p:nvSpPr>
          <p:spPr>
            <a:xfrm>
              <a:off x="805908" y="2919026"/>
              <a:ext cx="1622400" cy="34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chemeClr val="accent2"/>
                  </a:solidFill>
                  <a:latin typeface="Arial" panose="020B0604020202020204" pitchFamily="34" charset="0"/>
                  <a:ea typeface="Fira Sans Extra Condensed"/>
                  <a:cs typeface="Arial" panose="020B0604020202020204" pitchFamily="34" charset="0"/>
                  <a:sym typeface="Fira Sans Extra Condensed"/>
                </a:rPr>
                <a:t>ngoảnh mặt</a:t>
              </a:r>
              <a:endParaRPr sz="2800" b="1">
                <a:solidFill>
                  <a:schemeClr val="accent2"/>
                </a:solidFill>
                <a:latin typeface="Arial" panose="020B0604020202020204" pitchFamily="34" charset="0"/>
                <a:ea typeface="Fira Sans Extra Condensed"/>
                <a:cs typeface="Arial" panose="020B0604020202020204" pitchFamily="34" charset="0"/>
                <a:sym typeface="Fira Sans Extra Condensed"/>
              </a:endParaRPr>
            </a:p>
          </p:txBody>
        </p:sp>
      </p:grpSp>
      <p:grpSp>
        <p:nvGrpSpPr>
          <p:cNvPr id="1122" name="Google Shape;1122;p31"/>
          <p:cNvGrpSpPr/>
          <p:nvPr/>
        </p:nvGrpSpPr>
        <p:grpSpPr>
          <a:xfrm>
            <a:off x="520214" y="2597832"/>
            <a:ext cx="3093242" cy="1160223"/>
            <a:chOff x="501425" y="3573901"/>
            <a:chExt cx="3093242" cy="1160223"/>
          </a:xfrm>
        </p:grpSpPr>
        <p:sp>
          <p:nvSpPr>
            <p:cNvPr id="1123" name="Google Shape;1123;p31"/>
            <p:cNvSpPr/>
            <p:nvPr/>
          </p:nvSpPr>
          <p:spPr>
            <a:xfrm>
              <a:off x="501425" y="3850125"/>
              <a:ext cx="2231367" cy="883999"/>
            </a:xfrm>
            <a:custGeom>
              <a:avLst/>
              <a:gdLst/>
              <a:ahLst/>
              <a:cxnLst/>
              <a:rect l="l" t="t" r="r" b="b"/>
              <a:pathLst>
                <a:path w="10948" h="4217" fill="none" extrusionOk="0">
                  <a:moveTo>
                    <a:pt x="784" y="867"/>
                  </a:moveTo>
                  <a:cubicBezTo>
                    <a:pt x="0" y="2017"/>
                    <a:pt x="467" y="4049"/>
                    <a:pt x="1867" y="3999"/>
                  </a:cubicBezTo>
                  <a:cubicBezTo>
                    <a:pt x="3250" y="3933"/>
                    <a:pt x="9215" y="4216"/>
                    <a:pt x="9915" y="3849"/>
                  </a:cubicBezTo>
                  <a:cubicBezTo>
                    <a:pt x="10615" y="3483"/>
                    <a:pt x="10948" y="1733"/>
                    <a:pt x="10098" y="867"/>
                  </a:cubicBezTo>
                  <a:cubicBezTo>
                    <a:pt x="9265" y="0"/>
                    <a:pt x="1633" y="84"/>
                    <a:pt x="1167" y="1233"/>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24" name="Google Shape;1124;p31"/>
            <p:cNvSpPr/>
            <p:nvPr/>
          </p:nvSpPr>
          <p:spPr>
            <a:xfrm rot="1514842">
              <a:off x="2948987" y="3573901"/>
              <a:ext cx="645680" cy="1010344"/>
            </a:xfrm>
            <a:custGeom>
              <a:avLst/>
              <a:gdLst/>
              <a:ahLst/>
              <a:cxnLst/>
              <a:rect l="l" t="t" r="r" b="b"/>
              <a:pathLst>
                <a:path w="5100" h="2000" fill="none" extrusionOk="0">
                  <a:moveTo>
                    <a:pt x="5099" y="0"/>
                  </a:moveTo>
                  <a:cubicBezTo>
                    <a:pt x="4849" y="883"/>
                    <a:pt x="3466" y="2000"/>
                    <a:pt x="1" y="1950"/>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26" name="Google Shape;1126;p31"/>
            <p:cNvSpPr txBox="1"/>
            <p:nvPr/>
          </p:nvSpPr>
          <p:spPr>
            <a:xfrm flipH="1">
              <a:off x="682607" y="4147910"/>
              <a:ext cx="2028860" cy="33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chemeClr val="accent3"/>
                  </a:solidFill>
                  <a:latin typeface="Arial" panose="020B0604020202020204" pitchFamily="34" charset="0"/>
                  <a:ea typeface="Fira Sans Extra Condensed"/>
                  <a:cs typeface="Arial" panose="020B0604020202020204" pitchFamily="34" charset="0"/>
                  <a:sym typeface="Fira Sans Extra Condensed"/>
                </a:rPr>
                <a:t>khoanh tròn</a:t>
              </a:r>
              <a:endParaRPr sz="2800" b="1">
                <a:solidFill>
                  <a:schemeClr val="accent3"/>
                </a:solidFill>
                <a:latin typeface="Arial" panose="020B0604020202020204" pitchFamily="34" charset="0"/>
                <a:ea typeface="Fira Sans Extra Condensed"/>
                <a:cs typeface="Arial" panose="020B0604020202020204" pitchFamily="34" charset="0"/>
                <a:sym typeface="Fira Sans Extra Condensed"/>
              </a:endParaRPr>
            </a:p>
          </p:txBody>
        </p:sp>
      </p:grpSp>
      <p:grpSp>
        <p:nvGrpSpPr>
          <p:cNvPr id="1127" name="Google Shape;1127;p31"/>
          <p:cNvGrpSpPr/>
          <p:nvPr/>
        </p:nvGrpSpPr>
        <p:grpSpPr>
          <a:xfrm>
            <a:off x="5563977" y="278589"/>
            <a:ext cx="3032983" cy="1008680"/>
            <a:chOff x="5545188" y="1254658"/>
            <a:chExt cx="3032983" cy="1008680"/>
          </a:xfrm>
        </p:grpSpPr>
        <p:sp>
          <p:nvSpPr>
            <p:cNvPr id="1128" name="Google Shape;1128;p31"/>
            <p:cNvSpPr/>
            <p:nvPr/>
          </p:nvSpPr>
          <p:spPr>
            <a:xfrm>
              <a:off x="6475615" y="1254658"/>
              <a:ext cx="2102556" cy="1008680"/>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29" name="Google Shape;1129;p31"/>
            <p:cNvSpPr/>
            <p:nvPr/>
          </p:nvSpPr>
          <p:spPr>
            <a:xfrm rot="-374458" flipH="1">
              <a:off x="5545188" y="1595015"/>
              <a:ext cx="760019" cy="364909"/>
            </a:xfrm>
            <a:custGeom>
              <a:avLst/>
              <a:gdLst/>
              <a:ahLst/>
              <a:cxnLst/>
              <a:rect l="l" t="t" r="r" b="b"/>
              <a:pathLst>
                <a:path w="4966" h="1251" fill="none" extrusionOk="0">
                  <a:moveTo>
                    <a:pt x="4966" y="1251"/>
                  </a:moveTo>
                  <a:cubicBezTo>
                    <a:pt x="3999" y="434"/>
                    <a:pt x="1300" y="1"/>
                    <a:pt x="0" y="101"/>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31" name="Google Shape;1131;p31"/>
            <p:cNvSpPr txBox="1"/>
            <p:nvPr/>
          </p:nvSpPr>
          <p:spPr>
            <a:xfrm flipH="1">
              <a:off x="6657087" y="1607969"/>
              <a:ext cx="1739608" cy="33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2800" b="1">
                  <a:solidFill>
                    <a:schemeClr val="accent4"/>
                  </a:solidFill>
                  <a:latin typeface="Arial" panose="020B0604020202020204" pitchFamily="34" charset="0"/>
                  <a:ea typeface="Fira Sans Extra Condensed"/>
                  <a:cs typeface="Arial" panose="020B0604020202020204" pitchFamily="34" charset="0"/>
                  <a:sym typeface="Fira Sans Extra Condensed"/>
                </a:rPr>
                <a:t>loanh quanh</a:t>
              </a:r>
              <a:endParaRPr sz="2800" b="1">
                <a:solidFill>
                  <a:schemeClr val="accent1"/>
                </a:solidFill>
                <a:latin typeface="Arial" panose="020B0604020202020204" pitchFamily="34" charset="0"/>
                <a:ea typeface="Fira Sans Extra Condensed"/>
                <a:cs typeface="Arial" panose="020B0604020202020204" pitchFamily="34" charset="0"/>
                <a:sym typeface="Fira Sans Extra Condensed"/>
              </a:endParaRPr>
            </a:p>
          </p:txBody>
        </p:sp>
      </p:grpSp>
      <p:grpSp>
        <p:nvGrpSpPr>
          <p:cNvPr id="1132" name="Google Shape;1132;p31"/>
          <p:cNvGrpSpPr/>
          <p:nvPr/>
        </p:nvGrpSpPr>
        <p:grpSpPr>
          <a:xfrm>
            <a:off x="5765459" y="1636071"/>
            <a:ext cx="2949037" cy="944275"/>
            <a:chOff x="5746670" y="2612140"/>
            <a:chExt cx="2949037" cy="944275"/>
          </a:xfrm>
        </p:grpSpPr>
        <p:sp>
          <p:nvSpPr>
            <p:cNvPr id="1133" name="Google Shape;1133;p31"/>
            <p:cNvSpPr/>
            <p:nvPr/>
          </p:nvSpPr>
          <p:spPr>
            <a:xfrm rot="10800000">
              <a:off x="6367031" y="2612140"/>
              <a:ext cx="2319822" cy="944275"/>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34" name="Google Shape;1134;p31"/>
            <p:cNvSpPr/>
            <p:nvPr/>
          </p:nvSpPr>
          <p:spPr>
            <a:xfrm rot="1013775" flipH="1">
              <a:off x="5746670" y="2928983"/>
              <a:ext cx="555080" cy="169037"/>
            </a:xfrm>
            <a:custGeom>
              <a:avLst/>
              <a:gdLst/>
              <a:ahLst/>
              <a:cxnLst/>
              <a:rect l="l" t="t" r="r" b="b"/>
              <a:pathLst>
                <a:path w="3467" h="384" fill="none" extrusionOk="0">
                  <a:moveTo>
                    <a:pt x="1" y="34"/>
                  </a:moveTo>
                  <a:cubicBezTo>
                    <a:pt x="667" y="1"/>
                    <a:pt x="2950" y="384"/>
                    <a:pt x="3467" y="367"/>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35" name="Google Shape;1135;p31"/>
            <p:cNvSpPr txBox="1"/>
            <p:nvPr/>
          </p:nvSpPr>
          <p:spPr>
            <a:xfrm>
              <a:off x="6375885" y="2908821"/>
              <a:ext cx="2319822" cy="34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chemeClr val="accent5"/>
                  </a:solidFill>
                  <a:latin typeface="Arial" panose="020B0604020202020204" pitchFamily="34" charset="0"/>
                  <a:ea typeface="Fira Sans Extra Condensed"/>
                  <a:cs typeface="Arial" panose="020B0604020202020204" pitchFamily="34" charset="0"/>
                  <a:sym typeface="Fira Sans Extra Condensed"/>
                </a:rPr>
                <a:t>hoạnh hoẹ</a:t>
              </a:r>
              <a:endParaRPr sz="2800" b="1">
                <a:solidFill>
                  <a:schemeClr val="accent2"/>
                </a:solidFill>
                <a:latin typeface="Arial" panose="020B0604020202020204" pitchFamily="34" charset="0"/>
                <a:ea typeface="Fira Sans Extra Condensed"/>
                <a:cs typeface="Arial" panose="020B0604020202020204" pitchFamily="34" charset="0"/>
                <a:sym typeface="Fira Sans Extra Condensed"/>
              </a:endParaRPr>
            </a:p>
          </p:txBody>
        </p:sp>
      </p:grpSp>
      <p:grpSp>
        <p:nvGrpSpPr>
          <p:cNvPr id="1137" name="Google Shape;1137;p31"/>
          <p:cNvGrpSpPr/>
          <p:nvPr/>
        </p:nvGrpSpPr>
        <p:grpSpPr>
          <a:xfrm>
            <a:off x="5606313" y="2745395"/>
            <a:ext cx="3055051" cy="1012660"/>
            <a:chOff x="5587524" y="3721464"/>
            <a:chExt cx="3055051" cy="1012660"/>
          </a:xfrm>
        </p:grpSpPr>
        <p:sp>
          <p:nvSpPr>
            <p:cNvPr id="1138" name="Google Shape;1138;p31"/>
            <p:cNvSpPr/>
            <p:nvPr/>
          </p:nvSpPr>
          <p:spPr>
            <a:xfrm>
              <a:off x="6411208" y="3850125"/>
              <a:ext cx="2231367" cy="883999"/>
            </a:xfrm>
            <a:custGeom>
              <a:avLst/>
              <a:gdLst/>
              <a:ahLst/>
              <a:cxnLst/>
              <a:rect l="l" t="t" r="r" b="b"/>
              <a:pathLst>
                <a:path w="10948" h="4217" fill="none" extrusionOk="0">
                  <a:moveTo>
                    <a:pt x="784" y="867"/>
                  </a:moveTo>
                  <a:cubicBezTo>
                    <a:pt x="0" y="2017"/>
                    <a:pt x="467" y="4049"/>
                    <a:pt x="1867" y="3999"/>
                  </a:cubicBezTo>
                  <a:cubicBezTo>
                    <a:pt x="3250" y="3933"/>
                    <a:pt x="9215" y="4216"/>
                    <a:pt x="9915" y="3849"/>
                  </a:cubicBezTo>
                  <a:cubicBezTo>
                    <a:pt x="10615" y="3483"/>
                    <a:pt x="10948" y="1733"/>
                    <a:pt x="10098" y="867"/>
                  </a:cubicBezTo>
                  <a:cubicBezTo>
                    <a:pt x="9265" y="0"/>
                    <a:pt x="1633" y="84"/>
                    <a:pt x="1167" y="1233"/>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39" name="Google Shape;1139;p31"/>
            <p:cNvSpPr/>
            <p:nvPr/>
          </p:nvSpPr>
          <p:spPr>
            <a:xfrm rot="-1514842" flipH="1">
              <a:off x="5587524" y="3721464"/>
              <a:ext cx="645680" cy="852892"/>
            </a:xfrm>
            <a:custGeom>
              <a:avLst/>
              <a:gdLst/>
              <a:ahLst/>
              <a:cxnLst/>
              <a:rect l="l" t="t" r="r" b="b"/>
              <a:pathLst>
                <a:path w="5100" h="2000" fill="none" extrusionOk="0">
                  <a:moveTo>
                    <a:pt x="5099" y="0"/>
                  </a:moveTo>
                  <a:cubicBezTo>
                    <a:pt x="4849" y="883"/>
                    <a:pt x="3466" y="2000"/>
                    <a:pt x="1" y="1950"/>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41" name="Google Shape;1141;p31"/>
            <p:cNvSpPr txBox="1"/>
            <p:nvPr/>
          </p:nvSpPr>
          <p:spPr>
            <a:xfrm flipH="1">
              <a:off x="6547625" y="4147910"/>
              <a:ext cx="1976342" cy="33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solidFill>
                    <a:schemeClr val="accent6"/>
                  </a:solidFill>
                  <a:latin typeface="Arial" panose="020B0604020202020204" pitchFamily="34" charset="0"/>
                  <a:ea typeface="Fira Sans Extra Condensed"/>
                  <a:cs typeface="Arial" panose="020B0604020202020204" pitchFamily="34" charset="0"/>
                  <a:sym typeface="Fira Sans Extra Condensed"/>
                </a:rPr>
                <a:t>mới toanh</a:t>
              </a:r>
              <a:endParaRPr sz="2800" b="1">
                <a:solidFill>
                  <a:schemeClr val="accent3"/>
                </a:solidFill>
                <a:latin typeface="Arial" panose="020B0604020202020204" pitchFamily="34" charset="0"/>
                <a:ea typeface="Fira Sans Extra Condensed"/>
                <a:cs typeface="Arial" panose="020B0604020202020204" pitchFamily="34" charset="0"/>
                <a:sym typeface="Fira Sans Extra Condensed"/>
              </a:endParaRPr>
            </a:p>
          </p:txBody>
        </p:sp>
      </p:grpSp>
      <p:sp>
        <p:nvSpPr>
          <p:cNvPr id="1145" name="Google Shape;1145;p31"/>
          <p:cNvSpPr/>
          <p:nvPr/>
        </p:nvSpPr>
        <p:spPr>
          <a:xfrm rot="5400000">
            <a:off x="3354414" y="841343"/>
            <a:ext cx="2435171" cy="1933586"/>
          </a:xfrm>
          <a:custGeom>
            <a:avLst/>
            <a:gdLst/>
            <a:ahLst/>
            <a:cxnLst/>
            <a:rect l="l" t="t" r="r" b="b"/>
            <a:pathLst>
              <a:path w="11298" h="9399" fill="none" extrusionOk="0">
                <a:moveTo>
                  <a:pt x="2566" y="784"/>
                </a:moveTo>
                <a:cubicBezTo>
                  <a:pt x="517" y="2017"/>
                  <a:pt x="0" y="6782"/>
                  <a:pt x="2533" y="8082"/>
                </a:cubicBezTo>
                <a:cubicBezTo>
                  <a:pt x="5066" y="9398"/>
                  <a:pt x="10398" y="8982"/>
                  <a:pt x="10698" y="6449"/>
                </a:cubicBezTo>
                <a:cubicBezTo>
                  <a:pt x="10998" y="3916"/>
                  <a:pt x="11298" y="834"/>
                  <a:pt x="9132" y="417"/>
                </a:cubicBezTo>
                <a:cubicBezTo>
                  <a:pt x="6965" y="1"/>
                  <a:pt x="3233" y="151"/>
                  <a:pt x="2200" y="1567"/>
                </a:cubicBezTo>
              </a:path>
            </a:pathLst>
          </a:custGeom>
          <a:solidFill>
            <a:schemeClr val="dk1"/>
          </a:solidFill>
          <a:ln w="28575" cap="rnd" cmpd="sng">
            <a:solidFill>
              <a:schemeClr val="dk1"/>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40F8CBAD-C8AF-47FD-AD8C-588EA8A3BD39}"/>
              </a:ext>
            </a:extLst>
          </p:cNvPr>
          <p:cNvSpPr txBox="1"/>
          <p:nvPr/>
        </p:nvSpPr>
        <p:spPr>
          <a:xfrm>
            <a:off x="3886200" y="1488044"/>
            <a:ext cx="1933587" cy="769429"/>
          </a:xfrm>
          <a:prstGeom prst="rect">
            <a:avLst/>
          </a:prstGeom>
          <a:noFill/>
        </p:spPr>
        <p:txBody>
          <a:bodyPr wrap="square" lIns="91428" tIns="45714" rIns="91428" bIns="45714" rtlCol="0">
            <a:spAutoFit/>
          </a:bodyPr>
          <a:lstStyle/>
          <a:p>
            <a:pPr algn="just"/>
            <a:r>
              <a:rPr lang="en-US" sz="4400" b="1">
                <a:latin typeface="Arial" panose="020B0604020202020204" pitchFamily="34" charset="0"/>
                <a:ea typeface="Arial-Rounded" pitchFamily="34" charset="0"/>
                <a:cs typeface="Arial" panose="020B0604020202020204" pitchFamily="34" charset="0"/>
              </a:rPr>
              <a:t>oanh</a:t>
            </a:r>
            <a:endParaRPr lang="en-US" sz="4400" b="1" i="1">
              <a:latin typeface="Arial" panose="020B0604020202020204" pitchFamily="34" charset="0"/>
              <a:ea typeface="Arial-Rounded" pitchFamily="34" charset="0"/>
              <a:cs typeface="Arial" panose="020B0604020202020204" pitchFamily="34" charset="0"/>
            </a:endParaRPr>
          </a:p>
        </p:txBody>
      </p:sp>
      <p:sp>
        <p:nvSpPr>
          <p:cNvPr id="28" name="Rectangle 27">
            <a:extLst>
              <a:ext uri="{FF2B5EF4-FFF2-40B4-BE49-F238E27FC236}">
                <a16:creationId xmlns:a16="http://schemas.microsoft.com/office/drawing/2014/main" id="{8CEDBF0F-3EDA-487B-83F3-4DE8E3913AD2}"/>
              </a:ext>
            </a:extLst>
          </p:cNvPr>
          <p:cNvSpPr/>
          <p:nvPr/>
        </p:nvSpPr>
        <p:spPr>
          <a:xfrm>
            <a:off x="1716839" y="567026"/>
            <a:ext cx="862701"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
        <p:nvSpPr>
          <p:cNvPr id="29" name="Rectangle 28">
            <a:extLst>
              <a:ext uri="{FF2B5EF4-FFF2-40B4-BE49-F238E27FC236}">
                <a16:creationId xmlns:a16="http://schemas.microsoft.com/office/drawing/2014/main" id="{9D8BC22D-DE3A-49CE-8DEB-1B4083FDA50C}"/>
              </a:ext>
            </a:extLst>
          </p:cNvPr>
          <p:cNvSpPr/>
          <p:nvPr/>
        </p:nvSpPr>
        <p:spPr>
          <a:xfrm>
            <a:off x="6875349" y="1919716"/>
            <a:ext cx="830551"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
        <p:nvSpPr>
          <p:cNvPr id="30" name="Rectangle 29">
            <a:extLst>
              <a:ext uri="{FF2B5EF4-FFF2-40B4-BE49-F238E27FC236}">
                <a16:creationId xmlns:a16="http://schemas.microsoft.com/office/drawing/2014/main" id="{3481CEFA-9122-4DE7-BEF4-2389C009BA42}"/>
              </a:ext>
            </a:extLst>
          </p:cNvPr>
          <p:cNvSpPr/>
          <p:nvPr/>
        </p:nvSpPr>
        <p:spPr>
          <a:xfrm>
            <a:off x="7574960" y="3103004"/>
            <a:ext cx="840523"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
        <p:nvSpPr>
          <p:cNvPr id="31" name="Rectangle 30">
            <a:extLst>
              <a:ext uri="{FF2B5EF4-FFF2-40B4-BE49-F238E27FC236}">
                <a16:creationId xmlns:a16="http://schemas.microsoft.com/office/drawing/2014/main" id="{93961803-6F8B-48BB-AB6E-A88D6152F537}"/>
              </a:ext>
            </a:extLst>
          </p:cNvPr>
          <p:cNvSpPr/>
          <p:nvPr/>
        </p:nvSpPr>
        <p:spPr>
          <a:xfrm>
            <a:off x="7180720" y="414744"/>
            <a:ext cx="948616"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
        <p:nvSpPr>
          <p:cNvPr id="32" name="Rectangle 31">
            <a:extLst>
              <a:ext uri="{FF2B5EF4-FFF2-40B4-BE49-F238E27FC236}">
                <a16:creationId xmlns:a16="http://schemas.microsoft.com/office/drawing/2014/main" id="{FC2CABF3-14B2-4919-95DC-431009A0DB99}"/>
              </a:ext>
            </a:extLst>
          </p:cNvPr>
          <p:cNvSpPr/>
          <p:nvPr/>
        </p:nvSpPr>
        <p:spPr>
          <a:xfrm>
            <a:off x="1438100" y="1645208"/>
            <a:ext cx="844322"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
        <p:nvSpPr>
          <p:cNvPr id="33" name="Rectangle 32">
            <a:extLst>
              <a:ext uri="{FF2B5EF4-FFF2-40B4-BE49-F238E27FC236}">
                <a16:creationId xmlns:a16="http://schemas.microsoft.com/office/drawing/2014/main" id="{5442B69F-885A-4F89-8608-4C36EE87830F}"/>
              </a:ext>
            </a:extLst>
          </p:cNvPr>
          <p:cNvSpPr/>
          <p:nvPr/>
        </p:nvSpPr>
        <p:spPr>
          <a:xfrm>
            <a:off x="1498669" y="2907806"/>
            <a:ext cx="924363" cy="43353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815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7"/>
                                        </p:tgtEl>
                                        <p:attrNameLst>
                                          <p:attrName>style.visibility</p:attrName>
                                        </p:attrNameLst>
                                      </p:cBhvr>
                                      <p:to>
                                        <p:strVal val="visible"/>
                                      </p:to>
                                    </p:set>
                                    <p:animEffect transition="in" filter="fade">
                                      <p:cBhvr>
                                        <p:cTn id="12" dur="500"/>
                                        <p:tgtEl>
                                          <p:spTgt spid="1127"/>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3" presetID="10" presetClass="entr" presetSubtype="0" fill="hold" nodeType="withEffect">
                                  <p:stCondLst>
                                    <p:cond delay="0"/>
                                  </p:stCondLst>
                                  <p:childTnLst>
                                    <p:set>
                                      <p:cBhvr>
                                        <p:cTn id="14" dur="1" fill="hold">
                                          <p:stCondLst>
                                            <p:cond delay="0"/>
                                          </p:stCondLst>
                                        </p:cTn>
                                        <p:tgtEl>
                                          <p:spTgt spid="1132"/>
                                        </p:tgtEl>
                                        <p:attrNameLst>
                                          <p:attrName>style.visibility</p:attrName>
                                        </p:attrNameLst>
                                      </p:cBhvr>
                                      <p:to>
                                        <p:strVal val="visible"/>
                                      </p:to>
                                    </p:set>
                                    <p:animEffect transition="in" filter="fade">
                                      <p:cBhvr>
                                        <p:cTn id="15" dur="500"/>
                                        <p:tgtEl>
                                          <p:spTgt spid="1132"/>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6" presetID="10" presetClass="entr" presetSubtype="0" fill="hold" nodeType="withEffect">
                                  <p:stCondLst>
                                    <p:cond delay="0"/>
                                  </p:stCondLst>
                                  <p:childTnLst>
                                    <p:set>
                                      <p:cBhvr>
                                        <p:cTn id="17" dur="1" fill="hold">
                                          <p:stCondLst>
                                            <p:cond delay="0"/>
                                          </p:stCondLst>
                                        </p:cTn>
                                        <p:tgtEl>
                                          <p:spTgt spid="1137"/>
                                        </p:tgtEl>
                                        <p:attrNameLst>
                                          <p:attrName>style.visibility</p:attrName>
                                        </p:attrNameLst>
                                      </p:cBhvr>
                                      <p:to>
                                        <p:strVal val="visible"/>
                                      </p:to>
                                    </p:set>
                                    <p:animEffect transition="in" filter="fade">
                                      <p:cBhvr>
                                        <p:cTn id="18" dur="500"/>
                                        <p:tgtEl>
                                          <p:spTgt spid="1137"/>
                                        </p:tgtEl>
                                      </p:cBhvr>
                                    </p:animEffec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19" presetID="10" presetClass="entr" presetSubtype="0" fill="hold" nodeType="withEffect">
                                  <p:stCondLst>
                                    <p:cond delay="0"/>
                                  </p:stCondLst>
                                  <p:childTnLst>
                                    <p:set>
                                      <p:cBhvr>
                                        <p:cTn id="20" dur="1" fill="hold">
                                          <p:stCondLst>
                                            <p:cond delay="0"/>
                                          </p:stCondLst>
                                        </p:cTn>
                                        <p:tgtEl>
                                          <p:spTgt spid="1122"/>
                                        </p:tgtEl>
                                        <p:attrNameLst>
                                          <p:attrName>style.visibility</p:attrName>
                                        </p:attrNameLst>
                                      </p:cBhvr>
                                      <p:to>
                                        <p:strVal val="visible"/>
                                      </p:to>
                                    </p:set>
                                    <p:animEffect transition="in" filter="fade">
                                      <p:cBhvr>
                                        <p:cTn id="21" dur="500"/>
                                        <p:tgtEl>
                                          <p:spTgt spid="1122"/>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2" presetID="10" presetClass="entr" presetSubtype="0" fill="hold" nodeType="withEffect">
                                  <p:stCondLst>
                                    <p:cond delay="0"/>
                                  </p:stCondLst>
                                  <p:childTnLst>
                                    <p:set>
                                      <p:cBhvr>
                                        <p:cTn id="23" dur="1" fill="hold">
                                          <p:stCondLst>
                                            <p:cond delay="0"/>
                                          </p:stCondLst>
                                        </p:cTn>
                                        <p:tgtEl>
                                          <p:spTgt spid="1117"/>
                                        </p:tgtEl>
                                        <p:attrNameLst>
                                          <p:attrName>style.visibility</p:attrName>
                                        </p:attrNameLst>
                                      </p:cBhvr>
                                      <p:to>
                                        <p:strVal val="visible"/>
                                      </p:to>
                                    </p:set>
                                    <p:animEffect transition="in" filter="fade">
                                      <p:cBhvr>
                                        <p:cTn id="24" dur="500"/>
                                        <p:tgtEl>
                                          <p:spTgt spid="1117"/>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5" presetID="10" presetClass="entr" presetSubtype="0" fill="hold" nodeType="withEffect">
                                  <p:stCondLst>
                                    <p:cond delay="0"/>
                                  </p:stCondLst>
                                  <p:childTnLst>
                                    <p:set>
                                      <p:cBhvr>
                                        <p:cTn id="26" dur="1" fill="hold">
                                          <p:stCondLst>
                                            <p:cond delay="0"/>
                                          </p:stCondLst>
                                        </p:cTn>
                                        <p:tgtEl>
                                          <p:spTgt spid="1112"/>
                                        </p:tgtEl>
                                        <p:attrNameLst>
                                          <p:attrName>style.visibility</p:attrName>
                                        </p:attrNameLst>
                                      </p:cBhvr>
                                      <p:to>
                                        <p:strVal val="visible"/>
                                      </p:to>
                                    </p:set>
                                    <p:animEffect transition="in" filter="fade">
                                      <p:cBhvr>
                                        <p:cTn id="27" dur="500"/>
                                        <p:tgtEl>
                                          <p:spTgt spid="1112"/>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8" presetID="10" presetClass="entr" presetSubtype="0" fill="hold" grpId="1"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
                                        <p:tgtEl>
                                          <p:spTgt spid="28"/>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
                                        <p:tgtEl>
                                          <p:spTgt spid="29"/>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
                                        <p:tgtEl>
                                          <p:spTgt spid="30"/>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
                                        <p:tgtEl>
                                          <p:spTgt spid="32"/>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1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8"/>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8"/>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29"/>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9"/>
                  </p:tgtEl>
                </p:cond>
              </p:nextCondLst>
            </p:seq>
            <p:seq concurrent="1" nextAc="seek">
              <p:cTn id="64" restart="whenNotActive" fill="hold" evtFilter="cancelBubble" nodeType="interactiveSeq">
                <p:stCondLst>
                  <p:cond evt="onClick" delay="0">
                    <p:tgtEl>
                      <p:spTgt spid="3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30"/>
                                        </p:tgtEl>
                                      </p:cBhvr>
                                    </p:animEffect>
                                    <p:set>
                                      <p:cBhvr>
                                        <p:cTn id="69"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0"/>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500"/>
                                        <p:tgtEl>
                                          <p:spTgt spid="32"/>
                                        </p:tgtEl>
                                      </p:cBhvr>
                                    </p:animEffect>
                                    <p:set>
                                      <p:cBhvr>
                                        <p:cTn id="75"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3"/>
                  </p:tgtEl>
                </p:cond>
              </p:nextCondLst>
            </p:seq>
          </p:childTnLst>
        </p:cTn>
      </p:par>
    </p:tnLst>
    <p:bldLst>
      <p:bldP spid="46" grpId="0"/>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cxnSp>
        <p:nvCxnSpPr>
          <p:cNvPr id="25" name="Straight Connector 24"/>
          <p:cNvCxnSpPr>
            <a:stCxn id="11" idx="3"/>
            <a:endCxn id="16" idx="1"/>
          </p:cNvCxnSpPr>
          <p:nvPr/>
        </p:nvCxnSpPr>
        <p:spPr>
          <a:xfrm flipV="1">
            <a:off x="3191231" y="3862532"/>
            <a:ext cx="1336852" cy="9086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3" idx="1"/>
          </p:cNvCxnSpPr>
          <p:nvPr/>
        </p:nvCxnSpPr>
        <p:spPr>
          <a:xfrm flipV="1">
            <a:off x="3178531" y="1631951"/>
            <a:ext cx="1331985" cy="15854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178531" y="2391352"/>
            <a:ext cx="1344685" cy="8260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78531" y="1631950"/>
            <a:ext cx="1344685" cy="8260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26854" y="8139"/>
            <a:ext cx="874403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Tìm lời khuyên phù hợp với mỗi bài mà em đã học </a:t>
            </a:r>
          </a:p>
        </p:txBody>
      </p:sp>
      <p:sp>
        <p:nvSpPr>
          <p:cNvPr id="4" name="TextBox 3"/>
          <p:cNvSpPr txBox="1"/>
          <p:nvPr/>
        </p:nvSpPr>
        <p:spPr>
          <a:xfrm>
            <a:off x="280112" y="590551"/>
            <a:ext cx="2730500" cy="523099"/>
          </a:xfrm>
          <a:prstGeom prst="rect">
            <a:avLst/>
          </a:prstGeom>
          <a:solidFill>
            <a:srgbClr val="00B0F0"/>
          </a:solidFill>
        </p:spPr>
        <p:txBody>
          <a:bodyPr wrap="square" lIns="91317" tIns="45660" rIns="91317" bIns="45660" rtlCol="0">
            <a:spAutoFit/>
          </a:bodyPr>
          <a:lstStyle/>
          <a:p>
            <a:pPr algn="ctr"/>
            <a:r>
              <a:rPr lang="en-US" sz="2800" b="1">
                <a:solidFill>
                  <a:schemeClr val="bg1"/>
                </a:solidFill>
                <a:latin typeface="Arial" pitchFamily="34" charset="0"/>
                <a:ea typeface="Arial-Rounded" pitchFamily="34" charset="0"/>
                <a:cs typeface="Arial" pitchFamily="34" charset="0"/>
              </a:rPr>
              <a:t>Tên bài đọc</a:t>
            </a:r>
          </a:p>
        </p:txBody>
      </p:sp>
      <p:sp>
        <p:nvSpPr>
          <p:cNvPr id="7" name="Oval 6"/>
          <p:cNvSpPr/>
          <p:nvPr/>
        </p:nvSpPr>
        <p:spPr>
          <a:xfrm>
            <a:off x="4255983" y="53149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sp>
        <p:nvSpPr>
          <p:cNvPr id="2" name="Rounded Rectangle 1"/>
          <p:cNvSpPr/>
          <p:nvPr/>
        </p:nvSpPr>
        <p:spPr>
          <a:xfrm>
            <a:off x="143231" y="1354859"/>
            <a:ext cx="3048000" cy="554182"/>
          </a:xfrm>
          <a:prstGeom prst="roundRect">
            <a:avLst/>
          </a:prstGeom>
          <a:solidFill>
            <a:srgbClr val="FFEB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i="1">
                <a:solidFill>
                  <a:schemeClr val="tx1"/>
                </a:solidFill>
                <a:latin typeface="Arial" pitchFamily="34" charset="0"/>
                <a:cs typeface="Arial" pitchFamily="34" charset="0"/>
              </a:rPr>
              <a:t>Rửa tay trước khi ăn</a:t>
            </a:r>
          </a:p>
        </p:txBody>
      </p:sp>
      <p:sp>
        <p:nvSpPr>
          <p:cNvPr id="9" name="Rounded Rectangle 8"/>
          <p:cNvSpPr/>
          <p:nvPr/>
        </p:nvSpPr>
        <p:spPr>
          <a:xfrm>
            <a:off x="143231" y="2134177"/>
            <a:ext cx="3048000" cy="554182"/>
          </a:xfrm>
          <a:prstGeom prst="roundRect">
            <a:avLst/>
          </a:prstGeom>
          <a:solidFill>
            <a:srgbClr val="FFEB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i="1">
                <a:solidFill>
                  <a:schemeClr val="tx1"/>
                </a:solidFill>
                <a:latin typeface="Arial" pitchFamily="34" charset="0"/>
                <a:cs typeface="Arial" pitchFamily="34" charset="0"/>
              </a:rPr>
              <a:t>Lời chào</a:t>
            </a:r>
          </a:p>
        </p:txBody>
      </p:sp>
      <p:sp>
        <p:nvSpPr>
          <p:cNvPr id="10" name="Rounded Rectangle 9"/>
          <p:cNvSpPr/>
          <p:nvPr/>
        </p:nvSpPr>
        <p:spPr>
          <a:xfrm>
            <a:off x="143231" y="2929659"/>
            <a:ext cx="3048000" cy="554182"/>
          </a:xfrm>
          <a:prstGeom prst="roundRect">
            <a:avLst/>
          </a:prstGeom>
          <a:solidFill>
            <a:srgbClr val="FFEB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i="1">
                <a:solidFill>
                  <a:schemeClr val="tx1"/>
                </a:solidFill>
                <a:latin typeface="Arial" pitchFamily="34" charset="0"/>
                <a:cs typeface="Arial" pitchFamily="34" charset="0"/>
              </a:rPr>
              <a:t>Khi mẹ vắng nhà</a:t>
            </a:r>
          </a:p>
        </p:txBody>
      </p:sp>
      <p:sp>
        <p:nvSpPr>
          <p:cNvPr id="11" name="Rounded Rectangle 10"/>
          <p:cNvSpPr/>
          <p:nvPr/>
        </p:nvSpPr>
        <p:spPr>
          <a:xfrm>
            <a:off x="143231" y="4494068"/>
            <a:ext cx="3048000" cy="554182"/>
          </a:xfrm>
          <a:prstGeom prst="roundRect">
            <a:avLst/>
          </a:prstGeom>
          <a:solidFill>
            <a:srgbClr val="FFEB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i="1">
                <a:solidFill>
                  <a:schemeClr val="tx1"/>
                </a:solidFill>
                <a:latin typeface="Arial" pitchFamily="34" charset="0"/>
                <a:cs typeface="Arial" pitchFamily="34" charset="0"/>
              </a:rPr>
              <a:t>Đèn giao thông</a:t>
            </a:r>
          </a:p>
        </p:txBody>
      </p:sp>
      <p:sp>
        <p:nvSpPr>
          <p:cNvPr id="12" name="TextBox 11"/>
          <p:cNvSpPr txBox="1"/>
          <p:nvPr/>
        </p:nvSpPr>
        <p:spPr>
          <a:xfrm>
            <a:off x="5360674" y="590550"/>
            <a:ext cx="2730500" cy="523099"/>
          </a:xfrm>
          <a:prstGeom prst="rect">
            <a:avLst/>
          </a:prstGeom>
          <a:solidFill>
            <a:srgbClr val="FFC000"/>
          </a:solidFill>
        </p:spPr>
        <p:txBody>
          <a:bodyPr wrap="square" lIns="91317" tIns="45660" rIns="91317" bIns="45660" rtlCol="0">
            <a:spAutoFit/>
          </a:bodyPr>
          <a:lstStyle/>
          <a:p>
            <a:pPr algn="ctr"/>
            <a:r>
              <a:rPr lang="en-US" sz="2800" b="1">
                <a:solidFill>
                  <a:schemeClr val="bg1"/>
                </a:solidFill>
                <a:latin typeface="Arial" pitchFamily="34" charset="0"/>
                <a:ea typeface="Arial-Rounded" pitchFamily="34" charset="0"/>
                <a:cs typeface="Arial" pitchFamily="34" charset="0"/>
              </a:rPr>
              <a:t>Lời khuyên</a:t>
            </a:r>
          </a:p>
        </p:txBody>
      </p:sp>
      <p:sp>
        <p:nvSpPr>
          <p:cNvPr id="13" name="Rounded Rectangle 12"/>
          <p:cNvSpPr/>
          <p:nvPr/>
        </p:nvSpPr>
        <p:spPr>
          <a:xfrm>
            <a:off x="4510516" y="1285587"/>
            <a:ext cx="4430816" cy="692727"/>
          </a:xfrm>
          <a:prstGeom prst="roundRect">
            <a:avLst/>
          </a:prstGeom>
          <a:solidFill>
            <a:srgbClr val="FFEB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Arial" pitchFamily="34" charset="0"/>
                <a:cs typeface="Arial" pitchFamily="34" charset="0"/>
              </a:rPr>
              <a:t>Không mở cửa cho người lạ khi ở nhà một mình.</a:t>
            </a:r>
          </a:p>
        </p:txBody>
      </p:sp>
      <p:sp>
        <p:nvSpPr>
          <p:cNvPr id="14" name="Rounded Rectangle 13"/>
          <p:cNvSpPr/>
          <p:nvPr/>
        </p:nvSpPr>
        <p:spPr>
          <a:xfrm>
            <a:off x="4510516" y="2111664"/>
            <a:ext cx="4430816" cy="692727"/>
          </a:xfrm>
          <a:prstGeom prst="roundRect">
            <a:avLst/>
          </a:prstGeom>
          <a:solidFill>
            <a:srgbClr val="FFEB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Arial" pitchFamily="34" charset="0"/>
                <a:cs typeface="Arial" pitchFamily="34" charset="0"/>
              </a:rPr>
              <a:t>Cần phải rửa tay sạch trước khi ăn để phòng bệnh.</a:t>
            </a:r>
          </a:p>
        </p:txBody>
      </p:sp>
      <p:sp>
        <p:nvSpPr>
          <p:cNvPr id="15" name="Rounded Rectangle 14"/>
          <p:cNvSpPr/>
          <p:nvPr/>
        </p:nvSpPr>
        <p:spPr>
          <a:xfrm>
            <a:off x="4510516" y="2934499"/>
            <a:ext cx="4430816" cy="473142"/>
          </a:xfrm>
          <a:prstGeom prst="roundRect">
            <a:avLst/>
          </a:prstGeom>
          <a:solidFill>
            <a:srgbClr val="FFEB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Arial" pitchFamily="34" charset="0"/>
                <a:cs typeface="Arial" pitchFamily="34" charset="0"/>
              </a:rPr>
              <a:t>Nhớ chào hỏi khi gặp gỡ.</a:t>
            </a:r>
          </a:p>
        </p:txBody>
      </p:sp>
      <p:sp>
        <p:nvSpPr>
          <p:cNvPr id="16" name="Rounded Rectangle 15"/>
          <p:cNvSpPr/>
          <p:nvPr/>
        </p:nvSpPr>
        <p:spPr>
          <a:xfrm>
            <a:off x="4528083" y="3516168"/>
            <a:ext cx="4395683" cy="692727"/>
          </a:xfrm>
          <a:prstGeom prst="roundRect">
            <a:avLst/>
          </a:prstGeom>
          <a:solidFill>
            <a:srgbClr val="FFEB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Arial" pitchFamily="34" charset="0"/>
                <a:cs typeface="Arial" pitchFamily="34" charset="0"/>
              </a:rPr>
              <a:t>Khi đi đường, cần phải tuân thủ sự điều khiển của đèn giao thông.</a:t>
            </a:r>
          </a:p>
        </p:txBody>
      </p:sp>
      <p:sp>
        <p:nvSpPr>
          <p:cNvPr id="17" name="Rounded Rectangle 16"/>
          <p:cNvSpPr/>
          <p:nvPr/>
        </p:nvSpPr>
        <p:spPr>
          <a:xfrm>
            <a:off x="143231" y="3712441"/>
            <a:ext cx="3048000" cy="554182"/>
          </a:xfrm>
          <a:prstGeom prst="roundRect">
            <a:avLst/>
          </a:prstGeom>
          <a:solidFill>
            <a:srgbClr val="FFEB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i="1">
                <a:solidFill>
                  <a:schemeClr val="tx1"/>
                </a:solidFill>
                <a:latin typeface="Arial" pitchFamily="34" charset="0"/>
                <a:cs typeface="Arial" pitchFamily="34" charset="0"/>
              </a:rPr>
              <a:t>Nếu không may bị lạc</a:t>
            </a:r>
          </a:p>
        </p:txBody>
      </p:sp>
      <p:sp>
        <p:nvSpPr>
          <p:cNvPr id="18" name="Rounded Rectangle 17"/>
          <p:cNvSpPr/>
          <p:nvPr/>
        </p:nvSpPr>
        <p:spPr>
          <a:xfrm>
            <a:off x="4528083" y="4361610"/>
            <a:ext cx="4395683" cy="629752"/>
          </a:xfrm>
          <a:prstGeom prst="roundRect">
            <a:avLst/>
          </a:prstGeom>
          <a:solidFill>
            <a:srgbClr val="FFEB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Arial" pitchFamily="34" charset="0"/>
                <a:cs typeface="Arial" pitchFamily="34" charset="0"/>
              </a:rPr>
              <a:t>Khi đi chơi chỗ đông người, phải chú ý đề phòng bị lạc.</a:t>
            </a:r>
          </a:p>
        </p:txBody>
      </p:sp>
      <p:cxnSp>
        <p:nvCxnSpPr>
          <p:cNvPr id="23" name="Straight Connector 22"/>
          <p:cNvCxnSpPr/>
          <p:nvPr/>
        </p:nvCxnSpPr>
        <p:spPr>
          <a:xfrm>
            <a:off x="3193471" y="3989532"/>
            <a:ext cx="1321912" cy="68695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F1F4789A-9228-4669-A512-6A5C6F08812E}"/>
              </a:ext>
            </a:extLst>
          </p:cNvPr>
          <p:cNvSpPr/>
          <p:nvPr/>
        </p:nvSpPr>
        <p:spPr>
          <a:xfrm>
            <a:off x="210275" y="7761"/>
            <a:ext cx="478800" cy="4788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2000" fill="hold"/>
                                        <p:tgtEl>
                                          <p:spTgt spid="2"/>
                                        </p:tgtEl>
                                        <p:attrNameLst>
                                          <p:attrName>fillcolor</p:attrName>
                                        </p:attrNameLst>
                                      </p:cBhvr>
                                      <p:to>
                                        <a:srgbClr val="DBEEF3"/>
                                      </p:to>
                                    </p:animClr>
                                    <p:set>
                                      <p:cBhvr>
                                        <p:cTn id="11" dur="2000" fill="hold"/>
                                        <p:tgtEl>
                                          <p:spTgt spid="2"/>
                                        </p:tgtEl>
                                        <p:attrNameLst>
                                          <p:attrName>fill.type</p:attrName>
                                        </p:attrNameLst>
                                      </p:cBhvr>
                                      <p:to>
                                        <p:strVal val="solid"/>
                                      </p:to>
                                    </p:set>
                                    <p:set>
                                      <p:cBhvr>
                                        <p:cTn id="12" dur="2000" fill="hold"/>
                                        <p:tgtEl>
                                          <p:spTgt spid="2"/>
                                        </p:tgtEl>
                                        <p:attrNameLst>
                                          <p:attrName>fill.on</p:attrName>
                                        </p:attrNameLst>
                                      </p:cBhvr>
                                      <p:to>
                                        <p:strVal val="true"/>
                                      </p:to>
                                    </p:set>
                                  </p:childTnLst>
                                </p:cTn>
                              </p:par>
                              <p:par>
                                <p:cTn id="13" presetID="26" presetClass="emph" presetSubtype="0" fill="hold" grpId="0" nodeType="with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cTn>
                              </p:par>
                              <p:par>
                                <p:cTn id="16" presetID="26" presetClass="emph" presetSubtype="0" fill="hold" grpId="0" nodeType="with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par>
                                <p:cTn id="19" presetID="1" presetClass="emph" presetSubtype="2" fill="hold" nodeType="withEffect">
                                  <p:stCondLst>
                                    <p:cond delay="0"/>
                                  </p:stCondLst>
                                  <p:childTnLst>
                                    <p:animClr clrSpc="rgb" dir="cw">
                                      <p:cBhvr>
                                        <p:cTn id="20" dur="2000" fill="hold"/>
                                        <p:tgtEl>
                                          <p:spTgt spid="14"/>
                                        </p:tgtEl>
                                        <p:attrNameLst>
                                          <p:attrName>fillcolor</p:attrName>
                                        </p:attrNameLst>
                                      </p:cBhvr>
                                      <p:to>
                                        <a:srgbClr val="DBEEF3"/>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0" nodeType="clickEffect">
                                  <p:stCondLst>
                                    <p:cond delay="0"/>
                                  </p:stCondLst>
                                  <p:childTnLst>
                                    <p:animEffect transition="out" filter="fade">
                                      <p:cBhvr>
                                        <p:cTn id="27" dur="500" tmFilter="0, 0; .2, .5; .8, .5; 1, 0"/>
                                        <p:tgtEl>
                                          <p:spTgt spid="9"/>
                                        </p:tgtEl>
                                      </p:cBhvr>
                                    </p:animEffect>
                                    <p:animScale>
                                      <p:cBhvr>
                                        <p:cTn id="28" dur="250" autoRev="1" fill="hold"/>
                                        <p:tgtEl>
                                          <p:spTgt spid="9"/>
                                        </p:tgtEl>
                                      </p:cBhvr>
                                      <p:by x="105000" y="105000"/>
                                    </p:animScale>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par>
                          <p:cTn id="33" fill="hold">
                            <p:stCondLst>
                              <p:cond delay="1000"/>
                            </p:stCondLst>
                            <p:childTnLst>
                              <p:par>
                                <p:cTn id="34" presetID="26" presetClass="emph" presetSubtype="0" fill="hold" grpId="0" nodeType="afterEffect">
                                  <p:stCondLst>
                                    <p:cond delay="0"/>
                                  </p:stCondLst>
                                  <p:childTnLst>
                                    <p:animEffect transition="out" filter="fade">
                                      <p:cBhvr>
                                        <p:cTn id="35" dur="500" tmFilter="0, 0; .2, .5; .8, .5; 1, 0"/>
                                        <p:tgtEl>
                                          <p:spTgt spid="15"/>
                                        </p:tgtEl>
                                      </p:cBhvr>
                                    </p:animEffect>
                                    <p:animScale>
                                      <p:cBhvr>
                                        <p:cTn id="36" dur="250" autoRev="1" fill="hold"/>
                                        <p:tgtEl>
                                          <p:spTgt spid="15"/>
                                        </p:tgtEl>
                                      </p:cBhvr>
                                      <p:by x="105000" y="105000"/>
                                    </p:animScale>
                                  </p:childTnLst>
                                </p:cTn>
                              </p:par>
                              <p:par>
                                <p:cTn id="37" presetID="1" presetClass="emph" presetSubtype="2" fill="hold" nodeType="withEffect">
                                  <p:stCondLst>
                                    <p:cond delay="0"/>
                                  </p:stCondLst>
                                  <p:childTnLst>
                                    <p:animClr clrSpc="rgb" dir="cw">
                                      <p:cBhvr>
                                        <p:cTn id="38" dur="2000" fill="hold"/>
                                        <p:tgtEl>
                                          <p:spTgt spid="9"/>
                                        </p:tgtEl>
                                        <p:attrNameLst>
                                          <p:attrName>fillcolor</p:attrName>
                                        </p:attrNameLst>
                                      </p:cBhvr>
                                      <p:to>
                                        <a:srgbClr val="F3CEF6"/>
                                      </p:to>
                                    </p:animClr>
                                    <p:set>
                                      <p:cBhvr>
                                        <p:cTn id="39" dur="2000" fill="hold"/>
                                        <p:tgtEl>
                                          <p:spTgt spid="9"/>
                                        </p:tgtEl>
                                        <p:attrNameLst>
                                          <p:attrName>fill.type</p:attrName>
                                        </p:attrNameLst>
                                      </p:cBhvr>
                                      <p:to>
                                        <p:strVal val="solid"/>
                                      </p:to>
                                    </p:set>
                                    <p:set>
                                      <p:cBhvr>
                                        <p:cTn id="40" dur="2000" fill="hold"/>
                                        <p:tgtEl>
                                          <p:spTgt spid="9"/>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2000" fill="hold"/>
                                        <p:tgtEl>
                                          <p:spTgt spid="15"/>
                                        </p:tgtEl>
                                        <p:attrNameLst>
                                          <p:attrName>fillcolor</p:attrName>
                                        </p:attrNameLst>
                                      </p:cBhvr>
                                      <p:to>
                                        <a:srgbClr val="F3CEF6"/>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grpId="0" nodeType="clickEffect">
                                  <p:stCondLst>
                                    <p:cond delay="0"/>
                                  </p:stCondLst>
                                  <p:childTnLst>
                                    <p:animEffect transition="out" filter="fade">
                                      <p:cBhvr>
                                        <p:cTn id="49" dur="500" tmFilter="0, 0; .2, .5; .8, .5; 1, 0"/>
                                        <p:tgtEl>
                                          <p:spTgt spid="10"/>
                                        </p:tgtEl>
                                      </p:cBhvr>
                                    </p:animEffect>
                                    <p:animScale>
                                      <p:cBhvr>
                                        <p:cTn id="50" dur="250" autoRev="1" fill="hold"/>
                                        <p:tgtEl>
                                          <p:spTgt spid="10"/>
                                        </p:tgtEl>
                                      </p:cBhvr>
                                      <p:by x="105000" y="105000"/>
                                    </p:animScale>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par>
                          <p:cTn id="55" fill="hold">
                            <p:stCondLst>
                              <p:cond delay="1000"/>
                            </p:stCondLst>
                            <p:childTnLst>
                              <p:par>
                                <p:cTn id="56" presetID="26" presetClass="emph" presetSubtype="0" fill="hold" grpId="0" nodeType="afterEffect">
                                  <p:stCondLst>
                                    <p:cond delay="0"/>
                                  </p:stCondLst>
                                  <p:childTnLst>
                                    <p:animEffect transition="out" filter="fade">
                                      <p:cBhvr>
                                        <p:cTn id="57" dur="500" tmFilter="0, 0; .2, .5; .8, .5; 1, 0"/>
                                        <p:tgtEl>
                                          <p:spTgt spid="13"/>
                                        </p:tgtEl>
                                      </p:cBhvr>
                                    </p:animEffect>
                                    <p:animScale>
                                      <p:cBhvr>
                                        <p:cTn id="58" dur="250" autoRev="1" fill="hold"/>
                                        <p:tgtEl>
                                          <p:spTgt spid="13"/>
                                        </p:tgtEl>
                                      </p:cBhvr>
                                      <p:by x="105000" y="105000"/>
                                    </p:animScale>
                                  </p:childTnLst>
                                </p:cTn>
                              </p:par>
                              <p:par>
                                <p:cTn id="59" presetID="1" presetClass="emph" presetSubtype="2" fill="hold" nodeType="withEffect">
                                  <p:stCondLst>
                                    <p:cond delay="0"/>
                                  </p:stCondLst>
                                  <p:childTnLst>
                                    <p:animClr clrSpc="rgb" dir="cw">
                                      <p:cBhvr>
                                        <p:cTn id="60" dur="2000" fill="hold"/>
                                        <p:tgtEl>
                                          <p:spTgt spid="10"/>
                                        </p:tgtEl>
                                        <p:attrNameLst>
                                          <p:attrName>fillcolor</p:attrName>
                                        </p:attrNameLst>
                                      </p:cBhvr>
                                      <p:to>
                                        <a:srgbClr val="92D050"/>
                                      </p:to>
                                    </p:animClr>
                                    <p:set>
                                      <p:cBhvr>
                                        <p:cTn id="61" dur="2000" fill="hold"/>
                                        <p:tgtEl>
                                          <p:spTgt spid="10"/>
                                        </p:tgtEl>
                                        <p:attrNameLst>
                                          <p:attrName>fill.type</p:attrName>
                                        </p:attrNameLst>
                                      </p:cBhvr>
                                      <p:to>
                                        <p:strVal val="solid"/>
                                      </p:to>
                                    </p:set>
                                    <p:set>
                                      <p:cBhvr>
                                        <p:cTn id="62" dur="2000" fill="hold"/>
                                        <p:tgtEl>
                                          <p:spTgt spid="10"/>
                                        </p:tgtEl>
                                        <p:attrNameLst>
                                          <p:attrName>fill.on</p:attrName>
                                        </p:attrNameLst>
                                      </p:cBhvr>
                                      <p:to>
                                        <p:strVal val="true"/>
                                      </p:to>
                                    </p:set>
                                  </p:childTnLst>
                                </p:cTn>
                              </p:par>
                              <p:par>
                                <p:cTn id="63" presetID="1" presetClass="emph" presetSubtype="2" fill="hold" nodeType="withEffect">
                                  <p:stCondLst>
                                    <p:cond delay="0"/>
                                  </p:stCondLst>
                                  <p:childTnLst>
                                    <p:animClr clrSpc="rgb" dir="cw">
                                      <p:cBhvr>
                                        <p:cTn id="64" dur="2000" fill="hold"/>
                                        <p:tgtEl>
                                          <p:spTgt spid="13"/>
                                        </p:tgtEl>
                                        <p:attrNameLst>
                                          <p:attrName>fillcolor</p:attrName>
                                        </p:attrNameLst>
                                      </p:cBhvr>
                                      <p:to>
                                        <a:srgbClr val="92D050"/>
                                      </p:to>
                                    </p:animClr>
                                    <p:set>
                                      <p:cBhvr>
                                        <p:cTn id="65" dur="2000" fill="hold"/>
                                        <p:tgtEl>
                                          <p:spTgt spid="13"/>
                                        </p:tgtEl>
                                        <p:attrNameLst>
                                          <p:attrName>fill.type</p:attrName>
                                        </p:attrNameLst>
                                      </p:cBhvr>
                                      <p:to>
                                        <p:strVal val="solid"/>
                                      </p:to>
                                    </p:set>
                                    <p:set>
                                      <p:cBhvr>
                                        <p:cTn id="66" dur="2000" fill="hold"/>
                                        <p:tgtEl>
                                          <p:spTgt spid="13"/>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grpId="0" nodeType="clickEffect">
                                  <p:stCondLst>
                                    <p:cond delay="0"/>
                                  </p:stCondLst>
                                  <p:childTnLst>
                                    <p:animEffect transition="out" filter="fade">
                                      <p:cBhvr>
                                        <p:cTn id="71" dur="500" tmFilter="0, 0; .2, .5; .8, .5; 1, 0"/>
                                        <p:tgtEl>
                                          <p:spTgt spid="11"/>
                                        </p:tgtEl>
                                      </p:cBhvr>
                                    </p:animEffect>
                                    <p:animScale>
                                      <p:cBhvr>
                                        <p:cTn id="72" dur="250" autoRev="1" fill="hold"/>
                                        <p:tgtEl>
                                          <p:spTgt spid="11"/>
                                        </p:tgtEl>
                                      </p:cBhvr>
                                      <p:by x="105000" y="105000"/>
                                    </p:animScale>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par>
                          <p:cTn id="77" fill="hold">
                            <p:stCondLst>
                              <p:cond delay="1000"/>
                            </p:stCondLst>
                            <p:childTnLst>
                              <p:par>
                                <p:cTn id="78" presetID="26" presetClass="emph" presetSubtype="0" fill="hold" grpId="0" nodeType="afterEffect">
                                  <p:stCondLst>
                                    <p:cond delay="0"/>
                                  </p:stCondLst>
                                  <p:childTnLst>
                                    <p:animEffect transition="out" filter="fade">
                                      <p:cBhvr>
                                        <p:cTn id="79" dur="500" tmFilter="0, 0; .2, .5; .8, .5; 1, 0"/>
                                        <p:tgtEl>
                                          <p:spTgt spid="16"/>
                                        </p:tgtEl>
                                      </p:cBhvr>
                                    </p:animEffect>
                                    <p:animScale>
                                      <p:cBhvr>
                                        <p:cTn id="80" dur="250" autoRev="1" fill="hold"/>
                                        <p:tgtEl>
                                          <p:spTgt spid="16"/>
                                        </p:tgtEl>
                                      </p:cBhvr>
                                      <p:by x="105000" y="105000"/>
                                    </p:animScale>
                                  </p:childTnLst>
                                </p:cTn>
                              </p:par>
                            </p:childTnLst>
                          </p:cTn>
                        </p:par>
                      </p:childTnLst>
                    </p:cTn>
                  </p:par>
                </p:childTnLst>
              </p:cTn>
              <p:nextCondLst>
                <p:cond evt="onClick" delay="0">
                  <p:tgtEl>
                    <p:spTgt spid="11"/>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grpId="0" nodeType="clickEffect">
                                  <p:stCondLst>
                                    <p:cond delay="0"/>
                                  </p:stCondLst>
                                  <p:childTnLst>
                                    <p:animEffect transition="out" filter="fade">
                                      <p:cBhvr>
                                        <p:cTn id="85" dur="500" tmFilter="0, 0; .2, .5; .8, .5; 1, 0"/>
                                        <p:tgtEl>
                                          <p:spTgt spid="17"/>
                                        </p:tgtEl>
                                      </p:cBhvr>
                                    </p:animEffect>
                                    <p:animScale>
                                      <p:cBhvr>
                                        <p:cTn id="86" dur="250" autoRev="1" fill="hold"/>
                                        <p:tgtEl>
                                          <p:spTgt spid="17"/>
                                        </p:tgtEl>
                                      </p:cBhvr>
                                      <p:by x="105000" y="105000"/>
                                    </p:animScale>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500"/>
                                        <p:tgtEl>
                                          <p:spTgt spid="23"/>
                                        </p:tgtEl>
                                      </p:cBhvr>
                                    </p:animEffect>
                                  </p:childTnLst>
                                  <p:subTnLst>
                                    <p:audio>
                                      <p:cMediaNode>
                                        <p:cTn display="0" masterRel="sameClick">
                                          <p:stCondLst>
                                            <p:cond evt="begin" delay="0">
                                              <p:tn val="88"/>
                                            </p:cond>
                                          </p:stCondLst>
                                          <p:endCondLst>
                                            <p:cond evt="onStopAudio" delay="0">
                                              <p:tgtEl>
                                                <p:sldTgt/>
                                              </p:tgtEl>
                                            </p:cond>
                                          </p:endCondLst>
                                        </p:cTn>
                                        <p:tgtEl>
                                          <p:sndTgt r:embed="rId3" name="chimes.wav"/>
                                        </p:tgtEl>
                                      </p:cMediaNode>
                                    </p:audio>
                                  </p:subTnLst>
                                </p:cTn>
                              </p:par>
                            </p:childTnLst>
                          </p:cTn>
                        </p:par>
                        <p:par>
                          <p:cTn id="91" fill="hold">
                            <p:stCondLst>
                              <p:cond delay="1000"/>
                            </p:stCondLst>
                            <p:childTnLst>
                              <p:par>
                                <p:cTn id="92" presetID="26" presetClass="emph" presetSubtype="0" fill="hold" grpId="0" nodeType="afterEffect">
                                  <p:stCondLst>
                                    <p:cond delay="0"/>
                                  </p:stCondLst>
                                  <p:childTnLst>
                                    <p:animEffect transition="out" filter="fade">
                                      <p:cBhvr>
                                        <p:cTn id="93" dur="500" tmFilter="0, 0; .2, .5; .8, .5; 1, 0"/>
                                        <p:tgtEl>
                                          <p:spTgt spid="18"/>
                                        </p:tgtEl>
                                      </p:cBhvr>
                                    </p:animEffect>
                                    <p:animScale>
                                      <p:cBhvr>
                                        <p:cTn id="94" dur="250" autoRev="1" fill="hold"/>
                                        <p:tgtEl>
                                          <p:spTgt spid="18"/>
                                        </p:tgtEl>
                                      </p:cBhvr>
                                      <p:by x="105000" y="105000"/>
                                    </p:animScale>
                                  </p:childTnLst>
                                </p:cTn>
                              </p:par>
                              <p:par>
                                <p:cTn id="95" presetID="1" presetClass="emph" presetSubtype="2" fill="hold" nodeType="withEffect">
                                  <p:stCondLst>
                                    <p:cond delay="0"/>
                                  </p:stCondLst>
                                  <p:childTnLst>
                                    <p:animClr clrSpc="rgb" dir="cw">
                                      <p:cBhvr>
                                        <p:cTn id="96" dur="2000" fill="hold"/>
                                        <p:tgtEl>
                                          <p:spTgt spid="17"/>
                                        </p:tgtEl>
                                        <p:attrNameLst>
                                          <p:attrName>fillcolor</p:attrName>
                                        </p:attrNameLst>
                                      </p:cBhvr>
                                      <p:to>
                                        <a:srgbClr val="F2F2F2"/>
                                      </p:to>
                                    </p:animClr>
                                    <p:set>
                                      <p:cBhvr>
                                        <p:cTn id="97" dur="2000" fill="hold"/>
                                        <p:tgtEl>
                                          <p:spTgt spid="17"/>
                                        </p:tgtEl>
                                        <p:attrNameLst>
                                          <p:attrName>fill.type</p:attrName>
                                        </p:attrNameLst>
                                      </p:cBhvr>
                                      <p:to>
                                        <p:strVal val="solid"/>
                                      </p:to>
                                    </p:set>
                                    <p:set>
                                      <p:cBhvr>
                                        <p:cTn id="98" dur="2000" fill="hold"/>
                                        <p:tgtEl>
                                          <p:spTgt spid="17"/>
                                        </p:tgtEl>
                                        <p:attrNameLst>
                                          <p:attrName>fill.on</p:attrName>
                                        </p:attrNameLst>
                                      </p:cBhvr>
                                      <p:to>
                                        <p:strVal val="true"/>
                                      </p:to>
                                    </p:set>
                                  </p:childTnLst>
                                </p:cTn>
                              </p:par>
                              <p:par>
                                <p:cTn id="99" presetID="1" presetClass="emph" presetSubtype="2" fill="hold" nodeType="withEffect">
                                  <p:stCondLst>
                                    <p:cond delay="0"/>
                                  </p:stCondLst>
                                  <p:childTnLst>
                                    <p:animClr clrSpc="rgb" dir="cw">
                                      <p:cBhvr>
                                        <p:cTn id="100" dur="2000" fill="hold"/>
                                        <p:tgtEl>
                                          <p:spTgt spid="18"/>
                                        </p:tgtEl>
                                        <p:attrNameLst>
                                          <p:attrName>fillcolor</p:attrName>
                                        </p:attrNameLst>
                                      </p:cBhvr>
                                      <p:to>
                                        <a:srgbClr val="F2F2F2"/>
                                      </p:to>
                                    </p:animClr>
                                    <p:set>
                                      <p:cBhvr>
                                        <p:cTn id="101" dur="2000" fill="hold"/>
                                        <p:tgtEl>
                                          <p:spTgt spid="18"/>
                                        </p:tgtEl>
                                        <p:attrNameLst>
                                          <p:attrName>fill.type</p:attrName>
                                        </p:attrNameLst>
                                      </p:cBhvr>
                                      <p:to>
                                        <p:strVal val="solid"/>
                                      </p:to>
                                    </p:set>
                                    <p:set>
                                      <p:cBhvr>
                                        <p:cTn id="102" dur="2000" fill="hold"/>
                                        <p:tgtEl>
                                          <p:spTgt spid="18"/>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2"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838D-BD01-4B94-B157-DDAA47D95872}"/>
              </a:ext>
            </a:extLst>
          </p:cNvPr>
          <p:cNvSpPr>
            <a:spLocks noGrp="1"/>
          </p:cNvSpPr>
          <p:nvPr>
            <p:ph type="title"/>
          </p:nvPr>
        </p:nvSpPr>
        <p:spPr/>
        <p:txBody>
          <a:bodyPr/>
          <a:lstStyle/>
          <a:p>
            <a:endParaRPr lang="en-US"/>
          </a:p>
        </p:txBody>
      </p:sp>
      <p:pic>
        <p:nvPicPr>
          <p:cNvPr id="3" name="30 seconds countdown (Đồng hồ đếm ngược 30 giây)">
            <a:hlinkClick r:id="" action="ppaction://media"/>
            <a:extLst>
              <a:ext uri="{FF2B5EF4-FFF2-40B4-BE49-F238E27FC236}">
                <a16:creationId xmlns:a16="http://schemas.microsoft.com/office/drawing/2014/main" id="{E8C6A417-D1FF-4A40-B8AB-D0B0D21E55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19822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ADD1FF-3628-4389-B5F2-856CBCD17D95}"/>
              </a:ext>
            </a:extLst>
          </p:cNvPr>
          <p:cNvPicPr>
            <a:picLocks noChangeAspect="1"/>
          </p:cNvPicPr>
          <p:nvPr/>
        </p:nvPicPr>
        <p:blipFill>
          <a:blip r:embed="rId3"/>
          <a:stretch>
            <a:fillRect/>
          </a:stretch>
        </p:blipFill>
        <p:spPr>
          <a:xfrm>
            <a:off x="0" y="1255"/>
            <a:ext cx="9144000" cy="5140990"/>
          </a:xfrm>
          <a:prstGeom prst="rect">
            <a:avLst/>
          </a:prstGeom>
        </p:spPr>
      </p:pic>
      <p:sp>
        <p:nvSpPr>
          <p:cNvPr id="4" name="Title 1">
            <a:extLst>
              <a:ext uri="{FF2B5EF4-FFF2-40B4-BE49-F238E27FC236}">
                <a16:creationId xmlns:a16="http://schemas.microsoft.com/office/drawing/2014/main" id="{A820202E-C7B6-4A86-A1D2-04C0F07EB133}"/>
              </a:ext>
            </a:extLst>
          </p:cNvPr>
          <p:cNvSpPr txBox="1">
            <a:spLocks/>
          </p:cNvSpPr>
          <p:nvPr/>
        </p:nvSpPr>
        <p:spPr>
          <a:xfrm>
            <a:off x="533400" y="895350"/>
            <a:ext cx="6324600" cy="1828800"/>
          </a:xfrm>
          <a:prstGeom prst="rect">
            <a:avLst/>
          </a:prstGeom>
          <a:noFill/>
        </p:spPr>
        <p:txBody>
          <a:bodyPr vert="horz" lIns="91354" tIns="45678" rIns="91354" bIns="45678" rtlCol="0" anchor="ctr">
            <a:normAutofit/>
          </a:bodyPr>
          <a:lstStyle>
            <a:lvl1pPr algn="ctr" defTabSz="913545" rtl="0" eaLnBrk="1" latinLnBrk="0" hangingPunct="1">
              <a:spcBef>
                <a:spcPct val="0"/>
              </a:spcBef>
              <a:buNone/>
              <a:defRPr sz="4400" kern="1200">
                <a:solidFill>
                  <a:schemeClr val="tx1"/>
                </a:solidFill>
                <a:latin typeface="+mj-lt"/>
                <a:ea typeface="+mj-ea"/>
                <a:cs typeface="+mj-cs"/>
              </a:defRPr>
            </a:lvl1pPr>
          </a:lstStyle>
          <a:p>
            <a:r>
              <a:rPr lang="en-US" sz="6000">
                <a:solidFill>
                  <a:srgbClr val="7030A0"/>
                </a:solidFill>
                <a:latin typeface="Arial-Rounded" pitchFamily="34" charset="0"/>
                <a:ea typeface="Arial-Rounded" pitchFamily="34" charset="0"/>
                <a:cs typeface="Arial-Rounded" pitchFamily="34" charset="0"/>
              </a:rPr>
              <a:t>Giải lao</a:t>
            </a:r>
          </a:p>
        </p:txBody>
      </p:sp>
    </p:spTree>
    <p:extLst>
      <p:ext uri="{BB962C8B-B14F-4D97-AF65-F5344CB8AC3E}">
        <p14:creationId xmlns:p14="http://schemas.microsoft.com/office/powerpoint/2010/main" val="3195683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838D-BD01-4B94-B157-DDAA47D95872}"/>
              </a:ext>
            </a:extLst>
          </p:cNvPr>
          <p:cNvSpPr>
            <a:spLocks noGrp="1"/>
          </p:cNvSpPr>
          <p:nvPr>
            <p:ph type="title"/>
          </p:nvPr>
        </p:nvSpPr>
        <p:spPr/>
        <p:txBody>
          <a:bodyPr/>
          <a:lstStyle/>
          <a:p>
            <a:endParaRPr lang="en-US"/>
          </a:p>
        </p:txBody>
      </p:sp>
      <p:pic>
        <p:nvPicPr>
          <p:cNvPr id="3" name="30 seconds countdown (Đồng hồ đếm ngược 30 giây)">
            <a:hlinkClick r:id="" action="ppaction://media"/>
            <a:extLst>
              <a:ext uri="{FF2B5EF4-FFF2-40B4-BE49-F238E27FC236}">
                <a16:creationId xmlns:a16="http://schemas.microsoft.com/office/drawing/2014/main" id="{E8C6A417-D1FF-4A40-B8AB-D0B0D21E55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32174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cxnSp>
        <p:nvCxnSpPr>
          <p:cNvPr id="25" name="Straight Connector 24"/>
          <p:cNvCxnSpPr>
            <a:stCxn id="11" idx="3"/>
            <a:endCxn id="16" idx="1"/>
          </p:cNvCxnSpPr>
          <p:nvPr/>
        </p:nvCxnSpPr>
        <p:spPr>
          <a:xfrm flipV="1">
            <a:off x="4114799" y="3862532"/>
            <a:ext cx="2675017" cy="88366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4" idx="1"/>
          </p:cNvCxnSpPr>
          <p:nvPr/>
        </p:nvCxnSpPr>
        <p:spPr>
          <a:xfrm flipV="1">
            <a:off x="4117040" y="2458028"/>
            <a:ext cx="2664760" cy="7012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3" idx="1"/>
          </p:cNvCxnSpPr>
          <p:nvPr/>
        </p:nvCxnSpPr>
        <p:spPr>
          <a:xfrm flipV="1">
            <a:off x="4104735" y="1631951"/>
            <a:ext cx="2677065" cy="7528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15" idx="1"/>
          </p:cNvCxnSpPr>
          <p:nvPr/>
        </p:nvCxnSpPr>
        <p:spPr>
          <a:xfrm>
            <a:off x="4117040" y="1598613"/>
            <a:ext cx="2664760" cy="15724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31213" y="105924"/>
            <a:ext cx="874403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Chọn việc làm ở B phù hợp với tình huống ở A</a:t>
            </a:r>
          </a:p>
        </p:txBody>
      </p:sp>
      <p:sp>
        <p:nvSpPr>
          <p:cNvPr id="4" name="TextBox 3"/>
          <p:cNvSpPr txBox="1"/>
          <p:nvPr/>
        </p:nvSpPr>
        <p:spPr>
          <a:xfrm>
            <a:off x="7272661" y="590549"/>
            <a:ext cx="1040126" cy="523099"/>
          </a:xfrm>
          <a:prstGeom prst="rect">
            <a:avLst/>
          </a:prstGeom>
          <a:solidFill>
            <a:srgbClr val="00B0F0"/>
          </a:solidFill>
        </p:spPr>
        <p:txBody>
          <a:bodyPr wrap="square" lIns="91317" tIns="45660" rIns="91317" bIns="45660" rtlCol="0">
            <a:spAutoFit/>
          </a:bodyPr>
          <a:lstStyle/>
          <a:p>
            <a:pPr algn="ctr"/>
            <a:r>
              <a:rPr lang="en-US" sz="2800" b="1">
                <a:solidFill>
                  <a:schemeClr val="bg1"/>
                </a:solidFill>
                <a:latin typeface="Arial" pitchFamily="34" charset="0"/>
                <a:ea typeface="Arial-Rounded" pitchFamily="34" charset="0"/>
                <a:cs typeface="Arial" pitchFamily="34" charset="0"/>
              </a:rPr>
              <a:t>B</a:t>
            </a:r>
          </a:p>
        </p:txBody>
      </p:sp>
      <p:sp>
        <p:nvSpPr>
          <p:cNvPr id="7" name="Oval 6"/>
          <p:cNvSpPr/>
          <p:nvPr/>
        </p:nvSpPr>
        <p:spPr>
          <a:xfrm>
            <a:off x="4789383" y="5314950"/>
            <a:ext cx="609600" cy="609600"/>
          </a:xfrm>
          <a:prstGeom prst="ellipse">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3</a:t>
            </a:r>
          </a:p>
        </p:txBody>
      </p:sp>
      <p:sp>
        <p:nvSpPr>
          <p:cNvPr id="2" name="Rounded Rectangle 1"/>
          <p:cNvSpPr/>
          <p:nvPr/>
        </p:nvSpPr>
        <p:spPr>
          <a:xfrm>
            <a:off x="676630" y="1286944"/>
            <a:ext cx="3438169" cy="640080"/>
          </a:xfrm>
          <a:prstGeom prst="roundRect">
            <a:avLst/>
          </a:prstGeom>
          <a:solidFill>
            <a:srgbClr val="FFEBD2"/>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Arial" pitchFamily="34" charset="0"/>
                <a:cs typeface="Arial" pitchFamily="34" charset="0"/>
              </a:rPr>
              <a:t>Gặp gỡ ai đó lần đầu và em muốn người đó biết về em</a:t>
            </a:r>
          </a:p>
        </p:txBody>
      </p:sp>
      <p:sp>
        <p:nvSpPr>
          <p:cNvPr id="9" name="Rounded Rectangle 8"/>
          <p:cNvSpPr/>
          <p:nvPr/>
        </p:nvSpPr>
        <p:spPr>
          <a:xfrm>
            <a:off x="676630" y="2066262"/>
            <a:ext cx="3438169" cy="640080"/>
          </a:xfrm>
          <a:prstGeom prst="roundRect">
            <a:avLst/>
          </a:prstGeom>
          <a:solidFill>
            <a:srgbClr val="FFEBD2"/>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Arial" pitchFamily="34" charset="0"/>
                <a:cs typeface="Arial" pitchFamily="34" charset="0"/>
              </a:rPr>
              <a:t>Được ai đó giúp đỡ</a:t>
            </a:r>
          </a:p>
        </p:txBody>
      </p:sp>
      <p:sp>
        <p:nvSpPr>
          <p:cNvPr id="10" name="Rounded Rectangle 9"/>
          <p:cNvSpPr/>
          <p:nvPr/>
        </p:nvSpPr>
        <p:spPr>
          <a:xfrm>
            <a:off x="676630" y="2861744"/>
            <a:ext cx="3438169" cy="640080"/>
          </a:xfrm>
          <a:prstGeom prst="roundRect">
            <a:avLst/>
          </a:prstGeom>
          <a:solidFill>
            <a:srgbClr val="FFEBD2"/>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Arial" pitchFamily="34" charset="0"/>
                <a:cs typeface="Arial" pitchFamily="34" charset="0"/>
              </a:rPr>
              <a:t>Có lỗi với người khác</a:t>
            </a:r>
          </a:p>
        </p:txBody>
      </p:sp>
      <p:sp>
        <p:nvSpPr>
          <p:cNvPr id="11" name="Rounded Rectangle 10"/>
          <p:cNvSpPr/>
          <p:nvPr/>
        </p:nvSpPr>
        <p:spPr>
          <a:xfrm>
            <a:off x="676630" y="4426153"/>
            <a:ext cx="3438169" cy="640080"/>
          </a:xfrm>
          <a:prstGeom prst="roundRect">
            <a:avLst/>
          </a:prstGeom>
          <a:solidFill>
            <a:srgbClr val="FFEBD2"/>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Arial" pitchFamily="34" charset="0"/>
                <a:cs typeface="Arial" pitchFamily="34" charset="0"/>
              </a:rPr>
              <a:t>Khi bạn bè hoặc người thân có niềm vui</a:t>
            </a:r>
          </a:p>
        </p:txBody>
      </p:sp>
      <p:sp>
        <p:nvSpPr>
          <p:cNvPr id="12" name="TextBox 11"/>
          <p:cNvSpPr txBox="1"/>
          <p:nvPr/>
        </p:nvSpPr>
        <p:spPr>
          <a:xfrm>
            <a:off x="1752600" y="605649"/>
            <a:ext cx="1040126" cy="523099"/>
          </a:xfrm>
          <a:prstGeom prst="rect">
            <a:avLst/>
          </a:prstGeom>
          <a:solidFill>
            <a:srgbClr val="FFC000"/>
          </a:solidFill>
        </p:spPr>
        <p:txBody>
          <a:bodyPr wrap="square" lIns="91317" tIns="45660" rIns="91317" bIns="45660" rtlCol="0">
            <a:spAutoFit/>
          </a:bodyPr>
          <a:lstStyle/>
          <a:p>
            <a:pPr algn="ctr"/>
            <a:r>
              <a:rPr lang="en-US" sz="2800" b="1">
                <a:solidFill>
                  <a:schemeClr val="bg1"/>
                </a:solidFill>
                <a:latin typeface="Arial" pitchFamily="34" charset="0"/>
                <a:ea typeface="Arial-Rounded" pitchFamily="34" charset="0"/>
                <a:cs typeface="Arial" pitchFamily="34" charset="0"/>
              </a:rPr>
              <a:t>A</a:t>
            </a:r>
          </a:p>
        </p:txBody>
      </p:sp>
      <p:sp>
        <p:nvSpPr>
          <p:cNvPr id="13" name="Rounded Rectangle 12"/>
          <p:cNvSpPr/>
          <p:nvPr/>
        </p:nvSpPr>
        <p:spPr>
          <a:xfrm>
            <a:off x="6781800" y="1285587"/>
            <a:ext cx="1981200" cy="692727"/>
          </a:xfrm>
          <a:prstGeom prst="roundRect">
            <a:avLst/>
          </a:prstGeom>
          <a:solidFill>
            <a:srgbClr val="FFEBD2"/>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itchFamily="34" charset="0"/>
                <a:cs typeface="Arial" pitchFamily="34" charset="0"/>
              </a:rPr>
              <a:t>cảm ơn</a:t>
            </a:r>
          </a:p>
        </p:txBody>
      </p:sp>
      <p:sp>
        <p:nvSpPr>
          <p:cNvPr id="14" name="Rounded Rectangle 13"/>
          <p:cNvSpPr/>
          <p:nvPr/>
        </p:nvSpPr>
        <p:spPr>
          <a:xfrm>
            <a:off x="6781800" y="2111664"/>
            <a:ext cx="1981200" cy="692727"/>
          </a:xfrm>
          <a:prstGeom prst="roundRect">
            <a:avLst/>
          </a:prstGeom>
          <a:solidFill>
            <a:srgbClr val="FFEBD2"/>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itchFamily="34" charset="0"/>
                <a:cs typeface="Arial" pitchFamily="34" charset="0"/>
              </a:rPr>
              <a:t>xin lỗi</a:t>
            </a:r>
          </a:p>
        </p:txBody>
      </p:sp>
      <p:sp>
        <p:nvSpPr>
          <p:cNvPr id="15" name="Rounded Rectangle 14"/>
          <p:cNvSpPr/>
          <p:nvPr/>
        </p:nvSpPr>
        <p:spPr>
          <a:xfrm>
            <a:off x="6781800" y="2934499"/>
            <a:ext cx="1981200" cy="473142"/>
          </a:xfrm>
          <a:prstGeom prst="roundRect">
            <a:avLst/>
          </a:prstGeom>
          <a:solidFill>
            <a:srgbClr val="FFEBD2"/>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itchFamily="34" charset="0"/>
                <a:cs typeface="Arial" pitchFamily="34" charset="0"/>
              </a:rPr>
              <a:t>giới thiệu</a:t>
            </a:r>
          </a:p>
        </p:txBody>
      </p:sp>
      <p:sp>
        <p:nvSpPr>
          <p:cNvPr id="16" name="Rounded Rectangle 15"/>
          <p:cNvSpPr/>
          <p:nvPr/>
        </p:nvSpPr>
        <p:spPr>
          <a:xfrm>
            <a:off x="6789816" y="3516168"/>
            <a:ext cx="1965491" cy="692727"/>
          </a:xfrm>
          <a:prstGeom prst="roundRect">
            <a:avLst/>
          </a:prstGeom>
          <a:solidFill>
            <a:srgbClr val="FFEBD2"/>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itchFamily="34" charset="0"/>
                <a:cs typeface="Arial" pitchFamily="34" charset="0"/>
              </a:rPr>
              <a:t>chúc mừng</a:t>
            </a:r>
          </a:p>
        </p:txBody>
      </p:sp>
      <p:sp>
        <p:nvSpPr>
          <p:cNvPr id="17" name="Rounded Rectangle 16"/>
          <p:cNvSpPr/>
          <p:nvPr/>
        </p:nvSpPr>
        <p:spPr>
          <a:xfrm>
            <a:off x="676630" y="3644526"/>
            <a:ext cx="3438169" cy="640080"/>
          </a:xfrm>
          <a:prstGeom prst="roundRect">
            <a:avLst/>
          </a:prstGeom>
          <a:solidFill>
            <a:srgbClr val="FFEBD2"/>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Arial" pitchFamily="34" charset="0"/>
                <a:cs typeface="Arial" pitchFamily="34" charset="0"/>
              </a:rPr>
              <a:t>Muốn người khác cho phép  làm điều gì đó</a:t>
            </a:r>
          </a:p>
        </p:txBody>
      </p:sp>
      <p:sp>
        <p:nvSpPr>
          <p:cNvPr id="18" name="Rounded Rectangle 17"/>
          <p:cNvSpPr/>
          <p:nvPr/>
        </p:nvSpPr>
        <p:spPr>
          <a:xfrm>
            <a:off x="6789816" y="4316845"/>
            <a:ext cx="1965491" cy="629752"/>
          </a:xfrm>
          <a:prstGeom prst="roundRect">
            <a:avLst/>
          </a:prstGeom>
          <a:solidFill>
            <a:srgbClr val="FFEBD2"/>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itchFamily="34" charset="0"/>
                <a:cs typeface="Arial" pitchFamily="34" charset="0"/>
              </a:rPr>
              <a:t>xin phép</a:t>
            </a:r>
          </a:p>
        </p:txBody>
      </p:sp>
      <p:cxnSp>
        <p:nvCxnSpPr>
          <p:cNvPr id="23" name="Straight Connector 22"/>
          <p:cNvCxnSpPr>
            <a:endCxn id="18" idx="1"/>
          </p:cNvCxnSpPr>
          <p:nvPr/>
        </p:nvCxnSpPr>
        <p:spPr>
          <a:xfrm>
            <a:off x="4121355" y="3950986"/>
            <a:ext cx="2668461" cy="6807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F45050AB-5162-489C-974E-2888CEBBE978}"/>
              </a:ext>
            </a:extLst>
          </p:cNvPr>
          <p:cNvSpPr/>
          <p:nvPr/>
        </p:nvSpPr>
        <p:spPr>
          <a:xfrm>
            <a:off x="407525" y="98774"/>
            <a:ext cx="495300" cy="4953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4240166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15"/>
                                        </p:tgtEl>
                                      </p:cBhvr>
                                    </p:animEffect>
                                    <p:animScale>
                                      <p:cBhvr>
                                        <p:cTn id="15" dur="250" autoRev="1" fill="hold"/>
                                        <p:tgtEl>
                                          <p:spTgt spid="15"/>
                                        </p:tgtEl>
                                      </p:cBhvr>
                                      <p:by x="105000" y="105000"/>
                                    </p:animScale>
                                  </p:childTnLst>
                                </p:cTn>
                              </p:par>
                              <p:par>
                                <p:cTn id="16" presetID="1" presetClass="emph" presetSubtype="2" fill="hold" nodeType="withEffect">
                                  <p:stCondLst>
                                    <p:cond delay="0"/>
                                  </p:stCondLst>
                                  <p:childTnLst>
                                    <p:animClr clrSpc="rgb" dir="cw">
                                      <p:cBhvr>
                                        <p:cTn id="17" dur="2000" fill="hold"/>
                                        <p:tgtEl>
                                          <p:spTgt spid="2"/>
                                        </p:tgtEl>
                                        <p:attrNameLst>
                                          <p:attrName>fillcolor</p:attrName>
                                        </p:attrNameLst>
                                      </p:cBhvr>
                                      <p:to>
                                        <a:srgbClr val="F3CEF6"/>
                                      </p:to>
                                    </p:animClr>
                                    <p:set>
                                      <p:cBhvr>
                                        <p:cTn id="18" dur="2000" fill="hold"/>
                                        <p:tgtEl>
                                          <p:spTgt spid="2"/>
                                        </p:tgtEl>
                                        <p:attrNameLst>
                                          <p:attrName>fill.type</p:attrName>
                                        </p:attrNameLst>
                                      </p:cBhvr>
                                      <p:to>
                                        <p:strVal val="solid"/>
                                      </p:to>
                                    </p:set>
                                    <p:set>
                                      <p:cBhvr>
                                        <p:cTn id="19" dur="2000" fill="hold"/>
                                        <p:tgtEl>
                                          <p:spTgt spid="2"/>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2000" fill="hold"/>
                                        <p:tgtEl>
                                          <p:spTgt spid="15"/>
                                        </p:tgtEl>
                                        <p:attrNameLst>
                                          <p:attrName>fillcolor</p:attrName>
                                        </p:attrNameLst>
                                      </p:cBhvr>
                                      <p:to>
                                        <a:srgbClr val="F3CEF6"/>
                                      </p:to>
                                    </p:animClr>
                                    <p:set>
                                      <p:cBhvr>
                                        <p:cTn id="22" dur="2000" fill="hold"/>
                                        <p:tgtEl>
                                          <p:spTgt spid="15"/>
                                        </p:tgtEl>
                                        <p:attrNameLst>
                                          <p:attrName>fill.type</p:attrName>
                                        </p:attrNameLst>
                                      </p:cBhvr>
                                      <p:to>
                                        <p:strVal val="solid"/>
                                      </p:to>
                                    </p:set>
                                    <p:set>
                                      <p:cBhvr>
                                        <p:cTn id="23" dur="2000" fill="hold"/>
                                        <p:tgtEl>
                                          <p:spTgt spid="15"/>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9"/>
                                        </p:tgtEl>
                                      </p:cBhvr>
                                    </p:animEffect>
                                    <p:animScale>
                                      <p:cBhvr>
                                        <p:cTn id="29" dur="250" autoRev="1" fill="hold"/>
                                        <p:tgtEl>
                                          <p:spTgt spid="9"/>
                                        </p:tgtEl>
                                      </p:cBhvr>
                                      <p:by x="105000" y="105000"/>
                                    </p:animScale>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par>
                          <p:cTn id="34" fill="hold">
                            <p:stCondLst>
                              <p:cond delay="1000"/>
                            </p:stCondLst>
                            <p:childTnLst>
                              <p:par>
                                <p:cTn id="35" presetID="26" presetClass="emph" presetSubtype="0" fill="hold" grpId="0" nodeType="afterEffect">
                                  <p:stCondLst>
                                    <p:cond delay="0"/>
                                  </p:stCondLst>
                                  <p:childTnLst>
                                    <p:animEffect transition="out" filter="fade">
                                      <p:cBhvr>
                                        <p:cTn id="36" dur="500" tmFilter="0, 0; .2, .5; .8, .5; 1, 0"/>
                                        <p:tgtEl>
                                          <p:spTgt spid="13"/>
                                        </p:tgtEl>
                                      </p:cBhvr>
                                    </p:animEffect>
                                    <p:animScale>
                                      <p:cBhvr>
                                        <p:cTn id="37" dur="250" autoRev="1" fill="hold"/>
                                        <p:tgtEl>
                                          <p:spTgt spid="13"/>
                                        </p:tgtEl>
                                      </p:cBhvr>
                                      <p:by x="105000" y="105000"/>
                                    </p:animScale>
                                  </p:childTnLst>
                                </p:cTn>
                              </p:par>
                              <p:par>
                                <p:cTn id="38" presetID="1" presetClass="emph" presetSubtype="2" fill="hold" nodeType="withEffect">
                                  <p:stCondLst>
                                    <p:cond delay="0"/>
                                  </p:stCondLst>
                                  <p:childTnLst>
                                    <p:animClr clrSpc="rgb" dir="cw">
                                      <p:cBhvr>
                                        <p:cTn id="39" dur="2000" fill="hold"/>
                                        <p:tgtEl>
                                          <p:spTgt spid="9"/>
                                        </p:tgtEl>
                                        <p:attrNameLst>
                                          <p:attrName>fillcolor</p:attrName>
                                        </p:attrNameLst>
                                      </p:cBhvr>
                                      <p:to>
                                        <a:srgbClr val="B9EDFF"/>
                                      </p:to>
                                    </p:animClr>
                                    <p:set>
                                      <p:cBhvr>
                                        <p:cTn id="40" dur="2000" fill="hold"/>
                                        <p:tgtEl>
                                          <p:spTgt spid="9"/>
                                        </p:tgtEl>
                                        <p:attrNameLst>
                                          <p:attrName>fill.type</p:attrName>
                                        </p:attrNameLst>
                                      </p:cBhvr>
                                      <p:to>
                                        <p:strVal val="solid"/>
                                      </p:to>
                                    </p:set>
                                    <p:set>
                                      <p:cBhvr>
                                        <p:cTn id="41" dur="2000" fill="hold"/>
                                        <p:tgtEl>
                                          <p:spTgt spid="9"/>
                                        </p:tgtEl>
                                        <p:attrNameLst>
                                          <p:attrName>fill.on</p:attrName>
                                        </p:attrNameLst>
                                      </p:cBhvr>
                                      <p:to>
                                        <p:strVal val="true"/>
                                      </p:to>
                                    </p:set>
                                  </p:childTnLst>
                                </p:cTn>
                              </p:par>
                              <p:par>
                                <p:cTn id="42" presetID="1" presetClass="emph" presetSubtype="2" fill="hold" nodeType="withEffect">
                                  <p:stCondLst>
                                    <p:cond delay="0"/>
                                  </p:stCondLst>
                                  <p:childTnLst>
                                    <p:animClr clrSpc="rgb" dir="cw">
                                      <p:cBhvr>
                                        <p:cTn id="43" dur="2000" fill="hold"/>
                                        <p:tgtEl>
                                          <p:spTgt spid="13"/>
                                        </p:tgtEl>
                                        <p:attrNameLst>
                                          <p:attrName>fillcolor</p:attrName>
                                        </p:attrNameLst>
                                      </p:cBhvr>
                                      <p:to>
                                        <a:srgbClr val="B9EDFF"/>
                                      </p:to>
                                    </p:animClr>
                                    <p:set>
                                      <p:cBhvr>
                                        <p:cTn id="44" dur="2000" fill="hold"/>
                                        <p:tgtEl>
                                          <p:spTgt spid="13"/>
                                        </p:tgtEl>
                                        <p:attrNameLst>
                                          <p:attrName>fill.type</p:attrName>
                                        </p:attrNameLst>
                                      </p:cBhvr>
                                      <p:to>
                                        <p:strVal val="solid"/>
                                      </p:to>
                                    </p:set>
                                    <p:set>
                                      <p:cBhvr>
                                        <p:cTn id="45" dur="2000" fill="hold"/>
                                        <p:tgtEl>
                                          <p:spTgt spid="13"/>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grpId="0" nodeType="click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par>
                          <p:cTn id="56" fill="hold">
                            <p:stCondLst>
                              <p:cond delay="1000"/>
                            </p:stCondLst>
                            <p:childTnLst>
                              <p:par>
                                <p:cTn id="57" presetID="26" presetClass="emph" presetSubtype="0" fill="hold" grpId="0" nodeType="afterEffect">
                                  <p:stCondLst>
                                    <p:cond delay="0"/>
                                  </p:stCondLst>
                                  <p:childTnLst>
                                    <p:animEffect transition="out" filter="fade">
                                      <p:cBhvr>
                                        <p:cTn id="58" dur="500" tmFilter="0, 0; .2, .5; .8, .5; 1, 0"/>
                                        <p:tgtEl>
                                          <p:spTgt spid="14"/>
                                        </p:tgtEl>
                                      </p:cBhvr>
                                    </p:animEffect>
                                    <p:animScale>
                                      <p:cBhvr>
                                        <p:cTn id="59" dur="250" autoRev="1" fill="hold"/>
                                        <p:tgtEl>
                                          <p:spTgt spid="14"/>
                                        </p:tgtEl>
                                      </p:cBhvr>
                                      <p:by x="105000" y="105000"/>
                                    </p:animScale>
                                  </p:childTnLst>
                                </p:cTn>
                              </p:par>
                              <p:par>
                                <p:cTn id="60" presetID="1" presetClass="emph" presetSubtype="2" fill="hold" nodeType="withEffect">
                                  <p:stCondLst>
                                    <p:cond delay="0"/>
                                  </p:stCondLst>
                                  <p:childTnLst>
                                    <p:animClr clrSpc="rgb" dir="cw">
                                      <p:cBhvr>
                                        <p:cTn id="61" dur="2000" fill="hold"/>
                                        <p:tgtEl>
                                          <p:spTgt spid="10"/>
                                        </p:tgtEl>
                                        <p:attrNameLst>
                                          <p:attrName>fillcolor</p:attrName>
                                        </p:attrNameLst>
                                      </p:cBhvr>
                                      <p:to>
                                        <a:srgbClr val="D7E3BC"/>
                                      </p:to>
                                    </p:animClr>
                                    <p:set>
                                      <p:cBhvr>
                                        <p:cTn id="62" dur="2000" fill="hold"/>
                                        <p:tgtEl>
                                          <p:spTgt spid="10"/>
                                        </p:tgtEl>
                                        <p:attrNameLst>
                                          <p:attrName>fill.type</p:attrName>
                                        </p:attrNameLst>
                                      </p:cBhvr>
                                      <p:to>
                                        <p:strVal val="solid"/>
                                      </p:to>
                                    </p:set>
                                    <p:set>
                                      <p:cBhvr>
                                        <p:cTn id="63" dur="2000" fill="hold"/>
                                        <p:tgtEl>
                                          <p:spTgt spid="10"/>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4"/>
                                        </p:tgtEl>
                                        <p:attrNameLst>
                                          <p:attrName>fillcolor</p:attrName>
                                        </p:attrNameLst>
                                      </p:cBhvr>
                                      <p:to>
                                        <a:srgbClr val="D7E3BC"/>
                                      </p:to>
                                    </p:animClr>
                                    <p:set>
                                      <p:cBhvr>
                                        <p:cTn id="66" dur="2000" fill="hold"/>
                                        <p:tgtEl>
                                          <p:spTgt spid="14"/>
                                        </p:tgtEl>
                                        <p:attrNameLst>
                                          <p:attrName>fill.type</p:attrName>
                                        </p:attrNameLst>
                                      </p:cBhvr>
                                      <p:to>
                                        <p:strVal val="solid"/>
                                      </p:to>
                                    </p:set>
                                    <p:set>
                                      <p:cBhvr>
                                        <p:cTn id="67" dur="2000" fill="hold"/>
                                        <p:tgtEl>
                                          <p:spTgt spid="14"/>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8" restart="whenNotActive" fill="hold" evtFilter="cancelBubble" nodeType="interactiveSeq">
                <p:stCondLst>
                  <p:cond evt="onClick" delay="0">
                    <p:tgtEl>
                      <p:spTgt spid="11"/>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grpId="0" nodeType="clickEffect">
                                  <p:stCondLst>
                                    <p:cond delay="0"/>
                                  </p:stCondLst>
                                  <p:childTnLst>
                                    <p:animEffect transition="out" filter="fade">
                                      <p:cBhvr>
                                        <p:cTn id="72" dur="500" tmFilter="0, 0; .2, .5; .8, .5; 1, 0"/>
                                        <p:tgtEl>
                                          <p:spTgt spid="11"/>
                                        </p:tgtEl>
                                      </p:cBhvr>
                                    </p:animEffect>
                                    <p:animScale>
                                      <p:cBhvr>
                                        <p:cTn id="73" dur="250" autoRev="1" fill="hold"/>
                                        <p:tgtEl>
                                          <p:spTgt spid="11"/>
                                        </p:tgtEl>
                                      </p:cBhvr>
                                      <p:by x="105000" y="105000"/>
                                    </p:animScale>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subTnLst>
                                    <p:audio>
                                      <p:cMediaNode>
                                        <p:cTn display="0" masterRel="sameClick">
                                          <p:stCondLst>
                                            <p:cond evt="begin" delay="0">
                                              <p:tn val="75"/>
                                            </p:cond>
                                          </p:stCondLst>
                                          <p:endCondLst>
                                            <p:cond evt="onStopAudio" delay="0">
                                              <p:tgtEl>
                                                <p:sldTgt/>
                                              </p:tgtEl>
                                            </p:cond>
                                          </p:endCondLst>
                                        </p:cTn>
                                        <p:tgtEl>
                                          <p:sndTgt r:embed="rId3" name="chimes.wav"/>
                                        </p:tgtEl>
                                      </p:cMediaNode>
                                    </p:audio>
                                  </p:subTnLst>
                                </p:cTn>
                              </p:par>
                            </p:childTnLst>
                          </p:cTn>
                        </p:par>
                        <p:par>
                          <p:cTn id="78" fill="hold">
                            <p:stCondLst>
                              <p:cond delay="1000"/>
                            </p:stCondLst>
                            <p:childTnLst>
                              <p:par>
                                <p:cTn id="79" presetID="26" presetClass="emph" presetSubtype="0" fill="hold" grpId="0" nodeType="afterEffect">
                                  <p:stCondLst>
                                    <p:cond delay="0"/>
                                  </p:stCondLst>
                                  <p:childTnLst>
                                    <p:animEffect transition="out" filter="fade">
                                      <p:cBhvr>
                                        <p:cTn id="80" dur="500" tmFilter="0, 0; .2, .5; .8, .5; 1, 0"/>
                                        <p:tgtEl>
                                          <p:spTgt spid="16"/>
                                        </p:tgtEl>
                                      </p:cBhvr>
                                    </p:animEffect>
                                    <p:animScale>
                                      <p:cBhvr>
                                        <p:cTn id="81" dur="250" autoRev="1" fill="hold"/>
                                        <p:tgtEl>
                                          <p:spTgt spid="16"/>
                                        </p:tgtEl>
                                      </p:cBhvr>
                                      <p:by x="105000" y="105000"/>
                                    </p:animScale>
                                  </p:childTnLst>
                                </p:cTn>
                              </p:par>
                            </p:childTnLst>
                          </p:cTn>
                        </p:par>
                      </p:childTnLst>
                    </p:cTn>
                  </p:par>
                </p:childTnLst>
              </p:cTn>
              <p:nextCondLst>
                <p:cond evt="onClick" delay="0">
                  <p:tgtEl>
                    <p:spTgt spid="11"/>
                  </p:tgtEl>
                </p:cond>
              </p:nextCondLst>
            </p:seq>
            <p:seq concurrent="1" nextAc="seek">
              <p:cTn id="82" restart="whenNotActive" fill="hold" evtFilter="cancelBubble" nodeType="interactiveSeq">
                <p:stCondLst>
                  <p:cond evt="onClick" delay="0">
                    <p:tgtEl>
                      <p:spTgt spid="17"/>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7"/>
                                        </p:tgtEl>
                                      </p:cBhvr>
                                    </p:animEffect>
                                    <p:animScale>
                                      <p:cBhvr>
                                        <p:cTn id="87" dur="250" autoRev="1" fill="hold"/>
                                        <p:tgtEl>
                                          <p:spTgt spid="17"/>
                                        </p:tgtEl>
                                      </p:cBhvr>
                                      <p:by x="105000" y="105000"/>
                                    </p:animScale>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par>
                          <p:cTn id="92" fill="hold">
                            <p:stCondLst>
                              <p:cond delay="1000"/>
                            </p:stCondLst>
                            <p:childTnLst>
                              <p:par>
                                <p:cTn id="93" presetID="26" presetClass="emph" presetSubtype="0" fill="hold" grpId="0" nodeType="afterEffect">
                                  <p:stCondLst>
                                    <p:cond delay="0"/>
                                  </p:stCondLst>
                                  <p:childTnLst>
                                    <p:animEffect transition="out" filter="fade">
                                      <p:cBhvr>
                                        <p:cTn id="94" dur="500" tmFilter="0, 0; .2, .5; .8, .5; 1, 0"/>
                                        <p:tgtEl>
                                          <p:spTgt spid="18"/>
                                        </p:tgtEl>
                                      </p:cBhvr>
                                    </p:animEffect>
                                    <p:animScale>
                                      <p:cBhvr>
                                        <p:cTn id="95" dur="250" autoRev="1" fill="hold"/>
                                        <p:tgtEl>
                                          <p:spTgt spid="18"/>
                                        </p:tgtEl>
                                      </p:cBhvr>
                                      <p:by x="105000" y="105000"/>
                                    </p:animScale>
                                  </p:childTnLst>
                                </p:cTn>
                              </p:par>
                              <p:par>
                                <p:cTn id="96" presetID="1" presetClass="emph" presetSubtype="2" fill="hold" nodeType="withEffect">
                                  <p:stCondLst>
                                    <p:cond delay="0"/>
                                  </p:stCondLst>
                                  <p:childTnLst>
                                    <p:animClr clrSpc="rgb" dir="cw">
                                      <p:cBhvr>
                                        <p:cTn id="97" dur="2000" fill="hold"/>
                                        <p:tgtEl>
                                          <p:spTgt spid="18"/>
                                        </p:tgtEl>
                                        <p:attrNameLst>
                                          <p:attrName>fillcolor</p:attrName>
                                        </p:attrNameLst>
                                      </p:cBhvr>
                                      <p:to>
                                        <a:srgbClr val="F2F2F2"/>
                                      </p:to>
                                    </p:animClr>
                                    <p:set>
                                      <p:cBhvr>
                                        <p:cTn id="98" dur="2000" fill="hold"/>
                                        <p:tgtEl>
                                          <p:spTgt spid="18"/>
                                        </p:tgtEl>
                                        <p:attrNameLst>
                                          <p:attrName>fill.type</p:attrName>
                                        </p:attrNameLst>
                                      </p:cBhvr>
                                      <p:to>
                                        <p:strVal val="solid"/>
                                      </p:to>
                                    </p:set>
                                    <p:set>
                                      <p:cBhvr>
                                        <p:cTn id="99" dur="2000" fill="hold"/>
                                        <p:tgtEl>
                                          <p:spTgt spid="18"/>
                                        </p:tgtEl>
                                        <p:attrNameLst>
                                          <p:attrName>fill.on</p:attrName>
                                        </p:attrNameLst>
                                      </p:cBhvr>
                                      <p:to>
                                        <p:strVal val="true"/>
                                      </p:to>
                                    </p:set>
                                  </p:childTnLst>
                                </p:cTn>
                              </p:par>
                              <p:par>
                                <p:cTn id="100" presetID="1" presetClass="emph" presetSubtype="2" fill="hold" nodeType="withEffect">
                                  <p:stCondLst>
                                    <p:cond delay="0"/>
                                  </p:stCondLst>
                                  <p:childTnLst>
                                    <p:animClr clrSpc="rgb" dir="cw">
                                      <p:cBhvr>
                                        <p:cTn id="101" dur="2000" fill="hold"/>
                                        <p:tgtEl>
                                          <p:spTgt spid="17"/>
                                        </p:tgtEl>
                                        <p:attrNameLst>
                                          <p:attrName>fillcolor</p:attrName>
                                        </p:attrNameLst>
                                      </p:cBhvr>
                                      <p:to>
                                        <a:srgbClr val="F2F2F2"/>
                                      </p:to>
                                    </p:animClr>
                                    <p:set>
                                      <p:cBhvr>
                                        <p:cTn id="102" dur="2000" fill="hold"/>
                                        <p:tgtEl>
                                          <p:spTgt spid="17"/>
                                        </p:tgtEl>
                                        <p:attrNameLst>
                                          <p:attrName>fill.type</p:attrName>
                                        </p:attrNameLst>
                                      </p:cBhvr>
                                      <p:to>
                                        <p:strVal val="solid"/>
                                      </p:to>
                                    </p:set>
                                    <p:set>
                                      <p:cBhvr>
                                        <p:cTn id="103"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2"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1066800" y="5314950"/>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80030" y="179260"/>
            <a:ext cx="8451270" cy="830876"/>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Kể với bạn về một tình huống em đã nói lời cảm ơn hoặc xin lỗi</a:t>
            </a:r>
          </a:p>
        </p:txBody>
      </p:sp>
      <p:grpSp>
        <p:nvGrpSpPr>
          <p:cNvPr id="5" name="Group 4">
            <a:extLst>
              <a:ext uri="{FF2B5EF4-FFF2-40B4-BE49-F238E27FC236}">
                <a16:creationId xmlns:a16="http://schemas.microsoft.com/office/drawing/2014/main" id="{84FFCA10-1F78-4951-9527-AED548CFF611}"/>
              </a:ext>
            </a:extLst>
          </p:cNvPr>
          <p:cNvGrpSpPr/>
          <p:nvPr/>
        </p:nvGrpSpPr>
        <p:grpSpPr>
          <a:xfrm>
            <a:off x="1714500" y="987228"/>
            <a:ext cx="5715000" cy="4063161"/>
            <a:chOff x="1714500" y="987228"/>
            <a:chExt cx="5715000" cy="4063161"/>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14341"/>
            <a:stretch/>
          </p:blipFill>
          <p:spPr>
            <a:xfrm>
              <a:off x="1714500" y="987228"/>
              <a:ext cx="5715000" cy="4063161"/>
            </a:xfrm>
            <a:prstGeom prst="roundRect">
              <a:avLst/>
            </a:prstGeom>
          </p:spPr>
        </p:pic>
        <p:sp>
          <p:nvSpPr>
            <p:cNvPr id="2" name="Rectangle 1">
              <a:extLst>
                <a:ext uri="{FF2B5EF4-FFF2-40B4-BE49-F238E27FC236}">
                  <a16:creationId xmlns:a16="http://schemas.microsoft.com/office/drawing/2014/main" id="{653EC5EE-3DA7-4F07-AE34-F6DDD0C96385}"/>
                </a:ext>
              </a:extLst>
            </p:cNvPr>
            <p:cNvSpPr/>
            <p:nvPr/>
          </p:nvSpPr>
          <p:spPr>
            <a:xfrm>
              <a:off x="3886200" y="1130962"/>
              <a:ext cx="1371600" cy="1669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a:extLst>
              <a:ext uri="{FF2B5EF4-FFF2-40B4-BE49-F238E27FC236}">
                <a16:creationId xmlns:a16="http://schemas.microsoft.com/office/drawing/2014/main" id="{E89F903E-BE36-4713-8C73-839F89BBB953}"/>
              </a:ext>
            </a:extLst>
          </p:cNvPr>
          <p:cNvSpPr/>
          <p:nvPr/>
        </p:nvSpPr>
        <p:spPr>
          <a:xfrm>
            <a:off x="246925" y="154421"/>
            <a:ext cx="495300" cy="4953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955454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63020" y="326989"/>
            <a:ext cx="8451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một câu về điều em nên làm hoặc không nên làm </a:t>
            </a:r>
          </a:p>
        </p:txBody>
      </p:sp>
      <p:sp>
        <p:nvSpPr>
          <p:cNvPr id="8" name="TextBox 7"/>
          <p:cNvSpPr txBox="1"/>
          <p:nvPr/>
        </p:nvSpPr>
        <p:spPr>
          <a:xfrm>
            <a:off x="915812" y="1047750"/>
            <a:ext cx="6984521" cy="523099"/>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Em nên rửa tay bằng xà phòng.</a:t>
            </a:r>
          </a:p>
        </p:txBody>
      </p:sp>
      <p:sp>
        <p:nvSpPr>
          <p:cNvPr id="9" name="TextBox 8"/>
          <p:cNvSpPr txBox="1"/>
          <p:nvPr/>
        </p:nvSpPr>
        <p:spPr>
          <a:xfrm>
            <a:off x="915812" y="1764361"/>
            <a:ext cx="6984521" cy="523099"/>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Em nên đi bộ trên vỉa hè.</a:t>
            </a:r>
          </a:p>
        </p:txBody>
      </p:sp>
      <p:sp>
        <p:nvSpPr>
          <p:cNvPr id="10" name="TextBox 9"/>
          <p:cNvSpPr txBox="1"/>
          <p:nvPr/>
        </p:nvSpPr>
        <p:spPr>
          <a:xfrm>
            <a:off x="915812" y="2480972"/>
            <a:ext cx="6984521" cy="523099"/>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Em không nên tự ý đi ra khỏi lớp.</a:t>
            </a:r>
          </a:p>
        </p:txBody>
      </p:sp>
      <p:sp>
        <p:nvSpPr>
          <p:cNvPr id="11" name="TextBox 10"/>
          <p:cNvSpPr txBox="1"/>
          <p:nvPr/>
        </p:nvSpPr>
        <p:spPr>
          <a:xfrm>
            <a:off x="915812" y="3197583"/>
            <a:ext cx="6984521" cy="523099"/>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Em không nên nói dối.</a:t>
            </a:r>
          </a:p>
        </p:txBody>
      </p:sp>
      <p:sp>
        <p:nvSpPr>
          <p:cNvPr id="12" name="Oval 11">
            <a:extLst>
              <a:ext uri="{FF2B5EF4-FFF2-40B4-BE49-F238E27FC236}">
                <a16:creationId xmlns:a16="http://schemas.microsoft.com/office/drawing/2014/main" id="{03489BEF-CC85-456C-A9C0-29925BB9723A}"/>
              </a:ext>
            </a:extLst>
          </p:cNvPr>
          <p:cNvSpPr/>
          <p:nvPr/>
        </p:nvSpPr>
        <p:spPr>
          <a:xfrm>
            <a:off x="420512" y="285497"/>
            <a:ext cx="495300" cy="4953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5</a:t>
            </a:r>
          </a:p>
        </p:txBody>
      </p:sp>
      <p:sp>
        <p:nvSpPr>
          <p:cNvPr id="13" name="TextBox 12">
            <a:extLst>
              <a:ext uri="{FF2B5EF4-FFF2-40B4-BE49-F238E27FC236}">
                <a16:creationId xmlns:a16="http://schemas.microsoft.com/office/drawing/2014/main" id="{E29E81E4-1459-4812-8A36-3E724990D3DE}"/>
              </a:ext>
            </a:extLst>
          </p:cNvPr>
          <p:cNvSpPr txBox="1"/>
          <p:nvPr/>
        </p:nvSpPr>
        <p:spPr>
          <a:xfrm>
            <a:off x="915812" y="3834200"/>
            <a:ext cx="6984521" cy="523099"/>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a:t>
            </a:r>
          </a:p>
        </p:txBody>
      </p:sp>
    </p:spTree>
    <p:extLst>
      <p:ext uri="{BB962C8B-B14F-4D97-AF65-F5344CB8AC3E}">
        <p14:creationId xmlns:p14="http://schemas.microsoft.com/office/powerpoint/2010/main" val="316014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33450" y="192825"/>
            <a:ext cx="8451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Đọc mở rộng</a:t>
            </a:r>
          </a:p>
        </p:txBody>
      </p:sp>
      <p:sp>
        <p:nvSpPr>
          <p:cNvPr id="4" name="Oval 3"/>
          <p:cNvSpPr/>
          <p:nvPr/>
        </p:nvSpPr>
        <p:spPr>
          <a:xfrm>
            <a:off x="1066800" y="5314950"/>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6</a:t>
            </a:r>
          </a:p>
        </p:txBody>
      </p:sp>
      <p:sp>
        <p:nvSpPr>
          <p:cNvPr id="6" name="TextBox 5"/>
          <p:cNvSpPr txBox="1"/>
          <p:nvPr/>
        </p:nvSpPr>
        <p:spPr>
          <a:xfrm>
            <a:off x="208907" y="1200150"/>
            <a:ext cx="4178300" cy="1815761"/>
          </a:xfrm>
          <a:prstGeom prst="rect">
            <a:avLst/>
          </a:prstGeom>
          <a:solidFill>
            <a:srgbClr val="FFEBD2"/>
          </a:solid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a. Tìm một cuốn sách viết về những điều em cần biết trong cuộc sống hằng ngày.</a:t>
            </a:r>
          </a:p>
        </p:txBody>
      </p:sp>
      <p:sp>
        <p:nvSpPr>
          <p:cNvPr id="7" name="TextBox 6"/>
          <p:cNvSpPr txBox="1"/>
          <p:nvPr/>
        </p:nvSpPr>
        <p:spPr>
          <a:xfrm>
            <a:off x="208907" y="3181350"/>
            <a:ext cx="4178300" cy="1384873"/>
          </a:xfrm>
          <a:prstGeom prst="rect">
            <a:avLst/>
          </a:prstGeom>
          <a:solidFill>
            <a:srgbClr val="FFEBD2"/>
          </a:solid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b. Nói với bạn về điều em học được từ những nội dung đã đọc.</a:t>
            </a:r>
          </a:p>
        </p:txBody>
      </p:sp>
      <p:pic>
        <p:nvPicPr>
          <p:cNvPr id="3076" name="Picture 4" descr="https://cdn0.fahasa.com/media/catalog/product/cache/1/image/9df78eab33525d08d6e5fb8d27136e95/8/9/893610987078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667" t="4778" r="14889" b="8333"/>
          <a:stretch/>
        </p:blipFill>
        <p:spPr bwMode="auto">
          <a:xfrm>
            <a:off x="5307314" y="66747"/>
            <a:ext cx="1409700" cy="1789587"/>
          </a:xfrm>
          <a:prstGeom prst="roundRect">
            <a:avLst/>
          </a:prstGeom>
          <a:noFill/>
          <a:extLst>
            <a:ext uri="{909E8E84-426E-40DD-AFC4-6F175D3DCCD1}">
              <a14:hiddenFill xmlns:a14="http://schemas.microsoft.com/office/drawing/2010/main">
                <a:solidFill>
                  <a:srgbClr val="FFFFFF"/>
                </a:solidFill>
              </a14:hiddenFill>
            </a:ext>
          </a:extLst>
        </p:spPr>
      </p:pic>
      <p:pic>
        <p:nvPicPr>
          <p:cNvPr id="3078" name="Picture 6" descr="Tủ sách bé rèn kĩ năng sống cho trẻ Mầm non (Bộ 8cuốn) NXB Giáo dục | Sản  phẩm | mechipxinh.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910490"/>
            <a:ext cx="4267200" cy="3166263"/>
          </a:xfrm>
          <a:prstGeom prst="roundRect">
            <a:avLst/>
          </a:prstGeom>
          <a:noFill/>
          <a:extLst>
            <a:ext uri="{909E8E84-426E-40DD-AFC4-6F175D3DCCD1}">
              <a14:hiddenFill xmlns:a14="http://schemas.microsoft.com/office/drawing/2010/main">
                <a:solidFill>
                  <a:srgbClr val="FFFFFF"/>
                </a:solidFill>
              </a14:hiddenFill>
            </a:ext>
          </a:extLst>
        </p:spPr>
      </p:pic>
      <p:pic>
        <p:nvPicPr>
          <p:cNvPr id="3080" name="Picture 8" descr="Rèn luyện kỹ năng sống cho Học sinh - Kỹ năng giao tiếp – MINH LONG BO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4200" y="192825"/>
            <a:ext cx="1276350" cy="1663509"/>
          </a:xfrm>
          <a:prstGeom prst="round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7508411B-7AD7-4AEE-9C0A-6B7FD62E4CA7}"/>
              </a:ext>
            </a:extLst>
          </p:cNvPr>
          <p:cNvSpPr/>
          <p:nvPr/>
        </p:nvSpPr>
        <p:spPr>
          <a:xfrm>
            <a:off x="504222" y="159069"/>
            <a:ext cx="495300" cy="4953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2254700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itchFamily="34" charset="0"/>
                <a:cs typeface="Arial" pitchFamily="34" charset="0"/>
              </a:rPr>
              <a:t>Dặn dò:</a:t>
            </a:r>
          </a:p>
          <a:p>
            <a:pPr marL="457200" indent="-457200" algn="just">
              <a:buFontTx/>
              <a:buChar char="-"/>
            </a:pPr>
            <a:r>
              <a:rPr lang="en-US" sz="3200">
                <a:solidFill>
                  <a:schemeClr val="tx1"/>
                </a:solidFill>
                <a:latin typeface="Arial" pitchFamily="34" charset="0"/>
                <a:cs typeface="Arial" pitchFamily="34" charset="0"/>
              </a:rPr>
              <a:t>Xem lại bài từ trang 64 đến trang 83.</a:t>
            </a:r>
          </a:p>
          <a:p>
            <a:pPr marL="457200" indent="-457200" algn="just">
              <a:buFontTx/>
              <a:buChar char="-"/>
            </a:pPr>
            <a:r>
              <a:rPr lang="en-US" sz="3200">
                <a:solidFill>
                  <a:schemeClr val="tx1"/>
                </a:solidFill>
                <a:latin typeface="Arial" pitchFamily="34" charset="0"/>
                <a:cs typeface="Arial" pitchFamily="34" charset="0"/>
              </a:rPr>
              <a:t>Hoàn thành vở bài tập.</a:t>
            </a:r>
          </a:p>
          <a:p>
            <a:pPr marL="457200" indent="-457200" algn="just">
              <a:buFontTx/>
              <a:buChar char="-"/>
            </a:pPr>
            <a:r>
              <a:rPr lang="en-US" sz="3200">
                <a:solidFill>
                  <a:schemeClr val="tx1"/>
                </a:solidFill>
                <a:latin typeface="Arial" pitchFamily="34" charset="0"/>
                <a:cs typeface="Arial" pitchFamily="34" charset="0"/>
              </a:rPr>
              <a:t>Chuẩn bị bài mới: Kiến và chim bồ câu (trang 84, 85).</a:t>
            </a:r>
          </a:p>
        </p:txBody>
      </p:sp>
    </p:spTree>
    <p:extLst>
      <p:ext uri="{BB962C8B-B14F-4D97-AF65-F5344CB8AC3E}">
        <p14:creationId xmlns:p14="http://schemas.microsoft.com/office/powerpoint/2010/main" val="3388511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1311" y="0"/>
            <a:ext cx="9121379" cy="2266950"/>
          </a:xfrm>
          <a:prstGeom prst="rect">
            <a:avLst/>
          </a:prstGeom>
          <a:solidFill>
            <a:srgbClr val="0086EA"/>
          </a:solidFill>
          <a:effectLst>
            <a:glow rad="50800">
              <a:schemeClr val="accent5">
                <a:satMod val="175000"/>
                <a:alpha val="18000"/>
              </a:schemeClr>
            </a:glow>
          </a:effectLst>
        </p:spPr>
        <p:txBody>
          <a:bodyPr vert="horz" lIns="68471" tIns="34235" rIns="68471" bIns="34235"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795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247224" y="182620"/>
            <a:ext cx="1529732" cy="140573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807082" y="941190"/>
            <a:ext cx="6248091" cy="994172"/>
          </a:xfrm>
        </p:spPr>
        <p:txBody>
          <a:bodyPr>
            <a:noAutofit/>
          </a:bodyPr>
          <a:lstStyle/>
          <a:p>
            <a:pPr algn="ctr"/>
            <a:r>
              <a:rPr lang="en-US" sz="7950" b="1">
                <a:solidFill>
                  <a:schemeClr val="bg1"/>
                </a:solidFill>
                <a:latin typeface="AvantGarde" pitchFamily="2" charset="0"/>
                <a:ea typeface="AvantGarde" pitchFamily="2" charset="0"/>
                <a:cs typeface="AvantGarde" pitchFamily="2" charset="0"/>
              </a:rPr>
              <a:t>TIẾNG VIỆT</a:t>
            </a:r>
            <a:r>
              <a:rPr lang="en-US" sz="7950" b="1">
                <a:solidFill>
                  <a:schemeClr val="bg1"/>
                </a:solidFill>
                <a:latin typeface="Arial" panose="020B0604020202020204" pitchFamily="34" charset="0"/>
                <a:ea typeface="AvantGarde" pitchFamily="2" charset="0"/>
                <a:cs typeface="Arial" panose="020B0604020202020204" pitchFamily="34" charset="0"/>
              </a:rPr>
              <a:t> 1</a:t>
            </a:r>
          </a:p>
        </p:txBody>
      </p:sp>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770971"/>
            <a:ext cx="2753973" cy="339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866A69D-B6DD-4AA7-BDA7-99951FB05FFD}"/>
              </a:ext>
            </a:extLst>
          </p:cNvPr>
          <p:cNvPicPr>
            <a:picLocks noChangeAspect="1"/>
          </p:cNvPicPr>
          <p:nvPr/>
        </p:nvPicPr>
        <p:blipFill>
          <a:blip r:embed="rId5"/>
          <a:stretch>
            <a:fillRect/>
          </a:stretch>
        </p:blipFill>
        <p:spPr>
          <a:xfrm>
            <a:off x="3803375" y="2800350"/>
            <a:ext cx="2101856" cy="2040201"/>
          </a:xfrm>
          <a:prstGeom prst="rect">
            <a:avLst/>
          </a:prstGeom>
        </p:spPr>
      </p:pic>
    </p:spTree>
    <p:extLst>
      <p:ext uri="{BB962C8B-B14F-4D97-AF65-F5344CB8AC3E}">
        <p14:creationId xmlns:p14="http://schemas.microsoft.com/office/powerpoint/2010/main" val="1316983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AF0267-F582-40C3-8E28-9236607298A4}"/>
              </a:ext>
            </a:extLst>
          </p:cNvPr>
          <p:cNvPicPr>
            <a:picLocks noChangeAspect="1"/>
          </p:cNvPicPr>
          <p:nvPr/>
        </p:nvPicPr>
        <p:blipFill>
          <a:blip r:embed="rId3"/>
          <a:stretch>
            <a:fillRect/>
          </a:stretch>
        </p:blipFill>
        <p:spPr>
          <a:xfrm>
            <a:off x="0" y="1255"/>
            <a:ext cx="9144000" cy="5140990"/>
          </a:xfrm>
          <a:prstGeom prst="rect">
            <a:avLst/>
          </a:prstGeom>
        </p:spPr>
      </p:pic>
      <p:sp>
        <p:nvSpPr>
          <p:cNvPr id="2" name="Title 1"/>
          <p:cNvSpPr>
            <a:spLocks noGrp="1"/>
          </p:cNvSpPr>
          <p:nvPr>
            <p:ph type="title"/>
          </p:nvPr>
        </p:nvSpPr>
        <p:spPr>
          <a:xfrm>
            <a:off x="2133600" y="1695450"/>
            <a:ext cx="5326568" cy="857250"/>
          </a:xfrm>
          <a:noFill/>
        </p:spPr>
        <p:txBody>
          <a:bodyPr/>
          <a:lstStyle/>
          <a:p>
            <a:r>
              <a:rPr lang="en-US">
                <a:solidFill>
                  <a:srgbClr val="7030A0"/>
                </a:solidFill>
                <a:latin typeface="Arial" panose="020B0604020202020204" pitchFamily="34" charset="0"/>
                <a:ea typeface="Arial-Rounded" pitchFamily="34" charset="0"/>
                <a:cs typeface="Arial" panose="020B0604020202020204" pitchFamily="34" charset="0"/>
              </a:rPr>
              <a:t>Ôn và khởi động</a:t>
            </a:r>
          </a:p>
        </p:txBody>
      </p:sp>
    </p:spTree>
    <p:extLst>
      <p:ext uri="{BB962C8B-B14F-4D97-AF65-F5344CB8AC3E}">
        <p14:creationId xmlns:p14="http://schemas.microsoft.com/office/powerpoint/2010/main" val="1188871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4000"/>
          </a:stretch>
        </a:blipFill>
        <a:effectLst/>
      </p:bgPr>
    </p:bg>
    <p:spTree>
      <p:nvGrpSpPr>
        <p:cNvPr id="1" name=""/>
        <p:cNvGrpSpPr/>
        <p:nvPr/>
      </p:nvGrpSpPr>
      <p:grpSpPr>
        <a:xfrm>
          <a:off x="0" y="0"/>
          <a:ext cx="0" cy="0"/>
          <a:chOff x="0" y="0"/>
          <a:chExt cx="0" cy="0"/>
        </a:xfrm>
      </p:grpSpPr>
      <p:sp>
        <p:nvSpPr>
          <p:cNvPr id="2" name="TextBox 1"/>
          <p:cNvSpPr txBox="1"/>
          <p:nvPr/>
        </p:nvSpPr>
        <p:spPr>
          <a:xfrm>
            <a:off x="2569266" y="1659613"/>
            <a:ext cx="3598976" cy="1197359"/>
          </a:xfrm>
          <a:prstGeom prst="rect">
            <a:avLst/>
          </a:prstGeom>
          <a:noFill/>
        </p:spPr>
        <p:txBody>
          <a:bodyPr wrap="square" rtlCol="0">
            <a:prstTxWarp prst="textArchUp">
              <a:avLst/>
            </a:prstTxWarp>
            <a:spAutoFit/>
          </a:bodyPr>
          <a:lstStyle/>
          <a:p>
            <a:pPr algn="ctr"/>
            <a:r>
              <a:rPr lang="en-US" sz="5985" dirty="0">
                <a:solidFill>
                  <a:schemeClr val="bg1">
                    <a:alpha val="86000"/>
                  </a:schemeClr>
                </a:solidFill>
                <a:latin typeface="Cloud Candy" panose="02000500000000000000" pitchFamily="2" charset="0"/>
              </a:rPr>
              <a:t>Sleeping</a:t>
            </a:r>
          </a:p>
        </p:txBody>
      </p:sp>
      <p:pic>
        <p:nvPicPr>
          <p:cNvPr id="1030" name="Picture 6" descr="Image result for pokemo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7553" y="1645461"/>
            <a:ext cx="5522402" cy="199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95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iterate type="lt">
                                    <p:tmPct val="2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anim calcmode="lin" valueType="num">
                                      <p:cBhvr>
                                        <p:cTn id="10" dur="1000" fill="hold"/>
                                        <p:tgtEl>
                                          <p:spTgt spid="2"/>
                                        </p:tgtEl>
                                        <p:attrNameLst>
                                          <p:attrName>ppt_x</p:attrName>
                                        </p:attrNameLst>
                                      </p:cBhvr>
                                      <p:tavLst>
                                        <p:tav tm="0">
                                          <p:val>
                                            <p:fltVal val="0.5"/>
                                          </p:val>
                                        </p:tav>
                                        <p:tav tm="100000">
                                          <p:val>
                                            <p:strVal val="#ppt_x"/>
                                          </p:val>
                                        </p:tav>
                                      </p:tavLst>
                                    </p:anim>
                                    <p:anim calcmode="lin" valueType="num">
                                      <p:cBhvr>
                                        <p:cTn id="11" dur="10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3088" name="Picture 16" descr="Related imag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542" b="95725" l="167" r="94500">
                        <a14:foregroundMark x1="17000" y1="90820" x2="18500" y2="88577"/>
                      </a14:backgroundRemoval>
                    </a14:imgEffect>
                  </a14:imgLayer>
                </a14:imgProps>
              </a:ext>
              <a:ext uri="{28A0092B-C50C-407E-A947-70E740481C1C}">
                <a14:useLocalDpi xmlns:a14="http://schemas.microsoft.com/office/drawing/2010/main" val="0"/>
              </a:ext>
            </a:extLst>
          </a:blip>
          <a:srcRect/>
          <a:stretch>
            <a:fillRect/>
          </a:stretch>
        </p:blipFill>
        <p:spPr bwMode="auto">
          <a:xfrm>
            <a:off x="1113071" y="268555"/>
            <a:ext cx="5662453" cy="67336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pikach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65391" y="992793"/>
            <a:ext cx="3283196" cy="413631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charmand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36881" y="992793"/>
            <a:ext cx="4200141" cy="459869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eevee"/>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83420">
                        <a14:foregroundMark x1="41865" y1="97340" x2="26425" y2="64933"/>
                        <a14:foregroundMark x1="47254" y1="88150" x2="58135" y2="70375"/>
                        <a14:foregroundMark x1="58860" y1="73881" x2="9741" y2="50907"/>
                        <a14:foregroundMark x1="11606" y1="53204" x2="25285" y2="63966"/>
                        <a14:foregroundMark x1="63834" y1="67594" x2="55026" y2="44740"/>
                        <a14:foregroundMark x1="57513" y1="61911" x2="34922" y2="59613"/>
                        <a14:foregroundMark x1="51606" y1="48972" x2="49430" y2="33736"/>
                        <a14:foregroundMark x1="37202" y1="33615" x2="30777" y2="47158"/>
                        <a14:foregroundMark x1="48394" y1="81862" x2="24974" y2="75937"/>
                        <a14:foregroundMark x1="34922" y1="76421" x2="22383" y2="55623"/>
                        <a14:foregroundMark x1="25803" y1="73761" x2="21762" y2="60943"/>
                        <a14:foregroundMark x1="55233" y1="30593" x2="71606" y2="22491"/>
                        <a14:foregroundMark x1="28083" y1="30109" x2="14922" y2="24667"/>
                        <a14:foregroundMark x1="49948" y1="60580" x2="54404" y2="57920"/>
                        <a14:foregroundMark x1="56580" y1="62878" x2="57306" y2="65538"/>
                        <a14:foregroundMark x1="31917" y1="69528" x2="30155" y2="66505"/>
                        <a14:foregroundMark x1="30984" y1="58888" x2="25078" y2="54414"/>
                        <a14:foregroundMark x1="63731" y1="51874" x2="64560" y2="53446"/>
                        <a14:foregroundMark x1="64870" y1="54293" x2="66010" y2="57437"/>
                        <a14:foregroundMark x1="65803" y1="59129" x2="63731" y2="57678"/>
                        <a14:foregroundMark x1="64249" y1="58404" x2="63420" y2="62757"/>
                        <a14:foregroundMark x1="64041" y1="66143" x2="66425" y2="62878"/>
                        <a14:foregroundMark x1="66218" y1="63482" x2="63316" y2="61790"/>
                        <a14:foregroundMark x1="63627" y1="62394" x2="64456" y2="58888"/>
                        <a14:foregroundMark x1="66321" y1="59734" x2="66114" y2="56953"/>
                        <a14:foregroundMark x1="66114" y1="57557" x2="61451" y2="47763"/>
                        <a14:foregroundMark x1="24974" y1="40871" x2="24560" y2="36638"/>
                        <a14:foregroundMark x1="24870" y1="35308" x2="21244" y2="33978"/>
                        <a14:foregroundMark x1="24560" y1="34704" x2="25699" y2="31076"/>
                        <a14:foregroundMark x1="6218" y1="57799" x2="14404" y2="65901"/>
                        <a14:foregroundMark x1="21347" y1="69045" x2="22073" y2="65054"/>
                        <a14:foregroundMark x1="21969" y1="66385" x2="15337" y2="66022"/>
                        <a14:foregroundMark x1="20933" y1="66868" x2="15751" y2="66747"/>
                        <a14:foregroundMark x1="19275" y1="67231" x2="16891" y2="67231"/>
                        <a14:foregroundMark x1="14611" y1="66022" x2="11399" y2="64087"/>
                        <a14:foregroundMark x1="11295" y1="63845" x2="6736" y2="58767"/>
                        <a14:foregroundMark x1="6321" y1="57678" x2="3212" y2="47763"/>
                        <a14:foregroundMark x1="4870" y1="55744" x2="3938" y2="49940"/>
                        <a14:foregroundMark x1="4041" y1="53083" x2="3627" y2="48368"/>
                        <a14:foregroundMark x1="4249" y1="50181" x2="3109" y2="49577"/>
                        <a14:foregroundMark x1="3420" y1="48609" x2="3109" y2="43168"/>
                        <a14:foregroundMark x1="3005" y1="47763" x2="3005" y2="43047"/>
                        <a14:foregroundMark x1="3109" y1="42926" x2="3731" y2="38815"/>
                        <a14:foregroundMark x1="3627" y1="39299" x2="5492" y2="35187"/>
                        <a14:foregroundMark x1="3938" y1="38089" x2="4767" y2="35429"/>
                        <a14:foregroundMark x1="4974" y1="34946" x2="5389" y2="30351"/>
                        <a14:foregroundMark x1="5803" y1="29988" x2="6632" y2="30713"/>
                        <a14:foregroundMark x1="7047" y1="31197" x2="8290" y2="35067"/>
                        <a14:foregroundMark x1="8705" y1="35187" x2="11917" y2="36518"/>
                        <a14:foregroundMark x1="12021" y1="36638" x2="16580" y2="35671"/>
                        <a14:foregroundMark x1="16788" y1="35429" x2="21347" y2="32890"/>
                        <a14:foregroundMark x1="27358" y1="31560" x2="8601" y2="18863"/>
                        <a14:foregroundMark x1="24974" y1="30955" x2="13161" y2="25030"/>
                        <a14:foregroundMark x1="17306" y1="28174" x2="10674" y2="20314"/>
                        <a14:foregroundMark x1="23109" y1="30230" x2="14819" y2="26239"/>
                        <a14:foregroundMark x1="14404" y1="25756" x2="9741" y2="20919"/>
                        <a14:foregroundMark x1="12850" y1="25272" x2="6114" y2="13059"/>
                        <a14:foregroundMark x1="11192" y1="24063" x2="10259" y2="22249"/>
                        <a14:foregroundMark x1="9534" y1="21282" x2="3316" y2="7013"/>
                        <a14:foregroundMark x1="3834" y1="2418" x2="20104" y2="12092"/>
                        <a14:foregroundMark x1="3834" y1="7739" x2="0" y2="0"/>
                        <a14:foregroundMark x1="6839" y1="3507" x2="829" y2="0"/>
                        <a14:foregroundMark x1="18549" y1="11487" x2="23005" y2="13543"/>
                        <a14:foregroundMark x1="23005" y1="13543" x2="28808" y2="24788"/>
                        <a14:foregroundMark x1="29016" y1="24184" x2="33368" y2="17291"/>
                        <a14:foregroundMark x1="35855" y1="22491" x2="33990" y2="13422"/>
                        <a14:foregroundMark x1="34508" y1="15115" x2="42280" y2="21524"/>
                        <a14:foregroundMark x1="42280" y1="20798" x2="40622" y2="14752"/>
                        <a14:foregroundMark x1="40622" y1="14148" x2="51088" y2="21161"/>
                        <a14:foregroundMark x1="51710" y1="25151" x2="53264" y2="19226"/>
                        <a14:foregroundMark x1="54922" y1="24184" x2="60207" y2="11608"/>
                        <a14:foregroundMark x1="55026" y1="25030" x2="51088" y2="18622"/>
                        <a14:foregroundMark x1="53886" y1="24184" x2="56580" y2="17291"/>
                        <a14:foregroundMark x1="60829" y1="12455" x2="74301" y2="6771"/>
                        <a14:foregroundMark x1="61347" y1="11487" x2="80104" y2="1814"/>
                        <a14:foregroundMark x1="82383" y1="3748" x2="74611" y2="21161"/>
                        <a14:foregroundMark x1="74611" y1="21161" x2="64352" y2="27328"/>
                        <a14:foregroundMark x1="73990" y1="22733" x2="55233" y2="30472"/>
                        <a14:foregroundMark x1="40311" y1="81862" x2="45078" y2="89238"/>
                        <a14:foregroundMark x1="38342" y1="98670" x2="45596" y2="93833"/>
                        <a14:foregroundMark x1="44145" y1="99154" x2="28808" y2="82225"/>
                        <a14:foregroundMark x1="35130" y1="90810" x2="22073" y2="79927"/>
                        <a14:foregroundMark x1="25699" y1="82225" x2="21036" y2="70617"/>
                        <a14:foregroundMark x1="21244" y1="78839" x2="20933" y2="67594"/>
                        <a14:foregroundMark x1="16580" y1="72551" x2="17617" y2="72551"/>
                        <a14:foregroundMark x1="19067" y1="72068" x2="27565" y2="69891"/>
                        <a14:foregroundMark x1="33782" y1="90085" x2="35855" y2="92140"/>
                        <a14:foregroundMark x1="38031" y1="93108" x2="39067" y2="98307"/>
                        <a14:foregroundMark x1="38238" y1="92866" x2="35648" y2="91657"/>
                        <a14:foregroundMark x1="37927" y1="93229" x2="35440" y2="92019"/>
                        <a14:foregroundMark x1="34404" y1="91415" x2="32539" y2="88392"/>
                        <a14:foregroundMark x1="43731" y1="98428" x2="43627" y2="88392"/>
                        <a14:foregroundMark x1="44974" y1="90326" x2="48083" y2="90326"/>
                        <a14:foregroundMark x1="48083" y1="90206" x2="50363" y2="86578"/>
                        <a14:foregroundMark x1="49845" y1="86336" x2="53990" y2="83676"/>
                        <a14:foregroundMark x1="50881" y1="86699" x2="54715" y2="82709"/>
                        <a14:foregroundMark x1="54715" y1="82346" x2="55855" y2="79081"/>
                        <a14:foregroundMark x1="55233" y1="79202" x2="60415" y2="80411"/>
                        <a14:foregroundMark x1="61036" y1="80290" x2="63834" y2="80411"/>
                        <a14:foregroundMark x1="63523" y1="80290" x2="66218" y2="77993"/>
                        <a14:foregroundMark x1="60415" y1="80653" x2="62487" y2="80895"/>
                        <a14:foregroundMark x1="66114" y1="77872" x2="68187" y2="74607"/>
                        <a14:foregroundMark x1="67772" y1="75091" x2="68808" y2="68682"/>
                        <a14:foregroundMark x1="68394" y1="73277" x2="69119" y2="70375"/>
                        <a14:foregroundMark x1="68912" y1="69166" x2="69223" y2="65417"/>
                        <a14:foregroundMark x1="69119" y1="65659" x2="67254" y2="62999"/>
                        <a14:foregroundMark x1="69119" y1="64933" x2="67876" y2="63120"/>
                        <a14:foregroundMark x1="64352" y1="49577" x2="59067" y2="44861"/>
                        <a14:foregroundMark x1="64145" y1="49456" x2="61658" y2="45828"/>
                        <a14:foregroundMark x1="61244" y1="46191" x2="58964" y2="44619"/>
                        <a14:foregroundMark x1="63109" y1="47521" x2="64663" y2="49456"/>
                        <a14:foregroundMark x1="57202" y1="45949" x2="57824" y2="37969"/>
                        <a14:foregroundMark x1="58031" y1="39299" x2="58135" y2="37606"/>
                        <a14:foregroundMark x1="58238" y1="37364" x2="58238" y2="35913"/>
                        <a14:foregroundMark x1="58238" y1="36397" x2="56062" y2="30230"/>
                        <a14:foregroundMark x1="58031" y1="35308" x2="56580" y2="30472"/>
                        <a14:foregroundMark x1="56684" y1="30593" x2="64352" y2="27086"/>
                        <a14:foregroundMark x1="76166" y1="18017" x2="83005" y2="2781"/>
                        <a14:foregroundMark x1="83109" y1="2177" x2="83212" y2="242"/>
                        <a14:foregroundMark x1="68083" y1="7860" x2="62902" y2="10157"/>
                        <a14:foregroundMark x1="66632" y1="26119" x2="68601" y2="25514"/>
                        <a14:foregroundMark x1="52435" y1="19589" x2="51503" y2="17896"/>
                        <a14:foregroundMark x1="47876" y1="18742" x2="46321" y2="17533"/>
                        <a14:foregroundMark x1="28497" y1="20798" x2="30466" y2="21403"/>
                        <a14:foregroundMark x1="30674" y1="21161" x2="29430" y2="20919"/>
                        <a14:foregroundMark x1="31917" y1="19347" x2="30984" y2="16929"/>
                        <a14:foregroundMark x1="31192" y1="16808" x2="30570" y2="16445"/>
                        <a14:foregroundMark x1="22487" y1="13180" x2="12435" y2="6892"/>
                        <a14:foregroundMark x1="6528" y1="3628" x2="12021" y2="6771"/>
                        <a14:foregroundMark x1="64041" y1="49940" x2="64663" y2="50544"/>
                        <a14:foregroundMark x1="65078" y1="50907" x2="64456" y2="50423"/>
                        <a14:foregroundMark x1="64560" y1="53446" x2="66010" y2="56227"/>
                        <a14:backgroundMark x1="68601" y1="56469" x2="66943" y2="53809"/>
                        <a14:backgroundMark x1="66632" y1="53930" x2="65492" y2="48730"/>
                      </a14:backgroundRemoval>
                    </a14:imgEffect>
                  </a14:imgLayer>
                </a14:imgProps>
              </a:ext>
              <a:ext uri="{28A0092B-C50C-407E-A947-70E740481C1C}">
                <a14:useLocalDpi xmlns:a14="http://schemas.microsoft.com/office/drawing/2010/main" val="0"/>
              </a:ext>
            </a:extLst>
          </a:blip>
          <a:srcRect r="16103"/>
          <a:stretch/>
        </p:blipFill>
        <p:spPr bwMode="auto">
          <a:xfrm>
            <a:off x="-900014" y="769214"/>
            <a:ext cx="4179819" cy="42696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3334" y="845225"/>
            <a:ext cx="1748264" cy="460767"/>
          </a:xfrm>
          <a:prstGeom prst="rect">
            <a:avLst/>
          </a:prstGeom>
          <a:noFill/>
        </p:spPr>
        <p:txBody>
          <a:bodyPr wrap="square" rtlCol="0">
            <a:spAutoFit/>
          </a:bodyPr>
          <a:lstStyle/>
          <a:p>
            <a:pPr algn="ctr"/>
            <a:r>
              <a:rPr lang="en-US" sz="2394" dirty="0" err="1">
                <a:solidFill>
                  <a:schemeClr val="bg1">
                    <a:lumMod val="95000"/>
                  </a:schemeClr>
                </a:solidFill>
                <a:latin typeface="Pokemon Solid" panose="040B0500000000000000" pitchFamily="82" charset="2"/>
                <a:ea typeface="Pokemon Classic" panose="00000400000000000000" pitchFamily="2" charset="0"/>
                <a:cs typeface="Pokemon Classic" panose="00000400000000000000" pitchFamily="2" charset="0"/>
              </a:rPr>
              <a:t>Eevee</a:t>
            </a:r>
            <a:endParaRPr lang="en-US" sz="2394" dirty="0">
              <a:solidFill>
                <a:schemeClr val="bg1">
                  <a:lumMod val="95000"/>
                </a:schemeClr>
              </a:solidFill>
              <a:latin typeface="Pokemon Solid" panose="040B0500000000000000" pitchFamily="82" charset="2"/>
              <a:ea typeface="Pokemon Classic" panose="00000400000000000000" pitchFamily="2" charset="0"/>
              <a:cs typeface="Pokemon Classic" panose="00000400000000000000" pitchFamily="2" charset="0"/>
            </a:endParaRPr>
          </a:p>
        </p:txBody>
      </p:sp>
      <p:sp>
        <p:nvSpPr>
          <p:cNvPr id="12" name="TextBox 11"/>
          <p:cNvSpPr txBox="1"/>
          <p:nvPr/>
        </p:nvSpPr>
        <p:spPr>
          <a:xfrm>
            <a:off x="5389124" y="1068806"/>
            <a:ext cx="1748264" cy="460767"/>
          </a:xfrm>
          <a:prstGeom prst="rect">
            <a:avLst/>
          </a:prstGeom>
          <a:noFill/>
        </p:spPr>
        <p:txBody>
          <a:bodyPr wrap="square" rtlCol="0">
            <a:spAutoFit/>
          </a:bodyPr>
          <a:lstStyle/>
          <a:p>
            <a:pPr algn="ctr"/>
            <a:r>
              <a:rPr lang="en-US" sz="2394" dirty="0">
                <a:solidFill>
                  <a:schemeClr val="bg1">
                    <a:lumMod val="95000"/>
                  </a:schemeClr>
                </a:solidFill>
                <a:latin typeface="Pokemon Solid" panose="040B0500000000000000" pitchFamily="82" charset="2"/>
                <a:ea typeface="Pokemon Classic" panose="00000400000000000000" pitchFamily="2" charset="0"/>
                <a:cs typeface="Pokemon Classic" panose="00000400000000000000" pitchFamily="2" charset="0"/>
              </a:rPr>
              <a:t>Pikachu</a:t>
            </a:r>
          </a:p>
        </p:txBody>
      </p:sp>
      <p:sp>
        <p:nvSpPr>
          <p:cNvPr id="13" name="TextBox 12"/>
          <p:cNvSpPr txBox="1"/>
          <p:nvPr/>
        </p:nvSpPr>
        <p:spPr>
          <a:xfrm>
            <a:off x="6852344" y="389157"/>
            <a:ext cx="2412858" cy="460767"/>
          </a:xfrm>
          <a:prstGeom prst="rect">
            <a:avLst/>
          </a:prstGeom>
          <a:noFill/>
        </p:spPr>
        <p:txBody>
          <a:bodyPr wrap="square" rtlCol="0">
            <a:spAutoFit/>
          </a:bodyPr>
          <a:lstStyle/>
          <a:p>
            <a:pPr algn="ctr"/>
            <a:r>
              <a:rPr lang="en-US" sz="2394" dirty="0" err="1">
                <a:solidFill>
                  <a:schemeClr val="bg1">
                    <a:lumMod val="95000"/>
                  </a:schemeClr>
                </a:solidFill>
                <a:latin typeface="Pokemon Solid" panose="040B0500000000000000" pitchFamily="82" charset="2"/>
                <a:ea typeface="Pokemon Classic" panose="00000400000000000000" pitchFamily="2" charset="0"/>
                <a:cs typeface="Pokemon Classic" panose="00000400000000000000" pitchFamily="2" charset="0"/>
              </a:rPr>
              <a:t>Charmander</a:t>
            </a:r>
            <a:endParaRPr lang="en-US" sz="2394" dirty="0">
              <a:solidFill>
                <a:schemeClr val="bg1">
                  <a:lumMod val="95000"/>
                </a:schemeClr>
              </a:solidFill>
              <a:latin typeface="Pokemon Solid" panose="040B0500000000000000" pitchFamily="82" charset="2"/>
              <a:ea typeface="Pokemon Classic" panose="00000400000000000000" pitchFamily="2" charset="0"/>
              <a:cs typeface="Pokemon Classic" panose="00000400000000000000" pitchFamily="2" charset="0"/>
            </a:endParaRPr>
          </a:p>
        </p:txBody>
      </p:sp>
      <p:sp>
        <p:nvSpPr>
          <p:cNvPr id="14" name="TextBox 13"/>
          <p:cNvSpPr txBox="1"/>
          <p:nvPr/>
        </p:nvSpPr>
        <p:spPr>
          <a:xfrm>
            <a:off x="3127783" y="268555"/>
            <a:ext cx="1748264" cy="460767"/>
          </a:xfrm>
          <a:prstGeom prst="rect">
            <a:avLst/>
          </a:prstGeom>
          <a:noFill/>
        </p:spPr>
        <p:txBody>
          <a:bodyPr wrap="square" rtlCol="0">
            <a:spAutoFit/>
          </a:bodyPr>
          <a:lstStyle/>
          <a:p>
            <a:pPr algn="ctr"/>
            <a:r>
              <a:rPr lang="en-US" sz="2394" dirty="0" err="1">
                <a:solidFill>
                  <a:schemeClr val="bg1">
                    <a:lumMod val="95000"/>
                  </a:schemeClr>
                </a:solidFill>
                <a:latin typeface="Pokemon Solid" panose="040B0500000000000000" pitchFamily="82" charset="2"/>
                <a:ea typeface="Pokemon Classic" panose="00000400000000000000" pitchFamily="2" charset="0"/>
                <a:cs typeface="Pokemon Classic" panose="00000400000000000000" pitchFamily="2" charset="0"/>
              </a:rPr>
              <a:t>Snorlax</a:t>
            </a:r>
            <a:endParaRPr lang="en-US" sz="2394" dirty="0">
              <a:solidFill>
                <a:schemeClr val="bg1">
                  <a:lumMod val="95000"/>
                </a:schemeClr>
              </a:solidFill>
              <a:latin typeface="Pokemon Solid" panose="040B0500000000000000" pitchFamily="82" charset="2"/>
              <a:ea typeface="Pokemon Classic" panose="00000400000000000000" pitchFamily="2" charset="0"/>
              <a:cs typeface="Pokemon Classic" panose="00000400000000000000" pitchFamily="2" charset="0"/>
            </a:endParaRPr>
          </a:p>
        </p:txBody>
      </p:sp>
    </p:spTree>
    <p:extLst>
      <p:ext uri="{BB962C8B-B14F-4D97-AF65-F5344CB8AC3E}">
        <p14:creationId xmlns:p14="http://schemas.microsoft.com/office/powerpoint/2010/main" val="3490699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88"/>
                                        </p:tgtEl>
                                        <p:attrNameLst>
                                          <p:attrName>style.visibility</p:attrName>
                                        </p:attrNameLst>
                                      </p:cBhvr>
                                      <p:to>
                                        <p:strVal val="visible"/>
                                      </p:to>
                                    </p:set>
                                    <p:anim calcmode="lin" valueType="num">
                                      <p:cBhvr additive="base">
                                        <p:cTn id="7" dur="1000" fill="hold"/>
                                        <p:tgtEl>
                                          <p:spTgt spid="3088"/>
                                        </p:tgtEl>
                                        <p:attrNameLst>
                                          <p:attrName>ppt_x</p:attrName>
                                        </p:attrNameLst>
                                      </p:cBhvr>
                                      <p:tavLst>
                                        <p:tav tm="0">
                                          <p:val>
                                            <p:strVal val="#ppt_x"/>
                                          </p:val>
                                        </p:tav>
                                        <p:tav tm="100000">
                                          <p:val>
                                            <p:strVal val="#ppt_x"/>
                                          </p:val>
                                        </p:tav>
                                      </p:tavLst>
                                    </p:anim>
                                    <p:anim calcmode="lin" valueType="num">
                                      <p:cBhvr additive="base">
                                        <p:cTn id="8" dur="1000" fill="hold"/>
                                        <p:tgtEl>
                                          <p:spTgt spid="308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norlax Voice.wav"/>
                                        </p:tgtEl>
                                      </p:cMediaNode>
                                    </p:audio>
                                  </p:sub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82"/>
                                        </p:tgtEl>
                                        <p:attrNameLst>
                                          <p:attrName>style.visibility</p:attrName>
                                        </p:attrNameLst>
                                      </p:cBhvr>
                                      <p:to>
                                        <p:strVal val="visible"/>
                                      </p:to>
                                    </p:set>
                                    <p:anim calcmode="lin" valueType="num">
                                      <p:cBhvr additive="base">
                                        <p:cTn id="17" dur="1000" fill="hold"/>
                                        <p:tgtEl>
                                          <p:spTgt spid="3082"/>
                                        </p:tgtEl>
                                        <p:attrNameLst>
                                          <p:attrName>ppt_x</p:attrName>
                                        </p:attrNameLst>
                                      </p:cBhvr>
                                      <p:tavLst>
                                        <p:tav tm="0">
                                          <p:val>
                                            <p:strVal val="#ppt_x"/>
                                          </p:val>
                                        </p:tav>
                                        <p:tav tm="100000">
                                          <p:val>
                                            <p:strVal val="#ppt_x"/>
                                          </p:val>
                                        </p:tav>
                                      </p:tavLst>
                                    </p:anim>
                                    <p:anim calcmode="lin" valueType="num">
                                      <p:cBhvr additive="base">
                                        <p:cTn id="18" dur="1000" fill="hold"/>
                                        <p:tgtEl>
                                          <p:spTgt spid="30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Pikachu Voice.wav"/>
                                        </p:tgtEl>
                                      </p:cMediaNode>
                                    </p:audio>
                                  </p:sub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084"/>
                                        </p:tgtEl>
                                        <p:attrNameLst>
                                          <p:attrName>style.visibility</p:attrName>
                                        </p:attrNameLst>
                                      </p:cBhvr>
                                      <p:to>
                                        <p:strVal val="visible"/>
                                      </p:to>
                                    </p:set>
                                    <p:anim calcmode="lin" valueType="num">
                                      <p:cBhvr additive="base">
                                        <p:cTn id="27" dur="1000" fill="hold"/>
                                        <p:tgtEl>
                                          <p:spTgt spid="3084"/>
                                        </p:tgtEl>
                                        <p:attrNameLst>
                                          <p:attrName>ppt_x</p:attrName>
                                        </p:attrNameLst>
                                      </p:cBhvr>
                                      <p:tavLst>
                                        <p:tav tm="0">
                                          <p:val>
                                            <p:strVal val="#ppt_x"/>
                                          </p:val>
                                        </p:tav>
                                        <p:tav tm="100000">
                                          <p:val>
                                            <p:strVal val="#ppt_x"/>
                                          </p:val>
                                        </p:tav>
                                      </p:tavLst>
                                    </p:anim>
                                    <p:anim calcmode="lin" valueType="num">
                                      <p:cBhvr additive="base">
                                        <p:cTn id="28" dur="1000" fill="hold"/>
                                        <p:tgtEl>
                                          <p:spTgt spid="308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Eevee Voice.wav"/>
                                        </p:tgtEl>
                                      </p:cMediaNode>
                                    </p:audio>
                                  </p:sub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additive="base">
                                        <p:cTn id="37" dur="1000" fill="hold"/>
                                        <p:tgtEl>
                                          <p:spTgt spid="3080"/>
                                        </p:tgtEl>
                                        <p:attrNameLst>
                                          <p:attrName>ppt_x</p:attrName>
                                        </p:attrNameLst>
                                      </p:cBhvr>
                                      <p:tavLst>
                                        <p:tav tm="0">
                                          <p:val>
                                            <p:strVal val="#ppt_x"/>
                                          </p:val>
                                        </p:tav>
                                        <p:tav tm="100000">
                                          <p:val>
                                            <p:strVal val="#ppt_x"/>
                                          </p:val>
                                        </p:tav>
                                      </p:tavLst>
                                    </p:anim>
                                    <p:anim calcmode="lin" valueType="num">
                                      <p:cBhvr additive="base">
                                        <p:cTn id="38" dur="1000" fill="hold"/>
                                        <p:tgtEl>
                                          <p:spTgt spid="30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6" name="Charmander Voice.wav"/>
                                        </p:tgtEl>
                                      </p:cMediaNode>
                                    </p:audio>
                                  </p:sub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 name="Oval 19"/>
          <p:cNvSpPr/>
          <p:nvPr/>
        </p:nvSpPr>
        <p:spPr>
          <a:xfrm>
            <a:off x="3743212" y="3415561"/>
            <a:ext cx="1545179" cy="641814"/>
          </a:xfrm>
          <a:prstGeom prst="ellipse">
            <a:avLst/>
          </a:prstGeom>
          <a:solidFill>
            <a:schemeClr val="tx1">
              <a:alpha val="22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0"/>
          </a:p>
        </p:txBody>
      </p:sp>
      <p:grpSp>
        <p:nvGrpSpPr>
          <p:cNvPr id="18" name="Group 17">
            <a:extLst>
              <a:ext uri="{FF2B5EF4-FFF2-40B4-BE49-F238E27FC236}">
                <a16:creationId xmlns:a16="http://schemas.microsoft.com/office/drawing/2014/main" id="{D389E966-4A70-4B1B-A058-32603DB9CA0F}"/>
              </a:ext>
            </a:extLst>
          </p:cNvPr>
          <p:cNvGrpSpPr/>
          <p:nvPr/>
        </p:nvGrpSpPr>
        <p:grpSpPr>
          <a:xfrm>
            <a:off x="222069" y="1504379"/>
            <a:ext cx="2206494" cy="1827487"/>
            <a:chOff x="211281" y="1501731"/>
            <a:chExt cx="2211966" cy="1832019"/>
          </a:xfrm>
        </p:grpSpPr>
        <p:sp>
          <p:nvSpPr>
            <p:cNvPr id="19" name="Oval 18">
              <a:extLst>
                <a:ext uri="{FF2B5EF4-FFF2-40B4-BE49-F238E27FC236}">
                  <a16:creationId xmlns:a16="http://schemas.microsoft.com/office/drawing/2014/main" id="{1B27ECAB-6A18-4D52-8F69-4D83B2C98FD8}"/>
                </a:ext>
              </a:extLst>
            </p:cNvPr>
            <p:cNvSpPr/>
            <p:nvPr/>
          </p:nvSpPr>
          <p:spPr>
            <a:xfrm>
              <a:off x="211281" y="2571750"/>
              <a:ext cx="2211966" cy="762000"/>
            </a:xfrm>
            <a:prstGeom prst="ellipse">
              <a:avLst/>
            </a:prstGeom>
            <a:solidFill>
              <a:schemeClr val="tx1">
                <a:alpha val="22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0"/>
            </a:p>
          </p:txBody>
        </p:sp>
        <p:pic>
          <p:nvPicPr>
            <p:cNvPr id="21" name="Picture 16" descr="Image result for sleeping charmander">
              <a:extLst>
                <a:ext uri="{FF2B5EF4-FFF2-40B4-BE49-F238E27FC236}">
                  <a16:creationId xmlns:a16="http://schemas.microsoft.com/office/drawing/2014/main" id="{8696C647-DEC0-453D-A02F-98A8932E98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Effect>
                        <a14:brightnessContrast bright="-14000" contrast="38000"/>
                      </a14:imgEffect>
                    </a14:imgLayer>
                  </a14:imgProps>
                </a:ext>
                <a:ext uri="{28A0092B-C50C-407E-A947-70E740481C1C}">
                  <a14:useLocalDpi xmlns:a14="http://schemas.microsoft.com/office/drawing/2010/main" val="0"/>
                </a:ext>
              </a:extLst>
            </a:blip>
            <a:srcRect/>
            <a:stretch>
              <a:fillRect/>
            </a:stretch>
          </p:blipFill>
          <p:spPr bwMode="auto">
            <a:xfrm>
              <a:off x="211281" y="1501731"/>
              <a:ext cx="2007611" cy="18320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F541BB2A-4FEC-47B2-9C6B-67562522FA5E}"/>
              </a:ext>
            </a:extLst>
          </p:cNvPr>
          <p:cNvGrpSpPr/>
          <p:nvPr/>
        </p:nvGrpSpPr>
        <p:grpSpPr>
          <a:xfrm>
            <a:off x="4987570" y="3371221"/>
            <a:ext cx="3230939" cy="1596590"/>
            <a:chOff x="6400800" y="3333400"/>
            <a:chExt cx="3238952" cy="1600550"/>
          </a:xfrm>
        </p:grpSpPr>
        <p:sp>
          <p:nvSpPr>
            <p:cNvPr id="29" name="Oval 28">
              <a:extLst>
                <a:ext uri="{FF2B5EF4-FFF2-40B4-BE49-F238E27FC236}">
                  <a16:creationId xmlns:a16="http://schemas.microsoft.com/office/drawing/2014/main" id="{6CE60CF4-6FF0-4972-BA65-7F7D77E5AAE3}"/>
                </a:ext>
              </a:extLst>
            </p:cNvPr>
            <p:cNvSpPr/>
            <p:nvPr/>
          </p:nvSpPr>
          <p:spPr>
            <a:xfrm>
              <a:off x="6934200" y="4476750"/>
              <a:ext cx="1907166" cy="457200"/>
            </a:xfrm>
            <a:prstGeom prst="ellipse">
              <a:avLst/>
            </a:prstGeom>
            <a:solidFill>
              <a:schemeClr val="tx1">
                <a:alpha val="22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0"/>
            </a:p>
          </p:txBody>
        </p:sp>
        <p:pic>
          <p:nvPicPr>
            <p:cNvPr id="30" name="Picture 2" descr="Image result for sleeping pokemon">
              <a:extLst>
                <a:ext uri="{FF2B5EF4-FFF2-40B4-BE49-F238E27FC236}">
                  <a16:creationId xmlns:a16="http://schemas.microsoft.com/office/drawing/2014/main" id="{E4539407-575E-432D-9501-189FD9D050B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400800" y="3333400"/>
              <a:ext cx="3238952" cy="16005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529936F3-690F-44B4-893A-9997EDEA55CF}"/>
              </a:ext>
            </a:extLst>
          </p:cNvPr>
          <p:cNvGrpSpPr/>
          <p:nvPr/>
        </p:nvGrpSpPr>
        <p:grpSpPr>
          <a:xfrm>
            <a:off x="6244254" y="1055321"/>
            <a:ext cx="3192482" cy="2276545"/>
            <a:chOff x="6248401" y="1051559"/>
            <a:chExt cx="3200399" cy="2282191"/>
          </a:xfrm>
        </p:grpSpPr>
        <p:sp>
          <p:nvSpPr>
            <p:cNvPr id="32" name="Oval 31">
              <a:extLst>
                <a:ext uri="{FF2B5EF4-FFF2-40B4-BE49-F238E27FC236}">
                  <a16:creationId xmlns:a16="http://schemas.microsoft.com/office/drawing/2014/main" id="{0426A4C2-D885-42F1-82DC-ABA9729FA323}"/>
                </a:ext>
              </a:extLst>
            </p:cNvPr>
            <p:cNvSpPr/>
            <p:nvPr/>
          </p:nvSpPr>
          <p:spPr>
            <a:xfrm>
              <a:off x="6248401" y="2266950"/>
              <a:ext cx="3200399" cy="916010"/>
            </a:xfrm>
            <a:prstGeom prst="ellipse">
              <a:avLst/>
            </a:prstGeom>
            <a:solidFill>
              <a:schemeClr val="tx1">
                <a:alpha val="22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0"/>
            </a:p>
          </p:txBody>
        </p:sp>
        <p:pic>
          <p:nvPicPr>
            <p:cNvPr id="33" name="Picture 4" descr="Image result for sleeping pokemon">
              <a:extLst>
                <a:ext uri="{FF2B5EF4-FFF2-40B4-BE49-F238E27FC236}">
                  <a16:creationId xmlns:a16="http://schemas.microsoft.com/office/drawing/2014/main" id="{EA282BC4-3A21-4A1D-9915-733644E7B7BF}"/>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53779" y1="95072" x2="53779" y2="95072"/>
                          <a14:foregroundMark x1="57745" y1="96920" x2="57745" y2="96920"/>
                          <a14:foregroundMark x1="60843" y1="96920" x2="60843" y2="96920"/>
                          <a14:foregroundMark x1="63321" y1="92197" x2="63321" y2="92197"/>
                          <a14:foregroundMark x1="66419" y1="90760" x2="66419" y2="90760"/>
                          <a14:foregroundMark x1="89591" y1="73922" x2="89591" y2="73922"/>
                          <a14:foregroundMark x1="95043" y1="71663" x2="95043" y2="71663"/>
                          <a14:foregroundMark x1="97398" y1="61396" x2="97398" y2="61396"/>
                          <a14:foregroundMark x1="97150" y1="64887" x2="97150" y2="64887"/>
                          <a14:foregroundMark x1="95539" y1="55031" x2="95539" y2="55031"/>
                          <a14:foregroundMark x1="11152" y1="79877" x2="620" y2="76591"/>
                          <a14:foregroundMark x1="620" y1="74538" x2="6691" y2="82341"/>
                          <a14:foregroundMark x1="6444" y1="82546" x2="1239" y2="78439"/>
                          <a14:foregroundMark x1="16233" y1="79877" x2="25279" y2="87269"/>
                          <a14:foregroundMark x1="16976" y1="88501" x2="32466" y2="83573"/>
                          <a14:foregroundMark x1="30731" y1="78645" x2="41264" y2="85010"/>
                          <a14:foregroundMark x1="61338" y1="98973" x2="67038" y2="88912"/>
                          <a14:foregroundMark x1="57001" y1="98357" x2="66171" y2="98357"/>
                          <a14:foregroundMark x1="61834" y1="97125" x2="69269" y2="90760"/>
                          <a14:foregroundMark x1="65304" y1="93018" x2="65799" y2="75359"/>
                          <a14:foregroundMark x1="66667" y1="91170" x2="65799" y2="80698"/>
                          <a14:foregroundMark x1="62825" y1="76797" x2="77943" y2="77618"/>
                          <a14:foregroundMark x1="73854" y1="66735" x2="81289" y2="67967"/>
                          <a14:foregroundMark x1="81289" y1="67967" x2="91698" y2="74949"/>
                          <a14:foregroundMark x1="99133" y1="67351" x2="93928" y2="46201"/>
                          <a14:foregroundMark x1="92565" y1="43326" x2="81908" y2="30595"/>
                          <a14:foregroundMark x1="86989" y1="44148" x2="90211" y2="30801"/>
                          <a14:foregroundMark x1="85254" y1="33470" x2="92689" y2="42710"/>
                          <a14:foregroundMark x1="991" y1="74538" x2="4337" y2="64271"/>
                          <a14:foregroundMark x1="4461" y1="63655" x2="9789" y2="55031"/>
                          <a14:foregroundMark x1="8426" y1="54620" x2="14622" y2="40041"/>
                          <a14:foregroundMark x1="16109" y1="36961" x2="22057" y2="26899"/>
                          <a14:foregroundMark x1="23420" y1="29569" x2="35812" y2="5544"/>
                          <a14:foregroundMark x1="53903" y1="1027" x2="69888" y2="5339"/>
                          <a14:foregroundMark x1="71499" y1="9856" x2="78810" y2="25667"/>
                          <a14:foregroundMark x1="23792" y1="24435" x2="31227" y2="14374"/>
                          <a14:foregroundMark x1="76952" y1="21971" x2="72862" y2="12526"/>
                          <a14:foregroundMark x1="80917" y1="32238" x2="76828" y2="18070"/>
                          <a14:foregroundMark x1="76332" y1="18480" x2="68897" y2="4723"/>
                          <a14:foregroundMark x1="28501" y1="16838" x2="32466" y2="10678"/>
                          <a14:foregroundMark x1="37546" y1="2875" x2="51177" y2="4928"/>
                          <a14:foregroundMark x1="26766" y1="24025" x2="28501" y2="15811"/>
                          <a14:foregroundMark x1="17472" y1="35524" x2="18463" y2="28337"/>
                          <a14:foregroundMark x1="23668" y1="26078" x2="28872" y2="15606"/>
                          <a14:foregroundMark x1="4833" y1="61191" x2="8302" y2="56674"/>
                          <a14:foregroundMark x1="26206" y1="73636" x2="29825" y2="63818"/>
                          <a14:backgroundMark x1="94919" y1="7392" x2="84634" y2="23203"/>
                          <a14:backgroundMark x1="82280" y1="9240" x2="93680" y2="25873"/>
                          <a14:backgroundMark x1="89839" y1="27105" x2="90087" y2="5339"/>
                          <a14:backgroundMark x1="86369" y1="31006" x2="88724" y2="17043"/>
                          <a14:backgroundMark x1="1363" y1="20123" x2="16853" y2="25873"/>
                          <a14:backgroundMark x1="17224" y1="25873" x2="24411" y2="10678"/>
                          <a14:backgroundMark x1="26270" y1="17454" x2="24411" y2="9240"/>
                          <a14:backgroundMark x1="82652" y1="16222" x2="85502" y2="20329"/>
                          <a14:backgroundMark x1="20198" y1="1437" x2="20074" y2="7598"/>
                          <a14:backgroundMark x1="743" y1="21971" x2="6072" y2="22793"/>
                          <a14:backgroundMark x1="23296" y1="19302" x2="25403" y2="18891"/>
                          <a14:backgroundMark x1="23792" y1="22177" x2="26890" y2="15195"/>
                        </a14:backgroundRemoval>
                      </a14:imgEffect>
                    </a14:imgLayer>
                  </a14:imgProps>
                </a:ext>
                <a:ext uri="{28A0092B-C50C-407E-A947-70E740481C1C}">
                  <a14:useLocalDpi xmlns:a14="http://schemas.microsoft.com/office/drawing/2010/main" val="0"/>
                </a:ext>
              </a:extLst>
            </a:blip>
            <a:srcRect r="19527"/>
            <a:stretch/>
          </p:blipFill>
          <p:spPr bwMode="auto">
            <a:xfrm>
              <a:off x="6248401" y="1051559"/>
              <a:ext cx="3048000" cy="22821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6803DFE2-D175-47C4-B347-522BAB668332}"/>
              </a:ext>
            </a:extLst>
          </p:cNvPr>
          <p:cNvGrpSpPr/>
          <p:nvPr/>
        </p:nvGrpSpPr>
        <p:grpSpPr>
          <a:xfrm>
            <a:off x="617403" y="3415560"/>
            <a:ext cx="2503630" cy="1407661"/>
            <a:chOff x="6927" y="3577866"/>
            <a:chExt cx="2509839" cy="1411152"/>
          </a:xfrm>
        </p:grpSpPr>
        <p:sp>
          <p:nvSpPr>
            <p:cNvPr id="35" name="Oval 34">
              <a:extLst>
                <a:ext uri="{FF2B5EF4-FFF2-40B4-BE49-F238E27FC236}">
                  <a16:creationId xmlns:a16="http://schemas.microsoft.com/office/drawing/2014/main" id="{D1ABB4A2-719A-42B7-8F1D-D57165745832}"/>
                </a:ext>
              </a:extLst>
            </p:cNvPr>
            <p:cNvSpPr/>
            <p:nvPr/>
          </p:nvSpPr>
          <p:spPr>
            <a:xfrm>
              <a:off x="304800" y="4324350"/>
              <a:ext cx="2211966" cy="664668"/>
            </a:xfrm>
            <a:prstGeom prst="ellipse">
              <a:avLst/>
            </a:prstGeom>
            <a:solidFill>
              <a:schemeClr val="tx1">
                <a:alpha val="22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0"/>
            </a:p>
          </p:txBody>
        </p:sp>
        <p:pic>
          <p:nvPicPr>
            <p:cNvPr id="36" name="Picture 10" descr="Image result for sleeping pokemon">
              <a:extLst>
                <a:ext uri="{FF2B5EF4-FFF2-40B4-BE49-F238E27FC236}">
                  <a16:creationId xmlns:a16="http://schemas.microsoft.com/office/drawing/2014/main" id="{91A7A1BF-69D5-4713-8339-A27FAD1C81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27" y="3577866"/>
              <a:ext cx="2416320" cy="1356434"/>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TextBox 36">
            <a:extLst>
              <a:ext uri="{FF2B5EF4-FFF2-40B4-BE49-F238E27FC236}">
                <a16:creationId xmlns:a16="http://schemas.microsoft.com/office/drawing/2014/main" id="{C7228BCE-8B82-4568-99C3-455D75CCB0AC}"/>
              </a:ext>
            </a:extLst>
          </p:cNvPr>
          <p:cNvSpPr txBox="1"/>
          <p:nvPr/>
        </p:nvSpPr>
        <p:spPr>
          <a:xfrm>
            <a:off x="570689" y="5315843"/>
            <a:ext cx="8170551" cy="2241383"/>
          </a:xfrm>
          <a:prstGeom prst="rect">
            <a:avLst/>
          </a:prstGeom>
          <a:noFill/>
        </p:spPr>
        <p:txBody>
          <a:bodyPr wrap="square" rtlCol="0">
            <a:spAutoFit/>
          </a:bodyPr>
          <a:lstStyle/>
          <a:p>
            <a:pPr algn="ctr"/>
            <a:r>
              <a:rPr lang="en-US" sz="7980">
                <a:solidFill>
                  <a:schemeClr val="bg1">
                    <a:lumMod val="95000"/>
                  </a:schemeClr>
                </a:solidFill>
                <a:latin typeface="SVN-Billo" panose="00000400000000000000" pitchFamily="2" charset="0"/>
                <a:ea typeface="Pokemon Classic" panose="00000400000000000000" pitchFamily="2" charset="0"/>
                <a:cs typeface="Pokemon Classic" panose="00000400000000000000" pitchFamily="2" charset="0"/>
              </a:rPr>
              <a:t>C</a:t>
            </a:r>
            <a:r>
              <a:rPr lang="en-US" sz="5985">
                <a:solidFill>
                  <a:schemeClr val="bg1">
                    <a:lumMod val="95000"/>
                  </a:schemeClr>
                </a:solidFill>
                <a:latin typeface="SVN-Billo" panose="00000400000000000000" pitchFamily="2" charset="0"/>
                <a:ea typeface="Pokemon Classic" panose="00000400000000000000" pitchFamily="2" charset="0"/>
                <a:cs typeface="Pokemon Classic" panose="00000400000000000000" pitchFamily="2" charset="0"/>
              </a:rPr>
              <a:t>ùng Đánh thức Pokemon nào!</a:t>
            </a:r>
            <a:endParaRPr lang="en-US" sz="5985" dirty="0">
              <a:solidFill>
                <a:schemeClr val="bg1">
                  <a:lumMod val="95000"/>
                </a:schemeClr>
              </a:solidFill>
              <a:latin typeface="SVN-Billo" panose="00000400000000000000" pitchFamily="2" charset="0"/>
              <a:ea typeface="Pokemon Classic" panose="00000400000000000000" pitchFamily="2" charset="0"/>
              <a:cs typeface="Pokemon Classic" panose="00000400000000000000" pitchFamily="2" charset="0"/>
            </a:endParaRPr>
          </a:p>
        </p:txBody>
      </p:sp>
      <p:pic>
        <p:nvPicPr>
          <p:cNvPr id="9" name="Picture 8">
            <a:extLst>
              <a:ext uri="{FF2B5EF4-FFF2-40B4-BE49-F238E27FC236}">
                <a16:creationId xmlns:a16="http://schemas.microsoft.com/office/drawing/2014/main" id="{F7AEFC5B-7271-4E91-B508-15EC9627CC1D}"/>
              </a:ext>
            </a:extLst>
          </p:cNvPr>
          <p:cNvPicPr>
            <a:picLocks noChangeAspect="1"/>
          </p:cNvPicPr>
          <p:nvPr/>
        </p:nvPicPr>
        <p:blipFill>
          <a:blip r:embed="rId12"/>
          <a:stretch>
            <a:fillRect/>
          </a:stretch>
        </p:blipFill>
        <p:spPr>
          <a:xfrm>
            <a:off x="488310" y="-471876"/>
            <a:ext cx="8167382" cy="2894769"/>
          </a:xfrm>
          <a:prstGeom prst="rect">
            <a:avLst/>
          </a:prstGeom>
        </p:spPr>
      </p:pic>
      <p:pic>
        <p:nvPicPr>
          <p:cNvPr id="38" name="Picture 36" descr="Image result for jigglypuff">
            <a:extLst>
              <a:ext uri="{FF2B5EF4-FFF2-40B4-BE49-F238E27FC236}">
                <a16:creationId xmlns:a16="http://schemas.microsoft.com/office/drawing/2014/main" id="{505A3689-6183-429F-828B-2FFB43DEF99D}"/>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507839" y="1735624"/>
            <a:ext cx="2088696" cy="2122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1835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childTnLst>
                          </p:cTn>
                        </p:par>
                        <p:par>
                          <p:cTn id="10" fill="hold">
                            <p:stCondLst>
                              <p:cond delay="1500"/>
                            </p:stCondLst>
                            <p:childTnLst>
                              <p:par>
                                <p:cTn id="11" presetID="10"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subTnLst>
                                    <p:audio>
                                      <p:cMediaNode>
                                        <p:cTn display="0" masterRel="sameClick">
                                          <p:stCondLst>
                                            <p:cond evt="begin" delay="0">
                                              <p:tn val="14"/>
                                            </p:cond>
                                          </p:stCondLst>
                                          <p:endCondLst>
                                            <p:cond evt="onStopAudio" delay="0">
                                              <p:tgtEl>
                                                <p:sldTgt/>
                                              </p:tgtEl>
                                            </p:cond>
                                          </p:endCondLst>
                                        </p:cTn>
                                        <p:tgtEl>
                                          <p:sndTgt r:embed="rId3" name="Jigglypuff S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C7228BCE-8B82-4568-99C3-455D75CCB0AC}"/>
              </a:ext>
            </a:extLst>
          </p:cNvPr>
          <p:cNvSpPr txBox="1"/>
          <p:nvPr/>
        </p:nvSpPr>
        <p:spPr>
          <a:xfrm>
            <a:off x="570689" y="5315843"/>
            <a:ext cx="8170551" cy="2241383"/>
          </a:xfrm>
          <a:prstGeom prst="rect">
            <a:avLst/>
          </a:prstGeom>
          <a:noFill/>
        </p:spPr>
        <p:txBody>
          <a:bodyPr wrap="square" rtlCol="0">
            <a:spAutoFit/>
          </a:bodyPr>
          <a:lstStyle/>
          <a:p>
            <a:pPr algn="ctr"/>
            <a:r>
              <a:rPr lang="en-US" sz="7980">
                <a:solidFill>
                  <a:schemeClr val="bg1">
                    <a:lumMod val="95000"/>
                  </a:schemeClr>
                </a:solidFill>
                <a:latin typeface="SVN-Billo" panose="00000400000000000000" pitchFamily="2" charset="0"/>
                <a:ea typeface="Pokemon Classic" panose="00000400000000000000" pitchFamily="2" charset="0"/>
                <a:cs typeface="Pokemon Classic" panose="00000400000000000000" pitchFamily="2" charset="0"/>
              </a:rPr>
              <a:t>C</a:t>
            </a:r>
            <a:r>
              <a:rPr lang="en-US" sz="5985">
                <a:solidFill>
                  <a:schemeClr val="bg1">
                    <a:lumMod val="95000"/>
                  </a:schemeClr>
                </a:solidFill>
                <a:latin typeface="SVN-Billo" panose="00000400000000000000" pitchFamily="2" charset="0"/>
                <a:ea typeface="Pokemon Classic" panose="00000400000000000000" pitchFamily="2" charset="0"/>
                <a:cs typeface="Pokemon Classic" panose="00000400000000000000" pitchFamily="2" charset="0"/>
              </a:rPr>
              <a:t>ùng Đánh thức Pokemon nào!</a:t>
            </a:r>
            <a:endParaRPr lang="en-US" sz="5985" dirty="0">
              <a:solidFill>
                <a:schemeClr val="bg1">
                  <a:lumMod val="95000"/>
                </a:schemeClr>
              </a:solidFill>
              <a:latin typeface="SVN-Billo" panose="00000400000000000000" pitchFamily="2" charset="0"/>
              <a:ea typeface="Pokemon Classic" panose="00000400000000000000" pitchFamily="2" charset="0"/>
              <a:cs typeface="Pokemon Classic" panose="00000400000000000000" pitchFamily="2" charset="0"/>
            </a:endParaRPr>
          </a:p>
        </p:txBody>
      </p:sp>
      <p:pic>
        <p:nvPicPr>
          <p:cNvPr id="2" name="Picture 1">
            <a:hlinkClick r:id="rId5" action="ppaction://hlinksldjump"/>
            <a:extLst>
              <a:ext uri="{FF2B5EF4-FFF2-40B4-BE49-F238E27FC236}">
                <a16:creationId xmlns:a16="http://schemas.microsoft.com/office/drawing/2014/main" id="{29D6415D-C067-4784-8312-F76E7E1B2F98}"/>
              </a:ext>
            </a:extLst>
          </p:cNvPr>
          <p:cNvPicPr>
            <a:picLocks noChangeAspect="1"/>
          </p:cNvPicPr>
          <p:nvPr/>
        </p:nvPicPr>
        <p:blipFill>
          <a:blip r:embed="rId6"/>
          <a:stretch>
            <a:fillRect/>
          </a:stretch>
        </p:blipFill>
        <p:spPr>
          <a:xfrm>
            <a:off x="999907" y="1281934"/>
            <a:ext cx="2203895" cy="1828958"/>
          </a:xfrm>
          <a:prstGeom prst="rect">
            <a:avLst/>
          </a:prstGeom>
        </p:spPr>
      </p:pic>
      <p:pic>
        <p:nvPicPr>
          <p:cNvPr id="3" name="Picture 2">
            <a:hlinkClick r:id="rId7" action="ppaction://hlinksldjump"/>
            <a:extLst>
              <a:ext uri="{FF2B5EF4-FFF2-40B4-BE49-F238E27FC236}">
                <a16:creationId xmlns:a16="http://schemas.microsoft.com/office/drawing/2014/main" id="{D09C5F8E-3A95-4980-BE57-8AB7078CE4A6}"/>
              </a:ext>
            </a:extLst>
          </p:cNvPr>
          <p:cNvPicPr>
            <a:picLocks noChangeAspect="1"/>
          </p:cNvPicPr>
          <p:nvPr/>
        </p:nvPicPr>
        <p:blipFill>
          <a:blip r:embed="rId8"/>
          <a:stretch>
            <a:fillRect/>
          </a:stretch>
        </p:blipFill>
        <p:spPr>
          <a:xfrm>
            <a:off x="721356" y="3436293"/>
            <a:ext cx="2501101" cy="1408298"/>
          </a:xfrm>
          <a:prstGeom prst="rect">
            <a:avLst/>
          </a:prstGeom>
        </p:spPr>
      </p:pic>
      <p:pic>
        <p:nvPicPr>
          <p:cNvPr id="4" name="Picture 3">
            <a:hlinkClick r:id="rId9" action="ppaction://hlinksldjump"/>
            <a:extLst>
              <a:ext uri="{FF2B5EF4-FFF2-40B4-BE49-F238E27FC236}">
                <a16:creationId xmlns:a16="http://schemas.microsoft.com/office/drawing/2014/main" id="{B7CC4E02-0843-4F58-A2C3-B289B373DC71}"/>
              </a:ext>
            </a:extLst>
          </p:cNvPr>
          <p:cNvPicPr>
            <a:picLocks noChangeAspect="1"/>
          </p:cNvPicPr>
          <p:nvPr/>
        </p:nvPicPr>
        <p:blipFill>
          <a:blip r:embed="rId10"/>
          <a:stretch>
            <a:fillRect/>
          </a:stretch>
        </p:blipFill>
        <p:spPr>
          <a:xfrm>
            <a:off x="4546402" y="1617349"/>
            <a:ext cx="2675389" cy="1908802"/>
          </a:xfrm>
          <a:prstGeom prst="rect">
            <a:avLst/>
          </a:prstGeom>
        </p:spPr>
      </p:pic>
      <p:pic>
        <p:nvPicPr>
          <p:cNvPr id="5" name="Picture 4">
            <a:hlinkClick r:id="rId11" action="ppaction://hlinksldjump"/>
            <a:extLst>
              <a:ext uri="{FF2B5EF4-FFF2-40B4-BE49-F238E27FC236}">
                <a16:creationId xmlns:a16="http://schemas.microsoft.com/office/drawing/2014/main" id="{BE45EFE9-DBE8-4098-A794-6258C2CE58B0}"/>
              </a:ext>
            </a:extLst>
          </p:cNvPr>
          <p:cNvPicPr>
            <a:picLocks noChangeAspect="1"/>
          </p:cNvPicPr>
          <p:nvPr/>
        </p:nvPicPr>
        <p:blipFill>
          <a:blip r:embed="rId12"/>
          <a:stretch>
            <a:fillRect/>
          </a:stretch>
        </p:blipFill>
        <p:spPr>
          <a:xfrm>
            <a:off x="5048044" y="3448446"/>
            <a:ext cx="3232685" cy="1600339"/>
          </a:xfrm>
          <a:prstGeom prst="rect">
            <a:avLst/>
          </a:prstGeom>
        </p:spPr>
      </p:pic>
      <p:pic>
        <p:nvPicPr>
          <p:cNvPr id="22" name="Picture 16" descr="Related image">
            <a:extLst>
              <a:ext uri="{FF2B5EF4-FFF2-40B4-BE49-F238E27FC236}">
                <a16:creationId xmlns:a16="http://schemas.microsoft.com/office/drawing/2014/main" id="{CAE8FD07-274F-4BF7-9446-B242505E6FE4}"/>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542" b="95725" l="167" r="94500">
                        <a14:foregroundMark x1="17000" y1="90820" x2="18500" y2="88577"/>
                      </a14:backgroundRemoval>
                    </a14:imgEffect>
                  </a14:imgLayer>
                </a14:imgProps>
              </a:ext>
              <a:ext uri="{28A0092B-C50C-407E-A947-70E740481C1C}">
                <a14:useLocalDpi xmlns:a14="http://schemas.microsoft.com/office/drawing/2010/main" val="0"/>
              </a:ext>
            </a:extLst>
          </a:blip>
          <a:srcRect/>
          <a:stretch>
            <a:fillRect/>
          </a:stretch>
        </p:blipFill>
        <p:spPr bwMode="auto">
          <a:xfrm>
            <a:off x="4585201" y="-210450"/>
            <a:ext cx="3101819" cy="36885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Image result for pikachu">
            <a:extLst>
              <a:ext uri="{FF2B5EF4-FFF2-40B4-BE49-F238E27FC236}">
                <a16:creationId xmlns:a16="http://schemas.microsoft.com/office/drawing/2014/main" id="{BAB7B4E0-147D-4901-B4BA-0D68586CB2E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46804" y="2511060"/>
            <a:ext cx="2100269" cy="26460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Image result for charmander">
            <a:extLst>
              <a:ext uri="{FF2B5EF4-FFF2-40B4-BE49-F238E27FC236}">
                <a16:creationId xmlns:a16="http://schemas.microsoft.com/office/drawing/2014/main" id="{E94C6089-667C-474A-9797-8A8AE5E5A4C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555481" y="298910"/>
            <a:ext cx="2020430" cy="22121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Image result for eevee">
            <a:extLst>
              <a:ext uri="{FF2B5EF4-FFF2-40B4-BE49-F238E27FC236}">
                <a16:creationId xmlns:a16="http://schemas.microsoft.com/office/drawing/2014/main" id="{18655F71-CA6C-4352-AAFE-44928E0AA91E}"/>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0" b="100000" l="0" r="83420">
                        <a14:foregroundMark x1="41865" y1="97340" x2="26425" y2="64933"/>
                        <a14:foregroundMark x1="47254" y1="88150" x2="58135" y2="70375"/>
                        <a14:foregroundMark x1="58860" y1="73881" x2="9741" y2="50907"/>
                        <a14:foregroundMark x1="11606" y1="53204" x2="25285" y2="63966"/>
                        <a14:foregroundMark x1="63834" y1="67594" x2="55026" y2="44740"/>
                        <a14:foregroundMark x1="57513" y1="61911" x2="34922" y2="59613"/>
                        <a14:foregroundMark x1="51606" y1="48972" x2="49430" y2="33736"/>
                        <a14:foregroundMark x1="37202" y1="33615" x2="30777" y2="47158"/>
                        <a14:foregroundMark x1="48394" y1="81862" x2="24974" y2="75937"/>
                        <a14:foregroundMark x1="34922" y1="76421" x2="22383" y2="55623"/>
                        <a14:foregroundMark x1="25803" y1="73761" x2="21762" y2="60943"/>
                        <a14:foregroundMark x1="55233" y1="30593" x2="71606" y2="22491"/>
                        <a14:foregroundMark x1="28083" y1="30109" x2="14922" y2="24667"/>
                        <a14:foregroundMark x1="49948" y1="60580" x2="54404" y2="57920"/>
                        <a14:foregroundMark x1="56580" y1="62878" x2="57306" y2="65538"/>
                        <a14:foregroundMark x1="31917" y1="69528" x2="30155" y2="66505"/>
                        <a14:foregroundMark x1="30984" y1="58888" x2="25078" y2="54414"/>
                        <a14:foregroundMark x1="63731" y1="51874" x2="64560" y2="53446"/>
                        <a14:foregroundMark x1="64870" y1="54293" x2="66010" y2="57437"/>
                        <a14:foregroundMark x1="65803" y1="59129" x2="63731" y2="57678"/>
                        <a14:foregroundMark x1="64249" y1="58404" x2="63420" y2="62757"/>
                        <a14:foregroundMark x1="64041" y1="66143" x2="66425" y2="62878"/>
                        <a14:foregroundMark x1="66218" y1="63482" x2="63316" y2="61790"/>
                        <a14:foregroundMark x1="63627" y1="62394" x2="64456" y2="58888"/>
                        <a14:foregroundMark x1="66321" y1="59734" x2="66114" y2="56953"/>
                        <a14:foregroundMark x1="66114" y1="57557" x2="61451" y2="47763"/>
                        <a14:foregroundMark x1="24974" y1="40871" x2="24560" y2="36638"/>
                        <a14:foregroundMark x1="24870" y1="35308" x2="21244" y2="33978"/>
                        <a14:foregroundMark x1="24560" y1="34704" x2="25699" y2="31076"/>
                        <a14:foregroundMark x1="6218" y1="57799" x2="14404" y2="65901"/>
                        <a14:foregroundMark x1="21347" y1="69045" x2="22073" y2="65054"/>
                        <a14:foregroundMark x1="21969" y1="66385" x2="15337" y2="66022"/>
                        <a14:foregroundMark x1="20933" y1="66868" x2="15751" y2="66747"/>
                        <a14:foregroundMark x1="19275" y1="67231" x2="16891" y2="67231"/>
                        <a14:foregroundMark x1="14611" y1="66022" x2="11399" y2="64087"/>
                        <a14:foregroundMark x1="11295" y1="63845" x2="6736" y2="58767"/>
                        <a14:foregroundMark x1="6321" y1="57678" x2="3212" y2="47763"/>
                        <a14:foregroundMark x1="4870" y1="55744" x2="3938" y2="49940"/>
                        <a14:foregroundMark x1="4041" y1="53083" x2="3627" y2="48368"/>
                        <a14:foregroundMark x1="4249" y1="50181" x2="3109" y2="49577"/>
                        <a14:foregroundMark x1="3420" y1="48609" x2="3109" y2="43168"/>
                        <a14:foregroundMark x1="3005" y1="47763" x2="3005" y2="43047"/>
                        <a14:foregroundMark x1="3109" y1="42926" x2="3731" y2="38815"/>
                        <a14:foregroundMark x1="3627" y1="39299" x2="5492" y2="35187"/>
                        <a14:foregroundMark x1="3938" y1="38089" x2="4767" y2="35429"/>
                        <a14:foregroundMark x1="4974" y1="34946" x2="5389" y2="30351"/>
                        <a14:foregroundMark x1="5803" y1="29988" x2="6632" y2="30713"/>
                        <a14:foregroundMark x1="7047" y1="31197" x2="8290" y2="35067"/>
                        <a14:foregroundMark x1="8705" y1="35187" x2="11917" y2="36518"/>
                        <a14:foregroundMark x1="12021" y1="36638" x2="16580" y2="35671"/>
                        <a14:foregroundMark x1="16788" y1="35429" x2="21347" y2="32890"/>
                        <a14:foregroundMark x1="27358" y1="31560" x2="8601" y2="18863"/>
                        <a14:foregroundMark x1="24974" y1="30955" x2="13161" y2="25030"/>
                        <a14:foregroundMark x1="17306" y1="28174" x2="10674" y2="20314"/>
                        <a14:foregroundMark x1="23109" y1="30230" x2="14819" y2="26239"/>
                        <a14:foregroundMark x1="14404" y1="25756" x2="9741" y2="20919"/>
                        <a14:foregroundMark x1="12850" y1="25272" x2="6114" y2="13059"/>
                        <a14:foregroundMark x1="11192" y1="24063" x2="10259" y2="22249"/>
                        <a14:foregroundMark x1="9534" y1="21282" x2="3316" y2="7013"/>
                        <a14:foregroundMark x1="3834" y1="2418" x2="20104" y2="12092"/>
                        <a14:foregroundMark x1="3834" y1="7739" x2="0" y2="0"/>
                        <a14:foregroundMark x1="6839" y1="3507" x2="829" y2="0"/>
                        <a14:foregroundMark x1="18549" y1="11487" x2="23005" y2="13543"/>
                        <a14:foregroundMark x1="23005" y1="13543" x2="28808" y2="24788"/>
                        <a14:foregroundMark x1="29016" y1="24184" x2="33368" y2="17291"/>
                        <a14:foregroundMark x1="35855" y1="22491" x2="33990" y2="13422"/>
                        <a14:foregroundMark x1="34508" y1="15115" x2="42280" y2="21524"/>
                        <a14:foregroundMark x1="42280" y1="20798" x2="40622" y2="14752"/>
                        <a14:foregroundMark x1="40622" y1="14148" x2="51088" y2="21161"/>
                        <a14:foregroundMark x1="51710" y1="25151" x2="53264" y2="19226"/>
                        <a14:foregroundMark x1="54922" y1="24184" x2="60207" y2="11608"/>
                        <a14:foregroundMark x1="55026" y1="25030" x2="51088" y2="18622"/>
                        <a14:foregroundMark x1="53886" y1="24184" x2="56580" y2="17291"/>
                        <a14:foregroundMark x1="60829" y1="12455" x2="74301" y2="6771"/>
                        <a14:foregroundMark x1="61347" y1="11487" x2="80104" y2="1814"/>
                        <a14:foregroundMark x1="82383" y1="3748" x2="74611" y2="21161"/>
                        <a14:foregroundMark x1="74611" y1="21161" x2="64352" y2="27328"/>
                        <a14:foregroundMark x1="73990" y1="22733" x2="55233" y2="30472"/>
                        <a14:foregroundMark x1="40311" y1="81862" x2="45078" y2="89238"/>
                        <a14:foregroundMark x1="38342" y1="98670" x2="45596" y2="93833"/>
                        <a14:foregroundMark x1="44145" y1="99154" x2="28808" y2="82225"/>
                        <a14:foregroundMark x1="35130" y1="90810" x2="22073" y2="79927"/>
                        <a14:foregroundMark x1="25699" y1="82225" x2="21036" y2="70617"/>
                        <a14:foregroundMark x1="21244" y1="78839" x2="20933" y2="67594"/>
                        <a14:foregroundMark x1="16580" y1="72551" x2="17617" y2="72551"/>
                        <a14:foregroundMark x1="19067" y1="72068" x2="27565" y2="69891"/>
                        <a14:foregroundMark x1="33782" y1="90085" x2="35855" y2="92140"/>
                        <a14:foregroundMark x1="38031" y1="93108" x2="39067" y2="98307"/>
                        <a14:foregroundMark x1="38238" y1="92866" x2="35648" y2="91657"/>
                        <a14:foregroundMark x1="37927" y1="93229" x2="35440" y2="92019"/>
                        <a14:foregroundMark x1="34404" y1="91415" x2="32539" y2="88392"/>
                        <a14:foregroundMark x1="43731" y1="98428" x2="43627" y2="88392"/>
                        <a14:foregroundMark x1="44974" y1="90326" x2="48083" y2="90326"/>
                        <a14:foregroundMark x1="48083" y1="90206" x2="50363" y2="86578"/>
                        <a14:foregroundMark x1="49845" y1="86336" x2="53990" y2="83676"/>
                        <a14:foregroundMark x1="50881" y1="86699" x2="54715" y2="82709"/>
                        <a14:foregroundMark x1="54715" y1="82346" x2="55855" y2="79081"/>
                        <a14:foregroundMark x1="55233" y1="79202" x2="60415" y2="80411"/>
                        <a14:foregroundMark x1="61036" y1="80290" x2="63834" y2="80411"/>
                        <a14:foregroundMark x1="63523" y1="80290" x2="66218" y2="77993"/>
                        <a14:foregroundMark x1="60415" y1="80653" x2="62487" y2="80895"/>
                        <a14:foregroundMark x1="66114" y1="77872" x2="68187" y2="74607"/>
                        <a14:foregroundMark x1="67772" y1="75091" x2="68808" y2="68682"/>
                        <a14:foregroundMark x1="68394" y1="73277" x2="69119" y2="70375"/>
                        <a14:foregroundMark x1="68912" y1="69166" x2="69223" y2="65417"/>
                        <a14:foregroundMark x1="69119" y1="65659" x2="67254" y2="62999"/>
                        <a14:foregroundMark x1="69119" y1="64933" x2="67876" y2="63120"/>
                        <a14:foregroundMark x1="64352" y1="49577" x2="59067" y2="44861"/>
                        <a14:foregroundMark x1="64145" y1="49456" x2="61658" y2="45828"/>
                        <a14:foregroundMark x1="61244" y1="46191" x2="58964" y2="44619"/>
                        <a14:foregroundMark x1="63109" y1="47521" x2="64663" y2="49456"/>
                        <a14:foregroundMark x1="57202" y1="45949" x2="57824" y2="37969"/>
                        <a14:foregroundMark x1="58031" y1="39299" x2="58135" y2="37606"/>
                        <a14:foregroundMark x1="58238" y1="37364" x2="58238" y2="35913"/>
                        <a14:foregroundMark x1="58238" y1="36397" x2="56062" y2="30230"/>
                        <a14:foregroundMark x1="58031" y1="35308" x2="56580" y2="30472"/>
                        <a14:foregroundMark x1="56684" y1="30593" x2="64352" y2="27086"/>
                        <a14:foregroundMark x1="76166" y1="18017" x2="83005" y2="2781"/>
                        <a14:foregroundMark x1="83109" y1="2177" x2="83212" y2="242"/>
                        <a14:foregroundMark x1="68083" y1="7860" x2="62902" y2="10157"/>
                        <a14:foregroundMark x1="66632" y1="26119" x2="68601" y2="25514"/>
                        <a14:foregroundMark x1="52435" y1="19589" x2="51503" y2="17896"/>
                        <a14:foregroundMark x1="47876" y1="18742" x2="46321" y2="17533"/>
                        <a14:foregroundMark x1="28497" y1="20798" x2="30466" y2="21403"/>
                        <a14:foregroundMark x1="30674" y1="21161" x2="29430" y2="20919"/>
                        <a14:foregroundMark x1="31917" y1="19347" x2="30984" y2="16929"/>
                        <a14:foregroundMark x1="31192" y1="16808" x2="30570" y2="16445"/>
                        <a14:foregroundMark x1="22487" y1="13180" x2="12435" y2="6892"/>
                        <a14:foregroundMark x1="6528" y1="3628" x2="12021" y2="6771"/>
                        <a14:foregroundMark x1="64041" y1="49940" x2="64663" y2="50544"/>
                        <a14:foregroundMark x1="65078" y1="50907" x2="64456" y2="50423"/>
                        <a14:foregroundMark x1="64560" y1="53446" x2="66010" y2="56227"/>
                        <a14:backgroundMark x1="68601" y1="56469" x2="66943" y2="53809"/>
                        <a14:backgroundMark x1="66632" y1="53930" x2="65492" y2="48730"/>
                      </a14:backgroundRemoval>
                    </a14:imgEffect>
                  </a14:imgLayer>
                </a14:imgProps>
              </a:ext>
              <a:ext uri="{28A0092B-C50C-407E-A947-70E740481C1C}">
                <a14:useLocalDpi xmlns:a14="http://schemas.microsoft.com/office/drawing/2010/main" val="0"/>
              </a:ext>
            </a:extLst>
          </a:blip>
          <a:srcRect r="16103"/>
          <a:stretch/>
        </p:blipFill>
        <p:spPr bwMode="auto">
          <a:xfrm>
            <a:off x="863271" y="2348909"/>
            <a:ext cx="2673841" cy="27313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19" action="ppaction://hlinksldjump"/>
            <a:extLst>
              <a:ext uri="{FF2B5EF4-FFF2-40B4-BE49-F238E27FC236}">
                <a16:creationId xmlns:a16="http://schemas.microsoft.com/office/drawing/2014/main" id="{D341AF0A-8990-42ED-8564-BEBB05FC8B6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396272" y="105463"/>
            <a:ext cx="600075" cy="621506"/>
          </a:xfrm>
          <a:prstGeom prst="rect">
            <a:avLst/>
          </a:prstGeom>
        </p:spPr>
      </p:pic>
      <p:pic>
        <p:nvPicPr>
          <p:cNvPr id="12" name="Picture 11">
            <a:extLst>
              <a:ext uri="{FF2B5EF4-FFF2-40B4-BE49-F238E27FC236}">
                <a16:creationId xmlns:a16="http://schemas.microsoft.com/office/drawing/2014/main" id="{17D43818-D929-458A-84DB-C5F818E9DE34}"/>
              </a:ext>
            </a:extLst>
          </p:cNvPr>
          <p:cNvPicPr>
            <a:picLocks noChangeAspect="1"/>
          </p:cNvPicPr>
          <p:nvPr/>
        </p:nvPicPr>
        <p:blipFill>
          <a:blip r:embed="rId21"/>
          <a:stretch>
            <a:fillRect/>
          </a:stretch>
        </p:blipFill>
        <p:spPr>
          <a:xfrm>
            <a:off x="-53916" y="1077115"/>
            <a:ext cx="1971011" cy="526350"/>
          </a:xfrm>
          <a:prstGeom prst="rect">
            <a:avLst/>
          </a:prstGeom>
        </p:spPr>
      </p:pic>
      <p:pic>
        <p:nvPicPr>
          <p:cNvPr id="13" name="Picture 12">
            <a:extLst>
              <a:ext uri="{FF2B5EF4-FFF2-40B4-BE49-F238E27FC236}">
                <a16:creationId xmlns:a16="http://schemas.microsoft.com/office/drawing/2014/main" id="{602A9E2A-5B19-42B0-A3F3-B748D77EA67C}"/>
              </a:ext>
            </a:extLst>
          </p:cNvPr>
          <p:cNvPicPr>
            <a:picLocks noChangeAspect="1"/>
          </p:cNvPicPr>
          <p:nvPr/>
        </p:nvPicPr>
        <p:blipFill>
          <a:blip r:embed="rId22"/>
          <a:stretch>
            <a:fillRect/>
          </a:stretch>
        </p:blipFill>
        <p:spPr>
          <a:xfrm>
            <a:off x="-53916" y="4512361"/>
            <a:ext cx="1746656" cy="644708"/>
          </a:xfrm>
          <a:prstGeom prst="rect">
            <a:avLst/>
          </a:prstGeom>
        </p:spPr>
      </p:pic>
      <p:pic>
        <p:nvPicPr>
          <p:cNvPr id="14" name="Picture 13">
            <a:extLst>
              <a:ext uri="{FF2B5EF4-FFF2-40B4-BE49-F238E27FC236}">
                <a16:creationId xmlns:a16="http://schemas.microsoft.com/office/drawing/2014/main" id="{AE502ABC-8313-4248-935D-FC640E4BF569}"/>
              </a:ext>
            </a:extLst>
          </p:cNvPr>
          <p:cNvPicPr>
            <a:picLocks noChangeAspect="1"/>
          </p:cNvPicPr>
          <p:nvPr/>
        </p:nvPicPr>
        <p:blipFill>
          <a:blip r:embed="rId23"/>
          <a:stretch>
            <a:fillRect/>
          </a:stretch>
        </p:blipFill>
        <p:spPr>
          <a:xfrm>
            <a:off x="7306994" y="915979"/>
            <a:ext cx="1746656" cy="644708"/>
          </a:xfrm>
          <a:prstGeom prst="rect">
            <a:avLst/>
          </a:prstGeom>
        </p:spPr>
      </p:pic>
      <p:pic>
        <p:nvPicPr>
          <p:cNvPr id="15" name="Picture 14">
            <a:extLst>
              <a:ext uri="{FF2B5EF4-FFF2-40B4-BE49-F238E27FC236}">
                <a16:creationId xmlns:a16="http://schemas.microsoft.com/office/drawing/2014/main" id="{44ACE306-0199-4ED1-8036-874557D9393A}"/>
              </a:ext>
            </a:extLst>
          </p:cNvPr>
          <p:cNvPicPr>
            <a:picLocks noChangeAspect="1"/>
          </p:cNvPicPr>
          <p:nvPr/>
        </p:nvPicPr>
        <p:blipFill>
          <a:blip r:embed="rId24"/>
          <a:stretch>
            <a:fillRect/>
          </a:stretch>
        </p:blipFill>
        <p:spPr>
          <a:xfrm>
            <a:off x="7428260" y="4260424"/>
            <a:ext cx="1751228" cy="644708"/>
          </a:xfrm>
          <a:prstGeom prst="rect">
            <a:avLst/>
          </a:prstGeom>
        </p:spPr>
      </p:pic>
    </p:spTree>
    <p:extLst>
      <p:ext uri="{BB962C8B-B14F-4D97-AF65-F5344CB8AC3E}">
        <p14:creationId xmlns:p14="http://schemas.microsoft.com/office/powerpoint/2010/main" val="28219787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2"/>
                                        </p:tgtEl>
                                      </p:cBhvr>
                                    </p:animEffect>
                                    <p:set>
                                      <p:cBhvr>
                                        <p:cTn id="7" dur="1" fill="hold">
                                          <p:stCondLst>
                                            <p:cond delay="249"/>
                                          </p:stCondLst>
                                        </p:cTn>
                                        <p:tgtEl>
                                          <p:spTgt spid="2"/>
                                        </p:tgtEl>
                                        <p:attrNameLst>
                                          <p:attrName>style.visibility</p:attrName>
                                        </p:attrNameLst>
                                      </p:cBhvr>
                                      <p:to>
                                        <p:strVal val="hidden"/>
                                      </p:to>
                                    </p:se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subTnLst>
                                    <p:audio>
                                      <p:cMediaNode>
                                        <p:cTn display="0" masterRel="sameClick">
                                          <p:stCondLst>
                                            <p:cond evt="begin" delay="0">
                                              <p:tn val="9"/>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subTnLst>
                                    <p:audio>
                                      <p:cMediaNode>
                                        <p:cTn display="0" masterRel="sameClick">
                                          <p:stCondLst>
                                            <p:cond evt="begin" delay="0">
                                              <p:tn val="18"/>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4"/>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250"/>
                                        <p:tgtEl>
                                          <p:spTgt spid="3"/>
                                        </p:tgtEl>
                                      </p:cBhvr>
                                    </p:animEffect>
                                    <p:set>
                                      <p:cBhvr>
                                        <p:cTn id="26" dur="1" fill="hold">
                                          <p:stCondLst>
                                            <p:cond delay="249"/>
                                          </p:stCondLst>
                                        </p:cTn>
                                        <p:tgtEl>
                                          <p:spTgt spid="3"/>
                                        </p:tgtEl>
                                        <p:attrNameLst>
                                          <p:attrName>style.visibility</p:attrName>
                                        </p:attrNameLst>
                                      </p:cBhvr>
                                      <p:to>
                                        <p:strVal val="hidden"/>
                                      </p:to>
                                    </p:set>
                                  </p:childTnLst>
                                </p:cTn>
                              </p:par>
                            </p:childTnLst>
                          </p:cTn>
                        </p:par>
                        <p:par>
                          <p:cTn id="27" fill="hold">
                            <p:stCondLst>
                              <p:cond delay="250"/>
                            </p:stCondLst>
                            <p:childTnLst>
                              <p:par>
                                <p:cTn id="28" presetID="10" presetClass="entr" presetSubtype="0"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subTnLst>
                                    <p:audio>
                                      <p:cMediaNode>
                                        <p:cTn display="0" masterRel="sameClick">
                                          <p:stCondLst>
                                            <p:cond evt="begin" delay="0">
                                              <p:tn val="28"/>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250"/>
                                        <p:tgtEl>
                                          <p:spTgt spid="5"/>
                                        </p:tgtEl>
                                      </p:cBhvr>
                                    </p:animEffect>
                                    <p:set>
                                      <p:cBhvr>
                                        <p:cTn id="36" dur="1" fill="hold">
                                          <p:stCondLst>
                                            <p:cond delay="249"/>
                                          </p:stCondLst>
                                        </p:cTn>
                                        <p:tgtEl>
                                          <p:spTgt spid="5"/>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subTnLst>
                                    <p:audio>
                                      <p:cMediaNode>
                                        <p:cTn display="0" masterRel="sameClick">
                                          <p:stCondLst>
                                            <p:cond evt="begin" delay="0">
                                              <p:tn val="3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24B2D4-ABAF-4CF1-9E33-C783A05E33F6}"/>
              </a:ext>
            </a:extLst>
          </p:cNvPr>
          <p:cNvSpPr/>
          <p:nvPr/>
        </p:nvSpPr>
        <p:spPr>
          <a:xfrm>
            <a:off x="803223" y="80017"/>
            <a:ext cx="7587846" cy="17482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1">
                <a:solidFill>
                  <a:schemeClr val="tx1"/>
                </a:solidFill>
                <a:latin typeface="Arial" panose="020B0604020202020204" pitchFamily="34" charset="0"/>
                <a:cs typeface="Arial" panose="020B0604020202020204" pitchFamily="34" charset="0"/>
              </a:rPr>
              <a:t>Nhờ đâu mà Nam gặp lại bố và em khi bị lạc ở công viên?</a:t>
            </a:r>
          </a:p>
        </p:txBody>
      </p:sp>
      <p:sp>
        <p:nvSpPr>
          <p:cNvPr id="32" name="Rectangle 31">
            <a:extLst>
              <a:ext uri="{FF2B5EF4-FFF2-40B4-BE49-F238E27FC236}">
                <a16:creationId xmlns:a16="http://schemas.microsoft.com/office/drawing/2014/main" id="{86C62291-0ACA-449C-866E-9E3288B3B970}"/>
              </a:ext>
            </a:extLst>
          </p:cNvPr>
          <p:cNvSpPr/>
          <p:nvPr/>
        </p:nvSpPr>
        <p:spPr>
          <a:xfrm>
            <a:off x="1428942" y="1990854"/>
            <a:ext cx="6323008" cy="1011932"/>
          </a:xfrm>
          <a:prstGeom prst="rect">
            <a:avLst/>
          </a:prstGeom>
          <a:solidFill>
            <a:srgbClr val="FFCC99"/>
          </a:solidFill>
          <a:ln w="28575" cap="flat" cmpd="sng" algn="ctr">
            <a:noFill/>
            <a:prstDash val="solid"/>
            <a:miter lim="800000"/>
          </a:ln>
          <a:effectLst/>
        </p:spPr>
        <p:txBody>
          <a:bodyPr lIns="91294" tIns="45647" rIns="91294" bIns="45647" rtlCol="0" anchor="ctr"/>
          <a:lstStyle/>
          <a:p>
            <a:pPr lvl="0" algn="just">
              <a:buClrTx/>
              <a:defRPr/>
            </a:pPr>
            <a:r>
              <a:rPr lang="en-US" sz="3200">
                <a:latin typeface="Arial" panose="020B0604020202020204" pitchFamily="34" charset="0"/>
                <a:ea typeface="Arial-Rounded" pitchFamily="34" charset="0"/>
                <a:cs typeface="Arial" panose="020B0604020202020204" pitchFamily="34" charset="0"/>
              </a:rPr>
              <a:t>A. Nhờ Nam bình tĩnh nhớ và làm theo lời bố dặn. </a:t>
            </a:r>
            <a:endParaRPr lang="vi-VN" sz="3200" dirty="0">
              <a:latin typeface="Arial" panose="020B0604020202020204" pitchFamily="34" charset="0"/>
              <a:ea typeface="Arial-Rounded" pitchFamily="34" charset="0"/>
              <a:cs typeface="Arial" panose="020B0604020202020204" pitchFamily="34" charset="0"/>
            </a:endParaRPr>
          </a:p>
        </p:txBody>
      </p:sp>
      <p:sp>
        <p:nvSpPr>
          <p:cNvPr id="33" name="Rectangle 32">
            <a:extLst>
              <a:ext uri="{FF2B5EF4-FFF2-40B4-BE49-F238E27FC236}">
                <a16:creationId xmlns:a16="http://schemas.microsoft.com/office/drawing/2014/main" id="{F08006D2-22CC-4505-B323-4D729528369D}"/>
              </a:ext>
            </a:extLst>
          </p:cNvPr>
          <p:cNvSpPr/>
          <p:nvPr/>
        </p:nvSpPr>
        <p:spPr>
          <a:xfrm>
            <a:off x="1425980" y="3064457"/>
            <a:ext cx="6342333" cy="1008715"/>
          </a:xfrm>
          <a:prstGeom prst="rect">
            <a:avLst/>
          </a:prstGeom>
          <a:solidFill>
            <a:srgbClr val="FFCC99"/>
          </a:solidFill>
          <a:ln w="28575" cap="flat" cmpd="sng" algn="ctr">
            <a:noFill/>
            <a:prstDash val="solid"/>
            <a:miter lim="800000"/>
          </a:ln>
          <a:effectLst/>
        </p:spPr>
        <p:txBody>
          <a:bodyPr lIns="91294" tIns="45647" rIns="91294" bIns="45647" rtlCol="0" anchor="ctr"/>
          <a:lstStyle/>
          <a:p>
            <a:r>
              <a:rPr lang="en-US" sz="3200">
                <a:latin typeface="Arial" panose="020B0604020202020204" pitchFamily="34" charset="0"/>
                <a:ea typeface="Arial-Rounded" pitchFamily="34" charset="0"/>
                <a:cs typeface="Arial" panose="020B0604020202020204" pitchFamily="34" charset="0"/>
              </a:rPr>
              <a:t>B. Nhờ Nam chạy nhanh. </a:t>
            </a:r>
            <a:endParaRPr lang="en-US" sz="3200" dirty="0">
              <a:latin typeface="Arial" panose="020B0604020202020204" pitchFamily="34" charset="0"/>
              <a:ea typeface="Arial-Rounded" pitchFamily="34" charset="0"/>
              <a:cs typeface="Arial" panose="020B0604020202020204" pitchFamily="34" charset="0"/>
            </a:endParaRPr>
          </a:p>
        </p:txBody>
      </p:sp>
      <p:pic>
        <p:nvPicPr>
          <p:cNvPr id="34" name="Picture 33">
            <a:extLst>
              <a:ext uri="{FF2B5EF4-FFF2-40B4-BE49-F238E27FC236}">
                <a16:creationId xmlns:a16="http://schemas.microsoft.com/office/drawing/2014/main" id="{ECD3BED5-518A-431E-95F6-743881DE18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2227" y="2284557"/>
            <a:ext cx="432172" cy="449428"/>
          </a:xfrm>
          <a:prstGeom prst="rect">
            <a:avLst/>
          </a:prstGeom>
        </p:spPr>
      </p:pic>
      <p:pic>
        <p:nvPicPr>
          <p:cNvPr id="35" name="Picture 2">
            <a:extLst>
              <a:ext uri="{FF2B5EF4-FFF2-40B4-BE49-F238E27FC236}">
                <a16:creationId xmlns:a16="http://schemas.microsoft.com/office/drawing/2014/main" id="{13862F33-07B2-49A3-B03D-125AC897C7A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4119" y="3396102"/>
            <a:ext cx="385833" cy="43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a:extLst>
              <a:ext uri="{FF2B5EF4-FFF2-40B4-BE49-F238E27FC236}">
                <a16:creationId xmlns:a16="http://schemas.microsoft.com/office/drawing/2014/main" id="{9706098B-4197-4214-B3B4-FA0B081DD186}"/>
              </a:ext>
            </a:extLst>
          </p:cNvPr>
          <p:cNvSpPr/>
          <p:nvPr/>
        </p:nvSpPr>
        <p:spPr>
          <a:xfrm>
            <a:off x="1410496" y="4116783"/>
            <a:ext cx="6342333" cy="1008715"/>
          </a:xfrm>
          <a:prstGeom prst="rect">
            <a:avLst/>
          </a:prstGeom>
          <a:solidFill>
            <a:srgbClr val="FFCC99"/>
          </a:solidFill>
          <a:ln w="28575" cap="flat" cmpd="sng" algn="ctr">
            <a:noFill/>
            <a:prstDash val="solid"/>
            <a:miter lim="800000"/>
          </a:ln>
          <a:effectLst/>
        </p:spPr>
        <p:txBody>
          <a:bodyPr lIns="91294" tIns="45647" rIns="91294" bIns="45647" rtlCol="0" anchor="ctr"/>
          <a:lstStyle/>
          <a:p>
            <a:r>
              <a:rPr lang="en-US" sz="3200">
                <a:latin typeface="Arial" panose="020B0604020202020204" pitchFamily="34" charset="0"/>
                <a:ea typeface="Arial-Rounded" pitchFamily="34" charset="0"/>
                <a:cs typeface="Arial" panose="020B0604020202020204" pitchFamily="34" charset="0"/>
              </a:rPr>
              <a:t>C. Nhờ có chú bảo vệ giúp Nam.</a:t>
            </a:r>
            <a:endParaRPr lang="en-US" sz="3200" dirty="0">
              <a:latin typeface="Arial" panose="020B0604020202020204" pitchFamily="34" charset="0"/>
              <a:ea typeface="Arial-Rounded" pitchFamily="34" charset="0"/>
              <a:cs typeface="Arial" panose="020B0604020202020204" pitchFamily="34" charset="0"/>
            </a:endParaRPr>
          </a:p>
        </p:txBody>
      </p:sp>
      <p:pic>
        <p:nvPicPr>
          <p:cNvPr id="37" name="Picture 2">
            <a:extLst>
              <a:ext uri="{FF2B5EF4-FFF2-40B4-BE49-F238E27FC236}">
                <a16:creationId xmlns:a16="http://schemas.microsoft.com/office/drawing/2014/main" id="{D8BBF945-3D42-41A2-9AE4-439B514452B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38635" y="4448427"/>
            <a:ext cx="385833" cy="43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401A0FCD-A6C9-43CD-9902-9140542A8B1A}"/>
              </a:ext>
            </a:extLst>
          </p:cNvPr>
          <p:cNvPicPr>
            <a:picLocks noChangeAspect="1"/>
          </p:cNvPicPr>
          <p:nvPr/>
        </p:nvPicPr>
        <p:blipFill>
          <a:blip r:embed="rId9"/>
          <a:stretch>
            <a:fillRect/>
          </a:stretch>
        </p:blipFill>
        <p:spPr>
          <a:xfrm>
            <a:off x="-231793" y="2860827"/>
            <a:ext cx="2414225" cy="644708"/>
          </a:xfrm>
          <a:prstGeom prst="rect">
            <a:avLst/>
          </a:prstGeom>
        </p:spPr>
      </p:pic>
      <p:pic>
        <p:nvPicPr>
          <p:cNvPr id="9" name="Picture 8">
            <a:hlinkClick r:id="rId10" action="ppaction://hlinksldjump"/>
            <a:extLst>
              <a:ext uri="{FF2B5EF4-FFF2-40B4-BE49-F238E27FC236}">
                <a16:creationId xmlns:a16="http://schemas.microsoft.com/office/drawing/2014/main" id="{868CA2DB-46B7-44A0-B08F-B83AB7E34DBA}"/>
              </a:ext>
            </a:extLst>
          </p:cNvPr>
          <p:cNvPicPr>
            <a:picLocks noChangeAspect="1"/>
          </p:cNvPicPr>
          <p:nvPr/>
        </p:nvPicPr>
        <p:blipFill>
          <a:blip r:embed="rId11"/>
          <a:stretch>
            <a:fillRect/>
          </a:stretch>
        </p:blipFill>
        <p:spPr>
          <a:xfrm>
            <a:off x="30927" y="3458198"/>
            <a:ext cx="1454022" cy="1636918"/>
          </a:xfrm>
          <a:prstGeom prst="rect">
            <a:avLst/>
          </a:prstGeom>
        </p:spPr>
      </p:pic>
    </p:spTree>
    <p:extLst>
      <p:ext uri="{BB962C8B-B14F-4D97-AF65-F5344CB8AC3E}">
        <p14:creationId xmlns:p14="http://schemas.microsoft.com/office/powerpoint/2010/main" val="100862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strVal val="#ppt_w*0.70"/>
                                          </p:val>
                                        </p:tav>
                                        <p:tav tm="100000">
                                          <p:val>
                                            <p:strVal val="#ppt_w"/>
                                          </p:val>
                                        </p:tav>
                                      </p:tavLst>
                                    </p:anim>
                                    <p:anim calcmode="lin" valueType="num">
                                      <p:cBhvr>
                                        <p:cTn id="8" dur="1000" fill="hold"/>
                                        <p:tgtEl>
                                          <p:spTgt spid="32"/>
                                        </p:tgtEl>
                                        <p:attrNameLst>
                                          <p:attrName>ppt_h</p:attrName>
                                        </p:attrNameLst>
                                      </p:cBhvr>
                                      <p:tavLst>
                                        <p:tav tm="0">
                                          <p:val>
                                            <p:strVal val="#ppt_h"/>
                                          </p:val>
                                        </p:tav>
                                        <p:tav tm="100000">
                                          <p:val>
                                            <p:strVal val="#ppt_h"/>
                                          </p:val>
                                        </p:tav>
                                      </p:tavLst>
                                    </p:anim>
                                    <p:animEffect transition="in" filter="fade">
                                      <p:cBhvr>
                                        <p:cTn id="9" dur="1000"/>
                                        <p:tgtEl>
                                          <p:spTgt spid="3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000" fill="hold"/>
                                        <p:tgtEl>
                                          <p:spTgt spid="33"/>
                                        </p:tgtEl>
                                        <p:attrNameLst>
                                          <p:attrName>ppt_w</p:attrName>
                                        </p:attrNameLst>
                                      </p:cBhvr>
                                      <p:tavLst>
                                        <p:tav tm="0">
                                          <p:val>
                                            <p:strVal val="#ppt_w*0.70"/>
                                          </p:val>
                                        </p:tav>
                                        <p:tav tm="100000">
                                          <p:val>
                                            <p:strVal val="#ppt_w"/>
                                          </p:val>
                                        </p:tav>
                                      </p:tavLst>
                                    </p:anim>
                                    <p:anim calcmode="lin" valueType="num">
                                      <p:cBhvr>
                                        <p:cTn id="13" dur="1000" fill="hold"/>
                                        <p:tgtEl>
                                          <p:spTgt spid="33"/>
                                        </p:tgtEl>
                                        <p:attrNameLst>
                                          <p:attrName>ppt_h</p:attrName>
                                        </p:attrNameLst>
                                      </p:cBhvr>
                                      <p:tavLst>
                                        <p:tav tm="0">
                                          <p:val>
                                            <p:strVal val="#ppt_h"/>
                                          </p:val>
                                        </p:tav>
                                        <p:tav tm="100000">
                                          <p:val>
                                            <p:strVal val="#ppt_h"/>
                                          </p:val>
                                        </p:tav>
                                      </p:tavLst>
                                    </p:anim>
                                    <p:animEffect transition="in" filter="fade">
                                      <p:cBhvr>
                                        <p:cTn id="14" dur="1000"/>
                                        <p:tgtEl>
                                          <p:spTgt spid="3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1000" fill="hold"/>
                                        <p:tgtEl>
                                          <p:spTgt spid="36"/>
                                        </p:tgtEl>
                                        <p:attrNameLst>
                                          <p:attrName>ppt_w</p:attrName>
                                        </p:attrNameLst>
                                      </p:cBhvr>
                                      <p:tavLst>
                                        <p:tav tm="0">
                                          <p:val>
                                            <p:strVal val="#ppt_w*0.70"/>
                                          </p:val>
                                        </p:tav>
                                        <p:tav tm="100000">
                                          <p:val>
                                            <p:strVal val="#ppt_w"/>
                                          </p:val>
                                        </p:tav>
                                      </p:tavLst>
                                    </p:anim>
                                    <p:anim calcmode="lin" valueType="num">
                                      <p:cBhvr>
                                        <p:cTn id="18" dur="1000" fill="hold"/>
                                        <p:tgtEl>
                                          <p:spTgt spid="36"/>
                                        </p:tgtEl>
                                        <p:attrNameLst>
                                          <p:attrName>ppt_h</p:attrName>
                                        </p:attrNameLst>
                                      </p:cBhvr>
                                      <p:tavLst>
                                        <p:tav tm="0">
                                          <p:val>
                                            <p:strVal val="#ppt_h"/>
                                          </p:val>
                                        </p:tav>
                                        <p:tav tm="100000">
                                          <p:val>
                                            <p:strVal val="#ppt_h"/>
                                          </p:val>
                                        </p:tav>
                                      </p:tavLst>
                                    </p:anim>
                                    <p:animEffect transition="in" filter="fade">
                                      <p:cBhvr>
                                        <p:cTn id="19"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32"/>
                                        </p:tgtEl>
                                        <p:attrNameLst>
                                          <p:attrName>fillcolor</p:attrName>
                                        </p:attrNameLst>
                                      </p:cBhvr>
                                      <p:to>
                                        <a:schemeClr val="bg2"/>
                                      </p:to>
                                    </p:animClr>
                                    <p:set>
                                      <p:cBhvr>
                                        <p:cTn id="25" dur="250" fill="hold"/>
                                        <p:tgtEl>
                                          <p:spTgt spid="32"/>
                                        </p:tgtEl>
                                        <p:attrNameLst>
                                          <p:attrName>fill.type</p:attrName>
                                        </p:attrNameLst>
                                      </p:cBhvr>
                                      <p:to>
                                        <p:strVal val="solid"/>
                                      </p:to>
                                    </p:set>
                                    <p:set>
                                      <p:cBhvr>
                                        <p:cTn id="26" dur="250" fill="hold"/>
                                        <p:tgtEl>
                                          <p:spTgt spid="3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1" presetClass="emph" presetSubtype="2" fill="hold" nodeType="withEffect">
                                  <p:stCondLst>
                                    <p:cond delay="500"/>
                                  </p:stCondLst>
                                  <p:childTnLst>
                                    <p:animClr clrSpc="rgb" dir="cw">
                                      <p:cBhvr>
                                        <p:cTn id="28" dur="250" fill="hold"/>
                                        <p:tgtEl>
                                          <p:spTgt spid="32"/>
                                        </p:tgtEl>
                                        <p:attrNameLst>
                                          <p:attrName>fillcolor</p:attrName>
                                        </p:attrNameLst>
                                      </p:cBhvr>
                                      <p:to>
                                        <a:srgbClr val="FFFF00"/>
                                      </p:to>
                                    </p:animClr>
                                    <p:set>
                                      <p:cBhvr>
                                        <p:cTn id="29" dur="250" fill="hold"/>
                                        <p:tgtEl>
                                          <p:spTgt spid="32"/>
                                        </p:tgtEl>
                                        <p:attrNameLst>
                                          <p:attrName>fill.type</p:attrName>
                                        </p:attrNameLst>
                                      </p:cBhvr>
                                      <p:to>
                                        <p:strVal val="solid"/>
                                      </p:to>
                                    </p:set>
                                    <p:set>
                                      <p:cBhvr>
                                        <p:cTn id="30" dur="250" fill="hold"/>
                                        <p:tgtEl>
                                          <p:spTgt spid="32"/>
                                        </p:tgtEl>
                                        <p:attrNameLst>
                                          <p:attrName>fill.on</p:attrName>
                                        </p:attrNameLst>
                                      </p:cBhvr>
                                      <p:to>
                                        <p:strVal val="true"/>
                                      </p:to>
                                    </p:set>
                                  </p:childTnLst>
                                </p:cTn>
                              </p:par>
                              <p:par>
                                <p:cTn id="31" presetID="10" presetClass="entr" presetSubtype="0" fill="hold" nodeType="withEffect">
                                  <p:stCondLst>
                                    <p:cond delay="50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subTnLst>
                                    <p:audio>
                                      <p:cMediaNode>
                                        <p:cTn display="0" masterRel="sameClick">
                                          <p:stCondLst>
                                            <p:cond evt="begin" delay="0">
                                              <p:tn val="3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2"/>
                  </p:tgtEl>
                </p:cond>
              </p:nextCondLst>
            </p:seq>
            <p:seq concurrent="1" nextAc="seek">
              <p:cTn id="34" restart="whenNotActive" fill="hold" evtFilter="cancelBubble" nodeType="interactiveSeq">
                <p:stCondLst>
                  <p:cond evt="onClick" delay="0">
                    <p:tgtEl>
                      <p:spTgt spid="3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33"/>
                                        </p:tgtEl>
                                        <p:attrNameLst>
                                          <p:attrName>fillcolor</p:attrName>
                                        </p:attrNameLst>
                                      </p:cBhvr>
                                      <p:to>
                                        <a:schemeClr val="accent1"/>
                                      </p:to>
                                    </p:animClr>
                                    <p:set>
                                      <p:cBhvr>
                                        <p:cTn id="39" dur="250" fill="hold"/>
                                        <p:tgtEl>
                                          <p:spTgt spid="33"/>
                                        </p:tgtEl>
                                        <p:attrNameLst>
                                          <p:attrName>fill.type</p:attrName>
                                        </p:attrNameLst>
                                      </p:cBhvr>
                                      <p:to>
                                        <p:strVal val="solid"/>
                                      </p:to>
                                    </p:set>
                                    <p:set>
                                      <p:cBhvr>
                                        <p:cTn id="40" dur="250" fill="hold"/>
                                        <p:tgtEl>
                                          <p:spTgt spid="3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1" presetClass="emph" presetSubtype="2" fill="hold" nodeType="withEffect">
                                  <p:stCondLst>
                                    <p:cond delay="500"/>
                                  </p:stCondLst>
                                  <p:childTnLst>
                                    <p:animClr clrSpc="rgb" dir="cw">
                                      <p:cBhvr>
                                        <p:cTn id="42" dur="250" fill="hold"/>
                                        <p:tgtEl>
                                          <p:spTgt spid="33"/>
                                        </p:tgtEl>
                                        <p:attrNameLst>
                                          <p:attrName>fillcolor</p:attrName>
                                        </p:attrNameLst>
                                      </p:cBhvr>
                                      <p:to>
                                        <a:schemeClr val="accent1"/>
                                      </p:to>
                                    </p:animClr>
                                    <p:set>
                                      <p:cBhvr>
                                        <p:cTn id="43" dur="250" fill="hold"/>
                                        <p:tgtEl>
                                          <p:spTgt spid="33"/>
                                        </p:tgtEl>
                                        <p:attrNameLst>
                                          <p:attrName>fill.type</p:attrName>
                                        </p:attrNameLst>
                                      </p:cBhvr>
                                      <p:to>
                                        <p:strVal val="solid"/>
                                      </p:to>
                                    </p:set>
                                    <p:set>
                                      <p:cBhvr>
                                        <p:cTn id="44" dur="250" fill="hold"/>
                                        <p:tgtEl>
                                          <p:spTgt spid="33"/>
                                        </p:tgtEl>
                                        <p:attrNameLst>
                                          <p:attrName>fill.on</p:attrName>
                                        </p:attrNameLst>
                                      </p:cBhvr>
                                      <p:to>
                                        <p:strVal val="true"/>
                                      </p:to>
                                    </p:set>
                                  </p:childTnLst>
                                </p:cTn>
                              </p:par>
                              <p:par>
                                <p:cTn id="45" presetID="10" presetClass="entr" presetSubtype="0" fill="hold" nodeType="withEffect">
                                  <p:stCondLst>
                                    <p:cond delay="50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subTnLst>
                                    <p:audio>
                                      <p:cMediaNode>
                                        <p:cTn display="0" masterRel="sameClick">
                                          <p:stCondLst>
                                            <p:cond evt="begin" delay="0">
                                              <p:tn val="4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seq concurrent="1" nextAc="seek">
              <p:cTn id="48" restart="whenNotActive" fill="hold" evtFilter="cancelBubble" nodeType="interactiveSeq">
                <p:stCondLst>
                  <p:cond evt="onClick" delay="0">
                    <p:tgtEl>
                      <p:spTgt spid="3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withEffect">
                                  <p:stCondLst>
                                    <p:cond delay="0"/>
                                  </p:stCondLst>
                                  <p:childTnLst>
                                    <p:animClr clrSpc="rgb" dir="cw">
                                      <p:cBhvr>
                                        <p:cTn id="52" dur="250" fill="hold"/>
                                        <p:tgtEl>
                                          <p:spTgt spid="36"/>
                                        </p:tgtEl>
                                        <p:attrNameLst>
                                          <p:attrName>fillcolor</p:attrName>
                                        </p:attrNameLst>
                                      </p:cBhvr>
                                      <p:to>
                                        <a:schemeClr val="accent1"/>
                                      </p:to>
                                    </p:animClr>
                                    <p:set>
                                      <p:cBhvr>
                                        <p:cTn id="53" dur="250" fill="hold"/>
                                        <p:tgtEl>
                                          <p:spTgt spid="36"/>
                                        </p:tgtEl>
                                        <p:attrNameLst>
                                          <p:attrName>fill.type</p:attrName>
                                        </p:attrNameLst>
                                      </p:cBhvr>
                                      <p:to>
                                        <p:strVal val="solid"/>
                                      </p:to>
                                    </p:set>
                                    <p:set>
                                      <p:cBhvr>
                                        <p:cTn id="54" dur="250" fill="hold"/>
                                        <p:tgtEl>
                                          <p:spTgt spid="3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par>
                                <p:cTn id="55" presetID="1" presetClass="emph" presetSubtype="2" fill="hold" nodeType="withEffect">
                                  <p:stCondLst>
                                    <p:cond delay="500"/>
                                  </p:stCondLst>
                                  <p:childTnLst>
                                    <p:animClr clrSpc="rgb" dir="cw">
                                      <p:cBhvr>
                                        <p:cTn id="56" dur="250" fill="hold"/>
                                        <p:tgtEl>
                                          <p:spTgt spid="36"/>
                                        </p:tgtEl>
                                        <p:attrNameLst>
                                          <p:attrName>fillcolor</p:attrName>
                                        </p:attrNameLst>
                                      </p:cBhvr>
                                      <p:to>
                                        <a:schemeClr val="accent1"/>
                                      </p:to>
                                    </p:animClr>
                                    <p:set>
                                      <p:cBhvr>
                                        <p:cTn id="57" dur="250" fill="hold"/>
                                        <p:tgtEl>
                                          <p:spTgt spid="36"/>
                                        </p:tgtEl>
                                        <p:attrNameLst>
                                          <p:attrName>fill.type</p:attrName>
                                        </p:attrNameLst>
                                      </p:cBhvr>
                                      <p:to>
                                        <p:strVal val="solid"/>
                                      </p:to>
                                    </p:set>
                                    <p:set>
                                      <p:cBhvr>
                                        <p:cTn id="58" dur="250" fill="hold"/>
                                        <p:tgtEl>
                                          <p:spTgt spid="36"/>
                                        </p:tgtEl>
                                        <p:attrNameLst>
                                          <p:attrName>fill.on</p:attrName>
                                        </p:attrNameLst>
                                      </p:cBhvr>
                                      <p:to>
                                        <p:strVal val="true"/>
                                      </p:to>
                                    </p:set>
                                  </p:childTnLst>
                                </p:cTn>
                              </p:par>
                              <p:par>
                                <p:cTn id="59" presetID="10" presetClass="entr" presetSubtype="0" fill="hold" nodeType="withEffect">
                                  <p:stCondLst>
                                    <p:cond delay="50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subTnLst>
                                    <p:audio>
                                      <p:cMediaNode>
                                        <p:cTn display="0" masterRel="sameClick">
                                          <p:stCondLst>
                                            <p:cond evt="begin" delay="0">
                                              <p:tn val="5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6"/>
                  </p:tgtEl>
                </p:cond>
              </p:nextCondLst>
            </p:seq>
          </p:childTnLst>
        </p:cTn>
      </p:par>
    </p:tnLst>
    <p:bldLst>
      <p:bldP spid="32" grpId="0" animBg="1"/>
      <p:bldP spid="33" grpId="0" animBg="1"/>
      <p:bldP spid="3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2040</TotalTime>
  <Words>1207</Words>
  <Application>Microsoft Office PowerPoint</Application>
  <PresentationFormat>On-screen Show (16:9)</PresentationFormat>
  <Paragraphs>209</Paragraphs>
  <Slides>26</Slides>
  <Notes>24</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Arial Rounded MT Bold</vt:lpstr>
      <vt:lpstr>Arial-Rounded</vt:lpstr>
      <vt:lpstr>AvantGarde</vt:lpstr>
      <vt:lpstr>Calibri</vt:lpstr>
      <vt:lpstr>Cloud Candy</vt:lpstr>
      <vt:lpstr>Pokemon Solid</vt:lpstr>
      <vt:lpstr>SVN-Billo</vt:lpstr>
      <vt:lpstr>Office Theme</vt:lpstr>
      <vt:lpstr>PowerPoint Presentation</vt:lpstr>
      <vt:lpstr>PowerPoint Presentation</vt:lpstr>
      <vt:lpstr>TIẾNG VIỆT 1</vt:lpstr>
      <vt:lpstr>Ôn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Phan Thi Linh (FE FSC DN)</cp:lastModifiedBy>
  <cp:revision>295</cp:revision>
  <dcterms:created xsi:type="dcterms:W3CDTF">2020-12-08T15:48:47Z</dcterms:created>
  <dcterms:modified xsi:type="dcterms:W3CDTF">2022-03-18T13:43:03Z</dcterms:modified>
</cp:coreProperties>
</file>