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9"/>
  </p:notesMasterIdLst>
  <p:sldIdLst>
    <p:sldId id="310" r:id="rId2"/>
    <p:sldId id="313" r:id="rId3"/>
    <p:sldId id="315" r:id="rId4"/>
    <p:sldId id="256" r:id="rId5"/>
    <p:sldId id="258" r:id="rId6"/>
    <p:sldId id="259" r:id="rId7"/>
    <p:sldId id="263" r:id="rId8"/>
    <p:sldId id="262" r:id="rId9"/>
    <p:sldId id="320" r:id="rId10"/>
    <p:sldId id="319" r:id="rId11"/>
    <p:sldId id="260" r:id="rId12"/>
    <p:sldId id="264" r:id="rId13"/>
    <p:sldId id="266" r:id="rId14"/>
    <p:sldId id="267" r:id="rId15"/>
    <p:sldId id="268" r:id="rId16"/>
    <p:sldId id="269" r:id="rId17"/>
    <p:sldId id="265" r:id="rId18"/>
  </p:sldIdLst>
  <p:sldSz cx="9144000" cy="5143500" type="screen16x9"/>
  <p:notesSz cx="6858000" cy="9144000"/>
  <p:embeddedFontLst>
    <p:embeddedFont>
      <p:font typeface="AvantGarde" panose="00000400000000000000" pitchFamily="2" charset="0"/>
      <p:regular r:id="rId20"/>
    </p:embeddedFont>
    <p:embeddedFont>
      <p:font typeface="Gochi Hand" panose="020B0604020202020204" charset="0"/>
      <p:regular r:id="rId21"/>
    </p:embeddedFont>
    <p:embeddedFont>
      <p:font typeface="Short Stack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37FFF9-3CBF-4A59-AA83-5534ECB14240}">
  <a:tblStyle styleId="{9E37FFF9-3CBF-4A59-AA83-5534ECB142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>
        <p:scale>
          <a:sx n="50" d="100"/>
          <a:sy n="50" d="100"/>
        </p:scale>
        <p:origin x="1950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Google Shape;204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Kho ppt Phan Linh_0916.604.268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2" name="Google Shape;2422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81bce59a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81bce59a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b1a7517edc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b1a7517edc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b1a7517edc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b1a7517edc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gb1a7517ed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7" name="Google Shape;2407;gb1a7517ed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sv-SE"/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gb1a7517ed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" name="Google Shape;2528;gb1a7517ed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b1a7517edc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" name="Google Shape;2684;gb1a7517edc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sv-SE"/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sv-SE"/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:…. HS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…. HS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…. HS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,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...: HS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5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sv-SE"/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sv-SE"/>
              <a:t>Kho ppt Phan Linh_0916.604.268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81bce59aa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81bce59aa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ga8fe4d46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1" name="Google Shape;1941;ga8fe4d46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a81bce59aa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a81bce59aa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0" name="Google Shape;2990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8650" y="923324"/>
            <a:ext cx="4486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86750" y="2412091"/>
            <a:ext cx="357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105950" y="30804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0387" y="35812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9"/>
          <p:cNvSpPr txBox="1">
            <a:spLocks noGrp="1"/>
          </p:cNvSpPr>
          <p:nvPr>
            <p:ph type="subTitle" idx="1"/>
          </p:nvPr>
        </p:nvSpPr>
        <p:spPr>
          <a:xfrm>
            <a:off x="3579754" y="3357196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6" name="Google Shape;636;p19"/>
          <p:cNvSpPr txBox="1">
            <a:spLocks noGrp="1"/>
          </p:cNvSpPr>
          <p:nvPr>
            <p:ph type="subTitle" idx="2"/>
          </p:nvPr>
        </p:nvSpPr>
        <p:spPr>
          <a:xfrm>
            <a:off x="6058496" y="3357196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7" name="Google Shape;637;p19"/>
          <p:cNvSpPr txBox="1">
            <a:spLocks noGrp="1"/>
          </p:cNvSpPr>
          <p:nvPr>
            <p:ph type="subTitle" idx="3"/>
          </p:nvPr>
        </p:nvSpPr>
        <p:spPr>
          <a:xfrm>
            <a:off x="3579754" y="305623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38" name="Google Shape;638;p19"/>
          <p:cNvSpPr txBox="1">
            <a:spLocks noGrp="1"/>
          </p:cNvSpPr>
          <p:nvPr>
            <p:ph type="subTitle" idx="4"/>
          </p:nvPr>
        </p:nvSpPr>
        <p:spPr>
          <a:xfrm>
            <a:off x="6058494" y="305623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39" name="Google Shape;639;p19"/>
          <p:cNvSpPr txBox="1">
            <a:spLocks noGrp="1"/>
          </p:cNvSpPr>
          <p:nvPr>
            <p:ph type="subTitle" idx="5"/>
          </p:nvPr>
        </p:nvSpPr>
        <p:spPr>
          <a:xfrm>
            <a:off x="1101004" y="3357196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0" name="Google Shape;640;p19"/>
          <p:cNvSpPr txBox="1">
            <a:spLocks noGrp="1"/>
          </p:cNvSpPr>
          <p:nvPr>
            <p:ph type="subTitle" idx="6"/>
          </p:nvPr>
        </p:nvSpPr>
        <p:spPr>
          <a:xfrm>
            <a:off x="1101004" y="305623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41" name="Google Shape;641;p19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9"/>
          <p:cNvSpPr txBox="1">
            <a:spLocks noGrp="1"/>
          </p:cNvSpPr>
          <p:nvPr>
            <p:ph type="subTitle" idx="7"/>
          </p:nvPr>
        </p:nvSpPr>
        <p:spPr>
          <a:xfrm>
            <a:off x="3579754" y="1938283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3" name="Google Shape;643;p19"/>
          <p:cNvSpPr txBox="1">
            <a:spLocks noGrp="1"/>
          </p:cNvSpPr>
          <p:nvPr>
            <p:ph type="subTitle" idx="8"/>
          </p:nvPr>
        </p:nvSpPr>
        <p:spPr>
          <a:xfrm>
            <a:off x="6058496" y="1938283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19"/>
          <p:cNvSpPr txBox="1">
            <a:spLocks noGrp="1"/>
          </p:cNvSpPr>
          <p:nvPr>
            <p:ph type="subTitle" idx="9"/>
          </p:nvPr>
        </p:nvSpPr>
        <p:spPr>
          <a:xfrm>
            <a:off x="3579754" y="1637325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45" name="Google Shape;645;p19"/>
          <p:cNvSpPr txBox="1">
            <a:spLocks noGrp="1"/>
          </p:cNvSpPr>
          <p:nvPr>
            <p:ph type="subTitle" idx="13"/>
          </p:nvPr>
        </p:nvSpPr>
        <p:spPr>
          <a:xfrm>
            <a:off x="6058494" y="1637325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46" name="Google Shape;646;p19"/>
          <p:cNvSpPr txBox="1">
            <a:spLocks noGrp="1"/>
          </p:cNvSpPr>
          <p:nvPr>
            <p:ph type="subTitle" idx="14"/>
          </p:nvPr>
        </p:nvSpPr>
        <p:spPr>
          <a:xfrm>
            <a:off x="1101004" y="1938283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19"/>
          <p:cNvSpPr txBox="1">
            <a:spLocks noGrp="1"/>
          </p:cNvSpPr>
          <p:nvPr>
            <p:ph type="subTitle" idx="15"/>
          </p:nvPr>
        </p:nvSpPr>
        <p:spPr>
          <a:xfrm>
            <a:off x="1101004" y="1637325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48" name="Google Shape;648;p19"/>
          <p:cNvSpPr/>
          <p:nvPr/>
        </p:nvSpPr>
        <p:spPr>
          <a:xfrm rot="10274408" flipH="1">
            <a:off x="-1684722" y="-352612"/>
            <a:ext cx="3771584" cy="1602687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9"/>
          <p:cNvSpPr/>
          <p:nvPr/>
        </p:nvSpPr>
        <p:spPr>
          <a:xfrm rot="-10274408">
            <a:off x="7024628" y="-352612"/>
            <a:ext cx="3771584" cy="1602687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9"/>
          <p:cNvGrpSpPr/>
          <p:nvPr/>
        </p:nvGrpSpPr>
        <p:grpSpPr>
          <a:xfrm>
            <a:off x="5" y="236992"/>
            <a:ext cx="455745" cy="423486"/>
            <a:chOff x="2260230" y="4048380"/>
            <a:chExt cx="455745" cy="423486"/>
          </a:xfrm>
        </p:grpSpPr>
        <p:grpSp>
          <p:nvGrpSpPr>
            <p:cNvPr id="651" name="Google Shape;651;p1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652" name="Google Shape;652;p1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9" name="Google Shape;659;p1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19"/>
          <p:cNvGrpSpPr/>
          <p:nvPr/>
        </p:nvGrpSpPr>
        <p:grpSpPr>
          <a:xfrm>
            <a:off x="8771355" y="518042"/>
            <a:ext cx="455745" cy="423486"/>
            <a:chOff x="2260230" y="4048380"/>
            <a:chExt cx="455745" cy="423486"/>
          </a:xfrm>
        </p:grpSpPr>
        <p:grpSp>
          <p:nvGrpSpPr>
            <p:cNvPr id="661" name="Google Shape;661;p1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662" name="Google Shape;662;p1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10"/>
          <p:cNvSpPr txBox="1">
            <a:spLocks noGrp="1"/>
          </p:cNvSpPr>
          <p:nvPr>
            <p:ph type="title"/>
          </p:nvPr>
        </p:nvSpPr>
        <p:spPr>
          <a:xfrm>
            <a:off x="720000" y="4041125"/>
            <a:ext cx="7704000" cy="572700"/>
          </a:xfrm>
          <a:prstGeom prst="rect">
            <a:avLst/>
          </a:prstGeom>
          <a:solidFill>
            <a:srgbClr val="0A2B63">
              <a:alpha val="7089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11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7307167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161512" y="-3948"/>
            <a:ext cx="1763361" cy="1201866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7484788" y="4364623"/>
            <a:ext cx="1693633" cy="721855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720000" y="1219200"/>
            <a:ext cx="7704000" cy="33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2" name="Google Shape;112;p4"/>
          <p:cNvSpPr/>
          <p:nvPr/>
        </p:nvSpPr>
        <p:spPr>
          <a:xfrm rot="-10126580" flipH="1">
            <a:off x="-1910473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 rot="10126580">
            <a:off x="7282852" y="-400037"/>
            <a:ext cx="3771603" cy="160268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4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15" name="Google Shape;115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" name="Google Shape;118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" name="Google Shape;136;p4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137" name="Google Shape;137;p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" name="Google Shape;140;p4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41" name="Google Shape;141;p4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ubTitle" idx="1"/>
          </p:nvPr>
        </p:nvSpPr>
        <p:spPr>
          <a:xfrm>
            <a:off x="720000" y="1705300"/>
            <a:ext cx="3720600" cy="26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 txBox="1">
            <a:spLocks noGrp="1"/>
          </p:cNvSpPr>
          <p:nvPr>
            <p:ph type="subTitle" idx="2"/>
          </p:nvPr>
        </p:nvSpPr>
        <p:spPr>
          <a:xfrm>
            <a:off x="4703400" y="1705300"/>
            <a:ext cx="3720600" cy="26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5"/>
          <p:cNvSpPr/>
          <p:nvPr/>
        </p:nvSpPr>
        <p:spPr>
          <a:xfrm rot="10800000" flipH="1">
            <a:off x="7142437" y="-1722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5"/>
          <p:cNvGrpSpPr/>
          <p:nvPr/>
        </p:nvGrpSpPr>
        <p:grpSpPr>
          <a:xfrm rot="-8100000" flipH="1">
            <a:off x="7698599" y="57700"/>
            <a:ext cx="1992262" cy="1049631"/>
            <a:chOff x="948069" y="3807536"/>
            <a:chExt cx="1992000" cy="1049493"/>
          </a:xfrm>
        </p:grpSpPr>
        <p:sp>
          <p:nvSpPr>
            <p:cNvPr id="164" name="Google Shape;164;p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5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168" name="Google Shape;168;p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720000" y="1321550"/>
            <a:ext cx="33423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720000" y="2524438"/>
            <a:ext cx="37092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1265007" y="-2217891"/>
            <a:ext cx="3970010" cy="3563243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/>
          <p:nvPr/>
        </p:nvSpPr>
        <p:spPr>
          <a:xfrm flipH="1">
            <a:off x="7307167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3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 rot="10285502" flipH="1">
            <a:off x="-161512" y="-3948"/>
            <a:ext cx="1763361" cy="1201866"/>
            <a:chOff x="1176669" y="3655136"/>
            <a:chExt cx="1763400" cy="1201893"/>
          </a:xfrm>
        </p:grpSpPr>
        <p:sp>
          <p:nvSpPr>
            <p:cNvPr id="392" name="Google Shape;392;p1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1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13"/>
          <p:cNvGrpSpPr/>
          <p:nvPr/>
        </p:nvGrpSpPr>
        <p:grpSpPr>
          <a:xfrm rot="10285502" flipH="1">
            <a:off x="7484788" y="4364623"/>
            <a:ext cx="1693633" cy="721855"/>
            <a:chOff x="1246399" y="4061320"/>
            <a:chExt cx="1693670" cy="721871"/>
          </a:xfrm>
        </p:grpSpPr>
        <p:sp>
          <p:nvSpPr>
            <p:cNvPr id="414" name="Google Shape;414;p1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418" name="Google Shape;418;p1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5" name="Google Shape;435;p13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1"/>
          </p:nvPr>
        </p:nvSpPr>
        <p:spPr>
          <a:xfrm>
            <a:off x="2207625" y="1609725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2"/>
          </p:nvPr>
        </p:nvSpPr>
        <p:spPr>
          <a:xfrm>
            <a:off x="5765500" y="1609725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subTitle" idx="3"/>
          </p:nvPr>
        </p:nvSpPr>
        <p:spPr>
          <a:xfrm>
            <a:off x="5765500" y="1912550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4"/>
          </p:nvPr>
        </p:nvSpPr>
        <p:spPr>
          <a:xfrm>
            <a:off x="2207625" y="1912550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subTitle" idx="5"/>
          </p:nvPr>
        </p:nvSpPr>
        <p:spPr>
          <a:xfrm>
            <a:off x="2207625" y="3022400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6"/>
          </p:nvPr>
        </p:nvSpPr>
        <p:spPr>
          <a:xfrm>
            <a:off x="5765500" y="3022400"/>
            <a:ext cx="22329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7"/>
          </p:nvPr>
        </p:nvSpPr>
        <p:spPr>
          <a:xfrm>
            <a:off x="5765500" y="3325175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subTitle" idx="8"/>
          </p:nvPr>
        </p:nvSpPr>
        <p:spPr>
          <a:xfrm>
            <a:off x="2207625" y="3325175"/>
            <a:ext cx="22329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3"/>
          <p:cNvSpPr txBox="1">
            <a:spLocks noGrp="1"/>
          </p:cNvSpPr>
          <p:nvPr>
            <p:ph type="title" idx="9" hasCustomPrompt="1"/>
          </p:nvPr>
        </p:nvSpPr>
        <p:spPr>
          <a:xfrm>
            <a:off x="1234838" y="1838950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13" hasCustomPrompt="1"/>
          </p:nvPr>
        </p:nvSpPr>
        <p:spPr>
          <a:xfrm>
            <a:off x="4794738" y="1839000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14" hasCustomPrompt="1"/>
          </p:nvPr>
        </p:nvSpPr>
        <p:spPr>
          <a:xfrm>
            <a:off x="1234838" y="3229594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4738" y="3229599"/>
            <a:ext cx="9096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1AB7A4-F1B8-1A1F-52A7-DC37E2550335}"/>
              </a:ext>
            </a:extLst>
          </p:cNvPr>
          <p:cNvSpPr txBox="1"/>
          <p:nvPr userDrawn="1"/>
        </p:nvSpPr>
        <p:spPr>
          <a:xfrm>
            <a:off x="2621233" y="599314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5CA439-F031-6643-7E6D-BDADA5B62E17}"/>
              </a:ext>
            </a:extLst>
          </p:cNvPr>
          <p:cNvSpPr txBox="1"/>
          <p:nvPr userDrawn="1"/>
        </p:nvSpPr>
        <p:spPr>
          <a:xfrm>
            <a:off x="2621233" y="-23790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2" r:id="rId11"/>
    <p:sldLayoutId id="2147483665" r:id="rId12"/>
    <p:sldLayoutId id="2147483666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ạt động trải nghiệm 1 - SGK Kết nối tri thức với cuộc sống | NXBGDVN">
            <a:extLst>
              <a:ext uri="{FF2B5EF4-FFF2-40B4-BE49-F238E27FC236}">
                <a16:creationId xmlns:a16="http://schemas.microsoft.com/office/drawing/2014/main" id="{153D2960-49DA-FF42-7EB3-353162B2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346">
            <a:off x="3190726" y="1097183"/>
            <a:ext cx="2549136" cy="359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99;p28">
            <a:extLst>
              <a:ext uri="{FF2B5EF4-FFF2-40B4-BE49-F238E27FC236}">
                <a16:creationId xmlns:a16="http://schemas.microsoft.com/office/drawing/2014/main" id="{BDBA9A84-740A-C860-F727-CDE8D04AF652}"/>
              </a:ext>
            </a:extLst>
          </p:cNvPr>
          <p:cNvSpPr txBox="1">
            <a:spLocks/>
          </p:cNvSpPr>
          <p:nvPr/>
        </p:nvSpPr>
        <p:spPr>
          <a:xfrm>
            <a:off x="480465" y="45295"/>
            <a:ext cx="8240232" cy="1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700" b="0" i="0" u="none" strike="noStrike" cap="none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ung tay giúp bạn đến trường - Báo Lâm Đồng điện tử">
            <a:extLst>
              <a:ext uri="{FF2B5EF4-FFF2-40B4-BE49-F238E27FC236}">
                <a16:creationId xmlns:a16="http://schemas.microsoft.com/office/drawing/2014/main" id="{7D5F85C5-B784-B0F5-35FE-627BFB5A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67" y="1652329"/>
            <a:ext cx="3071702" cy="20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HONG TRÀO &quot;GIÚP BẠN ĐẾN TRƯỜNG-CÙNG HƯỚNG TỚI TƯƠNG LAI&quot; NĂM HỌC 2022-3023">
            <a:extLst>
              <a:ext uri="{FF2B5EF4-FFF2-40B4-BE49-F238E27FC236}">
                <a16:creationId xmlns:a16="http://schemas.microsoft.com/office/drawing/2014/main" id="{853A5A2C-1419-0E9F-C54F-78F6A2698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0"/>
          <a:stretch/>
        </p:blipFill>
        <p:spPr bwMode="auto">
          <a:xfrm>
            <a:off x="3774558" y="1652328"/>
            <a:ext cx="2091956" cy="20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ặng quà học sinh có hoàn cảnh đặc biệt khó khăn Liên đội nhận giúp đỡ  thường xuyên.">
            <a:extLst>
              <a:ext uri="{FF2B5EF4-FFF2-40B4-BE49-F238E27FC236}">
                <a16:creationId xmlns:a16="http://schemas.microsoft.com/office/drawing/2014/main" id="{582B6D53-E4DA-ABA9-1F1F-31A210CD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03" y="1652328"/>
            <a:ext cx="2543839" cy="20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CAC96BD-3AF3-7209-A96D-3773B3B2D469}"/>
              </a:ext>
            </a:extLst>
          </p:cNvPr>
          <p:cNvSpPr/>
          <p:nvPr/>
        </p:nvSpPr>
        <p:spPr>
          <a:xfrm>
            <a:off x="1325869" y="382772"/>
            <a:ext cx="6492259" cy="1063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trào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hoàn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cảnh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khó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khăn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31E32011-9511-4BFB-B40A-AFD403718432}"/>
              </a:ext>
            </a:extLst>
          </p:cNvPr>
          <p:cNvSpPr/>
          <p:nvPr/>
        </p:nvSpPr>
        <p:spPr>
          <a:xfrm>
            <a:off x="637625" y="3822519"/>
            <a:ext cx="2883185" cy="634616"/>
          </a:xfrm>
          <a:custGeom>
            <a:avLst/>
            <a:gdLst>
              <a:gd name="connsiteX0" fmla="*/ 0 w 2883185"/>
              <a:gd name="connsiteY0" fmla="*/ 105771 h 634616"/>
              <a:gd name="connsiteX1" fmla="*/ 105771 w 2883185"/>
              <a:gd name="connsiteY1" fmla="*/ 0 h 634616"/>
              <a:gd name="connsiteX2" fmla="*/ 693532 w 2883185"/>
              <a:gd name="connsiteY2" fmla="*/ 0 h 634616"/>
              <a:gd name="connsiteX3" fmla="*/ 1147712 w 2883185"/>
              <a:gd name="connsiteY3" fmla="*/ 0 h 634616"/>
              <a:gd name="connsiteX4" fmla="*/ 1735473 w 2883185"/>
              <a:gd name="connsiteY4" fmla="*/ 0 h 634616"/>
              <a:gd name="connsiteX5" fmla="*/ 2269802 w 2883185"/>
              <a:gd name="connsiteY5" fmla="*/ 0 h 634616"/>
              <a:gd name="connsiteX6" fmla="*/ 2777414 w 2883185"/>
              <a:gd name="connsiteY6" fmla="*/ 0 h 634616"/>
              <a:gd name="connsiteX7" fmla="*/ 2883185 w 2883185"/>
              <a:gd name="connsiteY7" fmla="*/ 105771 h 634616"/>
              <a:gd name="connsiteX8" fmla="*/ 2883185 w 2883185"/>
              <a:gd name="connsiteY8" fmla="*/ 528845 h 634616"/>
              <a:gd name="connsiteX9" fmla="*/ 2777414 w 2883185"/>
              <a:gd name="connsiteY9" fmla="*/ 634616 h 634616"/>
              <a:gd name="connsiteX10" fmla="*/ 2216369 w 2883185"/>
              <a:gd name="connsiteY10" fmla="*/ 634616 h 634616"/>
              <a:gd name="connsiteX11" fmla="*/ 1655324 w 2883185"/>
              <a:gd name="connsiteY11" fmla="*/ 634616 h 634616"/>
              <a:gd name="connsiteX12" fmla="*/ 1120995 w 2883185"/>
              <a:gd name="connsiteY12" fmla="*/ 634616 h 634616"/>
              <a:gd name="connsiteX13" fmla="*/ 640100 w 2883185"/>
              <a:gd name="connsiteY13" fmla="*/ 634616 h 634616"/>
              <a:gd name="connsiteX14" fmla="*/ 105771 w 2883185"/>
              <a:gd name="connsiteY14" fmla="*/ 634616 h 634616"/>
              <a:gd name="connsiteX15" fmla="*/ 0 w 2883185"/>
              <a:gd name="connsiteY15" fmla="*/ 528845 h 634616"/>
              <a:gd name="connsiteX16" fmla="*/ 0 w 2883185"/>
              <a:gd name="connsiteY16" fmla="*/ 105771 h 63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83185" h="634616" fill="none" extrusionOk="0">
                <a:moveTo>
                  <a:pt x="0" y="105771"/>
                </a:moveTo>
                <a:cubicBezTo>
                  <a:pt x="-12100" y="55411"/>
                  <a:pt x="61515" y="5238"/>
                  <a:pt x="105771" y="0"/>
                </a:cubicBezTo>
                <a:cubicBezTo>
                  <a:pt x="293915" y="-11893"/>
                  <a:pt x="486253" y="33906"/>
                  <a:pt x="693532" y="0"/>
                </a:cubicBezTo>
                <a:cubicBezTo>
                  <a:pt x="900811" y="-33906"/>
                  <a:pt x="1036527" y="6093"/>
                  <a:pt x="1147712" y="0"/>
                </a:cubicBezTo>
                <a:cubicBezTo>
                  <a:pt x="1258897" y="-6093"/>
                  <a:pt x="1555834" y="38032"/>
                  <a:pt x="1735473" y="0"/>
                </a:cubicBezTo>
                <a:cubicBezTo>
                  <a:pt x="1915112" y="-38032"/>
                  <a:pt x="2160834" y="15919"/>
                  <a:pt x="2269802" y="0"/>
                </a:cubicBezTo>
                <a:cubicBezTo>
                  <a:pt x="2378770" y="-15919"/>
                  <a:pt x="2590276" y="45548"/>
                  <a:pt x="2777414" y="0"/>
                </a:cubicBezTo>
                <a:cubicBezTo>
                  <a:pt x="2828180" y="-2850"/>
                  <a:pt x="2884331" y="46806"/>
                  <a:pt x="2883185" y="105771"/>
                </a:cubicBezTo>
                <a:cubicBezTo>
                  <a:pt x="2911993" y="256681"/>
                  <a:pt x="2877525" y="369958"/>
                  <a:pt x="2883185" y="528845"/>
                </a:cubicBezTo>
                <a:cubicBezTo>
                  <a:pt x="2880211" y="589809"/>
                  <a:pt x="2830812" y="650400"/>
                  <a:pt x="2777414" y="634616"/>
                </a:cubicBezTo>
                <a:cubicBezTo>
                  <a:pt x="2507462" y="677303"/>
                  <a:pt x="2408074" y="615371"/>
                  <a:pt x="2216369" y="634616"/>
                </a:cubicBezTo>
                <a:cubicBezTo>
                  <a:pt x="2024664" y="653861"/>
                  <a:pt x="1911465" y="606645"/>
                  <a:pt x="1655324" y="634616"/>
                </a:cubicBezTo>
                <a:cubicBezTo>
                  <a:pt x="1399184" y="662587"/>
                  <a:pt x="1247899" y="592122"/>
                  <a:pt x="1120995" y="634616"/>
                </a:cubicBezTo>
                <a:cubicBezTo>
                  <a:pt x="994091" y="677110"/>
                  <a:pt x="872014" y="623556"/>
                  <a:pt x="640100" y="634616"/>
                </a:cubicBezTo>
                <a:cubicBezTo>
                  <a:pt x="408186" y="645676"/>
                  <a:pt x="369116" y="585005"/>
                  <a:pt x="105771" y="634616"/>
                </a:cubicBezTo>
                <a:cubicBezTo>
                  <a:pt x="55132" y="625823"/>
                  <a:pt x="1241" y="586867"/>
                  <a:pt x="0" y="528845"/>
                </a:cubicBezTo>
                <a:cubicBezTo>
                  <a:pt x="-19017" y="325617"/>
                  <a:pt x="2808" y="252456"/>
                  <a:pt x="0" y="105771"/>
                </a:cubicBezTo>
                <a:close/>
              </a:path>
              <a:path w="2883185" h="634616" stroke="0" extrusionOk="0">
                <a:moveTo>
                  <a:pt x="0" y="105771"/>
                </a:moveTo>
                <a:cubicBezTo>
                  <a:pt x="3704" y="30731"/>
                  <a:pt x="50584" y="10452"/>
                  <a:pt x="105771" y="0"/>
                </a:cubicBezTo>
                <a:cubicBezTo>
                  <a:pt x="328729" y="-49726"/>
                  <a:pt x="385951" y="13423"/>
                  <a:pt x="586667" y="0"/>
                </a:cubicBezTo>
                <a:cubicBezTo>
                  <a:pt x="787383" y="-13423"/>
                  <a:pt x="939040" y="17050"/>
                  <a:pt x="1120995" y="0"/>
                </a:cubicBezTo>
                <a:cubicBezTo>
                  <a:pt x="1302950" y="-17050"/>
                  <a:pt x="1408262" y="26802"/>
                  <a:pt x="1575175" y="0"/>
                </a:cubicBezTo>
                <a:cubicBezTo>
                  <a:pt x="1742088" y="-26802"/>
                  <a:pt x="1949542" y="47647"/>
                  <a:pt x="2082787" y="0"/>
                </a:cubicBezTo>
                <a:cubicBezTo>
                  <a:pt x="2216032" y="-47647"/>
                  <a:pt x="2432825" y="66406"/>
                  <a:pt x="2777414" y="0"/>
                </a:cubicBezTo>
                <a:cubicBezTo>
                  <a:pt x="2839644" y="14508"/>
                  <a:pt x="2891073" y="61263"/>
                  <a:pt x="2883185" y="105771"/>
                </a:cubicBezTo>
                <a:cubicBezTo>
                  <a:pt x="2922582" y="297447"/>
                  <a:pt x="2868899" y="336857"/>
                  <a:pt x="2883185" y="528845"/>
                </a:cubicBezTo>
                <a:cubicBezTo>
                  <a:pt x="2875658" y="582000"/>
                  <a:pt x="2836805" y="632430"/>
                  <a:pt x="2777414" y="634616"/>
                </a:cubicBezTo>
                <a:cubicBezTo>
                  <a:pt x="2533710" y="675557"/>
                  <a:pt x="2492240" y="623126"/>
                  <a:pt x="2243085" y="634616"/>
                </a:cubicBezTo>
                <a:cubicBezTo>
                  <a:pt x="1993930" y="646106"/>
                  <a:pt x="2007451" y="611393"/>
                  <a:pt x="1788906" y="634616"/>
                </a:cubicBezTo>
                <a:cubicBezTo>
                  <a:pt x="1570361" y="657839"/>
                  <a:pt x="1541633" y="624476"/>
                  <a:pt x="1308010" y="634616"/>
                </a:cubicBezTo>
                <a:cubicBezTo>
                  <a:pt x="1074387" y="644756"/>
                  <a:pt x="886013" y="582313"/>
                  <a:pt x="720249" y="634616"/>
                </a:cubicBezTo>
                <a:cubicBezTo>
                  <a:pt x="554485" y="686919"/>
                  <a:pt x="341296" y="626211"/>
                  <a:pt x="105771" y="634616"/>
                </a:cubicBezTo>
                <a:cubicBezTo>
                  <a:pt x="60410" y="633446"/>
                  <a:pt x="-14822" y="580467"/>
                  <a:pt x="0" y="528845"/>
                </a:cubicBezTo>
                <a:cubicBezTo>
                  <a:pt x="-6075" y="356155"/>
                  <a:pt x="47578" y="193309"/>
                  <a:pt x="0" y="10577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Nuôi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heo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đất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tặng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bạn</a:t>
            </a:r>
            <a:endParaRPr lang="en-US" sz="16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04BF96FD-D7FF-C670-360F-45E2A2595DBF}"/>
              </a:ext>
            </a:extLst>
          </p:cNvPr>
          <p:cNvSpPr/>
          <p:nvPr/>
        </p:nvSpPr>
        <p:spPr>
          <a:xfrm>
            <a:off x="3615069" y="3822519"/>
            <a:ext cx="2251445" cy="634616"/>
          </a:xfrm>
          <a:custGeom>
            <a:avLst/>
            <a:gdLst>
              <a:gd name="connsiteX0" fmla="*/ 0 w 2251445"/>
              <a:gd name="connsiteY0" fmla="*/ 105771 h 634616"/>
              <a:gd name="connsiteX1" fmla="*/ 105771 w 2251445"/>
              <a:gd name="connsiteY1" fmla="*/ 0 h 634616"/>
              <a:gd name="connsiteX2" fmla="*/ 636146 w 2251445"/>
              <a:gd name="connsiteY2" fmla="*/ 0 h 634616"/>
              <a:gd name="connsiteX3" fmla="*/ 1084924 w 2251445"/>
              <a:gd name="connsiteY3" fmla="*/ 0 h 634616"/>
              <a:gd name="connsiteX4" fmla="*/ 1615299 w 2251445"/>
              <a:gd name="connsiteY4" fmla="*/ 0 h 634616"/>
              <a:gd name="connsiteX5" fmla="*/ 2145674 w 2251445"/>
              <a:gd name="connsiteY5" fmla="*/ 0 h 634616"/>
              <a:gd name="connsiteX6" fmla="*/ 2251445 w 2251445"/>
              <a:gd name="connsiteY6" fmla="*/ 105771 h 634616"/>
              <a:gd name="connsiteX7" fmla="*/ 2251445 w 2251445"/>
              <a:gd name="connsiteY7" fmla="*/ 528845 h 634616"/>
              <a:gd name="connsiteX8" fmla="*/ 2145674 w 2251445"/>
              <a:gd name="connsiteY8" fmla="*/ 634616 h 634616"/>
              <a:gd name="connsiteX9" fmla="*/ 1615299 w 2251445"/>
              <a:gd name="connsiteY9" fmla="*/ 634616 h 634616"/>
              <a:gd name="connsiteX10" fmla="*/ 1166521 w 2251445"/>
              <a:gd name="connsiteY10" fmla="*/ 634616 h 634616"/>
              <a:gd name="connsiteX11" fmla="*/ 697343 w 2251445"/>
              <a:gd name="connsiteY11" fmla="*/ 634616 h 634616"/>
              <a:gd name="connsiteX12" fmla="*/ 105771 w 2251445"/>
              <a:gd name="connsiteY12" fmla="*/ 634616 h 634616"/>
              <a:gd name="connsiteX13" fmla="*/ 0 w 2251445"/>
              <a:gd name="connsiteY13" fmla="*/ 528845 h 634616"/>
              <a:gd name="connsiteX14" fmla="*/ 0 w 2251445"/>
              <a:gd name="connsiteY14" fmla="*/ 105771 h 63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51445" h="634616" fill="none" extrusionOk="0">
                <a:moveTo>
                  <a:pt x="0" y="105771"/>
                </a:moveTo>
                <a:cubicBezTo>
                  <a:pt x="4090" y="44848"/>
                  <a:pt x="47320" y="-6753"/>
                  <a:pt x="105771" y="0"/>
                </a:cubicBezTo>
                <a:cubicBezTo>
                  <a:pt x="368793" y="-42513"/>
                  <a:pt x="518401" y="63534"/>
                  <a:pt x="636146" y="0"/>
                </a:cubicBezTo>
                <a:cubicBezTo>
                  <a:pt x="753892" y="-63534"/>
                  <a:pt x="926978" y="9634"/>
                  <a:pt x="1084924" y="0"/>
                </a:cubicBezTo>
                <a:cubicBezTo>
                  <a:pt x="1242870" y="-9634"/>
                  <a:pt x="1455962" y="5440"/>
                  <a:pt x="1615299" y="0"/>
                </a:cubicBezTo>
                <a:cubicBezTo>
                  <a:pt x="1774637" y="-5440"/>
                  <a:pt x="1992153" y="2980"/>
                  <a:pt x="2145674" y="0"/>
                </a:cubicBezTo>
                <a:cubicBezTo>
                  <a:pt x="2204768" y="-1082"/>
                  <a:pt x="2257351" y="60829"/>
                  <a:pt x="2251445" y="105771"/>
                </a:cubicBezTo>
                <a:cubicBezTo>
                  <a:pt x="2272162" y="271710"/>
                  <a:pt x="2243559" y="411184"/>
                  <a:pt x="2251445" y="528845"/>
                </a:cubicBezTo>
                <a:cubicBezTo>
                  <a:pt x="2243795" y="584411"/>
                  <a:pt x="2205236" y="634067"/>
                  <a:pt x="2145674" y="634616"/>
                </a:cubicBezTo>
                <a:cubicBezTo>
                  <a:pt x="1948364" y="650069"/>
                  <a:pt x="1857345" y="593374"/>
                  <a:pt x="1615299" y="634616"/>
                </a:cubicBezTo>
                <a:cubicBezTo>
                  <a:pt x="1373254" y="675858"/>
                  <a:pt x="1344891" y="626147"/>
                  <a:pt x="1166521" y="634616"/>
                </a:cubicBezTo>
                <a:cubicBezTo>
                  <a:pt x="988151" y="643085"/>
                  <a:pt x="899819" y="612838"/>
                  <a:pt x="697343" y="634616"/>
                </a:cubicBezTo>
                <a:cubicBezTo>
                  <a:pt x="494867" y="656394"/>
                  <a:pt x="330413" y="578130"/>
                  <a:pt x="105771" y="634616"/>
                </a:cubicBezTo>
                <a:cubicBezTo>
                  <a:pt x="38888" y="631981"/>
                  <a:pt x="-2549" y="589415"/>
                  <a:pt x="0" y="528845"/>
                </a:cubicBezTo>
                <a:cubicBezTo>
                  <a:pt x="-7546" y="327249"/>
                  <a:pt x="24067" y="268311"/>
                  <a:pt x="0" y="105771"/>
                </a:cubicBezTo>
                <a:close/>
              </a:path>
              <a:path w="2251445" h="634616" stroke="0" extrusionOk="0">
                <a:moveTo>
                  <a:pt x="0" y="105771"/>
                </a:moveTo>
                <a:cubicBezTo>
                  <a:pt x="3704" y="30731"/>
                  <a:pt x="50584" y="10452"/>
                  <a:pt x="105771" y="0"/>
                </a:cubicBezTo>
                <a:cubicBezTo>
                  <a:pt x="231692" y="-32951"/>
                  <a:pt x="425432" y="46957"/>
                  <a:pt x="574949" y="0"/>
                </a:cubicBezTo>
                <a:cubicBezTo>
                  <a:pt x="724466" y="-46957"/>
                  <a:pt x="841258" y="24941"/>
                  <a:pt x="1084924" y="0"/>
                </a:cubicBezTo>
                <a:cubicBezTo>
                  <a:pt x="1328590" y="-24941"/>
                  <a:pt x="1330894" y="30367"/>
                  <a:pt x="1533703" y="0"/>
                </a:cubicBezTo>
                <a:cubicBezTo>
                  <a:pt x="1736512" y="-30367"/>
                  <a:pt x="1907633" y="16072"/>
                  <a:pt x="2145674" y="0"/>
                </a:cubicBezTo>
                <a:cubicBezTo>
                  <a:pt x="2202249" y="-5673"/>
                  <a:pt x="2244127" y="51992"/>
                  <a:pt x="2251445" y="105771"/>
                </a:cubicBezTo>
                <a:cubicBezTo>
                  <a:pt x="2279478" y="191867"/>
                  <a:pt x="2247145" y="422107"/>
                  <a:pt x="2251445" y="528845"/>
                </a:cubicBezTo>
                <a:cubicBezTo>
                  <a:pt x="2251103" y="601754"/>
                  <a:pt x="2209350" y="626728"/>
                  <a:pt x="2145674" y="634616"/>
                </a:cubicBezTo>
                <a:cubicBezTo>
                  <a:pt x="1907672" y="683272"/>
                  <a:pt x="1758979" y="613606"/>
                  <a:pt x="1656097" y="634616"/>
                </a:cubicBezTo>
                <a:cubicBezTo>
                  <a:pt x="1553215" y="655626"/>
                  <a:pt x="1347828" y="611141"/>
                  <a:pt x="1105323" y="634616"/>
                </a:cubicBezTo>
                <a:cubicBezTo>
                  <a:pt x="862818" y="658091"/>
                  <a:pt x="773696" y="622453"/>
                  <a:pt x="656545" y="634616"/>
                </a:cubicBezTo>
                <a:cubicBezTo>
                  <a:pt x="539394" y="646779"/>
                  <a:pt x="292616" y="569397"/>
                  <a:pt x="105771" y="634616"/>
                </a:cubicBezTo>
                <a:cubicBezTo>
                  <a:pt x="52141" y="635284"/>
                  <a:pt x="373" y="585172"/>
                  <a:pt x="0" y="528845"/>
                </a:cubicBezTo>
                <a:cubicBezTo>
                  <a:pt x="-14171" y="366322"/>
                  <a:pt x="46210" y="305940"/>
                  <a:pt x="0" y="10577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Cùng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bạn</a:t>
            </a:r>
            <a:endParaRPr lang="en-US" sz="2000" b="0" i="0" dirty="0">
              <a:solidFill>
                <a:srgbClr val="222222"/>
              </a:solidFill>
              <a:effectLst/>
            </a:endParaRPr>
          </a:p>
          <a:p>
            <a:pPr algn="ctr"/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đến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trường</a:t>
            </a:r>
            <a:endParaRPr lang="en-US" sz="16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36FB691B-5E96-406B-AFAA-3A73F78E006B}"/>
              </a:ext>
            </a:extLst>
          </p:cNvPr>
          <p:cNvSpPr/>
          <p:nvPr/>
        </p:nvSpPr>
        <p:spPr>
          <a:xfrm>
            <a:off x="6026003" y="3794165"/>
            <a:ext cx="2543839" cy="634616"/>
          </a:xfrm>
          <a:custGeom>
            <a:avLst/>
            <a:gdLst>
              <a:gd name="connsiteX0" fmla="*/ 0 w 2543839"/>
              <a:gd name="connsiteY0" fmla="*/ 105771 h 634616"/>
              <a:gd name="connsiteX1" fmla="*/ 105771 w 2543839"/>
              <a:gd name="connsiteY1" fmla="*/ 0 h 634616"/>
              <a:gd name="connsiteX2" fmla="*/ 712168 w 2543839"/>
              <a:gd name="connsiteY2" fmla="*/ 0 h 634616"/>
              <a:gd name="connsiteX3" fmla="*/ 1225274 w 2543839"/>
              <a:gd name="connsiteY3" fmla="*/ 0 h 634616"/>
              <a:gd name="connsiteX4" fmla="*/ 1831671 w 2543839"/>
              <a:gd name="connsiteY4" fmla="*/ 0 h 634616"/>
              <a:gd name="connsiteX5" fmla="*/ 2438068 w 2543839"/>
              <a:gd name="connsiteY5" fmla="*/ 0 h 634616"/>
              <a:gd name="connsiteX6" fmla="*/ 2543839 w 2543839"/>
              <a:gd name="connsiteY6" fmla="*/ 105771 h 634616"/>
              <a:gd name="connsiteX7" fmla="*/ 2543839 w 2543839"/>
              <a:gd name="connsiteY7" fmla="*/ 528845 h 634616"/>
              <a:gd name="connsiteX8" fmla="*/ 2438068 w 2543839"/>
              <a:gd name="connsiteY8" fmla="*/ 634616 h 634616"/>
              <a:gd name="connsiteX9" fmla="*/ 1831671 w 2543839"/>
              <a:gd name="connsiteY9" fmla="*/ 634616 h 634616"/>
              <a:gd name="connsiteX10" fmla="*/ 1318565 w 2543839"/>
              <a:gd name="connsiteY10" fmla="*/ 634616 h 634616"/>
              <a:gd name="connsiteX11" fmla="*/ 782137 w 2543839"/>
              <a:gd name="connsiteY11" fmla="*/ 634616 h 634616"/>
              <a:gd name="connsiteX12" fmla="*/ 105771 w 2543839"/>
              <a:gd name="connsiteY12" fmla="*/ 634616 h 634616"/>
              <a:gd name="connsiteX13" fmla="*/ 0 w 2543839"/>
              <a:gd name="connsiteY13" fmla="*/ 528845 h 634616"/>
              <a:gd name="connsiteX14" fmla="*/ 0 w 2543839"/>
              <a:gd name="connsiteY14" fmla="*/ 105771 h 63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3839" h="634616" fill="none" extrusionOk="0">
                <a:moveTo>
                  <a:pt x="0" y="105771"/>
                </a:moveTo>
                <a:cubicBezTo>
                  <a:pt x="4090" y="44848"/>
                  <a:pt x="47320" y="-6753"/>
                  <a:pt x="105771" y="0"/>
                </a:cubicBezTo>
                <a:cubicBezTo>
                  <a:pt x="367239" y="-5342"/>
                  <a:pt x="494976" y="30730"/>
                  <a:pt x="712168" y="0"/>
                </a:cubicBezTo>
                <a:cubicBezTo>
                  <a:pt x="929360" y="-30730"/>
                  <a:pt x="1101735" y="27855"/>
                  <a:pt x="1225274" y="0"/>
                </a:cubicBezTo>
                <a:cubicBezTo>
                  <a:pt x="1348813" y="-27855"/>
                  <a:pt x="1672946" y="58800"/>
                  <a:pt x="1831671" y="0"/>
                </a:cubicBezTo>
                <a:cubicBezTo>
                  <a:pt x="1990396" y="-58800"/>
                  <a:pt x="2193724" y="44333"/>
                  <a:pt x="2438068" y="0"/>
                </a:cubicBezTo>
                <a:cubicBezTo>
                  <a:pt x="2497162" y="-1082"/>
                  <a:pt x="2549745" y="60829"/>
                  <a:pt x="2543839" y="105771"/>
                </a:cubicBezTo>
                <a:cubicBezTo>
                  <a:pt x="2564556" y="271710"/>
                  <a:pt x="2535953" y="411184"/>
                  <a:pt x="2543839" y="528845"/>
                </a:cubicBezTo>
                <a:cubicBezTo>
                  <a:pt x="2536189" y="584411"/>
                  <a:pt x="2497630" y="634067"/>
                  <a:pt x="2438068" y="634616"/>
                </a:cubicBezTo>
                <a:cubicBezTo>
                  <a:pt x="2245854" y="674128"/>
                  <a:pt x="2053979" y="625292"/>
                  <a:pt x="1831671" y="634616"/>
                </a:cubicBezTo>
                <a:cubicBezTo>
                  <a:pt x="1609363" y="643940"/>
                  <a:pt x="1563047" y="624062"/>
                  <a:pt x="1318565" y="634616"/>
                </a:cubicBezTo>
                <a:cubicBezTo>
                  <a:pt x="1074083" y="645170"/>
                  <a:pt x="964349" y="596125"/>
                  <a:pt x="782137" y="634616"/>
                </a:cubicBezTo>
                <a:cubicBezTo>
                  <a:pt x="599925" y="673107"/>
                  <a:pt x="270655" y="602321"/>
                  <a:pt x="105771" y="634616"/>
                </a:cubicBezTo>
                <a:cubicBezTo>
                  <a:pt x="38888" y="631981"/>
                  <a:pt x="-2549" y="589415"/>
                  <a:pt x="0" y="528845"/>
                </a:cubicBezTo>
                <a:cubicBezTo>
                  <a:pt x="-7546" y="327249"/>
                  <a:pt x="24067" y="268311"/>
                  <a:pt x="0" y="105771"/>
                </a:cubicBezTo>
                <a:close/>
              </a:path>
              <a:path w="2543839" h="634616" stroke="0" extrusionOk="0">
                <a:moveTo>
                  <a:pt x="0" y="105771"/>
                </a:moveTo>
                <a:cubicBezTo>
                  <a:pt x="3704" y="30731"/>
                  <a:pt x="50584" y="10452"/>
                  <a:pt x="105771" y="0"/>
                </a:cubicBezTo>
                <a:cubicBezTo>
                  <a:pt x="287642" y="-11470"/>
                  <a:pt x="511400" y="45690"/>
                  <a:pt x="642199" y="0"/>
                </a:cubicBezTo>
                <a:cubicBezTo>
                  <a:pt x="772998" y="-45690"/>
                  <a:pt x="1029357" y="21608"/>
                  <a:pt x="1225274" y="0"/>
                </a:cubicBezTo>
                <a:cubicBezTo>
                  <a:pt x="1421191" y="-21608"/>
                  <a:pt x="1576881" y="58341"/>
                  <a:pt x="1738379" y="0"/>
                </a:cubicBezTo>
                <a:cubicBezTo>
                  <a:pt x="1899877" y="-58341"/>
                  <a:pt x="2215065" y="68742"/>
                  <a:pt x="2438068" y="0"/>
                </a:cubicBezTo>
                <a:cubicBezTo>
                  <a:pt x="2494643" y="-5673"/>
                  <a:pt x="2536521" y="51992"/>
                  <a:pt x="2543839" y="105771"/>
                </a:cubicBezTo>
                <a:cubicBezTo>
                  <a:pt x="2571872" y="191867"/>
                  <a:pt x="2539539" y="422107"/>
                  <a:pt x="2543839" y="528845"/>
                </a:cubicBezTo>
                <a:cubicBezTo>
                  <a:pt x="2543497" y="601754"/>
                  <a:pt x="2501744" y="626728"/>
                  <a:pt x="2438068" y="634616"/>
                </a:cubicBezTo>
                <a:cubicBezTo>
                  <a:pt x="2272107" y="697740"/>
                  <a:pt x="2060601" y="602976"/>
                  <a:pt x="1878317" y="634616"/>
                </a:cubicBezTo>
                <a:cubicBezTo>
                  <a:pt x="1696033" y="666256"/>
                  <a:pt x="1434957" y="614218"/>
                  <a:pt x="1248597" y="634616"/>
                </a:cubicBezTo>
                <a:cubicBezTo>
                  <a:pt x="1062237" y="655014"/>
                  <a:pt x="953370" y="598149"/>
                  <a:pt x="735491" y="634616"/>
                </a:cubicBezTo>
                <a:cubicBezTo>
                  <a:pt x="517612" y="671083"/>
                  <a:pt x="295599" y="617312"/>
                  <a:pt x="105771" y="634616"/>
                </a:cubicBezTo>
                <a:cubicBezTo>
                  <a:pt x="52141" y="635284"/>
                  <a:pt x="373" y="585172"/>
                  <a:pt x="0" y="528845"/>
                </a:cubicBezTo>
                <a:cubicBezTo>
                  <a:pt x="-14171" y="366322"/>
                  <a:pt x="46210" y="305940"/>
                  <a:pt x="0" y="10577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222222"/>
                </a:solidFill>
              </a:rPr>
              <a:t>Đến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thăm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nhà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bạn</a:t>
            </a:r>
            <a:endParaRPr lang="en-US" sz="16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4F942F-48B1-615F-DE4B-17A36CA7D0BA}"/>
              </a:ext>
            </a:extLst>
          </p:cNvPr>
          <p:cNvSpPr/>
          <p:nvPr/>
        </p:nvSpPr>
        <p:spPr>
          <a:xfrm>
            <a:off x="3504288" y="1225114"/>
            <a:ext cx="5565898" cy="29631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Khi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giúp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đỡ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gặp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khó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khăn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cần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thực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hiện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việc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hợp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hoàn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cảnh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phù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hợp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lứa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tuổi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14" name="Google Shape;1714;p33"/>
          <p:cNvSpPr/>
          <p:nvPr/>
        </p:nvSpPr>
        <p:spPr>
          <a:xfrm rot="-5400000" flipH="1">
            <a:off x="655448" y="1331462"/>
            <a:ext cx="271447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5" name="Google Shape;1715;p33"/>
          <p:cNvGrpSpPr/>
          <p:nvPr/>
        </p:nvGrpSpPr>
        <p:grpSpPr>
          <a:xfrm>
            <a:off x="688785" y="3633108"/>
            <a:ext cx="2383647" cy="918310"/>
            <a:chOff x="1031183" y="3791001"/>
            <a:chExt cx="2383647" cy="918310"/>
          </a:xfrm>
        </p:grpSpPr>
        <p:sp>
          <p:nvSpPr>
            <p:cNvPr id="1716" name="Google Shape;1716;p33"/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2" name="Google Shape;1732;p33"/>
          <p:cNvSpPr/>
          <p:nvPr/>
        </p:nvSpPr>
        <p:spPr>
          <a:xfrm rot="126817" flipH="1">
            <a:off x="421271" y="4271334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33"/>
          <p:cNvSpPr/>
          <p:nvPr/>
        </p:nvSpPr>
        <p:spPr>
          <a:xfrm>
            <a:off x="2999474" y="2675185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4" name="Google Shape;1734;p33"/>
          <p:cNvGrpSpPr/>
          <p:nvPr/>
        </p:nvGrpSpPr>
        <p:grpSpPr>
          <a:xfrm>
            <a:off x="945035" y="1958449"/>
            <a:ext cx="2272655" cy="2537151"/>
            <a:chOff x="1287433" y="2116342"/>
            <a:chExt cx="2272655" cy="2537151"/>
          </a:xfrm>
        </p:grpSpPr>
        <p:sp>
          <p:nvSpPr>
            <p:cNvPr id="1735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2976532" y="2666900"/>
              <a:ext cx="260068" cy="228353"/>
            </a:xfrm>
            <a:custGeom>
              <a:avLst/>
              <a:gdLst/>
              <a:ahLst/>
              <a:cxnLst/>
              <a:rect l="l" t="t" r="r" b="b"/>
              <a:pathLst>
                <a:path w="20910" h="18360" extrusionOk="0">
                  <a:moveTo>
                    <a:pt x="8313" y="6783"/>
                  </a:moveTo>
                  <a:cubicBezTo>
                    <a:pt x="8466" y="6783"/>
                    <a:pt x="8670" y="6834"/>
                    <a:pt x="8823" y="6834"/>
                  </a:cubicBezTo>
                  <a:cubicBezTo>
                    <a:pt x="8976" y="6885"/>
                    <a:pt x="9180" y="6987"/>
                    <a:pt x="9333" y="7038"/>
                  </a:cubicBezTo>
                  <a:cubicBezTo>
                    <a:pt x="9537" y="7191"/>
                    <a:pt x="9792" y="7344"/>
                    <a:pt x="9996" y="7548"/>
                  </a:cubicBezTo>
                  <a:cubicBezTo>
                    <a:pt x="10506" y="8058"/>
                    <a:pt x="10914" y="8670"/>
                    <a:pt x="11322" y="9333"/>
                  </a:cubicBezTo>
                  <a:lnTo>
                    <a:pt x="11628" y="9894"/>
                  </a:lnTo>
                  <a:cubicBezTo>
                    <a:pt x="11730" y="10098"/>
                    <a:pt x="11883" y="10353"/>
                    <a:pt x="12036" y="10557"/>
                  </a:cubicBezTo>
                  <a:cubicBezTo>
                    <a:pt x="12240" y="10914"/>
                    <a:pt x="12444" y="11271"/>
                    <a:pt x="12699" y="11577"/>
                  </a:cubicBezTo>
                  <a:cubicBezTo>
                    <a:pt x="12801" y="11730"/>
                    <a:pt x="12954" y="11832"/>
                    <a:pt x="13158" y="11832"/>
                  </a:cubicBezTo>
                  <a:lnTo>
                    <a:pt x="13209" y="11832"/>
                  </a:lnTo>
                  <a:cubicBezTo>
                    <a:pt x="13311" y="11832"/>
                    <a:pt x="13413" y="11781"/>
                    <a:pt x="13464" y="11781"/>
                  </a:cubicBezTo>
                  <a:cubicBezTo>
                    <a:pt x="13617" y="11730"/>
                    <a:pt x="13668" y="11628"/>
                    <a:pt x="13770" y="11526"/>
                  </a:cubicBezTo>
                  <a:cubicBezTo>
                    <a:pt x="13872" y="11322"/>
                    <a:pt x="14025" y="11067"/>
                    <a:pt x="14127" y="10812"/>
                  </a:cubicBezTo>
                  <a:cubicBezTo>
                    <a:pt x="14229" y="10557"/>
                    <a:pt x="14331" y="10404"/>
                    <a:pt x="14432" y="10149"/>
                  </a:cubicBezTo>
                  <a:cubicBezTo>
                    <a:pt x="14585" y="9945"/>
                    <a:pt x="14687" y="9741"/>
                    <a:pt x="14840" y="9537"/>
                  </a:cubicBezTo>
                  <a:cubicBezTo>
                    <a:pt x="14942" y="9486"/>
                    <a:pt x="14993" y="9435"/>
                    <a:pt x="15095" y="9384"/>
                  </a:cubicBezTo>
                  <a:lnTo>
                    <a:pt x="15248" y="9333"/>
                  </a:lnTo>
                  <a:lnTo>
                    <a:pt x="15605" y="9333"/>
                  </a:lnTo>
                  <a:cubicBezTo>
                    <a:pt x="15656" y="9333"/>
                    <a:pt x="15707" y="9333"/>
                    <a:pt x="15758" y="9384"/>
                  </a:cubicBezTo>
                  <a:cubicBezTo>
                    <a:pt x="15809" y="9435"/>
                    <a:pt x="15860" y="9486"/>
                    <a:pt x="15911" y="9537"/>
                  </a:cubicBezTo>
                  <a:cubicBezTo>
                    <a:pt x="16013" y="9588"/>
                    <a:pt x="16064" y="9741"/>
                    <a:pt x="16166" y="9843"/>
                  </a:cubicBezTo>
                  <a:cubicBezTo>
                    <a:pt x="16268" y="10047"/>
                    <a:pt x="16370" y="10302"/>
                    <a:pt x="16472" y="10557"/>
                  </a:cubicBezTo>
                  <a:cubicBezTo>
                    <a:pt x="16574" y="11016"/>
                    <a:pt x="16625" y="11475"/>
                    <a:pt x="16676" y="11985"/>
                  </a:cubicBezTo>
                  <a:cubicBezTo>
                    <a:pt x="16676" y="12342"/>
                    <a:pt x="16625" y="12750"/>
                    <a:pt x="16574" y="13107"/>
                  </a:cubicBezTo>
                  <a:cubicBezTo>
                    <a:pt x="16523" y="13362"/>
                    <a:pt x="16421" y="13566"/>
                    <a:pt x="16370" y="13821"/>
                  </a:cubicBezTo>
                  <a:lnTo>
                    <a:pt x="16268" y="13821"/>
                  </a:lnTo>
                  <a:cubicBezTo>
                    <a:pt x="16064" y="13719"/>
                    <a:pt x="15911" y="13668"/>
                    <a:pt x="15707" y="13617"/>
                  </a:cubicBezTo>
                  <a:lnTo>
                    <a:pt x="15605" y="13566"/>
                  </a:lnTo>
                  <a:cubicBezTo>
                    <a:pt x="15299" y="13464"/>
                    <a:pt x="15044" y="13362"/>
                    <a:pt x="14738" y="13260"/>
                  </a:cubicBezTo>
                  <a:lnTo>
                    <a:pt x="14280" y="13107"/>
                  </a:lnTo>
                  <a:cubicBezTo>
                    <a:pt x="13311" y="12750"/>
                    <a:pt x="12342" y="12342"/>
                    <a:pt x="11169" y="11832"/>
                  </a:cubicBezTo>
                  <a:cubicBezTo>
                    <a:pt x="9996" y="11322"/>
                    <a:pt x="8772" y="10812"/>
                    <a:pt x="7650" y="10302"/>
                  </a:cubicBezTo>
                  <a:lnTo>
                    <a:pt x="5763" y="9435"/>
                  </a:lnTo>
                  <a:cubicBezTo>
                    <a:pt x="5916" y="9078"/>
                    <a:pt x="6069" y="8721"/>
                    <a:pt x="6273" y="8364"/>
                  </a:cubicBezTo>
                  <a:cubicBezTo>
                    <a:pt x="6426" y="8007"/>
                    <a:pt x="6630" y="7701"/>
                    <a:pt x="6885" y="7446"/>
                  </a:cubicBezTo>
                  <a:cubicBezTo>
                    <a:pt x="7038" y="7293"/>
                    <a:pt x="7191" y="7140"/>
                    <a:pt x="7395" y="7038"/>
                  </a:cubicBezTo>
                  <a:cubicBezTo>
                    <a:pt x="7548" y="6987"/>
                    <a:pt x="7650" y="6936"/>
                    <a:pt x="7803" y="6885"/>
                  </a:cubicBezTo>
                  <a:cubicBezTo>
                    <a:pt x="7956" y="6834"/>
                    <a:pt x="8160" y="6783"/>
                    <a:pt x="8313" y="6783"/>
                  </a:cubicBezTo>
                  <a:close/>
                  <a:moveTo>
                    <a:pt x="7956" y="0"/>
                  </a:moveTo>
                  <a:cubicBezTo>
                    <a:pt x="7497" y="51"/>
                    <a:pt x="7038" y="153"/>
                    <a:pt x="6579" y="357"/>
                  </a:cubicBezTo>
                  <a:cubicBezTo>
                    <a:pt x="6018" y="561"/>
                    <a:pt x="5559" y="816"/>
                    <a:pt x="5049" y="1122"/>
                  </a:cubicBezTo>
                  <a:cubicBezTo>
                    <a:pt x="4131" y="1734"/>
                    <a:pt x="3366" y="2499"/>
                    <a:pt x="2703" y="3366"/>
                  </a:cubicBezTo>
                  <a:cubicBezTo>
                    <a:pt x="2040" y="4233"/>
                    <a:pt x="1530" y="5151"/>
                    <a:pt x="1122" y="6171"/>
                  </a:cubicBezTo>
                  <a:cubicBezTo>
                    <a:pt x="765" y="7140"/>
                    <a:pt x="459" y="8211"/>
                    <a:pt x="306" y="9282"/>
                  </a:cubicBezTo>
                  <a:cubicBezTo>
                    <a:pt x="255" y="9588"/>
                    <a:pt x="204" y="9894"/>
                    <a:pt x="153" y="10251"/>
                  </a:cubicBezTo>
                  <a:cubicBezTo>
                    <a:pt x="153" y="10302"/>
                    <a:pt x="153" y="10404"/>
                    <a:pt x="153" y="10506"/>
                  </a:cubicBezTo>
                  <a:cubicBezTo>
                    <a:pt x="0" y="10761"/>
                    <a:pt x="51" y="11169"/>
                    <a:pt x="357" y="11373"/>
                  </a:cubicBezTo>
                  <a:cubicBezTo>
                    <a:pt x="1224" y="12036"/>
                    <a:pt x="2193" y="12648"/>
                    <a:pt x="3162" y="13158"/>
                  </a:cubicBezTo>
                  <a:cubicBezTo>
                    <a:pt x="4080" y="13617"/>
                    <a:pt x="5049" y="14076"/>
                    <a:pt x="6273" y="14534"/>
                  </a:cubicBezTo>
                  <a:cubicBezTo>
                    <a:pt x="7497" y="15044"/>
                    <a:pt x="8925" y="15503"/>
                    <a:pt x="10200" y="15962"/>
                  </a:cubicBezTo>
                  <a:cubicBezTo>
                    <a:pt x="10965" y="16217"/>
                    <a:pt x="11781" y="16523"/>
                    <a:pt x="12546" y="16778"/>
                  </a:cubicBezTo>
                  <a:cubicBezTo>
                    <a:pt x="12903" y="16931"/>
                    <a:pt x="13311" y="17084"/>
                    <a:pt x="13668" y="17237"/>
                  </a:cubicBezTo>
                  <a:cubicBezTo>
                    <a:pt x="14025" y="17390"/>
                    <a:pt x="14229" y="17492"/>
                    <a:pt x="14534" y="17594"/>
                  </a:cubicBezTo>
                  <a:cubicBezTo>
                    <a:pt x="15350" y="17900"/>
                    <a:pt x="16217" y="18155"/>
                    <a:pt x="17084" y="18308"/>
                  </a:cubicBezTo>
                  <a:cubicBezTo>
                    <a:pt x="17237" y="18359"/>
                    <a:pt x="17441" y="18359"/>
                    <a:pt x="17594" y="18359"/>
                  </a:cubicBezTo>
                  <a:lnTo>
                    <a:pt x="17696" y="18359"/>
                  </a:lnTo>
                  <a:cubicBezTo>
                    <a:pt x="17900" y="18359"/>
                    <a:pt x="18053" y="18359"/>
                    <a:pt x="18206" y="18308"/>
                  </a:cubicBezTo>
                  <a:cubicBezTo>
                    <a:pt x="18563" y="18257"/>
                    <a:pt x="18869" y="18104"/>
                    <a:pt x="19124" y="17900"/>
                  </a:cubicBezTo>
                  <a:cubicBezTo>
                    <a:pt x="19583" y="17492"/>
                    <a:pt x="19940" y="16931"/>
                    <a:pt x="20195" y="16370"/>
                  </a:cubicBezTo>
                  <a:cubicBezTo>
                    <a:pt x="20297" y="16064"/>
                    <a:pt x="20399" y="15758"/>
                    <a:pt x="20450" y="15452"/>
                  </a:cubicBezTo>
                  <a:cubicBezTo>
                    <a:pt x="20552" y="15044"/>
                    <a:pt x="20654" y="14636"/>
                    <a:pt x="20705" y="14279"/>
                  </a:cubicBezTo>
                  <a:cubicBezTo>
                    <a:pt x="20807" y="13515"/>
                    <a:pt x="20858" y="12750"/>
                    <a:pt x="20858" y="11985"/>
                  </a:cubicBezTo>
                  <a:cubicBezTo>
                    <a:pt x="20909" y="10404"/>
                    <a:pt x="20807" y="8823"/>
                    <a:pt x="20501" y="7242"/>
                  </a:cubicBezTo>
                  <a:cubicBezTo>
                    <a:pt x="20399" y="6630"/>
                    <a:pt x="20195" y="6018"/>
                    <a:pt x="19991" y="5457"/>
                  </a:cubicBezTo>
                  <a:cubicBezTo>
                    <a:pt x="19889" y="5202"/>
                    <a:pt x="19787" y="4947"/>
                    <a:pt x="19634" y="4743"/>
                  </a:cubicBezTo>
                  <a:cubicBezTo>
                    <a:pt x="19532" y="4539"/>
                    <a:pt x="19379" y="4386"/>
                    <a:pt x="19226" y="4233"/>
                  </a:cubicBezTo>
                  <a:cubicBezTo>
                    <a:pt x="19073" y="4029"/>
                    <a:pt x="18869" y="3825"/>
                    <a:pt x="18614" y="3723"/>
                  </a:cubicBezTo>
                  <a:cubicBezTo>
                    <a:pt x="18257" y="3468"/>
                    <a:pt x="17798" y="3264"/>
                    <a:pt x="17339" y="3213"/>
                  </a:cubicBezTo>
                  <a:lnTo>
                    <a:pt x="16676" y="3213"/>
                  </a:lnTo>
                  <a:cubicBezTo>
                    <a:pt x="16472" y="3264"/>
                    <a:pt x="16268" y="3264"/>
                    <a:pt x="16064" y="3315"/>
                  </a:cubicBezTo>
                  <a:cubicBezTo>
                    <a:pt x="15146" y="3570"/>
                    <a:pt x="14331" y="4029"/>
                    <a:pt x="13617" y="4641"/>
                  </a:cubicBezTo>
                  <a:cubicBezTo>
                    <a:pt x="13413" y="4845"/>
                    <a:pt x="13209" y="5049"/>
                    <a:pt x="13005" y="5304"/>
                  </a:cubicBezTo>
                  <a:cubicBezTo>
                    <a:pt x="13005" y="5151"/>
                    <a:pt x="12954" y="4947"/>
                    <a:pt x="12903" y="4794"/>
                  </a:cubicBezTo>
                  <a:cubicBezTo>
                    <a:pt x="12750" y="3978"/>
                    <a:pt x="12444" y="3162"/>
                    <a:pt x="12036" y="2397"/>
                  </a:cubicBezTo>
                  <a:cubicBezTo>
                    <a:pt x="11679" y="1683"/>
                    <a:pt x="11118" y="1020"/>
                    <a:pt x="10404" y="561"/>
                  </a:cubicBezTo>
                  <a:cubicBezTo>
                    <a:pt x="10251" y="459"/>
                    <a:pt x="10047" y="357"/>
                    <a:pt x="9843" y="306"/>
                  </a:cubicBezTo>
                  <a:cubicBezTo>
                    <a:pt x="9639" y="204"/>
                    <a:pt x="9435" y="153"/>
                    <a:pt x="9231" y="102"/>
                  </a:cubicBezTo>
                  <a:cubicBezTo>
                    <a:pt x="8976" y="51"/>
                    <a:pt x="8721" y="0"/>
                    <a:pt x="8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1652480">
            <a:off x="990875" y="2690560"/>
            <a:ext cx="2198629" cy="1775932"/>
            <a:chOff x="5388933" y="2164687"/>
            <a:chExt cx="2198573" cy="1775887"/>
          </a:xfrm>
        </p:grpSpPr>
        <p:grpSp>
          <p:nvGrpSpPr>
            <p:cNvPr id="1776" name="Google Shape;1776;p33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777" name="Google Shape;1777;p33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3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3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8" name="Google Shape;1788;p33"/>
            <p:cNvSpPr/>
            <p:nvPr/>
          </p:nvSpPr>
          <p:spPr>
            <a:xfrm>
              <a:off x="5486121" y="259842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5388933" y="2164687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5624152" y="2548691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33"/>
          <p:cNvGrpSpPr/>
          <p:nvPr/>
        </p:nvGrpSpPr>
        <p:grpSpPr>
          <a:xfrm>
            <a:off x="488671" y="3511493"/>
            <a:ext cx="2982600" cy="747054"/>
            <a:chOff x="1176669" y="3655136"/>
            <a:chExt cx="2982600" cy="747054"/>
          </a:xfrm>
        </p:grpSpPr>
        <p:sp>
          <p:nvSpPr>
            <p:cNvPr id="1792" name="Google Shape;1792;p3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5" name="Google Shape;1795;p33"/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796" name="Google Shape;1796;p33"/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3" name="Google Shape;1813;p33"/>
          <p:cNvGrpSpPr/>
          <p:nvPr/>
        </p:nvGrpSpPr>
        <p:grpSpPr>
          <a:xfrm rot="10800000">
            <a:off x="688786" y="1538707"/>
            <a:ext cx="2209227" cy="701963"/>
            <a:chOff x="676459" y="2747475"/>
            <a:chExt cx="2209227" cy="701963"/>
          </a:xfrm>
        </p:grpSpPr>
        <p:sp>
          <p:nvSpPr>
            <p:cNvPr id="1814" name="Google Shape;1814;p3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33"/>
          <p:cNvGrpSpPr/>
          <p:nvPr/>
        </p:nvGrpSpPr>
        <p:grpSpPr>
          <a:xfrm>
            <a:off x="-93085" y="1472291"/>
            <a:ext cx="1132346" cy="640125"/>
            <a:chOff x="75300" y="3702036"/>
            <a:chExt cx="1132346" cy="640125"/>
          </a:xfrm>
        </p:grpSpPr>
        <p:sp>
          <p:nvSpPr>
            <p:cNvPr id="1837" name="Google Shape;1837;p33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6" name="Google Shape;1846;p33"/>
          <p:cNvSpPr/>
          <p:nvPr/>
        </p:nvSpPr>
        <p:spPr>
          <a:xfrm>
            <a:off x="2381838" y="1308018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7" name="Google Shape;1847;p33"/>
          <p:cNvGrpSpPr/>
          <p:nvPr/>
        </p:nvGrpSpPr>
        <p:grpSpPr>
          <a:xfrm>
            <a:off x="377605" y="678506"/>
            <a:ext cx="602833" cy="495062"/>
            <a:chOff x="668641" y="1116349"/>
            <a:chExt cx="602833" cy="495062"/>
          </a:xfrm>
        </p:grpSpPr>
        <p:sp>
          <p:nvSpPr>
            <p:cNvPr id="1848" name="Google Shape;1848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9" name="Google Shape;1859;p33"/>
          <p:cNvGrpSpPr/>
          <p:nvPr/>
        </p:nvGrpSpPr>
        <p:grpSpPr>
          <a:xfrm flipH="1">
            <a:off x="7272478" y="209324"/>
            <a:ext cx="602833" cy="495062"/>
            <a:chOff x="668641" y="1116349"/>
            <a:chExt cx="602833" cy="495062"/>
          </a:xfrm>
        </p:grpSpPr>
        <p:sp>
          <p:nvSpPr>
            <p:cNvPr id="1860" name="Google Shape;1860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oogle Shape;2058;p37"/>
          <p:cNvGrpSpPr/>
          <p:nvPr/>
        </p:nvGrpSpPr>
        <p:grpSpPr>
          <a:xfrm rot="10285502" flipH="1">
            <a:off x="-161512" y="-3948"/>
            <a:ext cx="1763361" cy="1201866"/>
            <a:chOff x="1176669" y="3655136"/>
            <a:chExt cx="1763400" cy="1201893"/>
          </a:xfrm>
        </p:grpSpPr>
        <p:sp>
          <p:nvSpPr>
            <p:cNvPr id="2059" name="Google Shape;2059;p37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2" name="Google Shape;2062;p37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2063" name="Google Shape;2063;p37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7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7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7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7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7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7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7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7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7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7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7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7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7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7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7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80" name="Google Shape;2080;p37"/>
          <p:cNvGrpSpPr/>
          <p:nvPr/>
        </p:nvGrpSpPr>
        <p:grpSpPr>
          <a:xfrm rot="5400000" flipH="1">
            <a:off x="8416190" y="739576"/>
            <a:ext cx="348363" cy="342683"/>
            <a:chOff x="8351027" y="3635349"/>
            <a:chExt cx="348363" cy="342683"/>
          </a:xfrm>
        </p:grpSpPr>
        <p:sp>
          <p:nvSpPr>
            <p:cNvPr id="2081" name="Google Shape;2081;p37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2" name="Google Shape;2092;p37"/>
          <p:cNvGrpSpPr/>
          <p:nvPr/>
        </p:nvGrpSpPr>
        <p:grpSpPr>
          <a:xfrm flipH="1">
            <a:off x="411949" y="350459"/>
            <a:ext cx="871283" cy="493034"/>
            <a:chOff x="6499193" y="92109"/>
            <a:chExt cx="871283" cy="493034"/>
          </a:xfrm>
        </p:grpSpPr>
        <p:sp>
          <p:nvSpPr>
            <p:cNvPr id="2093" name="Google Shape;2093;p37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2" name="Google Shape;2102;p37"/>
          <p:cNvGrpSpPr/>
          <p:nvPr/>
        </p:nvGrpSpPr>
        <p:grpSpPr>
          <a:xfrm flipH="1">
            <a:off x="7977425" y="127492"/>
            <a:ext cx="893157" cy="1595691"/>
            <a:chOff x="131012" y="159117"/>
            <a:chExt cx="893157" cy="1595691"/>
          </a:xfrm>
        </p:grpSpPr>
        <p:grpSp>
          <p:nvGrpSpPr>
            <p:cNvPr id="2103" name="Google Shape;2103;p37"/>
            <p:cNvGrpSpPr/>
            <p:nvPr/>
          </p:nvGrpSpPr>
          <p:grpSpPr>
            <a:xfrm flipH="1">
              <a:off x="593716" y="159117"/>
              <a:ext cx="430453" cy="905562"/>
              <a:chOff x="6492361" y="-8"/>
              <a:chExt cx="430453" cy="905562"/>
            </a:xfrm>
          </p:grpSpPr>
          <p:sp>
            <p:nvSpPr>
              <p:cNvPr id="2104" name="Google Shape;2104;p37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7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7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7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7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7"/>
            <p:cNvGrpSpPr/>
            <p:nvPr/>
          </p:nvGrpSpPr>
          <p:grpSpPr>
            <a:xfrm>
              <a:off x="131012" y="674695"/>
              <a:ext cx="791411" cy="1080114"/>
              <a:chOff x="480371" y="2406470"/>
              <a:chExt cx="791411" cy="1080114"/>
            </a:xfrm>
          </p:grpSpPr>
          <p:sp>
            <p:nvSpPr>
              <p:cNvPr id="2115" name="Google Shape;2115;p37"/>
              <p:cNvSpPr/>
              <p:nvPr/>
            </p:nvSpPr>
            <p:spPr>
              <a:xfrm>
                <a:off x="8682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>
                <a:off x="7993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>
                <a:off x="7880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7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7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7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27" name="Google Shape;2127;p37"/>
          <p:cNvSpPr/>
          <p:nvPr/>
        </p:nvSpPr>
        <p:spPr>
          <a:xfrm>
            <a:off x="-86216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8" name="Google Shape;2128;p37"/>
          <p:cNvGrpSpPr/>
          <p:nvPr/>
        </p:nvGrpSpPr>
        <p:grpSpPr>
          <a:xfrm flipH="1">
            <a:off x="7864711" y="128522"/>
            <a:ext cx="700976" cy="580442"/>
            <a:chOff x="511650" y="418597"/>
            <a:chExt cx="700976" cy="580442"/>
          </a:xfrm>
        </p:grpSpPr>
        <p:sp>
          <p:nvSpPr>
            <p:cNvPr id="2129" name="Google Shape;2129;p37"/>
            <p:cNvSpPr/>
            <p:nvPr/>
          </p:nvSpPr>
          <p:spPr>
            <a:xfrm>
              <a:off x="741830" y="916018"/>
              <a:ext cx="57790" cy="83021"/>
            </a:xfrm>
            <a:custGeom>
              <a:avLst/>
              <a:gdLst/>
              <a:ahLst/>
              <a:cxnLst/>
              <a:rect l="l" t="t" r="r" b="b"/>
              <a:pathLst>
                <a:path w="1656" h="2379" extrusionOk="0">
                  <a:moveTo>
                    <a:pt x="679" y="0"/>
                  </a:moveTo>
                  <a:cubicBezTo>
                    <a:pt x="679" y="0"/>
                    <a:pt x="1" y="1298"/>
                    <a:pt x="286" y="2036"/>
                  </a:cubicBezTo>
                  <a:cubicBezTo>
                    <a:pt x="384" y="2281"/>
                    <a:pt x="500" y="2379"/>
                    <a:pt x="619" y="2379"/>
                  </a:cubicBezTo>
                  <a:cubicBezTo>
                    <a:pt x="864" y="2379"/>
                    <a:pt x="1119" y="1965"/>
                    <a:pt x="1239" y="1572"/>
                  </a:cubicBezTo>
                  <a:cubicBezTo>
                    <a:pt x="1417" y="977"/>
                    <a:pt x="1656" y="357"/>
                    <a:pt x="1656" y="357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rgbClr val="FF3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016469" y="831253"/>
              <a:ext cx="89791" cy="61245"/>
            </a:xfrm>
            <a:custGeom>
              <a:avLst/>
              <a:gdLst/>
              <a:ahLst/>
              <a:cxnLst/>
              <a:rect l="l" t="t" r="r" b="b"/>
              <a:pathLst>
                <a:path w="2573" h="1755" extrusionOk="0">
                  <a:moveTo>
                    <a:pt x="548" y="0"/>
                  </a:moveTo>
                  <a:lnTo>
                    <a:pt x="1" y="870"/>
                  </a:lnTo>
                  <a:cubicBezTo>
                    <a:pt x="1" y="870"/>
                    <a:pt x="1022" y="1755"/>
                    <a:pt x="1686" y="1755"/>
                  </a:cubicBezTo>
                  <a:cubicBezTo>
                    <a:pt x="1784" y="1755"/>
                    <a:pt x="1875" y="1736"/>
                    <a:pt x="1953" y="1691"/>
                  </a:cubicBezTo>
                  <a:cubicBezTo>
                    <a:pt x="2572" y="1346"/>
                    <a:pt x="548" y="0"/>
                    <a:pt x="548" y="0"/>
                  </a:cubicBezTo>
                  <a:close/>
                </a:path>
              </a:pathLst>
            </a:custGeom>
            <a:solidFill>
              <a:srgbClr val="FF3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741830" y="916018"/>
              <a:ext cx="57790" cy="83021"/>
            </a:xfrm>
            <a:custGeom>
              <a:avLst/>
              <a:gdLst/>
              <a:ahLst/>
              <a:cxnLst/>
              <a:rect l="l" t="t" r="r" b="b"/>
              <a:pathLst>
                <a:path w="1656" h="2379" extrusionOk="0">
                  <a:moveTo>
                    <a:pt x="679" y="0"/>
                  </a:moveTo>
                  <a:cubicBezTo>
                    <a:pt x="679" y="0"/>
                    <a:pt x="1" y="1298"/>
                    <a:pt x="286" y="2036"/>
                  </a:cubicBezTo>
                  <a:cubicBezTo>
                    <a:pt x="384" y="2281"/>
                    <a:pt x="500" y="2379"/>
                    <a:pt x="619" y="2379"/>
                  </a:cubicBezTo>
                  <a:cubicBezTo>
                    <a:pt x="864" y="2379"/>
                    <a:pt x="1119" y="1965"/>
                    <a:pt x="1239" y="1572"/>
                  </a:cubicBezTo>
                  <a:cubicBezTo>
                    <a:pt x="1417" y="977"/>
                    <a:pt x="1656" y="357"/>
                    <a:pt x="1656" y="357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016469" y="831253"/>
              <a:ext cx="89791" cy="61245"/>
            </a:xfrm>
            <a:custGeom>
              <a:avLst/>
              <a:gdLst/>
              <a:ahLst/>
              <a:cxnLst/>
              <a:rect l="l" t="t" r="r" b="b"/>
              <a:pathLst>
                <a:path w="2573" h="1755" extrusionOk="0">
                  <a:moveTo>
                    <a:pt x="548" y="0"/>
                  </a:moveTo>
                  <a:lnTo>
                    <a:pt x="1" y="870"/>
                  </a:lnTo>
                  <a:cubicBezTo>
                    <a:pt x="1" y="870"/>
                    <a:pt x="1022" y="1755"/>
                    <a:pt x="1686" y="1755"/>
                  </a:cubicBezTo>
                  <a:cubicBezTo>
                    <a:pt x="1784" y="1755"/>
                    <a:pt x="1875" y="1736"/>
                    <a:pt x="1953" y="1691"/>
                  </a:cubicBezTo>
                  <a:cubicBezTo>
                    <a:pt x="2572" y="1346"/>
                    <a:pt x="548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535345" y="597164"/>
              <a:ext cx="164193" cy="89687"/>
            </a:xfrm>
            <a:custGeom>
              <a:avLst/>
              <a:gdLst/>
              <a:ahLst/>
              <a:cxnLst/>
              <a:rect l="l" t="t" r="r" b="b"/>
              <a:pathLst>
                <a:path w="4705" h="2570" extrusionOk="0">
                  <a:moveTo>
                    <a:pt x="304" y="1"/>
                  </a:moveTo>
                  <a:cubicBezTo>
                    <a:pt x="250" y="1"/>
                    <a:pt x="197" y="14"/>
                    <a:pt x="143" y="41"/>
                  </a:cubicBezTo>
                  <a:cubicBezTo>
                    <a:pt x="0" y="136"/>
                    <a:pt x="48" y="303"/>
                    <a:pt x="131" y="422"/>
                  </a:cubicBezTo>
                  <a:cubicBezTo>
                    <a:pt x="131" y="422"/>
                    <a:pt x="120" y="414"/>
                    <a:pt x="116" y="414"/>
                  </a:cubicBezTo>
                  <a:cubicBezTo>
                    <a:pt x="114" y="414"/>
                    <a:pt x="116" y="419"/>
                    <a:pt x="131" y="434"/>
                  </a:cubicBezTo>
                  <a:cubicBezTo>
                    <a:pt x="155" y="481"/>
                    <a:pt x="191" y="517"/>
                    <a:pt x="238" y="553"/>
                  </a:cubicBezTo>
                  <a:cubicBezTo>
                    <a:pt x="286" y="589"/>
                    <a:pt x="334" y="612"/>
                    <a:pt x="393" y="648"/>
                  </a:cubicBezTo>
                  <a:cubicBezTo>
                    <a:pt x="977" y="1017"/>
                    <a:pt x="1572" y="1363"/>
                    <a:pt x="2191" y="1672"/>
                  </a:cubicBezTo>
                  <a:cubicBezTo>
                    <a:pt x="2917" y="2029"/>
                    <a:pt x="3679" y="2446"/>
                    <a:pt x="4489" y="2565"/>
                  </a:cubicBezTo>
                  <a:cubicBezTo>
                    <a:pt x="4500" y="2568"/>
                    <a:pt x="4511" y="2569"/>
                    <a:pt x="4522" y="2569"/>
                  </a:cubicBezTo>
                  <a:cubicBezTo>
                    <a:pt x="4644" y="2569"/>
                    <a:pt x="4705" y="2393"/>
                    <a:pt x="4584" y="2327"/>
                  </a:cubicBezTo>
                  <a:lnTo>
                    <a:pt x="4584" y="2315"/>
                  </a:lnTo>
                  <a:cubicBezTo>
                    <a:pt x="4001" y="1922"/>
                    <a:pt x="3382" y="1565"/>
                    <a:pt x="2751" y="1243"/>
                  </a:cubicBezTo>
                  <a:cubicBezTo>
                    <a:pt x="2108" y="898"/>
                    <a:pt x="1465" y="565"/>
                    <a:pt x="822" y="220"/>
                  </a:cubicBezTo>
                  <a:cubicBezTo>
                    <a:pt x="715" y="160"/>
                    <a:pt x="619" y="100"/>
                    <a:pt x="524" y="53"/>
                  </a:cubicBezTo>
                  <a:cubicBezTo>
                    <a:pt x="465" y="29"/>
                    <a:pt x="417" y="17"/>
                    <a:pt x="357" y="5"/>
                  </a:cubicBezTo>
                  <a:cubicBezTo>
                    <a:pt x="340" y="2"/>
                    <a:pt x="322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519118" y="553892"/>
              <a:ext cx="179129" cy="188063"/>
            </a:xfrm>
            <a:custGeom>
              <a:avLst/>
              <a:gdLst/>
              <a:ahLst/>
              <a:cxnLst/>
              <a:rect l="l" t="t" r="r" b="b"/>
              <a:pathLst>
                <a:path w="5133" h="5389" extrusionOk="0">
                  <a:moveTo>
                    <a:pt x="3308" y="1"/>
                  </a:moveTo>
                  <a:cubicBezTo>
                    <a:pt x="2443" y="1"/>
                    <a:pt x="1476" y="379"/>
                    <a:pt x="906" y="1805"/>
                  </a:cubicBezTo>
                  <a:cubicBezTo>
                    <a:pt x="1" y="4103"/>
                    <a:pt x="2299" y="5389"/>
                    <a:pt x="2299" y="5389"/>
                  </a:cubicBezTo>
                  <a:lnTo>
                    <a:pt x="5132" y="483"/>
                  </a:lnTo>
                  <a:cubicBezTo>
                    <a:pt x="5132" y="483"/>
                    <a:pt x="4285" y="1"/>
                    <a:pt x="3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917153" y="418597"/>
              <a:ext cx="73180" cy="168590"/>
            </a:xfrm>
            <a:custGeom>
              <a:avLst/>
              <a:gdLst/>
              <a:ahLst/>
              <a:cxnLst/>
              <a:rect l="l" t="t" r="r" b="b"/>
              <a:pathLst>
                <a:path w="2097" h="4831" extrusionOk="0">
                  <a:moveTo>
                    <a:pt x="1846" y="0"/>
                  </a:moveTo>
                  <a:cubicBezTo>
                    <a:pt x="1835" y="0"/>
                    <a:pt x="1823" y="1"/>
                    <a:pt x="1811" y="3"/>
                  </a:cubicBezTo>
                  <a:cubicBezTo>
                    <a:pt x="1739" y="26"/>
                    <a:pt x="1668" y="62"/>
                    <a:pt x="1632" y="122"/>
                  </a:cubicBezTo>
                  <a:cubicBezTo>
                    <a:pt x="1597" y="169"/>
                    <a:pt x="1561" y="217"/>
                    <a:pt x="1537" y="264"/>
                  </a:cubicBezTo>
                  <a:cubicBezTo>
                    <a:pt x="1501" y="372"/>
                    <a:pt x="1466" y="479"/>
                    <a:pt x="1430" y="586"/>
                  </a:cubicBezTo>
                  <a:cubicBezTo>
                    <a:pt x="1192" y="1276"/>
                    <a:pt x="930" y="1955"/>
                    <a:pt x="680" y="2646"/>
                  </a:cubicBezTo>
                  <a:cubicBezTo>
                    <a:pt x="418" y="3301"/>
                    <a:pt x="203" y="3979"/>
                    <a:pt x="25" y="4670"/>
                  </a:cubicBezTo>
                  <a:lnTo>
                    <a:pt x="25" y="4658"/>
                  </a:lnTo>
                  <a:lnTo>
                    <a:pt x="25" y="4658"/>
                  </a:lnTo>
                  <a:cubicBezTo>
                    <a:pt x="0" y="4755"/>
                    <a:pt x="76" y="4831"/>
                    <a:pt x="157" y="4831"/>
                  </a:cubicBezTo>
                  <a:cubicBezTo>
                    <a:pt x="194" y="4831"/>
                    <a:pt x="233" y="4815"/>
                    <a:pt x="263" y="4777"/>
                  </a:cubicBezTo>
                  <a:cubicBezTo>
                    <a:pt x="787" y="4146"/>
                    <a:pt x="1073" y="3324"/>
                    <a:pt x="1370" y="2574"/>
                  </a:cubicBezTo>
                  <a:cubicBezTo>
                    <a:pt x="1632" y="1931"/>
                    <a:pt x="1847" y="1276"/>
                    <a:pt x="2037" y="610"/>
                  </a:cubicBezTo>
                  <a:cubicBezTo>
                    <a:pt x="2049" y="550"/>
                    <a:pt x="2073" y="503"/>
                    <a:pt x="2085" y="443"/>
                  </a:cubicBezTo>
                  <a:cubicBezTo>
                    <a:pt x="2097" y="384"/>
                    <a:pt x="2097" y="336"/>
                    <a:pt x="2085" y="276"/>
                  </a:cubicBezTo>
                  <a:cubicBezTo>
                    <a:pt x="2051" y="143"/>
                    <a:pt x="1998" y="0"/>
                    <a:pt x="1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844462" y="426344"/>
              <a:ext cx="217760" cy="138194"/>
            </a:xfrm>
            <a:custGeom>
              <a:avLst/>
              <a:gdLst/>
              <a:ahLst/>
              <a:cxnLst/>
              <a:rect l="l" t="t" r="r" b="b"/>
              <a:pathLst>
                <a:path w="6240" h="3960" extrusionOk="0">
                  <a:moveTo>
                    <a:pt x="2606" y="1"/>
                  </a:moveTo>
                  <a:cubicBezTo>
                    <a:pt x="734" y="1"/>
                    <a:pt x="0" y="2209"/>
                    <a:pt x="0" y="2209"/>
                  </a:cubicBezTo>
                  <a:lnTo>
                    <a:pt x="5382" y="3960"/>
                  </a:lnTo>
                  <a:cubicBezTo>
                    <a:pt x="5382" y="3960"/>
                    <a:pt x="6239" y="1471"/>
                    <a:pt x="4025" y="376"/>
                  </a:cubicBezTo>
                  <a:cubicBezTo>
                    <a:pt x="3493" y="110"/>
                    <a:pt x="3021" y="1"/>
                    <a:pt x="2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709830" y="481411"/>
              <a:ext cx="87732" cy="100156"/>
            </a:xfrm>
            <a:custGeom>
              <a:avLst/>
              <a:gdLst/>
              <a:ahLst/>
              <a:cxnLst/>
              <a:rect l="l" t="t" r="r" b="b"/>
              <a:pathLst>
                <a:path w="2514" h="2870" extrusionOk="0">
                  <a:moveTo>
                    <a:pt x="2144" y="0"/>
                  </a:moveTo>
                  <a:lnTo>
                    <a:pt x="1" y="774"/>
                  </a:lnTo>
                  <a:lnTo>
                    <a:pt x="418" y="1393"/>
                  </a:lnTo>
                  <a:lnTo>
                    <a:pt x="1239" y="1143"/>
                  </a:lnTo>
                  <a:lnTo>
                    <a:pt x="1775" y="2870"/>
                  </a:lnTo>
                  <a:lnTo>
                    <a:pt x="2430" y="2417"/>
                  </a:lnTo>
                  <a:lnTo>
                    <a:pt x="1727" y="1060"/>
                  </a:lnTo>
                  <a:lnTo>
                    <a:pt x="2513" y="858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634697" y="545098"/>
              <a:ext cx="433741" cy="401426"/>
            </a:xfrm>
            <a:custGeom>
              <a:avLst/>
              <a:gdLst/>
              <a:ahLst/>
              <a:cxnLst/>
              <a:rect l="l" t="t" r="r" b="b"/>
              <a:pathLst>
                <a:path w="12429" h="11503" extrusionOk="0">
                  <a:moveTo>
                    <a:pt x="6525" y="1"/>
                  </a:moveTo>
                  <a:cubicBezTo>
                    <a:pt x="4233" y="1"/>
                    <a:pt x="1509" y="1035"/>
                    <a:pt x="820" y="4688"/>
                  </a:cubicBezTo>
                  <a:cubicBezTo>
                    <a:pt x="1" y="9047"/>
                    <a:pt x="2989" y="11502"/>
                    <a:pt x="6426" y="11502"/>
                  </a:cubicBezTo>
                  <a:cubicBezTo>
                    <a:pt x="6585" y="11502"/>
                    <a:pt x="6744" y="11497"/>
                    <a:pt x="6904" y="11487"/>
                  </a:cubicBezTo>
                  <a:cubicBezTo>
                    <a:pt x="10536" y="11260"/>
                    <a:pt x="12429" y="8272"/>
                    <a:pt x="12203" y="5021"/>
                  </a:cubicBezTo>
                  <a:cubicBezTo>
                    <a:pt x="11965" y="1759"/>
                    <a:pt x="9179" y="402"/>
                    <a:pt x="8095" y="164"/>
                  </a:cubicBezTo>
                  <a:cubicBezTo>
                    <a:pt x="7622" y="63"/>
                    <a:pt x="7087" y="1"/>
                    <a:pt x="6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671478" y="577831"/>
              <a:ext cx="363318" cy="336203"/>
            </a:xfrm>
            <a:custGeom>
              <a:avLst/>
              <a:gdLst/>
              <a:ahLst/>
              <a:cxnLst/>
              <a:rect l="l" t="t" r="r" b="b"/>
              <a:pathLst>
                <a:path w="10411" h="9634" extrusionOk="0">
                  <a:moveTo>
                    <a:pt x="5436" y="0"/>
                  </a:moveTo>
                  <a:cubicBezTo>
                    <a:pt x="3526" y="0"/>
                    <a:pt x="1255" y="870"/>
                    <a:pt x="683" y="3929"/>
                  </a:cubicBezTo>
                  <a:cubicBezTo>
                    <a:pt x="1" y="7569"/>
                    <a:pt x="2492" y="9633"/>
                    <a:pt x="5374" y="9633"/>
                  </a:cubicBezTo>
                  <a:cubicBezTo>
                    <a:pt x="5508" y="9633"/>
                    <a:pt x="5643" y="9629"/>
                    <a:pt x="5779" y="9620"/>
                  </a:cubicBezTo>
                  <a:cubicBezTo>
                    <a:pt x="8827" y="9417"/>
                    <a:pt x="10411" y="6917"/>
                    <a:pt x="10208" y="4203"/>
                  </a:cubicBezTo>
                  <a:cubicBezTo>
                    <a:pt x="10006" y="1476"/>
                    <a:pt x="7684" y="333"/>
                    <a:pt x="6767" y="142"/>
                  </a:cubicBezTo>
                  <a:cubicBezTo>
                    <a:pt x="6368" y="54"/>
                    <a:pt x="5913" y="0"/>
                    <a:pt x="5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786289" y="616009"/>
              <a:ext cx="94782" cy="234790"/>
            </a:xfrm>
            <a:custGeom>
              <a:avLst/>
              <a:gdLst/>
              <a:ahLst/>
              <a:cxnLst/>
              <a:rect l="l" t="t" r="r" b="b"/>
              <a:pathLst>
                <a:path w="2716" h="6728" extrusionOk="0">
                  <a:moveTo>
                    <a:pt x="870" y="1"/>
                  </a:moveTo>
                  <a:cubicBezTo>
                    <a:pt x="822" y="1"/>
                    <a:pt x="786" y="25"/>
                    <a:pt x="786" y="61"/>
                  </a:cubicBezTo>
                  <a:cubicBezTo>
                    <a:pt x="775" y="251"/>
                    <a:pt x="810" y="442"/>
                    <a:pt x="894" y="608"/>
                  </a:cubicBezTo>
                  <a:cubicBezTo>
                    <a:pt x="905" y="644"/>
                    <a:pt x="917" y="680"/>
                    <a:pt x="929" y="727"/>
                  </a:cubicBezTo>
                  <a:cubicBezTo>
                    <a:pt x="1060" y="1061"/>
                    <a:pt x="1167" y="1406"/>
                    <a:pt x="1286" y="1775"/>
                  </a:cubicBezTo>
                  <a:cubicBezTo>
                    <a:pt x="1394" y="2144"/>
                    <a:pt x="1537" y="2513"/>
                    <a:pt x="1691" y="2918"/>
                  </a:cubicBezTo>
                  <a:cubicBezTo>
                    <a:pt x="1715" y="2978"/>
                    <a:pt x="1739" y="3037"/>
                    <a:pt x="1763" y="3109"/>
                  </a:cubicBezTo>
                  <a:cubicBezTo>
                    <a:pt x="1787" y="3168"/>
                    <a:pt x="1834" y="3275"/>
                    <a:pt x="1858" y="3359"/>
                  </a:cubicBezTo>
                  <a:cubicBezTo>
                    <a:pt x="1739" y="3454"/>
                    <a:pt x="1656" y="3609"/>
                    <a:pt x="1656" y="3775"/>
                  </a:cubicBezTo>
                  <a:cubicBezTo>
                    <a:pt x="1644" y="3882"/>
                    <a:pt x="1679" y="3990"/>
                    <a:pt x="1751" y="4085"/>
                  </a:cubicBezTo>
                  <a:cubicBezTo>
                    <a:pt x="1775" y="4109"/>
                    <a:pt x="1787" y="4132"/>
                    <a:pt x="1810" y="4144"/>
                  </a:cubicBezTo>
                  <a:lnTo>
                    <a:pt x="1810" y="4168"/>
                  </a:lnTo>
                  <a:cubicBezTo>
                    <a:pt x="1739" y="4287"/>
                    <a:pt x="1667" y="4394"/>
                    <a:pt x="1584" y="4502"/>
                  </a:cubicBezTo>
                  <a:cubicBezTo>
                    <a:pt x="1525" y="4573"/>
                    <a:pt x="1465" y="4632"/>
                    <a:pt x="1417" y="4704"/>
                  </a:cubicBezTo>
                  <a:cubicBezTo>
                    <a:pt x="1286" y="4847"/>
                    <a:pt x="1156" y="5002"/>
                    <a:pt x="1036" y="5156"/>
                  </a:cubicBezTo>
                  <a:cubicBezTo>
                    <a:pt x="953" y="5264"/>
                    <a:pt x="882" y="5371"/>
                    <a:pt x="810" y="5466"/>
                  </a:cubicBezTo>
                  <a:cubicBezTo>
                    <a:pt x="703" y="5621"/>
                    <a:pt x="584" y="5764"/>
                    <a:pt x="465" y="5918"/>
                  </a:cubicBezTo>
                  <a:lnTo>
                    <a:pt x="370" y="6037"/>
                  </a:lnTo>
                  <a:cubicBezTo>
                    <a:pt x="203" y="6204"/>
                    <a:pt x="84" y="6395"/>
                    <a:pt x="13" y="6621"/>
                  </a:cubicBezTo>
                  <a:cubicBezTo>
                    <a:pt x="1" y="6645"/>
                    <a:pt x="13" y="6668"/>
                    <a:pt x="24" y="6692"/>
                  </a:cubicBezTo>
                  <a:cubicBezTo>
                    <a:pt x="36" y="6716"/>
                    <a:pt x="72" y="6728"/>
                    <a:pt x="96" y="6728"/>
                  </a:cubicBezTo>
                  <a:cubicBezTo>
                    <a:pt x="132" y="6728"/>
                    <a:pt x="155" y="6716"/>
                    <a:pt x="179" y="6692"/>
                  </a:cubicBezTo>
                  <a:cubicBezTo>
                    <a:pt x="286" y="6537"/>
                    <a:pt x="405" y="6383"/>
                    <a:pt x="536" y="6240"/>
                  </a:cubicBezTo>
                  <a:cubicBezTo>
                    <a:pt x="596" y="6180"/>
                    <a:pt x="655" y="6109"/>
                    <a:pt x="715" y="6049"/>
                  </a:cubicBezTo>
                  <a:cubicBezTo>
                    <a:pt x="870" y="5871"/>
                    <a:pt x="1013" y="5680"/>
                    <a:pt x="1156" y="5502"/>
                  </a:cubicBezTo>
                  <a:lnTo>
                    <a:pt x="1298" y="5299"/>
                  </a:lnTo>
                  <a:cubicBezTo>
                    <a:pt x="1453" y="5109"/>
                    <a:pt x="1620" y="4906"/>
                    <a:pt x="1858" y="4644"/>
                  </a:cubicBezTo>
                  <a:cubicBezTo>
                    <a:pt x="1894" y="4609"/>
                    <a:pt x="1941" y="4561"/>
                    <a:pt x="1977" y="4525"/>
                  </a:cubicBezTo>
                  <a:cubicBezTo>
                    <a:pt x="2060" y="4442"/>
                    <a:pt x="2144" y="4359"/>
                    <a:pt x="2215" y="4263"/>
                  </a:cubicBezTo>
                  <a:lnTo>
                    <a:pt x="2227" y="4263"/>
                  </a:lnTo>
                  <a:cubicBezTo>
                    <a:pt x="2275" y="4263"/>
                    <a:pt x="2310" y="4251"/>
                    <a:pt x="2346" y="4228"/>
                  </a:cubicBezTo>
                  <a:lnTo>
                    <a:pt x="2382" y="4216"/>
                  </a:lnTo>
                  <a:lnTo>
                    <a:pt x="2370" y="4192"/>
                  </a:lnTo>
                  <a:lnTo>
                    <a:pt x="2394" y="4216"/>
                  </a:lnTo>
                  <a:lnTo>
                    <a:pt x="2418" y="4204"/>
                  </a:lnTo>
                  <a:cubicBezTo>
                    <a:pt x="2620" y="4085"/>
                    <a:pt x="2715" y="3847"/>
                    <a:pt x="2656" y="3620"/>
                  </a:cubicBezTo>
                  <a:cubicBezTo>
                    <a:pt x="2584" y="3430"/>
                    <a:pt x="2429" y="3299"/>
                    <a:pt x="2239" y="3263"/>
                  </a:cubicBezTo>
                  <a:cubicBezTo>
                    <a:pt x="2203" y="3144"/>
                    <a:pt x="2168" y="3025"/>
                    <a:pt x="2132" y="2918"/>
                  </a:cubicBezTo>
                  <a:lnTo>
                    <a:pt x="2072" y="2775"/>
                  </a:lnTo>
                  <a:cubicBezTo>
                    <a:pt x="1953" y="2394"/>
                    <a:pt x="1798" y="2025"/>
                    <a:pt x="1644" y="1656"/>
                  </a:cubicBezTo>
                  <a:cubicBezTo>
                    <a:pt x="1477" y="1287"/>
                    <a:pt x="1334" y="977"/>
                    <a:pt x="1203" y="644"/>
                  </a:cubicBezTo>
                  <a:cubicBezTo>
                    <a:pt x="1191" y="596"/>
                    <a:pt x="1179" y="549"/>
                    <a:pt x="1156" y="501"/>
                  </a:cubicBezTo>
                  <a:cubicBezTo>
                    <a:pt x="1108" y="322"/>
                    <a:pt x="1036" y="168"/>
                    <a:pt x="917" y="25"/>
                  </a:cubicBezTo>
                  <a:cubicBezTo>
                    <a:pt x="905" y="13"/>
                    <a:pt x="882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069233" y="623930"/>
              <a:ext cx="56534" cy="93909"/>
            </a:xfrm>
            <a:custGeom>
              <a:avLst/>
              <a:gdLst/>
              <a:ahLst/>
              <a:cxnLst/>
              <a:rect l="l" t="t" r="r" b="b"/>
              <a:pathLst>
                <a:path w="1620" h="2691" extrusionOk="0">
                  <a:moveTo>
                    <a:pt x="132" y="0"/>
                  </a:moveTo>
                  <a:cubicBezTo>
                    <a:pt x="72" y="0"/>
                    <a:pt x="25" y="48"/>
                    <a:pt x="13" y="95"/>
                  </a:cubicBezTo>
                  <a:cubicBezTo>
                    <a:pt x="1" y="143"/>
                    <a:pt x="25" y="191"/>
                    <a:pt x="60" y="215"/>
                  </a:cubicBezTo>
                  <a:cubicBezTo>
                    <a:pt x="417" y="393"/>
                    <a:pt x="715" y="738"/>
                    <a:pt x="953" y="1262"/>
                  </a:cubicBezTo>
                  <a:cubicBezTo>
                    <a:pt x="1060" y="1488"/>
                    <a:pt x="1132" y="1715"/>
                    <a:pt x="1168" y="1953"/>
                  </a:cubicBezTo>
                  <a:cubicBezTo>
                    <a:pt x="1191" y="2072"/>
                    <a:pt x="1203" y="2191"/>
                    <a:pt x="1215" y="2298"/>
                  </a:cubicBezTo>
                  <a:lnTo>
                    <a:pt x="1215" y="2370"/>
                  </a:lnTo>
                  <a:cubicBezTo>
                    <a:pt x="1215" y="2453"/>
                    <a:pt x="1239" y="2548"/>
                    <a:pt x="1263" y="2631"/>
                  </a:cubicBezTo>
                  <a:cubicBezTo>
                    <a:pt x="1287" y="2667"/>
                    <a:pt x="1322" y="2691"/>
                    <a:pt x="1370" y="2691"/>
                  </a:cubicBezTo>
                  <a:cubicBezTo>
                    <a:pt x="1394" y="2691"/>
                    <a:pt x="1430" y="2679"/>
                    <a:pt x="1441" y="2667"/>
                  </a:cubicBezTo>
                  <a:cubicBezTo>
                    <a:pt x="1620" y="2453"/>
                    <a:pt x="1572" y="2096"/>
                    <a:pt x="1549" y="1893"/>
                  </a:cubicBezTo>
                  <a:cubicBezTo>
                    <a:pt x="1501" y="1619"/>
                    <a:pt x="1418" y="1334"/>
                    <a:pt x="1287" y="1084"/>
                  </a:cubicBezTo>
                  <a:cubicBezTo>
                    <a:pt x="1132" y="750"/>
                    <a:pt x="775" y="179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131141" y="570747"/>
              <a:ext cx="81486" cy="154177"/>
            </a:xfrm>
            <a:custGeom>
              <a:avLst/>
              <a:gdLst/>
              <a:ahLst/>
              <a:cxnLst/>
              <a:rect l="l" t="t" r="r" b="b"/>
              <a:pathLst>
                <a:path w="2335" h="4418" extrusionOk="0">
                  <a:moveTo>
                    <a:pt x="132" y="0"/>
                  </a:moveTo>
                  <a:cubicBezTo>
                    <a:pt x="72" y="0"/>
                    <a:pt x="25" y="36"/>
                    <a:pt x="13" y="95"/>
                  </a:cubicBezTo>
                  <a:cubicBezTo>
                    <a:pt x="1" y="143"/>
                    <a:pt x="37" y="203"/>
                    <a:pt x="96" y="226"/>
                  </a:cubicBezTo>
                  <a:cubicBezTo>
                    <a:pt x="834" y="560"/>
                    <a:pt x="1406" y="1179"/>
                    <a:pt x="1680" y="1953"/>
                  </a:cubicBezTo>
                  <a:cubicBezTo>
                    <a:pt x="1811" y="2310"/>
                    <a:pt x="1882" y="2703"/>
                    <a:pt x="1918" y="3096"/>
                  </a:cubicBezTo>
                  <a:cubicBezTo>
                    <a:pt x="1930" y="3286"/>
                    <a:pt x="1930" y="3489"/>
                    <a:pt x="1930" y="3679"/>
                  </a:cubicBezTo>
                  <a:cubicBezTo>
                    <a:pt x="1930" y="3739"/>
                    <a:pt x="1918" y="3810"/>
                    <a:pt x="1918" y="3870"/>
                  </a:cubicBezTo>
                  <a:cubicBezTo>
                    <a:pt x="1894" y="4013"/>
                    <a:pt x="1894" y="4155"/>
                    <a:pt x="1906" y="4298"/>
                  </a:cubicBezTo>
                  <a:cubicBezTo>
                    <a:pt x="1906" y="4370"/>
                    <a:pt x="1953" y="4417"/>
                    <a:pt x="2013" y="4417"/>
                  </a:cubicBezTo>
                  <a:cubicBezTo>
                    <a:pt x="2061" y="4417"/>
                    <a:pt x="2096" y="4394"/>
                    <a:pt x="2108" y="4358"/>
                  </a:cubicBezTo>
                  <a:cubicBezTo>
                    <a:pt x="2275" y="4084"/>
                    <a:pt x="2334" y="3655"/>
                    <a:pt x="2299" y="3048"/>
                  </a:cubicBezTo>
                  <a:cubicBezTo>
                    <a:pt x="2275" y="2608"/>
                    <a:pt x="2180" y="2179"/>
                    <a:pt x="2025" y="1762"/>
                  </a:cubicBezTo>
                  <a:cubicBezTo>
                    <a:pt x="1715" y="917"/>
                    <a:pt x="1025" y="262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595158" y="812548"/>
              <a:ext cx="54894" cy="96841"/>
            </a:xfrm>
            <a:custGeom>
              <a:avLst/>
              <a:gdLst/>
              <a:ahLst/>
              <a:cxnLst/>
              <a:rect l="l" t="t" r="r" b="b"/>
              <a:pathLst>
                <a:path w="1573" h="2775" extrusionOk="0">
                  <a:moveTo>
                    <a:pt x="394" y="1"/>
                  </a:moveTo>
                  <a:cubicBezTo>
                    <a:pt x="346" y="1"/>
                    <a:pt x="298" y="24"/>
                    <a:pt x="286" y="60"/>
                  </a:cubicBezTo>
                  <a:cubicBezTo>
                    <a:pt x="1" y="644"/>
                    <a:pt x="215" y="1298"/>
                    <a:pt x="370" y="1632"/>
                  </a:cubicBezTo>
                  <a:cubicBezTo>
                    <a:pt x="477" y="1894"/>
                    <a:pt x="620" y="2132"/>
                    <a:pt x="810" y="2358"/>
                  </a:cubicBezTo>
                  <a:cubicBezTo>
                    <a:pt x="941" y="2501"/>
                    <a:pt x="1179" y="2763"/>
                    <a:pt x="1441" y="2775"/>
                  </a:cubicBezTo>
                  <a:lnTo>
                    <a:pt x="1453" y="2775"/>
                  </a:lnTo>
                  <a:cubicBezTo>
                    <a:pt x="1501" y="2775"/>
                    <a:pt x="1537" y="2751"/>
                    <a:pt x="1560" y="2715"/>
                  </a:cubicBezTo>
                  <a:cubicBezTo>
                    <a:pt x="1572" y="2680"/>
                    <a:pt x="1572" y="2644"/>
                    <a:pt x="1560" y="2608"/>
                  </a:cubicBezTo>
                  <a:cubicBezTo>
                    <a:pt x="1513" y="2537"/>
                    <a:pt x="1453" y="2465"/>
                    <a:pt x="1382" y="2406"/>
                  </a:cubicBezTo>
                  <a:lnTo>
                    <a:pt x="1334" y="2358"/>
                  </a:lnTo>
                  <a:cubicBezTo>
                    <a:pt x="1251" y="2275"/>
                    <a:pt x="1179" y="2191"/>
                    <a:pt x="1108" y="2096"/>
                  </a:cubicBezTo>
                  <a:cubicBezTo>
                    <a:pt x="953" y="1906"/>
                    <a:pt x="822" y="1703"/>
                    <a:pt x="715" y="1489"/>
                  </a:cubicBezTo>
                  <a:cubicBezTo>
                    <a:pt x="477" y="965"/>
                    <a:pt x="394" y="513"/>
                    <a:pt x="489" y="132"/>
                  </a:cubicBezTo>
                  <a:cubicBezTo>
                    <a:pt x="501" y="96"/>
                    <a:pt x="489" y="72"/>
                    <a:pt x="477" y="48"/>
                  </a:cubicBezTo>
                  <a:cubicBezTo>
                    <a:pt x="453" y="13"/>
                    <a:pt x="417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511650" y="825006"/>
              <a:ext cx="88954" cy="152642"/>
            </a:xfrm>
            <a:custGeom>
              <a:avLst/>
              <a:gdLst/>
              <a:ahLst/>
              <a:cxnLst/>
              <a:rect l="l" t="t" r="r" b="b"/>
              <a:pathLst>
                <a:path w="2549" h="4374" extrusionOk="0">
                  <a:moveTo>
                    <a:pt x="465" y="1"/>
                  </a:moveTo>
                  <a:cubicBezTo>
                    <a:pt x="417" y="1"/>
                    <a:pt x="370" y="37"/>
                    <a:pt x="358" y="72"/>
                  </a:cubicBezTo>
                  <a:cubicBezTo>
                    <a:pt x="1" y="906"/>
                    <a:pt x="48" y="1846"/>
                    <a:pt x="489" y="2632"/>
                  </a:cubicBezTo>
                  <a:cubicBezTo>
                    <a:pt x="703" y="3025"/>
                    <a:pt x="977" y="3370"/>
                    <a:pt x="1298" y="3680"/>
                  </a:cubicBezTo>
                  <a:cubicBezTo>
                    <a:pt x="1727" y="4085"/>
                    <a:pt x="2096" y="4323"/>
                    <a:pt x="2418" y="4370"/>
                  </a:cubicBezTo>
                  <a:lnTo>
                    <a:pt x="2441" y="4370"/>
                  </a:lnTo>
                  <a:cubicBezTo>
                    <a:pt x="2447" y="4372"/>
                    <a:pt x="2454" y="4373"/>
                    <a:pt x="2460" y="4373"/>
                  </a:cubicBezTo>
                  <a:cubicBezTo>
                    <a:pt x="2489" y="4373"/>
                    <a:pt x="2517" y="4350"/>
                    <a:pt x="2537" y="4311"/>
                  </a:cubicBezTo>
                  <a:cubicBezTo>
                    <a:pt x="2549" y="4263"/>
                    <a:pt x="2537" y="4216"/>
                    <a:pt x="2513" y="4180"/>
                  </a:cubicBezTo>
                  <a:cubicBezTo>
                    <a:pt x="2406" y="4085"/>
                    <a:pt x="2287" y="3989"/>
                    <a:pt x="2168" y="3918"/>
                  </a:cubicBezTo>
                  <a:cubicBezTo>
                    <a:pt x="2120" y="3870"/>
                    <a:pt x="2072" y="3835"/>
                    <a:pt x="2025" y="3799"/>
                  </a:cubicBezTo>
                  <a:cubicBezTo>
                    <a:pt x="1870" y="3680"/>
                    <a:pt x="1715" y="3549"/>
                    <a:pt x="1572" y="3406"/>
                  </a:cubicBezTo>
                  <a:cubicBezTo>
                    <a:pt x="1298" y="3132"/>
                    <a:pt x="1060" y="2823"/>
                    <a:pt x="858" y="2489"/>
                  </a:cubicBezTo>
                  <a:cubicBezTo>
                    <a:pt x="453" y="1787"/>
                    <a:pt x="346" y="941"/>
                    <a:pt x="572" y="167"/>
                  </a:cubicBezTo>
                  <a:cubicBezTo>
                    <a:pt x="596" y="84"/>
                    <a:pt x="536" y="13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5" name="Google Shape;2145;p37"/>
          <p:cNvGrpSpPr/>
          <p:nvPr/>
        </p:nvGrpSpPr>
        <p:grpSpPr>
          <a:xfrm rot="5215655">
            <a:off x="-741350" y="3671923"/>
            <a:ext cx="2209309" cy="699546"/>
            <a:chOff x="676459" y="2747475"/>
            <a:chExt cx="2209227" cy="699520"/>
          </a:xfrm>
        </p:grpSpPr>
        <p:sp>
          <p:nvSpPr>
            <p:cNvPr id="2146" name="Google Shape;2146;p37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37"/>
          <p:cNvGrpSpPr/>
          <p:nvPr/>
        </p:nvGrpSpPr>
        <p:grpSpPr>
          <a:xfrm>
            <a:off x="61883" y="2235724"/>
            <a:ext cx="602833" cy="495062"/>
            <a:chOff x="668641" y="1116349"/>
            <a:chExt cx="602833" cy="495062"/>
          </a:xfrm>
        </p:grpSpPr>
        <p:sp>
          <p:nvSpPr>
            <p:cNvPr id="2169" name="Google Shape;2169;p37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8317513" y="2899882"/>
            <a:ext cx="1024944" cy="2713784"/>
            <a:chOff x="8317513" y="2899882"/>
            <a:chExt cx="1024944" cy="2713784"/>
          </a:xfrm>
        </p:grpSpPr>
        <p:sp>
          <p:nvSpPr>
            <p:cNvPr id="2181" name="Google Shape;2181;p37"/>
            <p:cNvSpPr/>
            <p:nvPr/>
          </p:nvSpPr>
          <p:spPr>
            <a:xfrm>
              <a:off x="8317513" y="4577820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2" name="Google Shape;2182;p37"/>
            <p:cNvGrpSpPr/>
            <p:nvPr/>
          </p:nvGrpSpPr>
          <p:grpSpPr>
            <a:xfrm rot="5215655">
              <a:off x="7829325" y="3671923"/>
              <a:ext cx="2209309" cy="699546"/>
              <a:chOff x="676459" y="2747475"/>
              <a:chExt cx="2209227" cy="699520"/>
            </a:xfrm>
          </p:grpSpPr>
          <p:sp>
            <p:nvSpPr>
              <p:cNvPr id="2183" name="Google Shape;2183;p37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7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7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7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7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7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7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7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7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7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7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7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7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7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7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7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7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7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7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7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7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7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2073;p39">
            <a:extLst>
              <a:ext uri="{FF2B5EF4-FFF2-40B4-BE49-F238E27FC236}">
                <a16:creationId xmlns:a16="http://schemas.microsoft.com/office/drawing/2014/main" id="{9596AF56-1846-D734-29A6-42F954696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3880" y="1264416"/>
            <a:ext cx="6224967" cy="16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+mj-lt"/>
              </a:rPr>
              <a:t>VẬN DỤNG</a:t>
            </a:r>
            <a:endParaRPr sz="8000" b="1" dirty="0">
              <a:latin typeface="+mj-lt"/>
            </a:endParaRPr>
          </a:p>
        </p:txBody>
      </p:sp>
      <p:pic>
        <p:nvPicPr>
          <p:cNvPr id="7" name="Picture 2" descr="Boy Watering Plants With Woman, Plant, Little, Child PNG and Vector with  Transparent Background for Free Download">
            <a:extLst>
              <a:ext uri="{FF2B5EF4-FFF2-40B4-BE49-F238E27FC236}">
                <a16:creationId xmlns:a16="http://schemas.microsoft.com/office/drawing/2014/main" id="{B3CD0F60-7981-C37B-9D03-AC246AF96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16" y="2488727"/>
            <a:ext cx="3066228" cy="30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9" name="Google Shape;2349;p39"/>
          <p:cNvGrpSpPr/>
          <p:nvPr/>
        </p:nvGrpSpPr>
        <p:grpSpPr>
          <a:xfrm rot="-2851626">
            <a:off x="289542" y="3491823"/>
            <a:ext cx="695844" cy="735260"/>
            <a:chOff x="-2122300" y="1680850"/>
            <a:chExt cx="139025" cy="146900"/>
          </a:xfrm>
        </p:grpSpPr>
        <p:sp>
          <p:nvSpPr>
            <p:cNvPr id="2350" name="Google Shape;2350;p39"/>
            <p:cNvSpPr/>
            <p:nvPr/>
          </p:nvSpPr>
          <p:spPr>
            <a:xfrm>
              <a:off x="-2122300" y="1764625"/>
              <a:ext cx="77425" cy="63125"/>
            </a:xfrm>
            <a:custGeom>
              <a:avLst/>
              <a:gdLst/>
              <a:ahLst/>
              <a:cxnLst/>
              <a:rect l="l" t="t" r="r" b="b"/>
              <a:pathLst>
                <a:path w="3097" h="2525" extrusionOk="0">
                  <a:moveTo>
                    <a:pt x="239" y="1"/>
                  </a:moveTo>
                  <a:lnTo>
                    <a:pt x="143" y="132"/>
                  </a:lnTo>
                  <a:cubicBezTo>
                    <a:pt x="0" y="322"/>
                    <a:pt x="48" y="608"/>
                    <a:pt x="250" y="763"/>
                  </a:cubicBezTo>
                  <a:lnTo>
                    <a:pt x="2751" y="2525"/>
                  </a:lnTo>
                  <a:lnTo>
                    <a:pt x="3096" y="203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-2119025" y="1762250"/>
              <a:ext cx="75625" cy="61950"/>
            </a:xfrm>
            <a:custGeom>
              <a:avLst/>
              <a:gdLst/>
              <a:ahLst/>
              <a:cxnLst/>
              <a:rect l="l" t="t" r="r" b="b"/>
              <a:pathLst>
                <a:path w="3025" h="2478" extrusionOk="0">
                  <a:moveTo>
                    <a:pt x="239" y="1"/>
                  </a:moveTo>
                  <a:lnTo>
                    <a:pt x="155" y="143"/>
                  </a:lnTo>
                  <a:cubicBezTo>
                    <a:pt x="0" y="334"/>
                    <a:pt x="48" y="620"/>
                    <a:pt x="250" y="763"/>
                  </a:cubicBezTo>
                  <a:lnTo>
                    <a:pt x="2667" y="2477"/>
                  </a:lnTo>
                  <a:lnTo>
                    <a:pt x="3025" y="197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-2114850" y="1681875"/>
              <a:ext cx="131575" cy="137850"/>
            </a:xfrm>
            <a:custGeom>
              <a:avLst/>
              <a:gdLst/>
              <a:ahLst/>
              <a:cxnLst/>
              <a:rect l="l" t="t" r="r" b="b"/>
              <a:pathLst>
                <a:path w="5263" h="5514" extrusionOk="0">
                  <a:moveTo>
                    <a:pt x="2548" y="1"/>
                  </a:moveTo>
                  <a:lnTo>
                    <a:pt x="1834" y="1013"/>
                  </a:lnTo>
                  <a:lnTo>
                    <a:pt x="1417" y="1608"/>
                  </a:lnTo>
                  <a:lnTo>
                    <a:pt x="893" y="2346"/>
                  </a:lnTo>
                  <a:lnTo>
                    <a:pt x="429" y="2977"/>
                  </a:lnTo>
                  <a:lnTo>
                    <a:pt x="0" y="3597"/>
                  </a:lnTo>
                  <a:lnTo>
                    <a:pt x="691" y="4073"/>
                  </a:lnTo>
                  <a:lnTo>
                    <a:pt x="1369" y="4561"/>
                  </a:lnTo>
                  <a:lnTo>
                    <a:pt x="2048" y="5037"/>
                  </a:lnTo>
                  <a:lnTo>
                    <a:pt x="2727" y="5513"/>
                  </a:lnTo>
                  <a:lnTo>
                    <a:pt x="3167" y="4882"/>
                  </a:lnTo>
                  <a:lnTo>
                    <a:pt x="3703" y="4144"/>
                  </a:lnTo>
                  <a:lnTo>
                    <a:pt x="4132" y="3537"/>
                  </a:lnTo>
                  <a:lnTo>
                    <a:pt x="4655" y="2787"/>
                  </a:lnTo>
                  <a:lnTo>
                    <a:pt x="5156" y="2084"/>
                  </a:lnTo>
                  <a:lnTo>
                    <a:pt x="5263" y="1942"/>
                  </a:lnTo>
                  <a:lnTo>
                    <a:pt x="4727" y="1572"/>
                  </a:lnTo>
                  <a:lnTo>
                    <a:pt x="4274" y="1227"/>
                  </a:lnTo>
                  <a:lnTo>
                    <a:pt x="3524" y="70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-2092825" y="1705100"/>
              <a:ext cx="87825" cy="92000"/>
            </a:xfrm>
            <a:custGeom>
              <a:avLst/>
              <a:gdLst/>
              <a:ahLst/>
              <a:cxnLst/>
              <a:rect l="l" t="t" r="r" b="b"/>
              <a:pathLst>
                <a:path w="3513" h="3680" extrusionOk="0">
                  <a:moveTo>
                    <a:pt x="1691" y="1"/>
                  </a:moveTo>
                  <a:lnTo>
                    <a:pt x="1215" y="667"/>
                  </a:lnTo>
                  <a:lnTo>
                    <a:pt x="929" y="1072"/>
                  </a:lnTo>
                  <a:lnTo>
                    <a:pt x="595" y="1548"/>
                  </a:lnTo>
                  <a:lnTo>
                    <a:pt x="274" y="1977"/>
                  </a:lnTo>
                  <a:lnTo>
                    <a:pt x="0" y="2382"/>
                  </a:lnTo>
                  <a:lnTo>
                    <a:pt x="441" y="2703"/>
                  </a:lnTo>
                  <a:lnTo>
                    <a:pt x="905" y="3037"/>
                  </a:lnTo>
                  <a:lnTo>
                    <a:pt x="1369" y="3346"/>
                  </a:lnTo>
                  <a:lnTo>
                    <a:pt x="1810" y="3680"/>
                  </a:lnTo>
                  <a:lnTo>
                    <a:pt x="2108" y="3263"/>
                  </a:lnTo>
                  <a:lnTo>
                    <a:pt x="2465" y="2751"/>
                  </a:lnTo>
                  <a:lnTo>
                    <a:pt x="2751" y="2346"/>
                  </a:lnTo>
                  <a:lnTo>
                    <a:pt x="3108" y="1846"/>
                  </a:lnTo>
                  <a:lnTo>
                    <a:pt x="3429" y="1382"/>
                  </a:lnTo>
                  <a:lnTo>
                    <a:pt x="3513" y="1275"/>
                  </a:lnTo>
                  <a:lnTo>
                    <a:pt x="3155" y="1024"/>
                  </a:lnTo>
                  <a:lnTo>
                    <a:pt x="2834" y="798"/>
                  </a:lnTo>
                  <a:lnTo>
                    <a:pt x="2346" y="465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-2120825" y="1680975"/>
              <a:ext cx="73550" cy="93800"/>
            </a:xfrm>
            <a:custGeom>
              <a:avLst/>
              <a:gdLst/>
              <a:ahLst/>
              <a:cxnLst/>
              <a:rect l="l" t="t" r="r" b="b"/>
              <a:pathLst>
                <a:path w="2942" h="3752" extrusionOk="0">
                  <a:moveTo>
                    <a:pt x="2665" y="1"/>
                  </a:moveTo>
                  <a:cubicBezTo>
                    <a:pt x="2605" y="1"/>
                    <a:pt x="2540" y="30"/>
                    <a:pt x="2501" y="84"/>
                  </a:cubicBezTo>
                  <a:lnTo>
                    <a:pt x="1" y="3609"/>
                  </a:lnTo>
                  <a:cubicBezTo>
                    <a:pt x="31" y="3579"/>
                    <a:pt x="66" y="3567"/>
                    <a:pt x="100" y="3567"/>
                  </a:cubicBezTo>
                  <a:cubicBezTo>
                    <a:pt x="147" y="3567"/>
                    <a:pt x="193" y="3588"/>
                    <a:pt x="227" y="3609"/>
                  </a:cubicBezTo>
                  <a:lnTo>
                    <a:pt x="418" y="3752"/>
                  </a:lnTo>
                  <a:lnTo>
                    <a:pt x="2942" y="156"/>
                  </a:lnTo>
                  <a:lnTo>
                    <a:pt x="2751" y="25"/>
                  </a:lnTo>
                  <a:cubicBezTo>
                    <a:pt x="2727" y="9"/>
                    <a:pt x="2697" y="1"/>
                    <a:pt x="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-2120525" y="1680850"/>
              <a:ext cx="71175" cy="90350"/>
            </a:xfrm>
            <a:custGeom>
              <a:avLst/>
              <a:gdLst/>
              <a:ahLst/>
              <a:cxnLst/>
              <a:rect l="l" t="t" r="r" b="b"/>
              <a:pathLst>
                <a:path w="2847" h="3614" extrusionOk="0">
                  <a:moveTo>
                    <a:pt x="2666" y="0"/>
                  </a:moveTo>
                  <a:cubicBezTo>
                    <a:pt x="2605" y="0"/>
                    <a:pt x="2540" y="35"/>
                    <a:pt x="2501" y="89"/>
                  </a:cubicBezTo>
                  <a:lnTo>
                    <a:pt x="1" y="3614"/>
                  </a:lnTo>
                  <a:cubicBezTo>
                    <a:pt x="25" y="3602"/>
                    <a:pt x="49" y="3590"/>
                    <a:pt x="60" y="3578"/>
                  </a:cubicBezTo>
                  <a:cubicBezTo>
                    <a:pt x="358" y="3066"/>
                    <a:pt x="2013" y="923"/>
                    <a:pt x="2846" y="89"/>
                  </a:cubicBezTo>
                  <a:lnTo>
                    <a:pt x="2751" y="30"/>
                  </a:lnTo>
                  <a:cubicBezTo>
                    <a:pt x="2727" y="10"/>
                    <a:pt x="2697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39"/>
          <p:cNvGrpSpPr/>
          <p:nvPr/>
        </p:nvGrpSpPr>
        <p:grpSpPr>
          <a:xfrm>
            <a:off x="7794440" y="1003984"/>
            <a:ext cx="871283" cy="493034"/>
            <a:chOff x="6499193" y="92109"/>
            <a:chExt cx="871283" cy="493034"/>
          </a:xfrm>
        </p:grpSpPr>
        <p:sp>
          <p:nvSpPr>
            <p:cNvPr id="2357" name="Google Shape;2357;p3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39"/>
          <p:cNvGrpSpPr/>
          <p:nvPr/>
        </p:nvGrpSpPr>
        <p:grpSpPr>
          <a:xfrm>
            <a:off x="8331166" y="2012224"/>
            <a:ext cx="602833" cy="495062"/>
            <a:chOff x="668641" y="1116349"/>
            <a:chExt cx="602833" cy="495062"/>
          </a:xfrm>
        </p:grpSpPr>
        <p:sp>
          <p:nvSpPr>
            <p:cNvPr id="2367" name="Google Shape;2367;p3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9"/>
          <p:cNvGrpSpPr/>
          <p:nvPr/>
        </p:nvGrpSpPr>
        <p:grpSpPr>
          <a:xfrm>
            <a:off x="245679" y="407649"/>
            <a:ext cx="602833" cy="495062"/>
            <a:chOff x="668641" y="1116349"/>
            <a:chExt cx="602833" cy="495062"/>
          </a:xfrm>
        </p:grpSpPr>
        <p:sp>
          <p:nvSpPr>
            <p:cNvPr id="2379" name="Google Shape;2379;p3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0" name="Google Shape;2390;p39"/>
          <p:cNvGrpSpPr/>
          <p:nvPr/>
        </p:nvGrpSpPr>
        <p:grpSpPr>
          <a:xfrm rot="5400000" flipH="1">
            <a:off x="1201581" y="4085476"/>
            <a:ext cx="348363" cy="342683"/>
            <a:chOff x="8351027" y="3635349"/>
            <a:chExt cx="348363" cy="342683"/>
          </a:xfrm>
        </p:grpSpPr>
        <p:sp>
          <p:nvSpPr>
            <p:cNvPr id="2391" name="Google Shape;2391;p3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4" name="Google Shape;2404;p39"/>
          <p:cNvSpPr/>
          <p:nvPr/>
        </p:nvSpPr>
        <p:spPr>
          <a:xfrm flipH="1">
            <a:off x="5" y="4641401"/>
            <a:ext cx="871327" cy="689674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61D12B-5041-F434-4C1F-B358BA597C10}"/>
              </a:ext>
            </a:extLst>
          </p:cNvPr>
          <p:cNvSpPr/>
          <p:nvPr/>
        </p:nvSpPr>
        <p:spPr>
          <a:xfrm>
            <a:off x="878775" y="668482"/>
            <a:ext cx="7184571" cy="9619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Lập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kế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hoạch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trường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lớp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AE3B67-F8BD-C23F-ACEE-5447D0079F1B}"/>
              </a:ext>
            </a:extLst>
          </p:cNvPr>
          <p:cNvSpPr/>
          <p:nvPr/>
        </p:nvSpPr>
        <p:spPr>
          <a:xfrm>
            <a:off x="671918" y="1817876"/>
            <a:ext cx="2627690" cy="1536014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</a:rPr>
              <a:t>Tìm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hiểu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một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hoàn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cảnh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khăn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cần</a:t>
            </a:r>
            <a:r>
              <a:rPr lang="en-US" sz="2000" dirty="0">
                <a:solidFill>
                  <a:srgbClr val="000000"/>
                </a:solidFill>
              </a:rPr>
              <a:t> chia </a:t>
            </a:r>
            <a:r>
              <a:rPr lang="en-US" sz="2000" dirty="0" err="1">
                <a:solidFill>
                  <a:srgbClr val="000000"/>
                </a:solidFill>
              </a:rPr>
              <a:t>sẻ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2D3739-FBF7-031C-4706-2A837469E256}"/>
              </a:ext>
            </a:extLst>
          </p:cNvPr>
          <p:cNvSpPr/>
          <p:nvPr/>
        </p:nvSpPr>
        <p:spPr>
          <a:xfrm>
            <a:off x="3429364" y="1803743"/>
            <a:ext cx="2425809" cy="1536014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</a:rPr>
              <a:t>Thảo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luận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những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giúp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đỡ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bạn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291050-49EF-C89D-9073-4D378649E50C}"/>
              </a:ext>
            </a:extLst>
          </p:cNvPr>
          <p:cNvSpPr/>
          <p:nvPr/>
        </p:nvSpPr>
        <p:spPr>
          <a:xfrm>
            <a:off x="5936077" y="1803743"/>
            <a:ext cx="2425809" cy="1536014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rgbClr val="000000"/>
                </a:solidFill>
              </a:rPr>
              <a:t>Lập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kế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hoạch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thực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hiện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2" name="Google Shape;2412;p40"/>
          <p:cNvGrpSpPr/>
          <p:nvPr/>
        </p:nvGrpSpPr>
        <p:grpSpPr>
          <a:xfrm flipH="1">
            <a:off x="8493618" y="998174"/>
            <a:ext cx="602833" cy="495062"/>
            <a:chOff x="668641" y="1116349"/>
            <a:chExt cx="602833" cy="495062"/>
          </a:xfrm>
        </p:grpSpPr>
        <p:sp>
          <p:nvSpPr>
            <p:cNvPr id="2413" name="Google Shape;2413;p40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40"/>
          <p:cNvGrpSpPr/>
          <p:nvPr/>
        </p:nvGrpSpPr>
        <p:grpSpPr>
          <a:xfrm>
            <a:off x="5563175" y="3994800"/>
            <a:ext cx="1418555" cy="795185"/>
            <a:chOff x="5563175" y="3994800"/>
            <a:chExt cx="1418555" cy="795185"/>
          </a:xfrm>
        </p:grpSpPr>
        <p:grpSp>
          <p:nvGrpSpPr>
            <p:cNvPr id="2426" name="Google Shape;2426;p40"/>
            <p:cNvGrpSpPr/>
            <p:nvPr/>
          </p:nvGrpSpPr>
          <p:grpSpPr>
            <a:xfrm>
              <a:off x="5563175" y="3994800"/>
              <a:ext cx="671567" cy="455447"/>
              <a:chOff x="-1994900" y="1716675"/>
              <a:chExt cx="671567" cy="455447"/>
            </a:xfrm>
          </p:grpSpPr>
          <p:sp>
            <p:nvSpPr>
              <p:cNvPr id="2427" name="Google Shape;2427;p40"/>
              <p:cNvSpPr/>
              <p:nvPr/>
            </p:nvSpPr>
            <p:spPr>
              <a:xfrm flipH="1">
                <a:off x="-1994900" y="1716675"/>
                <a:ext cx="524450" cy="455447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650" extrusionOk="0">
                    <a:moveTo>
                      <a:pt x="2183" y="0"/>
                    </a:moveTo>
                    <a:cubicBezTo>
                      <a:pt x="1648" y="0"/>
                      <a:pt x="1106" y="208"/>
                      <a:pt x="691" y="561"/>
                    </a:cubicBezTo>
                    <a:cubicBezTo>
                      <a:pt x="322" y="859"/>
                      <a:pt x="24" y="1312"/>
                      <a:pt x="24" y="1788"/>
                    </a:cubicBezTo>
                    <a:cubicBezTo>
                      <a:pt x="0" y="2312"/>
                      <a:pt x="298" y="2824"/>
                      <a:pt x="703" y="3145"/>
                    </a:cubicBezTo>
                    <a:cubicBezTo>
                      <a:pt x="1162" y="3539"/>
                      <a:pt x="1576" y="3650"/>
                      <a:pt x="1960" y="3650"/>
                    </a:cubicBezTo>
                    <a:cubicBezTo>
                      <a:pt x="2134" y="3650"/>
                      <a:pt x="2302" y="3627"/>
                      <a:pt x="2465" y="3598"/>
                    </a:cubicBezTo>
                    <a:cubicBezTo>
                      <a:pt x="3000" y="3502"/>
                      <a:pt x="3512" y="3252"/>
                      <a:pt x="3834" y="2800"/>
                    </a:cubicBezTo>
                    <a:cubicBezTo>
                      <a:pt x="4191" y="2276"/>
                      <a:pt x="4203" y="1550"/>
                      <a:pt x="3905" y="990"/>
                    </a:cubicBezTo>
                    <a:cubicBezTo>
                      <a:pt x="3608" y="442"/>
                      <a:pt x="3024" y="73"/>
                      <a:pt x="2417" y="14"/>
                    </a:cubicBezTo>
                    <a:cubicBezTo>
                      <a:pt x="2339" y="5"/>
                      <a:pt x="2261" y="0"/>
                      <a:pt x="2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0"/>
              <p:cNvSpPr/>
              <p:nvPr/>
            </p:nvSpPr>
            <p:spPr>
              <a:xfrm flipH="1">
                <a:off x="-1834559" y="1822739"/>
                <a:ext cx="217117" cy="24456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1960" extrusionOk="0">
                    <a:moveTo>
                      <a:pt x="272" y="1"/>
                    </a:moveTo>
                    <a:cubicBezTo>
                      <a:pt x="240" y="1"/>
                      <a:pt x="209" y="7"/>
                      <a:pt x="179" y="21"/>
                    </a:cubicBezTo>
                    <a:cubicBezTo>
                      <a:pt x="96" y="69"/>
                      <a:pt x="48" y="176"/>
                      <a:pt x="36" y="283"/>
                    </a:cubicBezTo>
                    <a:cubicBezTo>
                      <a:pt x="36" y="319"/>
                      <a:pt x="13" y="378"/>
                      <a:pt x="13" y="426"/>
                    </a:cubicBezTo>
                    <a:cubicBezTo>
                      <a:pt x="1" y="735"/>
                      <a:pt x="96" y="1057"/>
                      <a:pt x="191" y="1319"/>
                    </a:cubicBezTo>
                    <a:cubicBezTo>
                      <a:pt x="275" y="1557"/>
                      <a:pt x="382" y="1867"/>
                      <a:pt x="644" y="1950"/>
                    </a:cubicBezTo>
                    <a:cubicBezTo>
                      <a:pt x="666" y="1956"/>
                      <a:pt x="688" y="1959"/>
                      <a:pt x="711" y="1959"/>
                    </a:cubicBezTo>
                    <a:cubicBezTo>
                      <a:pt x="814" y="1959"/>
                      <a:pt x="925" y="1901"/>
                      <a:pt x="1013" y="1843"/>
                    </a:cubicBezTo>
                    <a:cubicBezTo>
                      <a:pt x="1430" y="1545"/>
                      <a:pt x="1680" y="1057"/>
                      <a:pt x="1727" y="545"/>
                    </a:cubicBezTo>
                    <a:cubicBezTo>
                      <a:pt x="1727" y="473"/>
                      <a:pt x="1739" y="402"/>
                      <a:pt x="1715" y="343"/>
                    </a:cubicBezTo>
                    <a:cubicBezTo>
                      <a:pt x="1675" y="238"/>
                      <a:pt x="1581" y="199"/>
                      <a:pt x="1487" y="199"/>
                    </a:cubicBezTo>
                    <a:cubicBezTo>
                      <a:pt x="1442" y="199"/>
                      <a:pt x="1397" y="208"/>
                      <a:pt x="1358" y="223"/>
                    </a:cubicBezTo>
                    <a:cubicBezTo>
                      <a:pt x="1059" y="339"/>
                      <a:pt x="860" y="487"/>
                      <a:pt x="782" y="798"/>
                    </a:cubicBezTo>
                    <a:lnTo>
                      <a:pt x="782" y="798"/>
                    </a:lnTo>
                    <a:cubicBezTo>
                      <a:pt x="816" y="626"/>
                      <a:pt x="768" y="428"/>
                      <a:pt x="668" y="283"/>
                    </a:cubicBezTo>
                    <a:cubicBezTo>
                      <a:pt x="588" y="154"/>
                      <a:pt x="427" y="1"/>
                      <a:pt x="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0"/>
              <p:cNvSpPr/>
              <p:nvPr/>
            </p:nvSpPr>
            <p:spPr>
              <a:xfrm flipH="1">
                <a:off x="-1543320" y="1973848"/>
                <a:ext cx="219987" cy="97204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79" extrusionOk="0">
                    <a:moveTo>
                      <a:pt x="1512" y="1"/>
                    </a:moveTo>
                    <a:cubicBezTo>
                      <a:pt x="1322" y="215"/>
                      <a:pt x="1060" y="358"/>
                      <a:pt x="798" y="405"/>
                    </a:cubicBezTo>
                    <a:cubicBezTo>
                      <a:pt x="748" y="419"/>
                      <a:pt x="668" y="429"/>
                      <a:pt x="570" y="429"/>
                    </a:cubicBezTo>
                    <a:cubicBezTo>
                      <a:pt x="412" y="429"/>
                      <a:pt x="206" y="403"/>
                      <a:pt x="0" y="322"/>
                    </a:cubicBezTo>
                    <a:lnTo>
                      <a:pt x="0" y="322"/>
                    </a:lnTo>
                    <a:cubicBezTo>
                      <a:pt x="24" y="453"/>
                      <a:pt x="143" y="525"/>
                      <a:pt x="262" y="584"/>
                    </a:cubicBezTo>
                    <a:cubicBezTo>
                      <a:pt x="473" y="700"/>
                      <a:pt x="703" y="779"/>
                      <a:pt x="942" y="779"/>
                    </a:cubicBezTo>
                    <a:cubicBezTo>
                      <a:pt x="973" y="779"/>
                      <a:pt x="1005" y="777"/>
                      <a:pt x="1036" y="775"/>
                    </a:cubicBezTo>
                    <a:cubicBezTo>
                      <a:pt x="1298" y="763"/>
                      <a:pt x="1572" y="656"/>
                      <a:pt x="1762" y="465"/>
                    </a:cubicBezTo>
                    <a:cubicBezTo>
                      <a:pt x="1643" y="334"/>
                      <a:pt x="1560" y="179"/>
                      <a:pt x="15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0" name="Google Shape;2430;p40"/>
            <p:cNvGrpSpPr/>
            <p:nvPr/>
          </p:nvGrpSpPr>
          <p:grpSpPr>
            <a:xfrm>
              <a:off x="6285882" y="4054721"/>
              <a:ext cx="695848" cy="735264"/>
              <a:chOff x="-2122300" y="1680850"/>
              <a:chExt cx="139025" cy="146900"/>
            </a:xfrm>
          </p:grpSpPr>
          <p:sp>
            <p:nvSpPr>
              <p:cNvPr id="2431" name="Google Shape;2431;p40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0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7" name="Google Shape;2437;p40"/>
          <p:cNvGrpSpPr/>
          <p:nvPr/>
        </p:nvGrpSpPr>
        <p:grpSpPr>
          <a:xfrm>
            <a:off x="6843513" y="2899882"/>
            <a:ext cx="2360007" cy="2497991"/>
            <a:chOff x="6843513" y="2899882"/>
            <a:chExt cx="2360007" cy="2497991"/>
          </a:xfrm>
        </p:grpSpPr>
        <p:sp>
          <p:nvSpPr>
            <p:cNvPr id="2438" name="Google Shape;2438;p40"/>
            <p:cNvSpPr/>
            <p:nvPr/>
          </p:nvSpPr>
          <p:spPr>
            <a:xfrm flipH="1">
              <a:off x="6843513" y="3677475"/>
              <a:ext cx="2347130" cy="1720398"/>
            </a:xfrm>
            <a:custGeom>
              <a:avLst/>
              <a:gdLst/>
              <a:ahLst/>
              <a:cxnLst/>
              <a:rect l="l" t="t" r="r" b="b"/>
              <a:pathLst>
                <a:path w="51876" h="33283" extrusionOk="0">
                  <a:moveTo>
                    <a:pt x="9463" y="0"/>
                  </a:moveTo>
                  <a:cubicBezTo>
                    <a:pt x="9333" y="0"/>
                    <a:pt x="9203" y="14"/>
                    <a:pt x="9073" y="43"/>
                  </a:cubicBezTo>
                  <a:cubicBezTo>
                    <a:pt x="8216" y="222"/>
                    <a:pt x="7620" y="1043"/>
                    <a:pt x="7239" y="1853"/>
                  </a:cubicBezTo>
                  <a:cubicBezTo>
                    <a:pt x="6358" y="3746"/>
                    <a:pt x="6168" y="5877"/>
                    <a:pt x="6227" y="7949"/>
                  </a:cubicBezTo>
                  <a:cubicBezTo>
                    <a:pt x="6334" y="12199"/>
                    <a:pt x="7454" y="16426"/>
                    <a:pt x="9442" y="20176"/>
                  </a:cubicBezTo>
                  <a:cubicBezTo>
                    <a:pt x="7525" y="17259"/>
                    <a:pt x="4644" y="14950"/>
                    <a:pt x="1346" y="13783"/>
                  </a:cubicBezTo>
                  <a:cubicBezTo>
                    <a:pt x="917" y="13616"/>
                    <a:pt x="441" y="13497"/>
                    <a:pt x="0" y="13497"/>
                  </a:cubicBezTo>
                  <a:lnTo>
                    <a:pt x="0" y="32726"/>
                  </a:lnTo>
                  <a:cubicBezTo>
                    <a:pt x="3322" y="33011"/>
                    <a:pt x="6680" y="33059"/>
                    <a:pt x="10025" y="33154"/>
                  </a:cubicBezTo>
                  <a:cubicBezTo>
                    <a:pt x="12938" y="33235"/>
                    <a:pt x="15844" y="33283"/>
                    <a:pt x="18753" y="33283"/>
                  </a:cubicBezTo>
                  <a:cubicBezTo>
                    <a:pt x="20126" y="33283"/>
                    <a:pt x="21498" y="33272"/>
                    <a:pt x="22872" y="33249"/>
                  </a:cubicBezTo>
                  <a:cubicBezTo>
                    <a:pt x="23753" y="33237"/>
                    <a:pt x="24622" y="33214"/>
                    <a:pt x="25504" y="33190"/>
                  </a:cubicBezTo>
                  <a:cubicBezTo>
                    <a:pt x="31611" y="33011"/>
                    <a:pt x="37719" y="32761"/>
                    <a:pt x="43827" y="32321"/>
                  </a:cubicBezTo>
                  <a:cubicBezTo>
                    <a:pt x="45399" y="32202"/>
                    <a:pt x="47030" y="32130"/>
                    <a:pt x="48590" y="31880"/>
                  </a:cubicBezTo>
                  <a:cubicBezTo>
                    <a:pt x="49316" y="31761"/>
                    <a:pt x="50459" y="31547"/>
                    <a:pt x="50995" y="31035"/>
                  </a:cubicBezTo>
                  <a:cubicBezTo>
                    <a:pt x="51876" y="30201"/>
                    <a:pt x="50840" y="25748"/>
                    <a:pt x="50483" y="24570"/>
                  </a:cubicBezTo>
                  <a:cubicBezTo>
                    <a:pt x="50245" y="23784"/>
                    <a:pt x="49804" y="22927"/>
                    <a:pt x="49018" y="22724"/>
                  </a:cubicBezTo>
                  <a:cubicBezTo>
                    <a:pt x="48901" y="22694"/>
                    <a:pt x="48782" y="22680"/>
                    <a:pt x="48663" y="22680"/>
                  </a:cubicBezTo>
                  <a:cubicBezTo>
                    <a:pt x="48175" y="22680"/>
                    <a:pt x="47679" y="22911"/>
                    <a:pt x="47268" y="23189"/>
                  </a:cubicBezTo>
                  <a:cubicBezTo>
                    <a:pt x="46220" y="23879"/>
                    <a:pt x="45387" y="24879"/>
                    <a:pt x="44899" y="26022"/>
                  </a:cubicBezTo>
                  <a:cubicBezTo>
                    <a:pt x="45625" y="23974"/>
                    <a:pt x="45875" y="21724"/>
                    <a:pt x="45613" y="19557"/>
                  </a:cubicBezTo>
                  <a:cubicBezTo>
                    <a:pt x="45458" y="18367"/>
                    <a:pt x="45161" y="17176"/>
                    <a:pt x="44542" y="16164"/>
                  </a:cubicBezTo>
                  <a:cubicBezTo>
                    <a:pt x="44125" y="15473"/>
                    <a:pt x="43458" y="14819"/>
                    <a:pt x="42649" y="14807"/>
                  </a:cubicBezTo>
                  <a:cubicBezTo>
                    <a:pt x="42635" y="14806"/>
                    <a:pt x="42621" y="14806"/>
                    <a:pt x="42607" y="14806"/>
                  </a:cubicBezTo>
                  <a:cubicBezTo>
                    <a:pt x="42159" y="14806"/>
                    <a:pt x="41744" y="14993"/>
                    <a:pt x="41375" y="15235"/>
                  </a:cubicBezTo>
                  <a:cubicBezTo>
                    <a:pt x="39922" y="16200"/>
                    <a:pt x="39243" y="17962"/>
                    <a:pt x="38993" y="19676"/>
                  </a:cubicBezTo>
                  <a:cubicBezTo>
                    <a:pt x="38779" y="21129"/>
                    <a:pt x="38815" y="22629"/>
                    <a:pt x="39089" y="24082"/>
                  </a:cubicBezTo>
                  <a:cubicBezTo>
                    <a:pt x="38755" y="22986"/>
                    <a:pt x="38196" y="21962"/>
                    <a:pt x="37469" y="21081"/>
                  </a:cubicBezTo>
                  <a:cubicBezTo>
                    <a:pt x="37350" y="20938"/>
                    <a:pt x="37207" y="20784"/>
                    <a:pt x="37029" y="20724"/>
                  </a:cubicBezTo>
                  <a:cubicBezTo>
                    <a:pt x="36980" y="20712"/>
                    <a:pt x="36930" y="20706"/>
                    <a:pt x="36880" y="20706"/>
                  </a:cubicBezTo>
                  <a:cubicBezTo>
                    <a:pt x="36540" y="20706"/>
                    <a:pt x="36190" y="20974"/>
                    <a:pt x="36076" y="21296"/>
                  </a:cubicBezTo>
                  <a:cubicBezTo>
                    <a:pt x="35695" y="22272"/>
                    <a:pt x="35481" y="23141"/>
                    <a:pt x="35398" y="24415"/>
                  </a:cubicBezTo>
                  <a:cubicBezTo>
                    <a:pt x="35326" y="23867"/>
                    <a:pt x="35195" y="21772"/>
                    <a:pt x="35076" y="21236"/>
                  </a:cubicBezTo>
                  <a:cubicBezTo>
                    <a:pt x="34802" y="19974"/>
                    <a:pt x="34421" y="18736"/>
                    <a:pt x="33993" y="17533"/>
                  </a:cubicBezTo>
                  <a:cubicBezTo>
                    <a:pt x="33731" y="16795"/>
                    <a:pt x="33421" y="16081"/>
                    <a:pt x="32993" y="15450"/>
                  </a:cubicBezTo>
                  <a:cubicBezTo>
                    <a:pt x="32677" y="14976"/>
                    <a:pt x="32175" y="14381"/>
                    <a:pt x="31561" y="14381"/>
                  </a:cubicBezTo>
                  <a:cubicBezTo>
                    <a:pt x="31481" y="14381"/>
                    <a:pt x="31398" y="14392"/>
                    <a:pt x="31314" y="14414"/>
                  </a:cubicBezTo>
                  <a:cubicBezTo>
                    <a:pt x="31171" y="14461"/>
                    <a:pt x="31040" y="14521"/>
                    <a:pt x="30921" y="14592"/>
                  </a:cubicBezTo>
                  <a:cubicBezTo>
                    <a:pt x="30909" y="14616"/>
                    <a:pt x="30897" y="14616"/>
                    <a:pt x="30897" y="14628"/>
                  </a:cubicBezTo>
                  <a:cubicBezTo>
                    <a:pt x="29266" y="16700"/>
                    <a:pt x="28540" y="19450"/>
                    <a:pt x="28921" y="22058"/>
                  </a:cubicBezTo>
                  <a:cubicBezTo>
                    <a:pt x="28468" y="20295"/>
                    <a:pt x="28671" y="18426"/>
                    <a:pt x="28254" y="16652"/>
                  </a:cubicBezTo>
                  <a:cubicBezTo>
                    <a:pt x="27853" y="14945"/>
                    <a:pt x="26547" y="13215"/>
                    <a:pt x="24826" y="13215"/>
                  </a:cubicBezTo>
                  <a:cubicBezTo>
                    <a:pt x="24759" y="13215"/>
                    <a:pt x="24691" y="13218"/>
                    <a:pt x="24622" y="13223"/>
                  </a:cubicBezTo>
                  <a:cubicBezTo>
                    <a:pt x="23420" y="13330"/>
                    <a:pt x="22408" y="14318"/>
                    <a:pt x="21967" y="15450"/>
                  </a:cubicBezTo>
                  <a:lnTo>
                    <a:pt x="21872" y="15712"/>
                  </a:lnTo>
                  <a:cubicBezTo>
                    <a:pt x="21765" y="14938"/>
                    <a:pt x="21574" y="14176"/>
                    <a:pt x="21289" y="13461"/>
                  </a:cubicBezTo>
                  <a:cubicBezTo>
                    <a:pt x="20959" y="12616"/>
                    <a:pt x="20219" y="11700"/>
                    <a:pt x="19386" y="11700"/>
                  </a:cubicBezTo>
                  <a:cubicBezTo>
                    <a:pt x="19256" y="11700"/>
                    <a:pt x="19124" y="11722"/>
                    <a:pt x="18991" y="11771"/>
                  </a:cubicBezTo>
                  <a:cubicBezTo>
                    <a:pt x="18372" y="11997"/>
                    <a:pt x="18062" y="12652"/>
                    <a:pt x="17860" y="13259"/>
                  </a:cubicBezTo>
                  <a:cubicBezTo>
                    <a:pt x="17360" y="14711"/>
                    <a:pt x="17157" y="16259"/>
                    <a:pt x="17264" y="17795"/>
                  </a:cubicBezTo>
                  <a:cubicBezTo>
                    <a:pt x="16610" y="13628"/>
                    <a:pt x="15562" y="9520"/>
                    <a:pt x="14145" y="5532"/>
                  </a:cubicBezTo>
                  <a:cubicBezTo>
                    <a:pt x="13490" y="3662"/>
                    <a:pt x="12657" y="1710"/>
                    <a:pt x="11026" y="579"/>
                  </a:cubicBezTo>
                  <a:cubicBezTo>
                    <a:pt x="10562" y="250"/>
                    <a:pt x="10020" y="0"/>
                    <a:pt x="946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0"/>
            <p:cNvSpPr/>
            <p:nvPr/>
          </p:nvSpPr>
          <p:spPr>
            <a:xfrm flipH="1">
              <a:off x="8157222" y="4834367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0" name="Google Shape;2440;p40"/>
            <p:cNvGrpSpPr/>
            <p:nvPr/>
          </p:nvGrpSpPr>
          <p:grpSpPr>
            <a:xfrm rot="5215655">
              <a:off x="7690387" y="3671923"/>
              <a:ext cx="2209309" cy="699546"/>
              <a:chOff x="676459" y="2747475"/>
              <a:chExt cx="2209227" cy="699520"/>
            </a:xfrm>
          </p:grpSpPr>
          <p:sp>
            <p:nvSpPr>
              <p:cNvPr id="2441" name="Google Shape;2441;p4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3" name="Google Shape;2463;p40"/>
          <p:cNvGrpSpPr/>
          <p:nvPr/>
        </p:nvGrpSpPr>
        <p:grpSpPr>
          <a:xfrm>
            <a:off x="131012" y="159117"/>
            <a:ext cx="893157" cy="1595691"/>
            <a:chOff x="131012" y="159117"/>
            <a:chExt cx="893157" cy="1595691"/>
          </a:xfrm>
        </p:grpSpPr>
        <p:grpSp>
          <p:nvGrpSpPr>
            <p:cNvPr id="2464" name="Google Shape;2464;p40"/>
            <p:cNvGrpSpPr/>
            <p:nvPr/>
          </p:nvGrpSpPr>
          <p:grpSpPr>
            <a:xfrm flipH="1">
              <a:off x="146054" y="251234"/>
              <a:ext cx="871283" cy="493034"/>
              <a:chOff x="6499193" y="92109"/>
              <a:chExt cx="871283" cy="493034"/>
            </a:xfrm>
          </p:grpSpPr>
          <p:sp>
            <p:nvSpPr>
              <p:cNvPr id="2465" name="Google Shape;2465;p40"/>
              <p:cNvSpPr/>
              <p:nvPr/>
            </p:nvSpPr>
            <p:spPr>
              <a:xfrm>
                <a:off x="6504984" y="126585"/>
                <a:ext cx="865492" cy="458558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10135" extrusionOk="0">
                    <a:moveTo>
                      <a:pt x="13283" y="0"/>
                    </a:moveTo>
                    <a:cubicBezTo>
                      <a:pt x="13283" y="0"/>
                      <a:pt x="9997" y="3227"/>
                      <a:pt x="10044" y="5846"/>
                    </a:cubicBezTo>
                    <a:cubicBezTo>
                      <a:pt x="8237" y="5048"/>
                      <a:pt x="4439" y="4631"/>
                      <a:pt x="2150" y="4631"/>
                    </a:cubicBezTo>
                    <a:cubicBezTo>
                      <a:pt x="820" y="4631"/>
                      <a:pt x="0" y="4771"/>
                      <a:pt x="377" y="5060"/>
                    </a:cubicBezTo>
                    <a:cubicBezTo>
                      <a:pt x="1412" y="5846"/>
                      <a:pt x="2436" y="7811"/>
                      <a:pt x="2436" y="7811"/>
                    </a:cubicBezTo>
                    <a:cubicBezTo>
                      <a:pt x="3591" y="8001"/>
                      <a:pt x="6568" y="7846"/>
                      <a:pt x="11366" y="10025"/>
                    </a:cubicBezTo>
                    <a:cubicBezTo>
                      <a:pt x="11520" y="10097"/>
                      <a:pt x="11665" y="10134"/>
                      <a:pt x="11803" y="10134"/>
                    </a:cubicBezTo>
                    <a:cubicBezTo>
                      <a:pt x="12327" y="10134"/>
                      <a:pt x="12752" y="9596"/>
                      <a:pt x="13176" y="8370"/>
                    </a:cubicBezTo>
                    <a:cubicBezTo>
                      <a:pt x="13712" y="6822"/>
                      <a:pt x="16867" y="2441"/>
                      <a:pt x="19129" y="2238"/>
                    </a:cubicBezTo>
                    <a:cubicBezTo>
                      <a:pt x="19129" y="2238"/>
                      <a:pt x="15057" y="238"/>
                      <a:pt x="132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6499193" y="92109"/>
                <a:ext cx="865356" cy="458875"/>
              </a:xfrm>
              <a:custGeom>
                <a:avLst/>
                <a:gdLst/>
                <a:ahLst/>
                <a:cxnLst/>
                <a:rect l="l" t="t" r="r" b="b"/>
                <a:pathLst>
                  <a:path w="19126" h="10142" extrusionOk="0">
                    <a:moveTo>
                      <a:pt x="13292" y="0"/>
                    </a:moveTo>
                    <a:cubicBezTo>
                      <a:pt x="13292" y="0"/>
                      <a:pt x="10065" y="3167"/>
                      <a:pt x="10053" y="5786"/>
                    </a:cubicBezTo>
                    <a:lnTo>
                      <a:pt x="10053" y="5846"/>
                    </a:lnTo>
                    <a:cubicBezTo>
                      <a:pt x="10030" y="5846"/>
                      <a:pt x="10018" y="5834"/>
                      <a:pt x="10006" y="5834"/>
                    </a:cubicBezTo>
                    <a:cubicBezTo>
                      <a:pt x="8179" y="5045"/>
                      <a:pt x="4416" y="4635"/>
                      <a:pt x="2145" y="4635"/>
                    </a:cubicBezTo>
                    <a:cubicBezTo>
                      <a:pt x="818" y="4635"/>
                      <a:pt x="0" y="4775"/>
                      <a:pt x="374" y="5060"/>
                    </a:cubicBezTo>
                    <a:cubicBezTo>
                      <a:pt x="1398" y="5846"/>
                      <a:pt x="2433" y="7811"/>
                      <a:pt x="2433" y="7811"/>
                    </a:cubicBezTo>
                    <a:cubicBezTo>
                      <a:pt x="3588" y="8013"/>
                      <a:pt x="6565" y="7846"/>
                      <a:pt x="11363" y="10037"/>
                    </a:cubicBezTo>
                    <a:cubicBezTo>
                      <a:pt x="11515" y="10106"/>
                      <a:pt x="11659" y="10142"/>
                      <a:pt x="11796" y="10142"/>
                    </a:cubicBezTo>
                    <a:cubicBezTo>
                      <a:pt x="12322" y="10142"/>
                      <a:pt x="12747" y="9611"/>
                      <a:pt x="13173" y="8382"/>
                    </a:cubicBezTo>
                    <a:cubicBezTo>
                      <a:pt x="13709" y="6834"/>
                      <a:pt x="16864" y="2441"/>
                      <a:pt x="19126" y="2250"/>
                    </a:cubicBezTo>
                    <a:cubicBezTo>
                      <a:pt x="19126" y="2250"/>
                      <a:pt x="15054" y="238"/>
                      <a:pt x="13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6951317" y="353892"/>
                <a:ext cx="87866" cy="174238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851" extrusionOk="0">
                    <a:moveTo>
                      <a:pt x="37" y="0"/>
                    </a:moveTo>
                    <a:lnTo>
                      <a:pt x="37" y="60"/>
                    </a:lnTo>
                    <a:cubicBezTo>
                      <a:pt x="25" y="60"/>
                      <a:pt x="13" y="48"/>
                      <a:pt x="1" y="48"/>
                    </a:cubicBezTo>
                    <a:cubicBezTo>
                      <a:pt x="25" y="96"/>
                      <a:pt x="37" y="131"/>
                      <a:pt x="72" y="179"/>
                    </a:cubicBezTo>
                    <a:cubicBezTo>
                      <a:pt x="144" y="298"/>
                      <a:pt x="215" y="429"/>
                      <a:pt x="298" y="548"/>
                    </a:cubicBezTo>
                    <a:cubicBezTo>
                      <a:pt x="441" y="810"/>
                      <a:pt x="596" y="1060"/>
                      <a:pt x="727" y="1322"/>
                    </a:cubicBezTo>
                    <a:cubicBezTo>
                      <a:pt x="1013" y="1846"/>
                      <a:pt x="1275" y="2382"/>
                      <a:pt x="1513" y="2918"/>
                    </a:cubicBezTo>
                    <a:cubicBezTo>
                      <a:pt x="1644" y="3215"/>
                      <a:pt x="1787" y="3525"/>
                      <a:pt x="1918" y="3846"/>
                    </a:cubicBezTo>
                    <a:cubicBezTo>
                      <a:pt x="1921" y="3849"/>
                      <a:pt x="1924" y="3851"/>
                      <a:pt x="1927" y="3851"/>
                    </a:cubicBezTo>
                    <a:cubicBezTo>
                      <a:pt x="1935" y="3851"/>
                      <a:pt x="1942" y="3840"/>
                      <a:pt x="1942" y="3822"/>
                    </a:cubicBezTo>
                    <a:cubicBezTo>
                      <a:pt x="1525" y="2727"/>
                      <a:pt x="1013" y="1667"/>
                      <a:pt x="429" y="643"/>
                    </a:cubicBezTo>
                    <a:cubicBezTo>
                      <a:pt x="334" y="489"/>
                      <a:pt x="251" y="358"/>
                      <a:pt x="156" y="215"/>
                    </a:cubicBezTo>
                    <a:cubicBezTo>
                      <a:pt x="132" y="131"/>
                      <a:pt x="84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7040765" y="177756"/>
                <a:ext cx="281243" cy="352866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7799" extrusionOk="0">
                    <a:moveTo>
                      <a:pt x="6180" y="0"/>
                    </a:moveTo>
                    <a:cubicBezTo>
                      <a:pt x="5584" y="203"/>
                      <a:pt x="5025" y="548"/>
                      <a:pt x="4525" y="905"/>
                    </a:cubicBezTo>
                    <a:cubicBezTo>
                      <a:pt x="4013" y="1274"/>
                      <a:pt x="3560" y="1691"/>
                      <a:pt x="3120" y="2155"/>
                    </a:cubicBezTo>
                    <a:cubicBezTo>
                      <a:pt x="2191" y="3167"/>
                      <a:pt x="1477" y="4346"/>
                      <a:pt x="893" y="5584"/>
                    </a:cubicBezTo>
                    <a:cubicBezTo>
                      <a:pt x="727" y="5929"/>
                      <a:pt x="560" y="6287"/>
                      <a:pt x="417" y="6656"/>
                    </a:cubicBezTo>
                    <a:cubicBezTo>
                      <a:pt x="262" y="7025"/>
                      <a:pt x="96" y="7394"/>
                      <a:pt x="0" y="7787"/>
                    </a:cubicBezTo>
                    <a:cubicBezTo>
                      <a:pt x="0" y="7787"/>
                      <a:pt x="0" y="7799"/>
                      <a:pt x="12" y="7799"/>
                    </a:cubicBezTo>
                    <a:lnTo>
                      <a:pt x="24" y="7799"/>
                    </a:lnTo>
                    <a:cubicBezTo>
                      <a:pt x="48" y="7799"/>
                      <a:pt x="48" y="7787"/>
                      <a:pt x="48" y="7787"/>
                    </a:cubicBezTo>
                    <a:cubicBezTo>
                      <a:pt x="322" y="7144"/>
                      <a:pt x="560" y="6489"/>
                      <a:pt x="846" y="5858"/>
                    </a:cubicBezTo>
                    <a:cubicBezTo>
                      <a:pt x="1143" y="5227"/>
                      <a:pt x="1453" y="4596"/>
                      <a:pt x="1834" y="4001"/>
                    </a:cubicBezTo>
                    <a:cubicBezTo>
                      <a:pt x="2512" y="2905"/>
                      <a:pt x="3358" y="1893"/>
                      <a:pt x="4394" y="1096"/>
                    </a:cubicBezTo>
                    <a:cubicBezTo>
                      <a:pt x="4953" y="667"/>
                      <a:pt x="5560" y="345"/>
                      <a:pt x="6215" y="48"/>
                    </a:cubicBezTo>
                    <a:cubicBezTo>
                      <a:pt x="6203" y="24"/>
                      <a:pt x="6192" y="0"/>
                      <a:pt x="6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7054429" y="439313"/>
                <a:ext cx="33979" cy="8107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792" extrusionOk="0">
                    <a:moveTo>
                      <a:pt x="720" y="1"/>
                    </a:moveTo>
                    <a:cubicBezTo>
                      <a:pt x="714" y="1"/>
                      <a:pt x="710" y="2"/>
                      <a:pt x="710" y="6"/>
                    </a:cubicBezTo>
                    <a:cubicBezTo>
                      <a:pt x="413" y="553"/>
                      <a:pt x="198" y="1160"/>
                      <a:pt x="8" y="1756"/>
                    </a:cubicBezTo>
                    <a:cubicBezTo>
                      <a:pt x="0" y="1779"/>
                      <a:pt x="17" y="1792"/>
                      <a:pt x="34" y="1792"/>
                    </a:cubicBezTo>
                    <a:cubicBezTo>
                      <a:pt x="43" y="1792"/>
                      <a:pt x="51" y="1788"/>
                      <a:pt x="55" y="1780"/>
                    </a:cubicBezTo>
                    <a:cubicBezTo>
                      <a:pt x="163" y="1482"/>
                      <a:pt x="282" y="1184"/>
                      <a:pt x="377" y="899"/>
                    </a:cubicBezTo>
                    <a:cubicBezTo>
                      <a:pt x="496" y="601"/>
                      <a:pt x="639" y="315"/>
                      <a:pt x="734" y="17"/>
                    </a:cubicBezTo>
                    <a:cubicBezTo>
                      <a:pt x="751" y="9"/>
                      <a:pt x="732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7156319" y="276389"/>
                <a:ext cx="49136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244" extrusionOk="0">
                    <a:moveTo>
                      <a:pt x="1063" y="1"/>
                    </a:moveTo>
                    <a:cubicBezTo>
                      <a:pt x="1057" y="1"/>
                      <a:pt x="1049" y="4"/>
                      <a:pt x="1042" y="11"/>
                    </a:cubicBezTo>
                    <a:cubicBezTo>
                      <a:pt x="685" y="380"/>
                      <a:pt x="351" y="797"/>
                      <a:pt x="18" y="1178"/>
                    </a:cubicBezTo>
                    <a:cubicBezTo>
                      <a:pt x="1" y="1204"/>
                      <a:pt x="15" y="1243"/>
                      <a:pt x="38" y="1243"/>
                    </a:cubicBezTo>
                    <a:cubicBezTo>
                      <a:pt x="47" y="1243"/>
                      <a:pt x="56" y="1238"/>
                      <a:pt x="66" y="1225"/>
                    </a:cubicBezTo>
                    <a:cubicBezTo>
                      <a:pt x="411" y="821"/>
                      <a:pt x="768" y="440"/>
                      <a:pt x="1078" y="23"/>
                    </a:cubicBezTo>
                    <a:cubicBezTo>
                      <a:pt x="1086" y="15"/>
                      <a:pt x="1077" y="1"/>
                      <a:pt x="1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6613615" y="421532"/>
                <a:ext cx="420779" cy="106869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362" extrusionOk="0">
                    <a:moveTo>
                      <a:pt x="930" y="0"/>
                    </a:moveTo>
                    <a:cubicBezTo>
                      <a:pt x="632" y="0"/>
                      <a:pt x="334" y="10"/>
                      <a:pt x="35" y="29"/>
                    </a:cubicBezTo>
                    <a:cubicBezTo>
                      <a:pt x="5" y="29"/>
                      <a:pt x="0" y="56"/>
                      <a:pt x="22" y="56"/>
                    </a:cubicBezTo>
                    <a:cubicBezTo>
                      <a:pt x="26" y="56"/>
                      <a:pt x="30" y="55"/>
                      <a:pt x="35" y="53"/>
                    </a:cubicBezTo>
                    <a:cubicBezTo>
                      <a:pt x="238" y="48"/>
                      <a:pt x="441" y="45"/>
                      <a:pt x="644" y="45"/>
                    </a:cubicBezTo>
                    <a:cubicBezTo>
                      <a:pt x="1700" y="45"/>
                      <a:pt x="2749" y="125"/>
                      <a:pt x="3798" y="315"/>
                    </a:cubicBezTo>
                    <a:cubicBezTo>
                      <a:pt x="5036" y="530"/>
                      <a:pt x="6250" y="911"/>
                      <a:pt x="7405" y="1399"/>
                    </a:cubicBezTo>
                    <a:cubicBezTo>
                      <a:pt x="8036" y="1684"/>
                      <a:pt x="8667" y="1994"/>
                      <a:pt x="9263" y="2351"/>
                    </a:cubicBezTo>
                    <a:cubicBezTo>
                      <a:pt x="9270" y="2358"/>
                      <a:pt x="9277" y="2361"/>
                      <a:pt x="9282" y="2361"/>
                    </a:cubicBezTo>
                    <a:cubicBezTo>
                      <a:pt x="9295" y="2361"/>
                      <a:pt x="9300" y="2344"/>
                      <a:pt x="9275" y="2327"/>
                    </a:cubicBezTo>
                    <a:cubicBezTo>
                      <a:pt x="8215" y="1696"/>
                      <a:pt x="7072" y="1172"/>
                      <a:pt x="5869" y="791"/>
                    </a:cubicBezTo>
                    <a:cubicBezTo>
                      <a:pt x="4679" y="399"/>
                      <a:pt x="3429" y="160"/>
                      <a:pt x="2178" y="53"/>
                    </a:cubicBezTo>
                    <a:cubicBezTo>
                      <a:pt x="1762" y="19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6806943" y="463790"/>
                <a:ext cx="223058" cy="7483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654" extrusionOk="0">
                    <a:moveTo>
                      <a:pt x="37" y="0"/>
                    </a:moveTo>
                    <a:cubicBezTo>
                      <a:pt x="1" y="0"/>
                      <a:pt x="1" y="36"/>
                      <a:pt x="13" y="36"/>
                    </a:cubicBezTo>
                    <a:cubicBezTo>
                      <a:pt x="1323" y="334"/>
                      <a:pt x="2608" y="715"/>
                      <a:pt x="3859" y="1203"/>
                    </a:cubicBezTo>
                    <a:cubicBezTo>
                      <a:pt x="4216" y="1346"/>
                      <a:pt x="4561" y="1501"/>
                      <a:pt x="4918" y="1643"/>
                    </a:cubicBezTo>
                    <a:cubicBezTo>
                      <a:pt x="4922" y="1650"/>
                      <a:pt x="4924" y="1653"/>
                      <a:pt x="4926" y="1653"/>
                    </a:cubicBezTo>
                    <a:cubicBezTo>
                      <a:pt x="4929" y="1653"/>
                      <a:pt x="4927" y="1636"/>
                      <a:pt x="4918" y="1620"/>
                    </a:cubicBezTo>
                    <a:cubicBezTo>
                      <a:pt x="4621" y="1453"/>
                      <a:pt x="4287" y="1346"/>
                      <a:pt x="3990" y="1203"/>
                    </a:cubicBezTo>
                    <a:cubicBezTo>
                      <a:pt x="3692" y="1084"/>
                      <a:pt x="3382" y="965"/>
                      <a:pt x="3085" y="870"/>
                    </a:cubicBezTo>
                    <a:cubicBezTo>
                      <a:pt x="2442" y="643"/>
                      <a:pt x="1799" y="429"/>
                      <a:pt x="1144" y="274"/>
                    </a:cubicBezTo>
                    <a:cubicBezTo>
                      <a:pt x="775" y="167"/>
                      <a:pt x="406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6628139" y="436100"/>
                <a:ext cx="176139" cy="17103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78" extrusionOk="0">
                    <a:moveTo>
                      <a:pt x="459" y="1"/>
                    </a:moveTo>
                    <a:cubicBezTo>
                      <a:pt x="313" y="1"/>
                      <a:pt x="168" y="2"/>
                      <a:pt x="24" y="5"/>
                    </a:cubicBezTo>
                    <a:cubicBezTo>
                      <a:pt x="0" y="5"/>
                      <a:pt x="0" y="29"/>
                      <a:pt x="24" y="29"/>
                    </a:cubicBezTo>
                    <a:cubicBezTo>
                      <a:pt x="168" y="26"/>
                      <a:pt x="313" y="25"/>
                      <a:pt x="457" y="25"/>
                    </a:cubicBezTo>
                    <a:cubicBezTo>
                      <a:pt x="955" y="25"/>
                      <a:pt x="1452" y="42"/>
                      <a:pt x="1941" y="88"/>
                    </a:cubicBezTo>
                    <a:cubicBezTo>
                      <a:pt x="2596" y="148"/>
                      <a:pt x="3239" y="255"/>
                      <a:pt x="3882" y="374"/>
                    </a:cubicBezTo>
                    <a:cubicBezTo>
                      <a:pt x="3884" y="377"/>
                      <a:pt x="3886" y="378"/>
                      <a:pt x="3887" y="378"/>
                    </a:cubicBezTo>
                    <a:cubicBezTo>
                      <a:pt x="3893" y="378"/>
                      <a:pt x="3891" y="362"/>
                      <a:pt x="3882" y="362"/>
                    </a:cubicBezTo>
                    <a:cubicBezTo>
                      <a:pt x="3250" y="196"/>
                      <a:pt x="2619" y="124"/>
                      <a:pt x="1977" y="65"/>
                    </a:cubicBezTo>
                    <a:cubicBezTo>
                      <a:pt x="1469" y="19"/>
                      <a:pt x="961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4" name="Google Shape;2474;p40"/>
            <p:cNvGrpSpPr/>
            <p:nvPr/>
          </p:nvGrpSpPr>
          <p:grpSpPr>
            <a:xfrm>
              <a:off x="131012" y="159117"/>
              <a:ext cx="893157" cy="1595691"/>
              <a:chOff x="131012" y="159117"/>
              <a:chExt cx="893157" cy="1595691"/>
            </a:xfrm>
          </p:grpSpPr>
          <p:grpSp>
            <p:nvGrpSpPr>
              <p:cNvPr id="2475" name="Google Shape;2475;p40"/>
              <p:cNvGrpSpPr/>
              <p:nvPr/>
            </p:nvGrpSpPr>
            <p:grpSpPr>
              <a:xfrm flipH="1">
                <a:off x="593716" y="159117"/>
                <a:ext cx="430453" cy="905562"/>
                <a:chOff x="6492361" y="-8"/>
                <a:chExt cx="430453" cy="905562"/>
              </a:xfrm>
            </p:grpSpPr>
            <p:sp>
              <p:nvSpPr>
                <p:cNvPr id="2476" name="Google Shape;2476;p40"/>
                <p:cNvSpPr/>
                <p:nvPr/>
              </p:nvSpPr>
              <p:spPr>
                <a:xfrm>
                  <a:off x="6721296" y="229063"/>
                  <a:ext cx="20541" cy="1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435" extrusionOk="0">
                      <a:moveTo>
                        <a:pt x="227" y="0"/>
                      </a:moveTo>
                      <a:cubicBezTo>
                        <a:pt x="209" y="0"/>
                        <a:pt x="191" y="3"/>
                        <a:pt x="168" y="9"/>
                      </a:cubicBezTo>
                      <a:cubicBezTo>
                        <a:pt x="144" y="21"/>
                        <a:pt x="96" y="45"/>
                        <a:pt x="84" y="69"/>
                      </a:cubicBezTo>
                      <a:cubicBezTo>
                        <a:pt x="48" y="104"/>
                        <a:pt x="37" y="128"/>
                        <a:pt x="25" y="164"/>
                      </a:cubicBezTo>
                      <a:lnTo>
                        <a:pt x="25" y="188"/>
                      </a:lnTo>
                      <a:cubicBezTo>
                        <a:pt x="1" y="223"/>
                        <a:pt x="1" y="259"/>
                        <a:pt x="25" y="295"/>
                      </a:cubicBezTo>
                      <a:lnTo>
                        <a:pt x="60" y="378"/>
                      </a:lnTo>
                      <a:cubicBezTo>
                        <a:pt x="96" y="414"/>
                        <a:pt x="120" y="426"/>
                        <a:pt x="156" y="426"/>
                      </a:cubicBezTo>
                      <a:cubicBezTo>
                        <a:pt x="168" y="432"/>
                        <a:pt x="185" y="435"/>
                        <a:pt x="205" y="435"/>
                      </a:cubicBezTo>
                      <a:cubicBezTo>
                        <a:pt x="224" y="435"/>
                        <a:pt x="245" y="432"/>
                        <a:pt x="263" y="426"/>
                      </a:cubicBezTo>
                      <a:lnTo>
                        <a:pt x="287" y="426"/>
                      </a:lnTo>
                      <a:cubicBezTo>
                        <a:pt x="322" y="414"/>
                        <a:pt x="358" y="402"/>
                        <a:pt x="382" y="366"/>
                      </a:cubicBezTo>
                      <a:cubicBezTo>
                        <a:pt x="406" y="343"/>
                        <a:pt x="418" y="307"/>
                        <a:pt x="441" y="283"/>
                      </a:cubicBezTo>
                      <a:cubicBezTo>
                        <a:pt x="453" y="235"/>
                        <a:pt x="453" y="200"/>
                        <a:pt x="441" y="164"/>
                      </a:cubicBezTo>
                      <a:cubicBezTo>
                        <a:pt x="418" y="128"/>
                        <a:pt x="406" y="81"/>
                        <a:pt x="382" y="69"/>
                      </a:cubicBezTo>
                      <a:cubicBezTo>
                        <a:pt x="346" y="33"/>
                        <a:pt x="322" y="21"/>
                        <a:pt x="287" y="9"/>
                      </a:cubicBezTo>
                      <a:cubicBezTo>
                        <a:pt x="263" y="3"/>
                        <a:pt x="245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40"/>
                <p:cNvSpPr/>
                <p:nvPr/>
              </p:nvSpPr>
              <p:spPr>
                <a:xfrm>
                  <a:off x="6674966" y="197121"/>
                  <a:ext cx="17827" cy="18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406" extrusionOk="0">
                      <a:moveTo>
                        <a:pt x="215" y="1"/>
                      </a:moveTo>
                      <a:cubicBezTo>
                        <a:pt x="191" y="1"/>
                        <a:pt x="180" y="1"/>
                        <a:pt x="168" y="13"/>
                      </a:cubicBezTo>
                      <a:cubicBezTo>
                        <a:pt x="156" y="13"/>
                        <a:pt x="132" y="25"/>
                        <a:pt x="120" y="48"/>
                      </a:cubicBezTo>
                      <a:lnTo>
                        <a:pt x="96" y="72"/>
                      </a:lnTo>
                      <a:lnTo>
                        <a:pt x="60" y="108"/>
                      </a:lnTo>
                      <a:cubicBezTo>
                        <a:pt x="13" y="144"/>
                        <a:pt x="1" y="227"/>
                        <a:pt x="13" y="287"/>
                      </a:cubicBezTo>
                      <a:cubicBezTo>
                        <a:pt x="37" y="310"/>
                        <a:pt x="49" y="346"/>
                        <a:pt x="60" y="358"/>
                      </a:cubicBezTo>
                      <a:cubicBezTo>
                        <a:pt x="72" y="370"/>
                        <a:pt x="96" y="394"/>
                        <a:pt x="120" y="394"/>
                      </a:cubicBezTo>
                      <a:cubicBezTo>
                        <a:pt x="132" y="406"/>
                        <a:pt x="168" y="406"/>
                        <a:pt x="191" y="406"/>
                      </a:cubicBezTo>
                      <a:cubicBezTo>
                        <a:pt x="227" y="406"/>
                        <a:pt x="251" y="394"/>
                        <a:pt x="287" y="370"/>
                      </a:cubicBezTo>
                      <a:cubicBezTo>
                        <a:pt x="310" y="358"/>
                        <a:pt x="334" y="346"/>
                        <a:pt x="346" y="310"/>
                      </a:cubicBezTo>
                      <a:cubicBezTo>
                        <a:pt x="358" y="287"/>
                        <a:pt x="370" y="251"/>
                        <a:pt x="370" y="227"/>
                      </a:cubicBezTo>
                      <a:lnTo>
                        <a:pt x="370" y="191"/>
                      </a:lnTo>
                      <a:lnTo>
                        <a:pt x="370" y="167"/>
                      </a:lnTo>
                      <a:cubicBezTo>
                        <a:pt x="394" y="132"/>
                        <a:pt x="394" y="120"/>
                        <a:pt x="394" y="108"/>
                      </a:cubicBezTo>
                      <a:cubicBezTo>
                        <a:pt x="394" y="96"/>
                        <a:pt x="370" y="72"/>
                        <a:pt x="370" y="72"/>
                      </a:cubicBezTo>
                      <a:lnTo>
                        <a:pt x="346" y="48"/>
                      </a:lnTo>
                      <a:cubicBezTo>
                        <a:pt x="334" y="25"/>
                        <a:pt x="310" y="13"/>
                        <a:pt x="299" y="13"/>
                      </a:cubicBezTo>
                      <a:cubicBezTo>
                        <a:pt x="287" y="13"/>
                        <a:pt x="275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40"/>
                <p:cNvSpPr/>
                <p:nvPr/>
              </p:nvSpPr>
              <p:spPr>
                <a:xfrm>
                  <a:off x="6771970" y="124413"/>
                  <a:ext cx="9728" cy="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56" extrusionOk="0">
                      <a:moveTo>
                        <a:pt x="107" y="0"/>
                      </a:moveTo>
                      <a:cubicBezTo>
                        <a:pt x="0" y="0"/>
                        <a:pt x="0" y="155"/>
                        <a:pt x="107" y="155"/>
                      </a:cubicBezTo>
                      <a:cubicBezTo>
                        <a:pt x="214" y="155"/>
                        <a:pt x="214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40"/>
                <p:cNvSpPr/>
                <p:nvPr/>
              </p:nvSpPr>
              <p:spPr>
                <a:xfrm>
                  <a:off x="6905530" y="203591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1"/>
                      </a:moveTo>
                      <a:cubicBezTo>
                        <a:pt x="156" y="1"/>
                        <a:pt x="144" y="1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7" y="84"/>
                        <a:pt x="25" y="108"/>
                        <a:pt x="13" y="120"/>
                      </a:cubicBezTo>
                      <a:cubicBezTo>
                        <a:pt x="1" y="155"/>
                        <a:pt x="1" y="167"/>
                        <a:pt x="1" y="203"/>
                      </a:cubicBezTo>
                      <a:lnTo>
                        <a:pt x="1" y="239"/>
                      </a:lnTo>
                      <a:lnTo>
                        <a:pt x="37" y="334"/>
                      </a:lnTo>
                      <a:cubicBezTo>
                        <a:pt x="60" y="346"/>
                        <a:pt x="72" y="346"/>
                        <a:pt x="84" y="358"/>
                      </a:cubicBezTo>
                      <a:cubicBezTo>
                        <a:pt x="120" y="382"/>
                        <a:pt x="144" y="394"/>
                        <a:pt x="191" y="394"/>
                      </a:cubicBezTo>
                      <a:cubicBezTo>
                        <a:pt x="215" y="394"/>
                        <a:pt x="239" y="394"/>
                        <a:pt x="263" y="382"/>
                      </a:cubicBezTo>
                      <a:cubicBezTo>
                        <a:pt x="298" y="358"/>
                        <a:pt x="310" y="358"/>
                        <a:pt x="322" y="334"/>
                      </a:cubicBezTo>
                      <a:cubicBezTo>
                        <a:pt x="334" y="322"/>
                        <a:pt x="358" y="286"/>
                        <a:pt x="370" y="275"/>
                      </a:cubicBezTo>
                      <a:cubicBezTo>
                        <a:pt x="382" y="239"/>
                        <a:pt x="382" y="227"/>
                        <a:pt x="382" y="203"/>
                      </a:cubicBezTo>
                      <a:lnTo>
                        <a:pt x="382" y="155"/>
                      </a:lnTo>
                      <a:lnTo>
                        <a:pt x="334" y="60"/>
                      </a:lnTo>
                      <a:cubicBezTo>
                        <a:pt x="322" y="48"/>
                        <a:pt x="310" y="48"/>
                        <a:pt x="298" y="36"/>
                      </a:cubicBezTo>
                      <a:cubicBezTo>
                        <a:pt x="263" y="24"/>
                        <a:pt x="239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40"/>
                <p:cNvSpPr/>
                <p:nvPr/>
              </p:nvSpPr>
              <p:spPr>
                <a:xfrm>
                  <a:off x="6817757" y="889356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5" y="0"/>
                        <a:pt x="131" y="0"/>
                        <a:pt x="107" y="12"/>
                      </a:cubicBezTo>
                      <a:cubicBezTo>
                        <a:pt x="95" y="12"/>
                        <a:pt x="60" y="36"/>
                        <a:pt x="48" y="48"/>
                      </a:cubicBezTo>
                      <a:cubicBezTo>
                        <a:pt x="36" y="60"/>
                        <a:pt x="12" y="72"/>
                        <a:pt x="12" y="107"/>
                      </a:cubicBezTo>
                      <a:cubicBezTo>
                        <a:pt x="0" y="119"/>
                        <a:pt x="0" y="143"/>
                        <a:pt x="0" y="179"/>
                      </a:cubicBezTo>
                      <a:lnTo>
                        <a:pt x="0" y="227"/>
                      </a:lnTo>
                      <a:cubicBezTo>
                        <a:pt x="12" y="250"/>
                        <a:pt x="36" y="286"/>
                        <a:pt x="48" y="298"/>
                      </a:cubicBezTo>
                      <a:cubicBezTo>
                        <a:pt x="60" y="310"/>
                        <a:pt x="72" y="310"/>
                        <a:pt x="72" y="334"/>
                      </a:cubicBezTo>
                      <a:cubicBezTo>
                        <a:pt x="107" y="346"/>
                        <a:pt x="131" y="357"/>
                        <a:pt x="167" y="357"/>
                      </a:cubicBezTo>
                      <a:cubicBezTo>
                        <a:pt x="191" y="357"/>
                        <a:pt x="214" y="357"/>
                        <a:pt x="238" y="346"/>
                      </a:cubicBezTo>
                      <a:cubicBezTo>
                        <a:pt x="250" y="346"/>
                        <a:pt x="286" y="334"/>
                        <a:pt x="298" y="310"/>
                      </a:cubicBezTo>
                      <a:cubicBezTo>
                        <a:pt x="310" y="298"/>
                        <a:pt x="333" y="286"/>
                        <a:pt x="333" y="250"/>
                      </a:cubicBezTo>
                      <a:cubicBezTo>
                        <a:pt x="345" y="238"/>
                        <a:pt x="345" y="215"/>
                        <a:pt x="345" y="179"/>
                      </a:cubicBezTo>
                      <a:lnTo>
                        <a:pt x="345" y="131"/>
                      </a:lnTo>
                      <a:cubicBezTo>
                        <a:pt x="333" y="107"/>
                        <a:pt x="310" y="72"/>
                        <a:pt x="298" y="60"/>
                      </a:cubicBezTo>
                      <a:cubicBezTo>
                        <a:pt x="286" y="48"/>
                        <a:pt x="274" y="48"/>
                        <a:pt x="274" y="36"/>
                      </a:cubicBezTo>
                      <a:cubicBezTo>
                        <a:pt x="238" y="12"/>
                        <a:pt x="214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40"/>
                <p:cNvSpPr/>
                <p:nvPr/>
              </p:nvSpPr>
              <p:spPr>
                <a:xfrm>
                  <a:off x="6897477" y="822531"/>
                  <a:ext cx="19953" cy="1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7" extrusionOk="0">
                      <a:moveTo>
                        <a:pt x="215" y="1"/>
                      </a:moveTo>
                      <a:cubicBezTo>
                        <a:pt x="0" y="1"/>
                        <a:pt x="0" y="346"/>
                        <a:pt x="215" y="346"/>
                      </a:cubicBezTo>
                      <a:cubicBezTo>
                        <a:pt x="441" y="346"/>
                        <a:pt x="441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40"/>
                <p:cNvSpPr/>
                <p:nvPr/>
              </p:nvSpPr>
              <p:spPr>
                <a:xfrm>
                  <a:off x="6808572" y="581741"/>
                  <a:ext cx="19455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442" extrusionOk="0">
                      <a:moveTo>
                        <a:pt x="144" y="1"/>
                      </a:moveTo>
                      <a:cubicBezTo>
                        <a:pt x="132" y="1"/>
                        <a:pt x="120" y="13"/>
                        <a:pt x="96" y="13"/>
                      </a:cubicBezTo>
                      <a:cubicBezTo>
                        <a:pt x="72" y="25"/>
                        <a:pt x="60" y="48"/>
                        <a:pt x="36" y="72"/>
                      </a:cubicBezTo>
                      <a:cubicBezTo>
                        <a:pt x="24" y="84"/>
                        <a:pt x="13" y="120"/>
                        <a:pt x="13" y="144"/>
                      </a:cubicBezTo>
                      <a:lnTo>
                        <a:pt x="13" y="179"/>
                      </a:lnTo>
                      <a:cubicBezTo>
                        <a:pt x="1" y="227"/>
                        <a:pt x="1" y="251"/>
                        <a:pt x="13" y="298"/>
                      </a:cubicBezTo>
                      <a:cubicBezTo>
                        <a:pt x="24" y="322"/>
                        <a:pt x="36" y="358"/>
                        <a:pt x="72" y="382"/>
                      </a:cubicBezTo>
                      <a:cubicBezTo>
                        <a:pt x="84" y="406"/>
                        <a:pt x="96" y="406"/>
                        <a:pt x="120" y="418"/>
                      </a:cubicBezTo>
                      <a:cubicBezTo>
                        <a:pt x="144" y="429"/>
                        <a:pt x="191" y="441"/>
                        <a:pt x="215" y="441"/>
                      </a:cubicBezTo>
                      <a:cubicBezTo>
                        <a:pt x="251" y="441"/>
                        <a:pt x="275" y="441"/>
                        <a:pt x="298" y="429"/>
                      </a:cubicBezTo>
                      <a:cubicBezTo>
                        <a:pt x="322" y="418"/>
                        <a:pt x="334" y="406"/>
                        <a:pt x="370" y="382"/>
                      </a:cubicBezTo>
                      <a:cubicBezTo>
                        <a:pt x="394" y="358"/>
                        <a:pt x="417" y="322"/>
                        <a:pt x="429" y="298"/>
                      </a:cubicBezTo>
                      <a:cubicBezTo>
                        <a:pt x="417" y="251"/>
                        <a:pt x="417" y="203"/>
                        <a:pt x="394" y="179"/>
                      </a:cubicBezTo>
                      <a:lnTo>
                        <a:pt x="394" y="144"/>
                      </a:lnTo>
                      <a:cubicBezTo>
                        <a:pt x="394" y="132"/>
                        <a:pt x="382" y="120"/>
                        <a:pt x="382" y="108"/>
                      </a:cubicBezTo>
                      <a:cubicBezTo>
                        <a:pt x="370" y="72"/>
                        <a:pt x="358" y="60"/>
                        <a:pt x="322" y="48"/>
                      </a:cubicBezTo>
                      <a:cubicBezTo>
                        <a:pt x="310" y="25"/>
                        <a:pt x="298" y="25"/>
                        <a:pt x="275" y="13"/>
                      </a:cubicBezTo>
                      <a:cubicBezTo>
                        <a:pt x="251" y="1"/>
                        <a:pt x="239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40"/>
                <p:cNvSpPr/>
                <p:nvPr/>
              </p:nvSpPr>
              <p:spPr>
                <a:xfrm>
                  <a:off x="6706230" y="598436"/>
                  <a:ext cx="1674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99" extrusionOk="0">
                      <a:moveTo>
                        <a:pt x="191" y="1"/>
                      </a:moveTo>
                      <a:cubicBezTo>
                        <a:pt x="0" y="1"/>
                        <a:pt x="0" y="299"/>
                        <a:pt x="191" y="299"/>
                      </a:cubicBezTo>
                      <a:cubicBezTo>
                        <a:pt x="370" y="299"/>
                        <a:pt x="370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40"/>
                <p:cNvSpPr/>
                <p:nvPr/>
              </p:nvSpPr>
              <p:spPr>
                <a:xfrm>
                  <a:off x="6546247" y="25962"/>
                  <a:ext cx="22668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77" extrusionOk="0">
                      <a:moveTo>
                        <a:pt x="246" y="0"/>
                      </a:moveTo>
                      <a:cubicBezTo>
                        <a:pt x="192" y="0"/>
                        <a:pt x="138" y="18"/>
                        <a:pt x="96" y="57"/>
                      </a:cubicBezTo>
                      <a:cubicBezTo>
                        <a:pt x="0" y="152"/>
                        <a:pt x="0" y="307"/>
                        <a:pt x="84" y="391"/>
                      </a:cubicBezTo>
                      <a:lnTo>
                        <a:pt x="96" y="402"/>
                      </a:lnTo>
                      <a:cubicBezTo>
                        <a:pt x="143" y="454"/>
                        <a:pt x="203" y="476"/>
                        <a:pt x="262" y="476"/>
                      </a:cubicBezTo>
                      <a:cubicBezTo>
                        <a:pt x="383" y="476"/>
                        <a:pt x="500" y="383"/>
                        <a:pt x="500" y="248"/>
                      </a:cubicBezTo>
                      <a:cubicBezTo>
                        <a:pt x="500" y="98"/>
                        <a:pt x="372" y="0"/>
                        <a:pt x="2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40"/>
                <p:cNvSpPr/>
                <p:nvPr/>
              </p:nvSpPr>
              <p:spPr>
                <a:xfrm>
                  <a:off x="6492361" y="-8"/>
                  <a:ext cx="17827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70" extrusionOk="0">
                      <a:moveTo>
                        <a:pt x="144" y="0"/>
                      </a:moveTo>
                      <a:cubicBezTo>
                        <a:pt x="120" y="0"/>
                        <a:pt x="108" y="12"/>
                        <a:pt x="96" y="12"/>
                      </a:cubicBezTo>
                      <a:cubicBezTo>
                        <a:pt x="84" y="24"/>
                        <a:pt x="60" y="24"/>
                        <a:pt x="48" y="48"/>
                      </a:cubicBezTo>
                      <a:cubicBezTo>
                        <a:pt x="36" y="60"/>
                        <a:pt x="36" y="72"/>
                        <a:pt x="25" y="83"/>
                      </a:cubicBezTo>
                      <a:cubicBezTo>
                        <a:pt x="25" y="107"/>
                        <a:pt x="1" y="119"/>
                        <a:pt x="1" y="131"/>
                      </a:cubicBezTo>
                      <a:lnTo>
                        <a:pt x="1" y="179"/>
                      </a:lnTo>
                      <a:cubicBezTo>
                        <a:pt x="1" y="203"/>
                        <a:pt x="1" y="226"/>
                        <a:pt x="25" y="250"/>
                      </a:cubicBezTo>
                      <a:cubicBezTo>
                        <a:pt x="25" y="262"/>
                        <a:pt x="36" y="286"/>
                        <a:pt x="48" y="298"/>
                      </a:cubicBezTo>
                      <a:cubicBezTo>
                        <a:pt x="60" y="310"/>
                        <a:pt x="60" y="322"/>
                        <a:pt x="84" y="322"/>
                      </a:cubicBezTo>
                      <a:cubicBezTo>
                        <a:pt x="96" y="345"/>
                        <a:pt x="108" y="345"/>
                        <a:pt x="120" y="357"/>
                      </a:cubicBezTo>
                      <a:cubicBezTo>
                        <a:pt x="144" y="369"/>
                        <a:pt x="155" y="369"/>
                        <a:pt x="167" y="369"/>
                      </a:cubicBezTo>
                      <a:lnTo>
                        <a:pt x="215" y="369"/>
                      </a:lnTo>
                      <a:cubicBezTo>
                        <a:pt x="227" y="369"/>
                        <a:pt x="239" y="369"/>
                        <a:pt x="263" y="357"/>
                      </a:cubicBezTo>
                      <a:cubicBezTo>
                        <a:pt x="275" y="357"/>
                        <a:pt x="286" y="345"/>
                        <a:pt x="298" y="322"/>
                      </a:cubicBezTo>
                      <a:lnTo>
                        <a:pt x="346" y="286"/>
                      </a:lnTo>
                      <a:cubicBezTo>
                        <a:pt x="358" y="262"/>
                        <a:pt x="358" y="250"/>
                        <a:pt x="382" y="238"/>
                      </a:cubicBezTo>
                      <a:cubicBezTo>
                        <a:pt x="394" y="203"/>
                        <a:pt x="394" y="191"/>
                        <a:pt x="394" y="167"/>
                      </a:cubicBezTo>
                      <a:cubicBezTo>
                        <a:pt x="394" y="143"/>
                        <a:pt x="394" y="131"/>
                        <a:pt x="382" y="107"/>
                      </a:cubicBezTo>
                      <a:cubicBezTo>
                        <a:pt x="382" y="83"/>
                        <a:pt x="358" y="72"/>
                        <a:pt x="346" y="60"/>
                      </a:cubicBezTo>
                      <a:cubicBezTo>
                        <a:pt x="334" y="48"/>
                        <a:pt x="298" y="24"/>
                        <a:pt x="286" y="12"/>
                      </a:cubicBezTo>
                      <a:cubicBezTo>
                        <a:pt x="275" y="12"/>
                        <a:pt x="263" y="12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6" name="Google Shape;2486;p40"/>
              <p:cNvGrpSpPr/>
              <p:nvPr/>
            </p:nvGrpSpPr>
            <p:grpSpPr>
              <a:xfrm>
                <a:off x="131012" y="674695"/>
                <a:ext cx="791411" cy="1080114"/>
                <a:chOff x="480371" y="2406470"/>
                <a:chExt cx="791411" cy="1080114"/>
              </a:xfrm>
            </p:grpSpPr>
            <p:sp>
              <p:nvSpPr>
                <p:cNvPr id="2487" name="Google Shape;2487;p40"/>
                <p:cNvSpPr/>
                <p:nvPr/>
              </p:nvSpPr>
              <p:spPr>
                <a:xfrm>
                  <a:off x="868276" y="3465002"/>
                  <a:ext cx="23211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477" extrusionOk="0">
                      <a:moveTo>
                        <a:pt x="251" y="0"/>
                      </a:moveTo>
                      <a:cubicBezTo>
                        <a:pt x="215" y="0"/>
                        <a:pt x="191" y="0"/>
                        <a:pt x="144" y="24"/>
                      </a:cubicBezTo>
                      <a:cubicBezTo>
                        <a:pt x="120" y="36"/>
                        <a:pt x="84" y="48"/>
                        <a:pt x="72" y="60"/>
                      </a:cubicBezTo>
                      <a:cubicBezTo>
                        <a:pt x="36" y="96"/>
                        <a:pt x="25" y="107"/>
                        <a:pt x="25" y="143"/>
                      </a:cubicBezTo>
                      <a:cubicBezTo>
                        <a:pt x="13" y="167"/>
                        <a:pt x="1" y="191"/>
                        <a:pt x="13" y="238"/>
                      </a:cubicBezTo>
                      <a:cubicBezTo>
                        <a:pt x="13" y="262"/>
                        <a:pt x="13" y="286"/>
                        <a:pt x="25" y="298"/>
                      </a:cubicBezTo>
                      <a:cubicBezTo>
                        <a:pt x="36" y="346"/>
                        <a:pt x="60" y="381"/>
                        <a:pt x="84" y="405"/>
                      </a:cubicBezTo>
                      <a:lnTo>
                        <a:pt x="132" y="453"/>
                      </a:lnTo>
                      <a:cubicBezTo>
                        <a:pt x="179" y="477"/>
                        <a:pt x="203" y="477"/>
                        <a:pt x="263" y="477"/>
                      </a:cubicBezTo>
                      <a:cubicBezTo>
                        <a:pt x="298" y="477"/>
                        <a:pt x="322" y="477"/>
                        <a:pt x="370" y="465"/>
                      </a:cubicBezTo>
                      <a:cubicBezTo>
                        <a:pt x="394" y="453"/>
                        <a:pt x="429" y="441"/>
                        <a:pt x="441" y="417"/>
                      </a:cubicBezTo>
                      <a:cubicBezTo>
                        <a:pt x="477" y="393"/>
                        <a:pt x="489" y="381"/>
                        <a:pt x="489" y="346"/>
                      </a:cubicBezTo>
                      <a:cubicBezTo>
                        <a:pt x="501" y="322"/>
                        <a:pt x="513" y="286"/>
                        <a:pt x="501" y="238"/>
                      </a:cubicBezTo>
                      <a:cubicBezTo>
                        <a:pt x="489" y="227"/>
                        <a:pt x="489" y="215"/>
                        <a:pt x="489" y="179"/>
                      </a:cubicBezTo>
                      <a:cubicBezTo>
                        <a:pt x="477" y="143"/>
                        <a:pt x="453" y="107"/>
                        <a:pt x="429" y="84"/>
                      </a:cubicBezTo>
                      <a:lnTo>
                        <a:pt x="382" y="36"/>
                      </a:lnTo>
                      <a:cubicBezTo>
                        <a:pt x="334" y="0"/>
                        <a:pt x="310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40"/>
                <p:cNvSpPr/>
                <p:nvPr/>
              </p:nvSpPr>
              <p:spPr>
                <a:xfrm>
                  <a:off x="799324" y="3460161"/>
                  <a:ext cx="18912" cy="1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34" extrusionOk="0">
                      <a:moveTo>
                        <a:pt x="215" y="0"/>
                      </a:moveTo>
                      <a:cubicBezTo>
                        <a:pt x="1" y="0"/>
                        <a:pt x="1" y="334"/>
                        <a:pt x="215" y="334"/>
                      </a:cubicBezTo>
                      <a:cubicBezTo>
                        <a:pt x="218" y="334"/>
                        <a:pt x="222" y="334"/>
                        <a:pt x="225" y="334"/>
                      </a:cubicBezTo>
                      <a:cubicBezTo>
                        <a:pt x="417" y="334"/>
                        <a:pt x="41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40"/>
                <p:cNvSpPr/>
                <p:nvPr/>
              </p:nvSpPr>
              <p:spPr>
                <a:xfrm>
                  <a:off x="788013" y="3421884"/>
                  <a:ext cx="15655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75" extrusionOk="0">
                      <a:moveTo>
                        <a:pt x="179" y="1"/>
                      </a:moveTo>
                      <a:cubicBezTo>
                        <a:pt x="1" y="1"/>
                        <a:pt x="1" y="275"/>
                        <a:pt x="179" y="275"/>
                      </a:cubicBezTo>
                      <a:cubicBezTo>
                        <a:pt x="346" y="275"/>
                        <a:pt x="346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40"/>
                <p:cNvSpPr/>
                <p:nvPr/>
              </p:nvSpPr>
              <p:spPr>
                <a:xfrm>
                  <a:off x="576831" y="2540619"/>
                  <a:ext cx="16198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358" extrusionOk="0">
                      <a:moveTo>
                        <a:pt x="143" y="0"/>
                      </a:moveTo>
                      <a:cubicBezTo>
                        <a:pt x="131" y="0"/>
                        <a:pt x="95" y="0"/>
                        <a:pt x="83" y="12"/>
                      </a:cubicBezTo>
                      <a:cubicBezTo>
                        <a:pt x="71" y="12"/>
                        <a:pt x="60" y="36"/>
                        <a:pt x="48" y="48"/>
                      </a:cubicBezTo>
                      <a:lnTo>
                        <a:pt x="12" y="72"/>
                      </a:lnTo>
                      <a:cubicBezTo>
                        <a:pt x="0" y="107"/>
                        <a:pt x="0" y="119"/>
                        <a:pt x="0" y="155"/>
                      </a:cubicBezTo>
                      <a:lnTo>
                        <a:pt x="0" y="179"/>
                      </a:lnTo>
                      <a:lnTo>
                        <a:pt x="0" y="226"/>
                      </a:lnTo>
                      <a:cubicBezTo>
                        <a:pt x="0" y="238"/>
                        <a:pt x="12" y="250"/>
                        <a:pt x="12" y="274"/>
                      </a:cubicBezTo>
                      <a:cubicBezTo>
                        <a:pt x="24" y="286"/>
                        <a:pt x="48" y="310"/>
                        <a:pt x="60" y="310"/>
                      </a:cubicBezTo>
                      <a:cubicBezTo>
                        <a:pt x="71" y="334"/>
                        <a:pt x="83" y="334"/>
                        <a:pt x="107" y="346"/>
                      </a:cubicBezTo>
                      <a:cubicBezTo>
                        <a:pt x="119" y="357"/>
                        <a:pt x="131" y="357"/>
                        <a:pt x="143" y="357"/>
                      </a:cubicBezTo>
                      <a:lnTo>
                        <a:pt x="191" y="357"/>
                      </a:lnTo>
                      <a:cubicBezTo>
                        <a:pt x="202" y="357"/>
                        <a:pt x="226" y="357"/>
                        <a:pt x="238" y="346"/>
                      </a:cubicBezTo>
                      <a:cubicBezTo>
                        <a:pt x="250" y="346"/>
                        <a:pt x="286" y="334"/>
                        <a:pt x="298" y="310"/>
                      </a:cubicBezTo>
                      <a:cubicBezTo>
                        <a:pt x="310" y="298"/>
                        <a:pt x="310" y="286"/>
                        <a:pt x="321" y="286"/>
                      </a:cubicBezTo>
                      <a:cubicBezTo>
                        <a:pt x="321" y="274"/>
                        <a:pt x="345" y="250"/>
                        <a:pt x="345" y="238"/>
                      </a:cubicBezTo>
                      <a:lnTo>
                        <a:pt x="345" y="191"/>
                      </a:lnTo>
                      <a:cubicBezTo>
                        <a:pt x="357" y="167"/>
                        <a:pt x="357" y="155"/>
                        <a:pt x="357" y="131"/>
                      </a:cubicBezTo>
                      <a:cubicBezTo>
                        <a:pt x="357" y="119"/>
                        <a:pt x="345" y="107"/>
                        <a:pt x="345" y="96"/>
                      </a:cubicBezTo>
                      <a:cubicBezTo>
                        <a:pt x="321" y="72"/>
                        <a:pt x="310" y="48"/>
                        <a:pt x="298" y="48"/>
                      </a:cubicBezTo>
                      <a:cubicBezTo>
                        <a:pt x="274" y="36"/>
                        <a:pt x="262" y="36"/>
                        <a:pt x="250" y="12"/>
                      </a:cubicBezTo>
                      <a:cubicBezTo>
                        <a:pt x="238" y="0"/>
                        <a:pt x="202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40"/>
                <p:cNvSpPr/>
                <p:nvPr/>
              </p:nvSpPr>
              <p:spPr>
                <a:xfrm>
                  <a:off x="530999" y="2537904"/>
                  <a:ext cx="11356" cy="8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92" extrusionOk="0">
                      <a:moveTo>
                        <a:pt x="132" y="1"/>
                      </a:moveTo>
                      <a:cubicBezTo>
                        <a:pt x="1" y="1"/>
                        <a:pt x="1" y="191"/>
                        <a:pt x="132" y="191"/>
                      </a:cubicBezTo>
                      <a:cubicBezTo>
                        <a:pt x="251" y="191"/>
                        <a:pt x="251" y="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40"/>
                <p:cNvSpPr/>
                <p:nvPr/>
              </p:nvSpPr>
              <p:spPr>
                <a:xfrm>
                  <a:off x="553123" y="2499673"/>
                  <a:ext cx="18867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322" extrusionOk="0">
                      <a:moveTo>
                        <a:pt x="214" y="0"/>
                      </a:moveTo>
                      <a:cubicBezTo>
                        <a:pt x="0" y="0"/>
                        <a:pt x="0" y="322"/>
                        <a:pt x="214" y="322"/>
                      </a:cubicBezTo>
                      <a:cubicBezTo>
                        <a:pt x="417" y="322"/>
                        <a:pt x="417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40"/>
                <p:cNvSpPr/>
                <p:nvPr/>
              </p:nvSpPr>
              <p:spPr>
                <a:xfrm>
                  <a:off x="480371" y="2406470"/>
                  <a:ext cx="19455" cy="1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334" extrusionOk="0">
                      <a:moveTo>
                        <a:pt x="215" y="1"/>
                      </a:moveTo>
                      <a:cubicBezTo>
                        <a:pt x="1" y="1"/>
                        <a:pt x="1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40"/>
                <p:cNvSpPr/>
                <p:nvPr/>
              </p:nvSpPr>
              <p:spPr>
                <a:xfrm>
                  <a:off x="960909" y="2764170"/>
                  <a:ext cx="18324" cy="17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88" extrusionOk="0">
                      <a:moveTo>
                        <a:pt x="203" y="0"/>
                      </a:moveTo>
                      <a:cubicBezTo>
                        <a:pt x="167" y="0"/>
                        <a:pt x="155" y="0"/>
                        <a:pt x="119" y="12"/>
                      </a:cubicBezTo>
                      <a:cubicBezTo>
                        <a:pt x="107" y="12"/>
                        <a:pt x="84" y="36"/>
                        <a:pt x="60" y="48"/>
                      </a:cubicBezTo>
                      <a:cubicBezTo>
                        <a:pt x="48" y="60"/>
                        <a:pt x="48" y="72"/>
                        <a:pt x="36" y="72"/>
                      </a:cubicBezTo>
                      <a:cubicBezTo>
                        <a:pt x="24" y="107"/>
                        <a:pt x="0" y="131"/>
                        <a:pt x="0" y="167"/>
                      </a:cubicBezTo>
                      <a:cubicBezTo>
                        <a:pt x="0" y="179"/>
                        <a:pt x="0" y="215"/>
                        <a:pt x="24" y="227"/>
                      </a:cubicBezTo>
                      <a:lnTo>
                        <a:pt x="24" y="238"/>
                      </a:lnTo>
                      <a:lnTo>
                        <a:pt x="60" y="334"/>
                      </a:lnTo>
                      <a:cubicBezTo>
                        <a:pt x="95" y="358"/>
                        <a:pt x="119" y="369"/>
                        <a:pt x="155" y="369"/>
                      </a:cubicBezTo>
                      <a:cubicBezTo>
                        <a:pt x="167" y="381"/>
                        <a:pt x="185" y="387"/>
                        <a:pt x="204" y="387"/>
                      </a:cubicBezTo>
                      <a:cubicBezTo>
                        <a:pt x="223" y="387"/>
                        <a:pt x="244" y="381"/>
                        <a:pt x="262" y="369"/>
                      </a:cubicBezTo>
                      <a:lnTo>
                        <a:pt x="345" y="334"/>
                      </a:lnTo>
                      <a:cubicBezTo>
                        <a:pt x="381" y="298"/>
                        <a:pt x="393" y="274"/>
                        <a:pt x="393" y="238"/>
                      </a:cubicBezTo>
                      <a:cubicBezTo>
                        <a:pt x="405" y="191"/>
                        <a:pt x="405" y="167"/>
                        <a:pt x="405" y="131"/>
                      </a:cubicBezTo>
                      <a:lnTo>
                        <a:pt x="369" y="48"/>
                      </a:lnTo>
                      <a:cubicBezTo>
                        <a:pt x="334" y="12"/>
                        <a:pt x="310" y="0"/>
                        <a:pt x="2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40"/>
                <p:cNvSpPr/>
                <p:nvPr/>
              </p:nvSpPr>
              <p:spPr>
                <a:xfrm>
                  <a:off x="900010" y="2758243"/>
                  <a:ext cx="19455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323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207" y="322"/>
                        <a:pt x="211" y="322"/>
                        <a:pt x="215" y="322"/>
                      </a:cubicBezTo>
                      <a:cubicBezTo>
                        <a:pt x="429" y="322"/>
                        <a:pt x="425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40"/>
                <p:cNvSpPr/>
                <p:nvPr/>
              </p:nvSpPr>
              <p:spPr>
                <a:xfrm>
                  <a:off x="921592" y="2708158"/>
                  <a:ext cx="14569" cy="1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74" extrusionOk="0">
                      <a:moveTo>
                        <a:pt x="167" y="0"/>
                      </a:moveTo>
                      <a:cubicBezTo>
                        <a:pt x="0" y="0"/>
                        <a:pt x="0" y="274"/>
                        <a:pt x="167" y="274"/>
                      </a:cubicBezTo>
                      <a:cubicBezTo>
                        <a:pt x="321" y="274"/>
                        <a:pt x="3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40"/>
                <p:cNvSpPr/>
                <p:nvPr/>
              </p:nvSpPr>
              <p:spPr>
                <a:xfrm>
                  <a:off x="894626" y="2651557"/>
                  <a:ext cx="13528" cy="10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8" extrusionOk="0">
                      <a:moveTo>
                        <a:pt x="144" y="1"/>
                      </a:moveTo>
                      <a:cubicBezTo>
                        <a:pt x="1" y="1"/>
                        <a:pt x="1" y="227"/>
                        <a:pt x="144" y="227"/>
                      </a:cubicBezTo>
                      <a:cubicBezTo>
                        <a:pt x="298" y="227"/>
                        <a:pt x="298" y="1"/>
                        <a:pt x="1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40"/>
                <p:cNvSpPr/>
                <p:nvPr/>
              </p:nvSpPr>
              <p:spPr>
                <a:xfrm>
                  <a:off x="1260923" y="2753945"/>
                  <a:ext cx="10859" cy="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179" extrusionOk="0">
                      <a:moveTo>
                        <a:pt x="120" y="0"/>
                      </a:moveTo>
                      <a:cubicBezTo>
                        <a:pt x="1" y="0"/>
                        <a:pt x="1" y="179"/>
                        <a:pt x="120" y="179"/>
                      </a:cubicBezTo>
                      <a:cubicBezTo>
                        <a:pt x="239" y="179"/>
                        <a:pt x="239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99" name="Google Shape;2499;p40"/>
          <p:cNvGrpSpPr/>
          <p:nvPr/>
        </p:nvGrpSpPr>
        <p:grpSpPr>
          <a:xfrm>
            <a:off x="-78250" y="3805655"/>
            <a:ext cx="893169" cy="1808012"/>
            <a:chOff x="-78250" y="3805655"/>
            <a:chExt cx="893169" cy="1808012"/>
          </a:xfrm>
        </p:grpSpPr>
        <p:sp>
          <p:nvSpPr>
            <p:cNvPr id="2500" name="Google Shape;2500;p40"/>
            <p:cNvSpPr/>
            <p:nvPr/>
          </p:nvSpPr>
          <p:spPr>
            <a:xfrm flipH="1">
              <a:off x="-78250" y="4577820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1" name="Google Shape;2501;p40"/>
            <p:cNvGrpSpPr/>
            <p:nvPr/>
          </p:nvGrpSpPr>
          <p:grpSpPr>
            <a:xfrm flipH="1">
              <a:off x="-78238" y="3805655"/>
              <a:ext cx="893157" cy="1595691"/>
              <a:chOff x="131012" y="159117"/>
              <a:chExt cx="893157" cy="1595691"/>
            </a:xfrm>
          </p:grpSpPr>
          <p:grpSp>
            <p:nvGrpSpPr>
              <p:cNvPr id="2502" name="Google Shape;2502;p40"/>
              <p:cNvGrpSpPr/>
              <p:nvPr/>
            </p:nvGrpSpPr>
            <p:grpSpPr>
              <a:xfrm flipH="1">
                <a:off x="593716" y="159117"/>
                <a:ext cx="430453" cy="905562"/>
                <a:chOff x="6492361" y="-8"/>
                <a:chExt cx="430453" cy="905562"/>
              </a:xfrm>
            </p:grpSpPr>
            <p:sp>
              <p:nvSpPr>
                <p:cNvPr id="2503" name="Google Shape;2503;p40"/>
                <p:cNvSpPr/>
                <p:nvPr/>
              </p:nvSpPr>
              <p:spPr>
                <a:xfrm>
                  <a:off x="6721296" y="229063"/>
                  <a:ext cx="20541" cy="1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435" extrusionOk="0">
                      <a:moveTo>
                        <a:pt x="227" y="0"/>
                      </a:moveTo>
                      <a:cubicBezTo>
                        <a:pt x="209" y="0"/>
                        <a:pt x="191" y="3"/>
                        <a:pt x="168" y="9"/>
                      </a:cubicBezTo>
                      <a:cubicBezTo>
                        <a:pt x="144" y="21"/>
                        <a:pt x="96" y="45"/>
                        <a:pt x="84" y="69"/>
                      </a:cubicBezTo>
                      <a:cubicBezTo>
                        <a:pt x="48" y="104"/>
                        <a:pt x="37" y="128"/>
                        <a:pt x="25" y="164"/>
                      </a:cubicBezTo>
                      <a:lnTo>
                        <a:pt x="25" y="188"/>
                      </a:lnTo>
                      <a:cubicBezTo>
                        <a:pt x="1" y="223"/>
                        <a:pt x="1" y="259"/>
                        <a:pt x="25" y="295"/>
                      </a:cubicBezTo>
                      <a:lnTo>
                        <a:pt x="60" y="378"/>
                      </a:lnTo>
                      <a:cubicBezTo>
                        <a:pt x="96" y="414"/>
                        <a:pt x="120" y="426"/>
                        <a:pt x="156" y="426"/>
                      </a:cubicBezTo>
                      <a:cubicBezTo>
                        <a:pt x="168" y="432"/>
                        <a:pt x="185" y="435"/>
                        <a:pt x="205" y="435"/>
                      </a:cubicBezTo>
                      <a:cubicBezTo>
                        <a:pt x="224" y="435"/>
                        <a:pt x="245" y="432"/>
                        <a:pt x="263" y="426"/>
                      </a:cubicBezTo>
                      <a:lnTo>
                        <a:pt x="287" y="426"/>
                      </a:lnTo>
                      <a:cubicBezTo>
                        <a:pt x="322" y="414"/>
                        <a:pt x="358" y="402"/>
                        <a:pt x="382" y="366"/>
                      </a:cubicBezTo>
                      <a:cubicBezTo>
                        <a:pt x="406" y="343"/>
                        <a:pt x="418" y="307"/>
                        <a:pt x="441" y="283"/>
                      </a:cubicBezTo>
                      <a:cubicBezTo>
                        <a:pt x="453" y="235"/>
                        <a:pt x="453" y="200"/>
                        <a:pt x="441" y="164"/>
                      </a:cubicBezTo>
                      <a:cubicBezTo>
                        <a:pt x="418" y="128"/>
                        <a:pt x="406" y="81"/>
                        <a:pt x="382" y="69"/>
                      </a:cubicBezTo>
                      <a:cubicBezTo>
                        <a:pt x="346" y="33"/>
                        <a:pt x="322" y="21"/>
                        <a:pt x="287" y="9"/>
                      </a:cubicBezTo>
                      <a:cubicBezTo>
                        <a:pt x="263" y="3"/>
                        <a:pt x="245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40"/>
                <p:cNvSpPr/>
                <p:nvPr/>
              </p:nvSpPr>
              <p:spPr>
                <a:xfrm>
                  <a:off x="6674966" y="197121"/>
                  <a:ext cx="17827" cy="18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406" extrusionOk="0">
                      <a:moveTo>
                        <a:pt x="215" y="1"/>
                      </a:moveTo>
                      <a:cubicBezTo>
                        <a:pt x="191" y="1"/>
                        <a:pt x="180" y="1"/>
                        <a:pt x="168" y="13"/>
                      </a:cubicBezTo>
                      <a:cubicBezTo>
                        <a:pt x="156" y="13"/>
                        <a:pt x="132" y="25"/>
                        <a:pt x="120" y="48"/>
                      </a:cubicBezTo>
                      <a:lnTo>
                        <a:pt x="96" y="72"/>
                      </a:lnTo>
                      <a:lnTo>
                        <a:pt x="60" y="108"/>
                      </a:lnTo>
                      <a:cubicBezTo>
                        <a:pt x="13" y="144"/>
                        <a:pt x="1" y="227"/>
                        <a:pt x="13" y="287"/>
                      </a:cubicBezTo>
                      <a:cubicBezTo>
                        <a:pt x="37" y="310"/>
                        <a:pt x="49" y="346"/>
                        <a:pt x="60" y="358"/>
                      </a:cubicBezTo>
                      <a:cubicBezTo>
                        <a:pt x="72" y="370"/>
                        <a:pt x="96" y="394"/>
                        <a:pt x="120" y="394"/>
                      </a:cubicBezTo>
                      <a:cubicBezTo>
                        <a:pt x="132" y="406"/>
                        <a:pt x="168" y="406"/>
                        <a:pt x="191" y="406"/>
                      </a:cubicBezTo>
                      <a:cubicBezTo>
                        <a:pt x="227" y="406"/>
                        <a:pt x="251" y="394"/>
                        <a:pt x="287" y="370"/>
                      </a:cubicBezTo>
                      <a:cubicBezTo>
                        <a:pt x="310" y="358"/>
                        <a:pt x="334" y="346"/>
                        <a:pt x="346" y="310"/>
                      </a:cubicBezTo>
                      <a:cubicBezTo>
                        <a:pt x="358" y="287"/>
                        <a:pt x="370" y="251"/>
                        <a:pt x="370" y="227"/>
                      </a:cubicBezTo>
                      <a:lnTo>
                        <a:pt x="370" y="191"/>
                      </a:lnTo>
                      <a:lnTo>
                        <a:pt x="370" y="167"/>
                      </a:lnTo>
                      <a:cubicBezTo>
                        <a:pt x="394" y="132"/>
                        <a:pt x="394" y="120"/>
                        <a:pt x="394" y="108"/>
                      </a:cubicBezTo>
                      <a:cubicBezTo>
                        <a:pt x="394" y="96"/>
                        <a:pt x="370" y="72"/>
                        <a:pt x="370" y="72"/>
                      </a:cubicBezTo>
                      <a:lnTo>
                        <a:pt x="346" y="48"/>
                      </a:lnTo>
                      <a:cubicBezTo>
                        <a:pt x="334" y="25"/>
                        <a:pt x="310" y="13"/>
                        <a:pt x="299" y="13"/>
                      </a:cubicBezTo>
                      <a:cubicBezTo>
                        <a:pt x="287" y="13"/>
                        <a:pt x="275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40"/>
                <p:cNvSpPr/>
                <p:nvPr/>
              </p:nvSpPr>
              <p:spPr>
                <a:xfrm>
                  <a:off x="6771970" y="124413"/>
                  <a:ext cx="9728" cy="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56" extrusionOk="0">
                      <a:moveTo>
                        <a:pt x="107" y="0"/>
                      </a:moveTo>
                      <a:cubicBezTo>
                        <a:pt x="0" y="0"/>
                        <a:pt x="0" y="155"/>
                        <a:pt x="107" y="155"/>
                      </a:cubicBezTo>
                      <a:cubicBezTo>
                        <a:pt x="214" y="155"/>
                        <a:pt x="214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40"/>
                <p:cNvSpPr/>
                <p:nvPr/>
              </p:nvSpPr>
              <p:spPr>
                <a:xfrm>
                  <a:off x="6905530" y="203591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1"/>
                      </a:moveTo>
                      <a:cubicBezTo>
                        <a:pt x="156" y="1"/>
                        <a:pt x="144" y="1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7" y="84"/>
                        <a:pt x="25" y="108"/>
                        <a:pt x="13" y="120"/>
                      </a:cubicBezTo>
                      <a:cubicBezTo>
                        <a:pt x="1" y="155"/>
                        <a:pt x="1" y="167"/>
                        <a:pt x="1" y="203"/>
                      </a:cubicBezTo>
                      <a:lnTo>
                        <a:pt x="1" y="239"/>
                      </a:lnTo>
                      <a:lnTo>
                        <a:pt x="37" y="334"/>
                      </a:lnTo>
                      <a:cubicBezTo>
                        <a:pt x="60" y="346"/>
                        <a:pt x="72" y="346"/>
                        <a:pt x="84" y="358"/>
                      </a:cubicBezTo>
                      <a:cubicBezTo>
                        <a:pt x="120" y="382"/>
                        <a:pt x="144" y="394"/>
                        <a:pt x="191" y="394"/>
                      </a:cubicBezTo>
                      <a:cubicBezTo>
                        <a:pt x="215" y="394"/>
                        <a:pt x="239" y="394"/>
                        <a:pt x="263" y="382"/>
                      </a:cubicBezTo>
                      <a:cubicBezTo>
                        <a:pt x="298" y="358"/>
                        <a:pt x="310" y="358"/>
                        <a:pt x="322" y="334"/>
                      </a:cubicBezTo>
                      <a:cubicBezTo>
                        <a:pt x="334" y="322"/>
                        <a:pt x="358" y="286"/>
                        <a:pt x="370" y="275"/>
                      </a:cubicBezTo>
                      <a:cubicBezTo>
                        <a:pt x="382" y="239"/>
                        <a:pt x="382" y="227"/>
                        <a:pt x="382" y="203"/>
                      </a:cubicBezTo>
                      <a:lnTo>
                        <a:pt x="382" y="155"/>
                      </a:lnTo>
                      <a:lnTo>
                        <a:pt x="334" y="60"/>
                      </a:lnTo>
                      <a:cubicBezTo>
                        <a:pt x="322" y="48"/>
                        <a:pt x="310" y="48"/>
                        <a:pt x="298" y="36"/>
                      </a:cubicBezTo>
                      <a:cubicBezTo>
                        <a:pt x="263" y="24"/>
                        <a:pt x="239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40"/>
                <p:cNvSpPr/>
                <p:nvPr/>
              </p:nvSpPr>
              <p:spPr>
                <a:xfrm>
                  <a:off x="6817757" y="889356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5" y="0"/>
                        <a:pt x="131" y="0"/>
                        <a:pt x="107" y="12"/>
                      </a:cubicBezTo>
                      <a:cubicBezTo>
                        <a:pt x="95" y="12"/>
                        <a:pt x="60" y="36"/>
                        <a:pt x="48" y="48"/>
                      </a:cubicBezTo>
                      <a:cubicBezTo>
                        <a:pt x="36" y="60"/>
                        <a:pt x="12" y="72"/>
                        <a:pt x="12" y="107"/>
                      </a:cubicBezTo>
                      <a:cubicBezTo>
                        <a:pt x="0" y="119"/>
                        <a:pt x="0" y="143"/>
                        <a:pt x="0" y="179"/>
                      </a:cubicBezTo>
                      <a:lnTo>
                        <a:pt x="0" y="227"/>
                      </a:lnTo>
                      <a:cubicBezTo>
                        <a:pt x="12" y="250"/>
                        <a:pt x="36" y="286"/>
                        <a:pt x="48" y="298"/>
                      </a:cubicBezTo>
                      <a:cubicBezTo>
                        <a:pt x="60" y="310"/>
                        <a:pt x="72" y="310"/>
                        <a:pt x="72" y="334"/>
                      </a:cubicBezTo>
                      <a:cubicBezTo>
                        <a:pt x="107" y="346"/>
                        <a:pt x="131" y="357"/>
                        <a:pt x="167" y="357"/>
                      </a:cubicBezTo>
                      <a:cubicBezTo>
                        <a:pt x="191" y="357"/>
                        <a:pt x="214" y="357"/>
                        <a:pt x="238" y="346"/>
                      </a:cubicBezTo>
                      <a:cubicBezTo>
                        <a:pt x="250" y="346"/>
                        <a:pt x="286" y="334"/>
                        <a:pt x="298" y="310"/>
                      </a:cubicBezTo>
                      <a:cubicBezTo>
                        <a:pt x="310" y="298"/>
                        <a:pt x="333" y="286"/>
                        <a:pt x="333" y="250"/>
                      </a:cubicBezTo>
                      <a:cubicBezTo>
                        <a:pt x="345" y="238"/>
                        <a:pt x="345" y="215"/>
                        <a:pt x="345" y="179"/>
                      </a:cubicBezTo>
                      <a:lnTo>
                        <a:pt x="345" y="131"/>
                      </a:lnTo>
                      <a:cubicBezTo>
                        <a:pt x="333" y="107"/>
                        <a:pt x="310" y="72"/>
                        <a:pt x="298" y="60"/>
                      </a:cubicBezTo>
                      <a:cubicBezTo>
                        <a:pt x="286" y="48"/>
                        <a:pt x="274" y="48"/>
                        <a:pt x="274" y="36"/>
                      </a:cubicBezTo>
                      <a:cubicBezTo>
                        <a:pt x="238" y="12"/>
                        <a:pt x="214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8" name="Google Shape;2508;p40"/>
                <p:cNvSpPr/>
                <p:nvPr/>
              </p:nvSpPr>
              <p:spPr>
                <a:xfrm>
                  <a:off x="6897477" y="822531"/>
                  <a:ext cx="19953" cy="1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7" extrusionOk="0">
                      <a:moveTo>
                        <a:pt x="215" y="1"/>
                      </a:moveTo>
                      <a:cubicBezTo>
                        <a:pt x="0" y="1"/>
                        <a:pt x="0" y="346"/>
                        <a:pt x="215" y="346"/>
                      </a:cubicBezTo>
                      <a:cubicBezTo>
                        <a:pt x="441" y="346"/>
                        <a:pt x="441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9" name="Google Shape;2509;p40"/>
                <p:cNvSpPr/>
                <p:nvPr/>
              </p:nvSpPr>
              <p:spPr>
                <a:xfrm>
                  <a:off x="6808572" y="581741"/>
                  <a:ext cx="19455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442" extrusionOk="0">
                      <a:moveTo>
                        <a:pt x="144" y="1"/>
                      </a:moveTo>
                      <a:cubicBezTo>
                        <a:pt x="132" y="1"/>
                        <a:pt x="120" y="13"/>
                        <a:pt x="96" y="13"/>
                      </a:cubicBezTo>
                      <a:cubicBezTo>
                        <a:pt x="72" y="25"/>
                        <a:pt x="60" y="48"/>
                        <a:pt x="36" y="72"/>
                      </a:cubicBezTo>
                      <a:cubicBezTo>
                        <a:pt x="24" y="84"/>
                        <a:pt x="13" y="120"/>
                        <a:pt x="13" y="144"/>
                      </a:cubicBezTo>
                      <a:lnTo>
                        <a:pt x="13" y="179"/>
                      </a:lnTo>
                      <a:cubicBezTo>
                        <a:pt x="1" y="227"/>
                        <a:pt x="1" y="251"/>
                        <a:pt x="13" y="298"/>
                      </a:cubicBezTo>
                      <a:cubicBezTo>
                        <a:pt x="24" y="322"/>
                        <a:pt x="36" y="358"/>
                        <a:pt x="72" y="382"/>
                      </a:cubicBezTo>
                      <a:cubicBezTo>
                        <a:pt x="84" y="406"/>
                        <a:pt x="96" y="406"/>
                        <a:pt x="120" y="418"/>
                      </a:cubicBezTo>
                      <a:cubicBezTo>
                        <a:pt x="144" y="429"/>
                        <a:pt x="191" y="441"/>
                        <a:pt x="215" y="441"/>
                      </a:cubicBezTo>
                      <a:cubicBezTo>
                        <a:pt x="251" y="441"/>
                        <a:pt x="275" y="441"/>
                        <a:pt x="298" y="429"/>
                      </a:cubicBezTo>
                      <a:cubicBezTo>
                        <a:pt x="322" y="418"/>
                        <a:pt x="334" y="406"/>
                        <a:pt x="370" y="382"/>
                      </a:cubicBezTo>
                      <a:cubicBezTo>
                        <a:pt x="394" y="358"/>
                        <a:pt x="417" y="322"/>
                        <a:pt x="429" y="298"/>
                      </a:cubicBezTo>
                      <a:cubicBezTo>
                        <a:pt x="417" y="251"/>
                        <a:pt x="417" y="203"/>
                        <a:pt x="394" y="179"/>
                      </a:cubicBezTo>
                      <a:lnTo>
                        <a:pt x="394" y="144"/>
                      </a:lnTo>
                      <a:cubicBezTo>
                        <a:pt x="394" y="132"/>
                        <a:pt x="382" y="120"/>
                        <a:pt x="382" y="108"/>
                      </a:cubicBezTo>
                      <a:cubicBezTo>
                        <a:pt x="370" y="72"/>
                        <a:pt x="358" y="60"/>
                        <a:pt x="322" y="48"/>
                      </a:cubicBezTo>
                      <a:cubicBezTo>
                        <a:pt x="310" y="25"/>
                        <a:pt x="298" y="25"/>
                        <a:pt x="275" y="13"/>
                      </a:cubicBezTo>
                      <a:cubicBezTo>
                        <a:pt x="251" y="1"/>
                        <a:pt x="239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40"/>
                <p:cNvSpPr/>
                <p:nvPr/>
              </p:nvSpPr>
              <p:spPr>
                <a:xfrm>
                  <a:off x="6706230" y="598436"/>
                  <a:ext cx="1674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99" extrusionOk="0">
                      <a:moveTo>
                        <a:pt x="191" y="1"/>
                      </a:moveTo>
                      <a:cubicBezTo>
                        <a:pt x="0" y="1"/>
                        <a:pt x="0" y="299"/>
                        <a:pt x="191" y="299"/>
                      </a:cubicBezTo>
                      <a:cubicBezTo>
                        <a:pt x="370" y="299"/>
                        <a:pt x="370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40"/>
                <p:cNvSpPr/>
                <p:nvPr/>
              </p:nvSpPr>
              <p:spPr>
                <a:xfrm>
                  <a:off x="6546247" y="25962"/>
                  <a:ext cx="22668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77" extrusionOk="0">
                      <a:moveTo>
                        <a:pt x="246" y="0"/>
                      </a:moveTo>
                      <a:cubicBezTo>
                        <a:pt x="192" y="0"/>
                        <a:pt x="138" y="18"/>
                        <a:pt x="96" y="57"/>
                      </a:cubicBezTo>
                      <a:cubicBezTo>
                        <a:pt x="0" y="152"/>
                        <a:pt x="0" y="307"/>
                        <a:pt x="84" y="391"/>
                      </a:cubicBezTo>
                      <a:lnTo>
                        <a:pt x="96" y="402"/>
                      </a:lnTo>
                      <a:cubicBezTo>
                        <a:pt x="143" y="454"/>
                        <a:pt x="203" y="476"/>
                        <a:pt x="262" y="476"/>
                      </a:cubicBezTo>
                      <a:cubicBezTo>
                        <a:pt x="383" y="476"/>
                        <a:pt x="500" y="383"/>
                        <a:pt x="500" y="248"/>
                      </a:cubicBezTo>
                      <a:cubicBezTo>
                        <a:pt x="500" y="98"/>
                        <a:pt x="372" y="0"/>
                        <a:pt x="2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40"/>
                <p:cNvSpPr/>
                <p:nvPr/>
              </p:nvSpPr>
              <p:spPr>
                <a:xfrm>
                  <a:off x="6492361" y="-8"/>
                  <a:ext cx="17827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70" extrusionOk="0">
                      <a:moveTo>
                        <a:pt x="144" y="0"/>
                      </a:moveTo>
                      <a:cubicBezTo>
                        <a:pt x="120" y="0"/>
                        <a:pt x="108" y="12"/>
                        <a:pt x="96" y="12"/>
                      </a:cubicBezTo>
                      <a:cubicBezTo>
                        <a:pt x="84" y="24"/>
                        <a:pt x="60" y="24"/>
                        <a:pt x="48" y="48"/>
                      </a:cubicBezTo>
                      <a:cubicBezTo>
                        <a:pt x="36" y="60"/>
                        <a:pt x="36" y="72"/>
                        <a:pt x="25" y="83"/>
                      </a:cubicBezTo>
                      <a:cubicBezTo>
                        <a:pt x="25" y="107"/>
                        <a:pt x="1" y="119"/>
                        <a:pt x="1" y="131"/>
                      </a:cubicBezTo>
                      <a:lnTo>
                        <a:pt x="1" y="179"/>
                      </a:lnTo>
                      <a:cubicBezTo>
                        <a:pt x="1" y="203"/>
                        <a:pt x="1" y="226"/>
                        <a:pt x="25" y="250"/>
                      </a:cubicBezTo>
                      <a:cubicBezTo>
                        <a:pt x="25" y="262"/>
                        <a:pt x="36" y="286"/>
                        <a:pt x="48" y="298"/>
                      </a:cubicBezTo>
                      <a:cubicBezTo>
                        <a:pt x="60" y="310"/>
                        <a:pt x="60" y="322"/>
                        <a:pt x="84" y="322"/>
                      </a:cubicBezTo>
                      <a:cubicBezTo>
                        <a:pt x="96" y="345"/>
                        <a:pt x="108" y="345"/>
                        <a:pt x="120" y="357"/>
                      </a:cubicBezTo>
                      <a:cubicBezTo>
                        <a:pt x="144" y="369"/>
                        <a:pt x="155" y="369"/>
                        <a:pt x="167" y="369"/>
                      </a:cubicBezTo>
                      <a:lnTo>
                        <a:pt x="215" y="369"/>
                      </a:lnTo>
                      <a:cubicBezTo>
                        <a:pt x="227" y="369"/>
                        <a:pt x="239" y="369"/>
                        <a:pt x="263" y="357"/>
                      </a:cubicBezTo>
                      <a:cubicBezTo>
                        <a:pt x="275" y="357"/>
                        <a:pt x="286" y="345"/>
                        <a:pt x="298" y="322"/>
                      </a:cubicBezTo>
                      <a:lnTo>
                        <a:pt x="346" y="286"/>
                      </a:lnTo>
                      <a:cubicBezTo>
                        <a:pt x="358" y="262"/>
                        <a:pt x="358" y="250"/>
                        <a:pt x="382" y="238"/>
                      </a:cubicBezTo>
                      <a:cubicBezTo>
                        <a:pt x="394" y="203"/>
                        <a:pt x="394" y="191"/>
                        <a:pt x="394" y="167"/>
                      </a:cubicBezTo>
                      <a:cubicBezTo>
                        <a:pt x="394" y="143"/>
                        <a:pt x="394" y="131"/>
                        <a:pt x="382" y="107"/>
                      </a:cubicBezTo>
                      <a:cubicBezTo>
                        <a:pt x="382" y="83"/>
                        <a:pt x="358" y="72"/>
                        <a:pt x="346" y="60"/>
                      </a:cubicBezTo>
                      <a:cubicBezTo>
                        <a:pt x="334" y="48"/>
                        <a:pt x="298" y="24"/>
                        <a:pt x="286" y="12"/>
                      </a:cubicBezTo>
                      <a:cubicBezTo>
                        <a:pt x="275" y="12"/>
                        <a:pt x="263" y="12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13" name="Google Shape;2513;p40"/>
              <p:cNvGrpSpPr/>
              <p:nvPr/>
            </p:nvGrpSpPr>
            <p:grpSpPr>
              <a:xfrm>
                <a:off x="131012" y="674695"/>
                <a:ext cx="791411" cy="1080114"/>
                <a:chOff x="480371" y="2406470"/>
                <a:chExt cx="791411" cy="1080114"/>
              </a:xfrm>
            </p:grpSpPr>
            <p:sp>
              <p:nvSpPr>
                <p:cNvPr id="2514" name="Google Shape;2514;p40"/>
                <p:cNvSpPr/>
                <p:nvPr/>
              </p:nvSpPr>
              <p:spPr>
                <a:xfrm>
                  <a:off x="868276" y="3465002"/>
                  <a:ext cx="23211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477" extrusionOk="0">
                      <a:moveTo>
                        <a:pt x="251" y="0"/>
                      </a:moveTo>
                      <a:cubicBezTo>
                        <a:pt x="215" y="0"/>
                        <a:pt x="191" y="0"/>
                        <a:pt x="144" y="24"/>
                      </a:cubicBezTo>
                      <a:cubicBezTo>
                        <a:pt x="120" y="36"/>
                        <a:pt x="84" y="48"/>
                        <a:pt x="72" y="60"/>
                      </a:cubicBezTo>
                      <a:cubicBezTo>
                        <a:pt x="36" y="96"/>
                        <a:pt x="25" y="107"/>
                        <a:pt x="25" y="143"/>
                      </a:cubicBezTo>
                      <a:cubicBezTo>
                        <a:pt x="13" y="167"/>
                        <a:pt x="1" y="191"/>
                        <a:pt x="13" y="238"/>
                      </a:cubicBezTo>
                      <a:cubicBezTo>
                        <a:pt x="13" y="262"/>
                        <a:pt x="13" y="286"/>
                        <a:pt x="25" y="298"/>
                      </a:cubicBezTo>
                      <a:cubicBezTo>
                        <a:pt x="36" y="346"/>
                        <a:pt x="60" y="381"/>
                        <a:pt x="84" y="405"/>
                      </a:cubicBezTo>
                      <a:lnTo>
                        <a:pt x="132" y="453"/>
                      </a:lnTo>
                      <a:cubicBezTo>
                        <a:pt x="179" y="477"/>
                        <a:pt x="203" y="477"/>
                        <a:pt x="263" y="477"/>
                      </a:cubicBezTo>
                      <a:cubicBezTo>
                        <a:pt x="298" y="477"/>
                        <a:pt x="322" y="477"/>
                        <a:pt x="370" y="465"/>
                      </a:cubicBezTo>
                      <a:cubicBezTo>
                        <a:pt x="394" y="453"/>
                        <a:pt x="429" y="441"/>
                        <a:pt x="441" y="417"/>
                      </a:cubicBezTo>
                      <a:cubicBezTo>
                        <a:pt x="477" y="393"/>
                        <a:pt x="489" y="381"/>
                        <a:pt x="489" y="346"/>
                      </a:cubicBezTo>
                      <a:cubicBezTo>
                        <a:pt x="501" y="322"/>
                        <a:pt x="513" y="286"/>
                        <a:pt x="501" y="238"/>
                      </a:cubicBezTo>
                      <a:cubicBezTo>
                        <a:pt x="489" y="227"/>
                        <a:pt x="489" y="215"/>
                        <a:pt x="489" y="179"/>
                      </a:cubicBezTo>
                      <a:cubicBezTo>
                        <a:pt x="477" y="143"/>
                        <a:pt x="453" y="107"/>
                        <a:pt x="429" y="84"/>
                      </a:cubicBezTo>
                      <a:lnTo>
                        <a:pt x="382" y="36"/>
                      </a:lnTo>
                      <a:cubicBezTo>
                        <a:pt x="334" y="0"/>
                        <a:pt x="310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40"/>
                <p:cNvSpPr/>
                <p:nvPr/>
              </p:nvSpPr>
              <p:spPr>
                <a:xfrm>
                  <a:off x="799324" y="3460161"/>
                  <a:ext cx="18912" cy="1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34" extrusionOk="0">
                      <a:moveTo>
                        <a:pt x="215" y="0"/>
                      </a:moveTo>
                      <a:cubicBezTo>
                        <a:pt x="1" y="0"/>
                        <a:pt x="1" y="334"/>
                        <a:pt x="215" y="334"/>
                      </a:cubicBezTo>
                      <a:cubicBezTo>
                        <a:pt x="218" y="334"/>
                        <a:pt x="222" y="334"/>
                        <a:pt x="225" y="334"/>
                      </a:cubicBezTo>
                      <a:cubicBezTo>
                        <a:pt x="417" y="334"/>
                        <a:pt x="41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40"/>
                <p:cNvSpPr/>
                <p:nvPr/>
              </p:nvSpPr>
              <p:spPr>
                <a:xfrm>
                  <a:off x="788013" y="3421884"/>
                  <a:ext cx="15655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75" extrusionOk="0">
                      <a:moveTo>
                        <a:pt x="179" y="1"/>
                      </a:moveTo>
                      <a:cubicBezTo>
                        <a:pt x="1" y="1"/>
                        <a:pt x="1" y="275"/>
                        <a:pt x="179" y="275"/>
                      </a:cubicBezTo>
                      <a:cubicBezTo>
                        <a:pt x="346" y="275"/>
                        <a:pt x="346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40"/>
                <p:cNvSpPr/>
                <p:nvPr/>
              </p:nvSpPr>
              <p:spPr>
                <a:xfrm>
                  <a:off x="576831" y="2540619"/>
                  <a:ext cx="16198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358" extrusionOk="0">
                      <a:moveTo>
                        <a:pt x="143" y="0"/>
                      </a:moveTo>
                      <a:cubicBezTo>
                        <a:pt x="131" y="0"/>
                        <a:pt x="95" y="0"/>
                        <a:pt x="83" y="12"/>
                      </a:cubicBezTo>
                      <a:cubicBezTo>
                        <a:pt x="71" y="12"/>
                        <a:pt x="60" y="36"/>
                        <a:pt x="48" y="48"/>
                      </a:cubicBezTo>
                      <a:lnTo>
                        <a:pt x="12" y="72"/>
                      </a:lnTo>
                      <a:cubicBezTo>
                        <a:pt x="0" y="107"/>
                        <a:pt x="0" y="119"/>
                        <a:pt x="0" y="155"/>
                      </a:cubicBezTo>
                      <a:lnTo>
                        <a:pt x="0" y="179"/>
                      </a:lnTo>
                      <a:lnTo>
                        <a:pt x="0" y="226"/>
                      </a:lnTo>
                      <a:cubicBezTo>
                        <a:pt x="0" y="238"/>
                        <a:pt x="12" y="250"/>
                        <a:pt x="12" y="274"/>
                      </a:cubicBezTo>
                      <a:cubicBezTo>
                        <a:pt x="24" y="286"/>
                        <a:pt x="48" y="310"/>
                        <a:pt x="60" y="310"/>
                      </a:cubicBezTo>
                      <a:cubicBezTo>
                        <a:pt x="71" y="334"/>
                        <a:pt x="83" y="334"/>
                        <a:pt x="107" y="346"/>
                      </a:cubicBezTo>
                      <a:cubicBezTo>
                        <a:pt x="119" y="357"/>
                        <a:pt x="131" y="357"/>
                        <a:pt x="143" y="357"/>
                      </a:cubicBezTo>
                      <a:lnTo>
                        <a:pt x="191" y="357"/>
                      </a:lnTo>
                      <a:cubicBezTo>
                        <a:pt x="202" y="357"/>
                        <a:pt x="226" y="357"/>
                        <a:pt x="238" y="346"/>
                      </a:cubicBezTo>
                      <a:cubicBezTo>
                        <a:pt x="250" y="346"/>
                        <a:pt x="286" y="334"/>
                        <a:pt x="298" y="310"/>
                      </a:cubicBezTo>
                      <a:cubicBezTo>
                        <a:pt x="310" y="298"/>
                        <a:pt x="310" y="286"/>
                        <a:pt x="321" y="286"/>
                      </a:cubicBezTo>
                      <a:cubicBezTo>
                        <a:pt x="321" y="274"/>
                        <a:pt x="345" y="250"/>
                        <a:pt x="345" y="238"/>
                      </a:cubicBezTo>
                      <a:lnTo>
                        <a:pt x="345" y="191"/>
                      </a:lnTo>
                      <a:cubicBezTo>
                        <a:pt x="357" y="167"/>
                        <a:pt x="357" y="155"/>
                        <a:pt x="357" y="131"/>
                      </a:cubicBezTo>
                      <a:cubicBezTo>
                        <a:pt x="357" y="119"/>
                        <a:pt x="345" y="107"/>
                        <a:pt x="345" y="96"/>
                      </a:cubicBezTo>
                      <a:cubicBezTo>
                        <a:pt x="321" y="72"/>
                        <a:pt x="310" y="48"/>
                        <a:pt x="298" y="48"/>
                      </a:cubicBezTo>
                      <a:cubicBezTo>
                        <a:pt x="274" y="36"/>
                        <a:pt x="262" y="36"/>
                        <a:pt x="250" y="12"/>
                      </a:cubicBezTo>
                      <a:cubicBezTo>
                        <a:pt x="238" y="0"/>
                        <a:pt x="202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40"/>
                <p:cNvSpPr/>
                <p:nvPr/>
              </p:nvSpPr>
              <p:spPr>
                <a:xfrm>
                  <a:off x="530999" y="2537904"/>
                  <a:ext cx="11356" cy="8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92" extrusionOk="0">
                      <a:moveTo>
                        <a:pt x="132" y="1"/>
                      </a:moveTo>
                      <a:cubicBezTo>
                        <a:pt x="1" y="1"/>
                        <a:pt x="1" y="191"/>
                        <a:pt x="132" y="191"/>
                      </a:cubicBezTo>
                      <a:cubicBezTo>
                        <a:pt x="251" y="191"/>
                        <a:pt x="251" y="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40"/>
                <p:cNvSpPr/>
                <p:nvPr/>
              </p:nvSpPr>
              <p:spPr>
                <a:xfrm>
                  <a:off x="553123" y="2499673"/>
                  <a:ext cx="18867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322" extrusionOk="0">
                      <a:moveTo>
                        <a:pt x="214" y="0"/>
                      </a:moveTo>
                      <a:cubicBezTo>
                        <a:pt x="0" y="0"/>
                        <a:pt x="0" y="322"/>
                        <a:pt x="214" y="322"/>
                      </a:cubicBezTo>
                      <a:cubicBezTo>
                        <a:pt x="417" y="322"/>
                        <a:pt x="417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40"/>
                <p:cNvSpPr/>
                <p:nvPr/>
              </p:nvSpPr>
              <p:spPr>
                <a:xfrm>
                  <a:off x="480371" y="2406470"/>
                  <a:ext cx="19455" cy="1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334" extrusionOk="0">
                      <a:moveTo>
                        <a:pt x="215" y="1"/>
                      </a:moveTo>
                      <a:cubicBezTo>
                        <a:pt x="1" y="1"/>
                        <a:pt x="1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40"/>
                <p:cNvSpPr/>
                <p:nvPr/>
              </p:nvSpPr>
              <p:spPr>
                <a:xfrm>
                  <a:off x="960909" y="2764170"/>
                  <a:ext cx="18324" cy="17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88" extrusionOk="0">
                      <a:moveTo>
                        <a:pt x="203" y="0"/>
                      </a:moveTo>
                      <a:cubicBezTo>
                        <a:pt x="167" y="0"/>
                        <a:pt x="155" y="0"/>
                        <a:pt x="119" y="12"/>
                      </a:cubicBezTo>
                      <a:cubicBezTo>
                        <a:pt x="107" y="12"/>
                        <a:pt x="84" y="36"/>
                        <a:pt x="60" y="48"/>
                      </a:cubicBezTo>
                      <a:cubicBezTo>
                        <a:pt x="48" y="60"/>
                        <a:pt x="48" y="72"/>
                        <a:pt x="36" y="72"/>
                      </a:cubicBezTo>
                      <a:cubicBezTo>
                        <a:pt x="24" y="107"/>
                        <a:pt x="0" y="131"/>
                        <a:pt x="0" y="167"/>
                      </a:cubicBezTo>
                      <a:cubicBezTo>
                        <a:pt x="0" y="179"/>
                        <a:pt x="0" y="215"/>
                        <a:pt x="24" y="227"/>
                      </a:cubicBezTo>
                      <a:lnTo>
                        <a:pt x="24" y="238"/>
                      </a:lnTo>
                      <a:lnTo>
                        <a:pt x="60" y="334"/>
                      </a:lnTo>
                      <a:cubicBezTo>
                        <a:pt x="95" y="358"/>
                        <a:pt x="119" y="369"/>
                        <a:pt x="155" y="369"/>
                      </a:cubicBezTo>
                      <a:cubicBezTo>
                        <a:pt x="167" y="381"/>
                        <a:pt x="185" y="387"/>
                        <a:pt x="204" y="387"/>
                      </a:cubicBezTo>
                      <a:cubicBezTo>
                        <a:pt x="223" y="387"/>
                        <a:pt x="244" y="381"/>
                        <a:pt x="262" y="369"/>
                      </a:cubicBezTo>
                      <a:lnTo>
                        <a:pt x="345" y="334"/>
                      </a:lnTo>
                      <a:cubicBezTo>
                        <a:pt x="381" y="298"/>
                        <a:pt x="393" y="274"/>
                        <a:pt x="393" y="238"/>
                      </a:cubicBezTo>
                      <a:cubicBezTo>
                        <a:pt x="405" y="191"/>
                        <a:pt x="405" y="167"/>
                        <a:pt x="405" y="131"/>
                      </a:cubicBezTo>
                      <a:lnTo>
                        <a:pt x="369" y="48"/>
                      </a:lnTo>
                      <a:cubicBezTo>
                        <a:pt x="334" y="12"/>
                        <a:pt x="310" y="0"/>
                        <a:pt x="2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40"/>
                <p:cNvSpPr/>
                <p:nvPr/>
              </p:nvSpPr>
              <p:spPr>
                <a:xfrm>
                  <a:off x="900010" y="2758243"/>
                  <a:ext cx="19455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323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207" y="322"/>
                        <a:pt x="211" y="322"/>
                        <a:pt x="215" y="322"/>
                      </a:cubicBezTo>
                      <a:cubicBezTo>
                        <a:pt x="429" y="322"/>
                        <a:pt x="425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40"/>
                <p:cNvSpPr/>
                <p:nvPr/>
              </p:nvSpPr>
              <p:spPr>
                <a:xfrm>
                  <a:off x="921592" y="2708158"/>
                  <a:ext cx="14569" cy="1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74" extrusionOk="0">
                      <a:moveTo>
                        <a:pt x="167" y="0"/>
                      </a:moveTo>
                      <a:cubicBezTo>
                        <a:pt x="0" y="0"/>
                        <a:pt x="0" y="274"/>
                        <a:pt x="167" y="274"/>
                      </a:cubicBezTo>
                      <a:cubicBezTo>
                        <a:pt x="321" y="274"/>
                        <a:pt x="3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40"/>
                <p:cNvSpPr/>
                <p:nvPr/>
              </p:nvSpPr>
              <p:spPr>
                <a:xfrm>
                  <a:off x="894626" y="2651557"/>
                  <a:ext cx="13528" cy="10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8" extrusionOk="0">
                      <a:moveTo>
                        <a:pt x="144" y="1"/>
                      </a:moveTo>
                      <a:cubicBezTo>
                        <a:pt x="1" y="1"/>
                        <a:pt x="1" y="227"/>
                        <a:pt x="144" y="227"/>
                      </a:cubicBezTo>
                      <a:cubicBezTo>
                        <a:pt x="298" y="227"/>
                        <a:pt x="298" y="1"/>
                        <a:pt x="1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40"/>
                <p:cNvSpPr/>
                <p:nvPr/>
              </p:nvSpPr>
              <p:spPr>
                <a:xfrm>
                  <a:off x="1260923" y="2753945"/>
                  <a:ext cx="10859" cy="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179" extrusionOk="0">
                      <a:moveTo>
                        <a:pt x="120" y="0"/>
                      </a:moveTo>
                      <a:cubicBezTo>
                        <a:pt x="1" y="0"/>
                        <a:pt x="1" y="179"/>
                        <a:pt x="120" y="179"/>
                      </a:cubicBezTo>
                      <a:cubicBezTo>
                        <a:pt x="239" y="179"/>
                        <a:pt x="239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6BEF06-EE13-F49F-0C24-22FA058D8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722976"/>
              </p:ext>
            </p:extLst>
          </p:nvPr>
        </p:nvGraphicFramePr>
        <p:xfrm>
          <a:off x="530443" y="1477017"/>
          <a:ext cx="7943667" cy="2211982"/>
        </p:xfrm>
        <a:graphic>
          <a:graphicData uri="http://schemas.openxmlformats.org/drawingml/2006/table">
            <a:tbl>
              <a:tblPr firstRow="1" bandRow="1"/>
              <a:tblGrid>
                <a:gridCol w="2647889">
                  <a:extLst>
                    <a:ext uri="{9D8B030D-6E8A-4147-A177-3AD203B41FA5}">
                      <a16:colId xmlns:a16="http://schemas.microsoft.com/office/drawing/2014/main" val="1879096098"/>
                    </a:ext>
                  </a:extLst>
                </a:gridCol>
                <a:gridCol w="2647889">
                  <a:extLst>
                    <a:ext uri="{9D8B030D-6E8A-4147-A177-3AD203B41FA5}">
                      <a16:colId xmlns:a16="http://schemas.microsoft.com/office/drawing/2014/main" val="3046322852"/>
                    </a:ext>
                  </a:extLst>
                </a:gridCol>
                <a:gridCol w="2647889">
                  <a:extLst>
                    <a:ext uri="{9D8B030D-6E8A-4147-A177-3AD203B41FA5}">
                      <a16:colId xmlns:a16="http://schemas.microsoft.com/office/drawing/2014/main" val="3761302106"/>
                    </a:ext>
                  </a:extLst>
                </a:gridCol>
              </a:tblGrid>
              <a:tr h="9444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hoàn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cảnh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khăn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Những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việc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thể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giúp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bạn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Thời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thực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hiện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869235"/>
                  </a:ext>
                </a:extLst>
              </a:tr>
              <a:tr h="12674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961360"/>
                  </a:ext>
                </a:extLst>
              </a:tr>
            </a:tbl>
          </a:graphicData>
        </a:graphic>
      </p:graphicFrame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136CFE1-5125-0662-0FCA-27B5D473BD5A}"/>
              </a:ext>
            </a:extLst>
          </p:cNvPr>
          <p:cNvSpPr/>
          <p:nvPr/>
        </p:nvSpPr>
        <p:spPr>
          <a:xfrm>
            <a:off x="2338541" y="603913"/>
            <a:ext cx="3986394" cy="634616"/>
          </a:xfrm>
          <a:custGeom>
            <a:avLst/>
            <a:gdLst>
              <a:gd name="connsiteX0" fmla="*/ 0 w 3986394"/>
              <a:gd name="connsiteY0" fmla="*/ 105771 h 634616"/>
              <a:gd name="connsiteX1" fmla="*/ 105771 w 3986394"/>
              <a:gd name="connsiteY1" fmla="*/ 0 h 634616"/>
              <a:gd name="connsiteX2" fmla="*/ 607287 w 3986394"/>
              <a:gd name="connsiteY2" fmla="*/ 0 h 634616"/>
              <a:gd name="connsiteX3" fmla="*/ 1222049 w 3986394"/>
              <a:gd name="connsiteY3" fmla="*/ 0 h 634616"/>
              <a:gd name="connsiteX4" fmla="*/ 1799062 w 3986394"/>
              <a:gd name="connsiteY4" fmla="*/ 0 h 634616"/>
              <a:gd name="connsiteX5" fmla="*/ 2338326 w 3986394"/>
              <a:gd name="connsiteY5" fmla="*/ 0 h 634616"/>
              <a:gd name="connsiteX6" fmla="*/ 2764345 w 3986394"/>
              <a:gd name="connsiteY6" fmla="*/ 0 h 634616"/>
              <a:gd name="connsiteX7" fmla="*/ 3228113 w 3986394"/>
              <a:gd name="connsiteY7" fmla="*/ 0 h 634616"/>
              <a:gd name="connsiteX8" fmla="*/ 3880623 w 3986394"/>
              <a:gd name="connsiteY8" fmla="*/ 0 h 634616"/>
              <a:gd name="connsiteX9" fmla="*/ 3986394 w 3986394"/>
              <a:gd name="connsiteY9" fmla="*/ 105771 h 634616"/>
              <a:gd name="connsiteX10" fmla="*/ 3986394 w 3986394"/>
              <a:gd name="connsiteY10" fmla="*/ 528845 h 634616"/>
              <a:gd name="connsiteX11" fmla="*/ 3880623 w 3986394"/>
              <a:gd name="connsiteY11" fmla="*/ 634616 h 634616"/>
              <a:gd name="connsiteX12" fmla="*/ 3379107 w 3986394"/>
              <a:gd name="connsiteY12" fmla="*/ 634616 h 634616"/>
              <a:gd name="connsiteX13" fmla="*/ 2915339 w 3986394"/>
              <a:gd name="connsiteY13" fmla="*/ 634616 h 634616"/>
              <a:gd name="connsiteX14" fmla="*/ 2413823 w 3986394"/>
              <a:gd name="connsiteY14" fmla="*/ 634616 h 634616"/>
              <a:gd name="connsiteX15" fmla="*/ 1874559 w 3986394"/>
              <a:gd name="connsiteY15" fmla="*/ 634616 h 634616"/>
              <a:gd name="connsiteX16" fmla="*/ 1410791 w 3986394"/>
              <a:gd name="connsiteY16" fmla="*/ 634616 h 634616"/>
              <a:gd name="connsiteX17" fmla="*/ 796030 w 3986394"/>
              <a:gd name="connsiteY17" fmla="*/ 634616 h 634616"/>
              <a:gd name="connsiteX18" fmla="*/ 105771 w 3986394"/>
              <a:gd name="connsiteY18" fmla="*/ 634616 h 634616"/>
              <a:gd name="connsiteX19" fmla="*/ 0 w 3986394"/>
              <a:gd name="connsiteY19" fmla="*/ 528845 h 634616"/>
              <a:gd name="connsiteX20" fmla="*/ 0 w 3986394"/>
              <a:gd name="connsiteY20" fmla="*/ 105771 h 63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86394" h="634616" fill="none" extrusionOk="0">
                <a:moveTo>
                  <a:pt x="0" y="105771"/>
                </a:moveTo>
                <a:cubicBezTo>
                  <a:pt x="678" y="46273"/>
                  <a:pt x="53261" y="13474"/>
                  <a:pt x="105771" y="0"/>
                </a:cubicBezTo>
                <a:cubicBezTo>
                  <a:pt x="337002" y="-22937"/>
                  <a:pt x="485101" y="35011"/>
                  <a:pt x="607287" y="0"/>
                </a:cubicBezTo>
                <a:cubicBezTo>
                  <a:pt x="729473" y="-35011"/>
                  <a:pt x="994011" y="13592"/>
                  <a:pt x="1222049" y="0"/>
                </a:cubicBezTo>
                <a:cubicBezTo>
                  <a:pt x="1450087" y="-13592"/>
                  <a:pt x="1557984" y="46711"/>
                  <a:pt x="1799062" y="0"/>
                </a:cubicBezTo>
                <a:cubicBezTo>
                  <a:pt x="2040140" y="-46711"/>
                  <a:pt x="2148824" y="41413"/>
                  <a:pt x="2338326" y="0"/>
                </a:cubicBezTo>
                <a:cubicBezTo>
                  <a:pt x="2527828" y="-41413"/>
                  <a:pt x="2675338" y="32371"/>
                  <a:pt x="2764345" y="0"/>
                </a:cubicBezTo>
                <a:cubicBezTo>
                  <a:pt x="2853352" y="-32371"/>
                  <a:pt x="3031087" y="40982"/>
                  <a:pt x="3228113" y="0"/>
                </a:cubicBezTo>
                <a:cubicBezTo>
                  <a:pt x="3425139" y="-40982"/>
                  <a:pt x="3681961" y="21165"/>
                  <a:pt x="3880623" y="0"/>
                </a:cubicBezTo>
                <a:cubicBezTo>
                  <a:pt x="3930572" y="-2635"/>
                  <a:pt x="3983845" y="49509"/>
                  <a:pt x="3986394" y="105771"/>
                </a:cubicBezTo>
                <a:cubicBezTo>
                  <a:pt x="3993940" y="307367"/>
                  <a:pt x="3962327" y="366305"/>
                  <a:pt x="3986394" y="528845"/>
                </a:cubicBezTo>
                <a:cubicBezTo>
                  <a:pt x="3993145" y="590279"/>
                  <a:pt x="3943380" y="622113"/>
                  <a:pt x="3880623" y="634616"/>
                </a:cubicBezTo>
                <a:cubicBezTo>
                  <a:pt x="3695293" y="636518"/>
                  <a:pt x="3549084" y="620923"/>
                  <a:pt x="3379107" y="634616"/>
                </a:cubicBezTo>
                <a:cubicBezTo>
                  <a:pt x="3209130" y="648309"/>
                  <a:pt x="3136421" y="624834"/>
                  <a:pt x="2915339" y="634616"/>
                </a:cubicBezTo>
                <a:cubicBezTo>
                  <a:pt x="2694257" y="644398"/>
                  <a:pt x="2536159" y="601526"/>
                  <a:pt x="2413823" y="634616"/>
                </a:cubicBezTo>
                <a:cubicBezTo>
                  <a:pt x="2291487" y="667706"/>
                  <a:pt x="1985326" y="620731"/>
                  <a:pt x="1874559" y="634616"/>
                </a:cubicBezTo>
                <a:cubicBezTo>
                  <a:pt x="1763792" y="648501"/>
                  <a:pt x="1520438" y="633333"/>
                  <a:pt x="1410791" y="634616"/>
                </a:cubicBezTo>
                <a:cubicBezTo>
                  <a:pt x="1301144" y="635899"/>
                  <a:pt x="920919" y="570699"/>
                  <a:pt x="796030" y="634616"/>
                </a:cubicBezTo>
                <a:cubicBezTo>
                  <a:pt x="671141" y="698533"/>
                  <a:pt x="353884" y="628699"/>
                  <a:pt x="105771" y="634616"/>
                </a:cubicBezTo>
                <a:cubicBezTo>
                  <a:pt x="38958" y="633168"/>
                  <a:pt x="4780" y="579689"/>
                  <a:pt x="0" y="528845"/>
                </a:cubicBezTo>
                <a:cubicBezTo>
                  <a:pt x="-14850" y="369802"/>
                  <a:pt x="37439" y="190725"/>
                  <a:pt x="0" y="105771"/>
                </a:cubicBezTo>
                <a:close/>
              </a:path>
              <a:path w="3986394" h="634616" stroke="0" extrusionOk="0">
                <a:moveTo>
                  <a:pt x="0" y="105771"/>
                </a:moveTo>
                <a:cubicBezTo>
                  <a:pt x="3704" y="30731"/>
                  <a:pt x="50584" y="10452"/>
                  <a:pt x="105771" y="0"/>
                </a:cubicBezTo>
                <a:cubicBezTo>
                  <a:pt x="335779" y="-6051"/>
                  <a:pt x="360814" y="49719"/>
                  <a:pt x="569539" y="0"/>
                </a:cubicBezTo>
                <a:cubicBezTo>
                  <a:pt x="778264" y="-49719"/>
                  <a:pt x="875909" y="16039"/>
                  <a:pt x="1108803" y="0"/>
                </a:cubicBezTo>
                <a:cubicBezTo>
                  <a:pt x="1341697" y="-16039"/>
                  <a:pt x="1419732" y="29306"/>
                  <a:pt x="1534822" y="0"/>
                </a:cubicBezTo>
                <a:cubicBezTo>
                  <a:pt x="1649912" y="-29306"/>
                  <a:pt x="1857173" y="53469"/>
                  <a:pt x="2036338" y="0"/>
                </a:cubicBezTo>
                <a:cubicBezTo>
                  <a:pt x="2215503" y="-53469"/>
                  <a:pt x="2471910" y="18736"/>
                  <a:pt x="2613351" y="0"/>
                </a:cubicBezTo>
                <a:cubicBezTo>
                  <a:pt x="2754792" y="-18736"/>
                  <a:pt x="3052319" y="4380"/>
                  <a:pt x="3228113" y="0"/>
                </a:cubicBezTo>
                <a:cubicBezTo>
                  <a:pt x="3403907" y="-4380"/>
                  <a:pt x="3593669" y="31998"/>
                  <a:pt x="3880623" y="0"/>
                </a:cubicBezTo>
                <a:cubicBezTo>
                  <a:pt x="3938697" y="14493"/>
                  <a:pt x="3991654" y="39467"/>
                  <a:pt x="3986394" y="105771"/>
                </a:cubicBezTo>
                <a:cubicBezTo>
                  <a:pt x="4031324" y="220391"/>
                  <a:pt x="3960949" y="442888"/>
                  <a:pt x="3986394" y="528845"/>
                </a:cubicBezTo>
                <a:cubicBezTo>
                  <a:pt x="3998433" y="596886"/>
                  <a:pt x="3948995" y="626505"/>
                  <a:pt x="3880623" y="634616"/>
                </a:cubicBezTo>
                <a:cubicBezTo>
                  <a:pt x="3790543" y="637738"/>
                  <a:pt x="3595483" y="600670"/>
                  <a:pt x="3454604" y="634616"/>
                </a:cubicBezTo>
                <a:cubicBezTo>
                  <a:pt x="3313725" y="668562"/>
                  <a:pt x="2973039" y="579013"/>
                  <a:pt x="2839842" y="634616"/>
                </a:cubicBezTo>
                <a:cubicBezTo>
                  <a:pt x="2706645" y="690219"/>
                  <a:pt x="2513768" y="597769"/>
                  <a:pt x="2225081" y="634616"/>
                </a:cubicBezTo>
                <a:cubicBezTo>
                  <a:pt x="1936394" y="671463"/>
                  <a:pt x="1897378" y="604598"/>
                  <a:pt x="1761313" y="634616"/>
                </a:cubicBezTo>
                <a:cubicBezTo>
                  <a:pt x="1625248" y="664634"/>
                  <a:pt x="1402044" y="586835"/>
                  <a:pt x="1297546" y="634616"/>
                </a:cubicBezTo>
                <a:cubicBezTo>
                  <a:pt x="1193048" y="682397"/>
                  <a:pt x="895864" y="624285"/>
                  <a:pt x="682784" y="634616"/>
                </a:cubicBezTo>
                <a:cubicBezTo>
                  <a:pt x="469704" y="644947"/>
                  <a:pt x="306172" y="628087"/>
                  <a:pt x="105771" y="634616"/>
                </a:cubicBezTo>
                <a:cubicBezTo>
                  <a:pt x="49064" y="636001"/>
                  <a:pt x="11481" y="577670"/>
                  <a:pt x="0" y="528845"/>
                </a:cubicBezTo>
                <a:cubicBezTo>
                  <a:pt x="-25796" y="425696"/>
                  <a:pt x="14387" y="207633"/>
                  <a:pt x="0" y="10577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222222"/>
                </a:solidFill>
                <a:effectLst/>
              </a:rPr>
              <a:t>Cùng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bạn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đến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trường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5" name="Google Shape;2545;p41"/>
          <p:cNvGrpSpPr/>
          <p:nvPr/>
        </p:nvGrpSpPr>
        <p:grpSpPr>
          <a:xfrm flipH="1">
            <a:off x="8073513" y="364947"/>
            <a:ext cx="700976" cy="580442"/>
            <a:chOff x="511650" y="418597"/>
            <a:chExt cx="700976" cy="580442"/>
          </a:xfrm>
        </p:grpSpPr>
        <p:sp>
          <p:nvSpPr>
            <p:cNvPr id="2546" name="Google Shape;2546;p41"/>
            <p:cNvSpPr/>
            <p:nvPr/>
          </p:nvSpPr>
          <p:spPr>
            <a:xfrm>
              <a:off x="741830" y="916018"/>
              <a:ext cx="57790" cy="83021"/>
            </a:xfrm>
            <a:custGeom>
              <a:avLst/>
              <a:gdLst/>
              <a:ahLst/>
              <a:cxnLst/>
              <a:rect l="l" t="t" r="r" b="b"/>
              <a:pathLst>
                <a:path w="1656" h="2379" extrusionOk="0">
                  <a:moveTo>
                    <a:pt x="679" y="0"/>
                  </a:moveTo>
                  <a:cubicBezTo>
                    <a:pt x="679" y="0"/>
                    <a:pt x="1" y="1298"/>
                    <a:pt x="286" y="2036"/>
                  </a:cubicBezTo>
                  <a:cubicBezTo>
                    <a:pt x="384" y="2281"/>
                    <a:pt x="500" y="2379"/>
                    <a:pt x="619" y="2379"/>
                  </a:cubicBezTo>
                  <a:cubicBezTo>
                    <a:pt x="864" y="2379"/>
                    <a:pt x="1119" y="1965"/>
                    <a:pt x="1239" y="1572"/>
                  </a:cubicBezTo>
                  <a:cubicBezTo>
                    <a:pt x="1417" y="977"/>
                    <a:pt x="1656" y="357"/>
                    <a:pt x="1656" y="357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rgbClr val="FF3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1016469" y="831253"/>
              <a:ext cx="89791" cy="61245"/>
            </a:xfrm>
            <a:custGeom>
              <a:avLst/>
              <a:gdLst/>
              <a:ahLst/>
              <a:cxnLst/>
              <a:rect l="l" t="t" r="r" b="b"/>
              <a:pathLst>
                <a:path w="2573" h="1755" extrusionOk="0">
                  <a:moveTo>
                    <a:pt x="548" y="0"/>
                  </a:moveTo>
                  <a:lnTo>
                    <a:pt x="1" y="870"/>
                  </a:lnTo>
                  <a:cubicBezTo>
                    <a:pt x="1" y="870"/>
                    <a:pt x="1022" y="1755"/>
                    <a:pt x="1686" y="1755"/>
                  </a:cubicBezTo>
                  <a:cubicBezTo>
                    <a:pt x="1784" y="1755"/>
                    <a:pt x="1875" y="1736"/>
                    <a:pt x="1953" y="1691"/>
                  </a:cubicBezTo>
                  <a:cubicBezTo>
                    <a:pt x="2572" y="1346"/>
                    <a:pt x="548" y="0"/>
                    <a:pt x="548" y="0"/>
                  </a:cubicBezTo>
                  <a:close/>
                </a:path>
              </a:pathLst>
            </a:custGeom>
            <a:solidFill>
              <a:srgbClr val="FF3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741830" y="916018"/>
              <a:ext cx="57790" cy="83021"/>
            </a:xfrm>
            <a:custGeom>
              <a:avLst/>
              <a:gdLst/>
              <a:ahLst/>
              <a:cxnLst/>
              <a:rect l="l" t="t" r="r" b="b"/>
              <a:pathLst>
                <a:path w="1656" h="2379" extrusionOk="0">
                  <a:moveTo>
                    <a:pt x="679" y="0"/>
                  </a:moveTo>
                  <a:cubicBezTo>
                    <a:pt x="679" y="0"/>
                    <a:pt x="1" y="1298"/>
                    <a:pt x="286" y="2036"/>
                  </a:cubicBezTo>
                  <a:cubicBezTo>
                    <a:pt x="384" y="2281"/>
                    <a:pt x="500" y="2379"/>
                    <a:pt x="619" y="2379"/>
                  </a:cubicBezTo>
                  <a:cubicBezTo>
                    <a:pt x="864" y="2379"/>
                    <a:pt x="1119" y="1965"/>
                    <a:pt x="1239" y="1572"/>
                  </a:cubicBezTo>
                  <a:cubicBezTo>
                    <a:pt x="1417" y="977"/>
                    <a:pt x="1656" y="357"/>
                    <a:pt x="1656" y="357"/>
                  </a:cubicBezTo>
                  <a:lnTo>
                    <a:pt x="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1016469" y="831253"/>
              <a:ext cx="89791" cy="61245"/>
            </a:xfrm>
            <a:custGeom>
              <a:avLst/>
              <a:gdLst/>
              <a:ahLst/>
              <a:cxnLst/>
              <a:rect l="l" t="t" r="r" b="b"/>
              <a:pathLst>
                <a:path w="2573" h="1755" extrusionOk="0">
                  <a:moveTo>
                    <a:pt x="548" y="0"/>
                  </a:moveTo>
                  <a:lnTo>
                    <a:pt x="1" y="870"/>
                  </a:lnTo>
                  <a:cubicBezTo>
                    <a:pt x="1" y="870"/>
                    <a:pt x="1022" y="1755"/>
                    <a:pt x="1686" y="1755"/>
                  </a:cubicBezTo>
                  <a:cubicBezTo>
                    <a:pt x="1784" y="1755"/>
                    <a:pt x="1875" y="1736"/>
                    <a:pt x="1953" y="1691"/>
                  </a:cubicBezTo>
                  <a:cubicBezTo>
                    <a:pt x="2572" y="1346"/>
                    <a:pt x="548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535345" y="597164"/>
              <a:ext cx="164193" cy="89687"/>
            </a:xfrm>
            <a:custGeom>
              <a:avLst/>
              <a:gdLst/>
              <a:ahLst/>
              <a:cxnLst/>
              <a:rect l="l" t="t" r="r" b="b"/>
              <a:pathLst>
                <a:path w="4705" h="2570" extrusionOk="0">
                  <a:moveTo>
                    <a:pt x="304" y="1"/>
                  </a:moveTo>
                  <a:cubicBezTo>
                    <a:pt x="250" y="1"/>
                    <a:pt x="197" y="14"/>
                    <a:pt x="143" y="41"/>
                  </a:cubicBezTo>
                  <a:cubicBezTo>
                    <a:pt x="0" y="136"/>
                    <a:pt x="48" y="303"/>
                    <a:pt x="131" y="422"/>
                  </a:cubicBezTo>
                  <a:cubicBezTo>
                    <a:pt x="131" y="422"/>
                    <a:pt x="120" y="414"/>
                    <a:pt x="116" y="414"/>
                  </a:cubicBezTo>
                  <a:cubicBezTo>
                    <a:pt x="114" y="414"/>
                    <a:pt x="116" y="419"/>
                    <a:pt x="131" y="434"/>
                  </a:cubicBezTo>
                  <a:cubicBezTo>
                    <a:pt x="155" y="481"/>
                    <a:pt x="191" y="517"/>
                    <a:pt x="238" y="553"/>
                  </a:cubicBezTo>
                  <a:cubicBezTo>
                    <a:pt x="286" y="589"/>
                    <a:pt x="334" y="612"/>
                    <a:pt x="393" y="648"/>
                  </a:cubicBezTo>
                  <a:cubicBezTo>
                    <a:pt x="977" y="1017"/>
                    <a:pt x="1572" y="1363"/>
                    <a:pt x="2191" y="1672"/>
                  </a:cubicBezTo>
                  <a:cubicBezTo>
                    <a:pt x="2917" y="2029"/>
                    <a:pt x="3679" y="2446"/>
                    <a:pt x="4489" y="2565"/>
                  </a:cubicBezTo>
                  <a:cubicBezTo>
                    <a:pt x="4500" y="2568"/>
                    <a:pt x="4511" y="2569"/>
                    <a:pt x="4522" y="2569"/>
                  </a:cubicBezTo>
                  <a:cubicBezTo>
                    <a:pt x="4644" y="2569"/>
                    <a:pt x="4705" y="2393"/>
                    <a:pt x="4584" y="2327"/>
                  </a:cubicBezTo>
                  <a:lnTo>
                    <a:pt x="4584" y="2315"/>
                  </a:lnTo>
                  <a:cubicBezTo>
                    <a:pt x="4001" y="1922"/>
                    <a:pt x="3382" y="1565"/>
                    <a:pt x="2751" y="1243"/>
                  </a:cubicBezTo>
                  <a:cubicBezTo>
                    <a:pt x="2108" y="898"/>
                    <a:pt x="1465" y="565"/>
                    <a:pt x="822" y="220"/>
                  </a:cubicBezTo>
                  <a:cubicBezTo>
                    <a:pt x="715" y="160"/>
                    <a:pt x="619" y="100"/>
                    <a:pt x="524" y="53"/>
                  </a:cubicBezTo>
                  <a:cubicBezTo>
                    <a:pt x="465" y="29"/>
                    <a:pt x="417" y="17"/>
                    <a:pt x="357" y="5"/>
                  </a:cubicBezTo>
                  <a:cubicBezTo>
                    <a:pt x="340" y="2"/>
                    <a:pt x="322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519118" y="553892"/>
              <a:ext cx="179129" cy="188063"/>
            </a:xfrm>
            <a:custGeom>
              <a:avLst/>
              <a:gdLst/>
              <a:ahLst/>
              <a:cxnLst/>
              <a:rect l="l" t="t" r="r" b="b"/>
              <a:pathLst>
                <a:path w="5133" h="5389" extrusionOk="0">
                  <a:moveTo>
                    <a:pt x="3308" y="1"/>
                  </a:moveTo>
                  <a:cubicBezTo>
                    <a:pt x="2443" y="1"/>
                    <a:pt x="1476" y="379"/>
                    <a:pt x="906" y="1805"/>
                  </a:cubicBezTo>
                  <a:cubicBezTo>
                    <a:pt x="1" y="4103"/>
                    <a:pt x="2299" y="5389"/>
                    <a:pt x="2299" y="5389"/>
                  </a:cubicBezTo>
                  <a:lnTo>
                    <a:pt x="5132" y="483"/>
                  </a:lnTo>
                  <a:cubicBezTo>
                    <a:pt x="5132" y="483"/>
                    <a:pt x="4285" y="1"/>
                    <a:pt x="3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917153" y="418597"/>
              <a:ext cx="73180" cy="168590"/>
            </a:xfrm>
            <a:custGeom>
              <a:avLst/>
              <a:gdLst/>
              <a:ahLst/>
              <a:cxnLst/>
              <a:rect l="l" t="t" r="r" b="b"/>
              <a:pathLst>
                <a:path w="2097" h="4831" extrusionOk="0">
                  <a:moveTo>
                    <a:pt x="1846" y="0"/>
                  </a:moveTo>
                  <a:cubicBezTo>
                    <a:pt x="1835" y="0"/>
                    <a:pt x="1823" y="1"/>
                    <a:pt x="1811" y="3"/>
                  </a:cubicBezTo>
                  <a:cubicBezTo>
                    <a:pt x="1739" y="26"/>
                    <a:pt x="1668" y="62"/>
                    <a:pt x="1632" y="122"/>
                  </a:cubicBezTo>
                  <a:cubicBezTo>
                    <a:pt x="1597" y="169"/>
                    <a:pt x="1561" y="217"/>
                    <a:pt x="1537" y="264"/>
                  </a:cubicBezTo>
                  <a:cubicBezTo>
                    <a:pt x="1501" y="372"/>
                    <a:pt x="1466" y="479"/>
                    <a:pt x="1430" y="586"/>
                  </a:cubicBezTo>
                  <a:cubicBezTo>
                    <a:pt x="1192" y="1276"/>
                    <a:pt x="930" y="1955"/>
                    <a:pt x="680" y="2646"/>
                  </a:cubicBezTo>
                  <a:cubicBezTo>
                    <a:pt x="418" y="3301"/>
                    <a:pt x="203" y="3979"/>
                    <a:pt x="25" y="4670"/>
                  </a:cubicBezTo>
                  <a:lnTo>
                    <a:pt x="25" y="4658"/>
                  </a:lnTo>
                  <a:lnTo>
                    <a:pt x="25" y="4658"/>
                  </a:lnTo>
                  <a:cubicBezTo>
                    <a:pt x="0" y="4755"/>
                    <a:pt x="76" y="4831"/>
                    <a:pt x="157" y="4831"/>
                  </a:cubicBezTo>
                  <a:cubicBezTo>
                    <a:pt x="194" y="4831"/>
                    <a:pt x="233" y="4815"/>
                    <a:pt x="263" y="4777"/>
                  </a:cubicBezTo>
                  <a:cubicBezTo>
                    <a:pt x="787" y="4146"/>
                    <a:pt x="1073" y="3324"/>
                    <a:pt x="1370" y="2574"/>
                  </a:cubicBezTo>
                  <a:cubicBezTo>
                    <a:pt x="1632" y="1931"/>
                    <a:pt x="1847" y="1276"/>
                    <a:pt x="2037" y="610"/>
                  </a:cubicBezTo>
                  <a:cubicBezTo>
                    <a:pt x="2049" y="550"/>
                    <a:pt x="2073" y="503"/>
                    <a:pt x="2085" y="443"/>
                  </a:cubicBezTo>
                  <a:cubicBezTo>
                    <a:pt x="2097" y="384"/>
                    <a:pt x="2097" y="336"/>
                    <a:pt x="2085" y="276"/>
                  </a:cubicBezTo>
                  <a:cubicBezTo>
                    <a:pt x="2051" y="143"/>
                    <a:pt x="1998" y="0"/>
                    <a:pt x="1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844462" y="426344"/>
              <a:ext cx="217760" cy="138194"/>
            </a:xfrm>
            <a:custGeom>
              <a:avLst/>
              <a:gdLst/>
              <a:ahLst/>
              <a:cxnLst/>
              <a:rect l="l" t="t" r="r" b="b"/>
              <a:pathLst>
                <a:path w="6240" h="3960" extrusionOk="0">
                  <a:moveTo>
                    <a:pt x="2606" y="1"/>
                  </a:moveTo>
                  <a:cubicBezTo>
                    <a:pt x="734" y="1"/>
                    <a:pt x="0" y="2209"/>
                    <a:pt x="0" y="2209"/>
                  </a:cubicBezTo>
                  <a:lnTo>
                    <a:pt x="5382" y="3960"/>
                  </a:lnTo>
                  <a:cubicBezTo>
                    <a:pt x="5382" y="3960"/>
                    <a:pt x="6239" y="1471"/>
                    <a:pt x="4025" y="376"/>
                  </a:cubicBezTo>
                  <a:cubicBezTo>
                    <a:pt x="3493" y="110"/>
                    <a:pt x="3021" y="1"/>
                    <a:pt x="2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709830" y="481411"/>
              <a:ext cx="87732" cy="100156"/>
            </a:xfrm>
            <a:custGeom>
              <a:avLst/>
              <a:gdLst/>
              <a:ahLst/>
              <a:cxnLst/>
              <a:rect l="l" t="t" r="r" b="b"/>
              <a:pathLst>
                <a:path w="2514" h="2870" extrusionOk="0">
                  <a:moveTo>
                    <a:pt x="2144" y="0"/>
                  </a:moveTo>
                  <a:lnTo>
                    <a:pt x="1" y="774"/>
                  </a:lnTo>
                  <a:lnTo>
                    <a:pt x="418" y="1393"/>
                  </a:lnTo>
                  <a:lnTo>
                    <a:pt x="1239" y="1143"/>
                  </a:lnTo>
                  <a:lnTo>
                    <a:pt x="1775" y="2870"/>
                  </a:lnTo>
                  <a:lnTo>
                    <a:pt x="2430" y="2417"/>
                  </a:lnTo>
                  <a:lnTo>
                    <a:pt x="1727" y="1060"/>
                  </a:lnTo>
                  <a:lnTo>
                    <a:pt x="2513" y="858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634697" y="545098"/>
              <a:ext cx="433741" cy="401426"/>
            </a:xfrm>
            <a:custGeom>
              <a:avLst/>
              <a:gdLst/>
              <a:ahLst/>
              <a:cxnLst/>
              <a:rect l="l" t="t" r="r" b="b"/>
              <a:pathLst>
                <a:path w="12429" h="11503" extrusionOk="0">
                  <a:moveTo>
                    <a:pt x="6525" y="1"/>
                  </a:moveTo>
                  <a:cubicBezTo>
                    <a:pt x="4233" y="1"/>
                    <a:pt x="1509" y="1035"/>
                    <a:pt x="820" y="4688"/>
                  </a:cubicBezTo>
                  <a:cubicBezTo>
                    <a:pt x="1" y="9047"/>
                    <a:pt x="2989" y="11502"/>
                    <a:pt x="6426" y="11502"/>
                  </a:cubicBezTo>
                  <a:cubicBezTo>
                    <a:pt x="6585" y="11502"/>
                    <a:pt x="6744" y="11497"/>
                    <a:pt x="6904" y="11487"/>
                  </a:cubicBezTo>
                  <a:cubicBezTo>
                    <a:pt x="10536" y="11260"/>
                    <a:pt x="12429" y="8272"/>
                    <a:pt x="12203" y="5021"/>
                  </a:cubicBezTo>
                  <a:cubicBezTo>
                    <a:pt x="11965" y="1759"/>
                    <a:pt x="9179" y="402"/>
                    <a:pt x="8095" y="164"/>
                  </a:cubicBezTo>
                  <a:cubicBezTo>
                    <a:pt x="7622" y="63"/>
                    <a:pt x="7087" y="1"/>
                    <a:pt x="6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671478" y="577831"/>
              <a:ext cx="363318" cy="336203"/>
            </a:xfrm>
            <a:custGeom>
              <a:avLst/>
              <a:gdLst/>
              <a:ahLst/>
              <a:cxnLst/>
              <a:rect l="l" t="t" r="r" b="b"/>
              <a:pathLst>
                <a:path w="10411" h="9634" extrusionOk="0">
                  <a:moveTo>
                    <a:pt x="5436" y="0"/>
                  </a:moveTo>
                  <a:cubicBezTo>
                    <a:pt x="3526" y="0"/>
                    <a:pt x="1255" y="870"/>
                    <a:pt x="683" y="3929"/>
                  </a:cubicBezTo>
                  <a:cubicBezTo>
                    <a:pt x="1" y="7569"/>
                    <a:pt x="2492" y="9633"/>
                    <a:pt x="5374" y="9633"/>
                  </a:cubicBezTo>
                  <a:cubicBezTo>
                    <a:pt x="5508" y="9633"/>
                    <a:pt x="5643" y="9629"/>
                    <a:pt x="5779" y="9620"/>
                  </a:cubicBezTo>
                  <a:cubicBezTo>
                    <a:pt x="8827" y="9417"/>
                    <a:pt x="10411" y="6917"/>
                    <a:pt x="10208" y="4203"/>
                  </a:cubicBezTo>
                  <a:cubicBezTo>
                    <a:pt x="10006" y="1476"/>
                    <a:pt x="7684" y="333"/>
                    <a:pt x="6767" y="142"/>
                  </a:cubicBezTo>
                  <a:cubicBezTo>
                    <a:pt x="6368" y="54"/>
                    <a:pt x="5913" y="0"/>
                    <a:pt x="5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786289" y="616009"/>
              <a:ext cx="94782" cy="234790"/>
            </a:xfrm>
            <a:custGeom>
              <a:avLst/>
              <a:gdLst/>
              <a:ahLst/>
              <a:cxnLst/>
              <a:rect l="l" t="t" r="r" b="b"/>
              <a:pathLst>
                <a:path w="2716" h="6728" extrusionOk="0">
                  <a:moveTo>
                    <a:pt x="870" y="1"/>
                  </a:moveTo>
                  <a:cubicBezTo>
                    <a:pt x="822" y="1"/>
                    <a:pt x="786" y="25"/>
                    <a:pt x="786" y="61"/>
                  </a:cubicBezTo>
                  <a:cubicBezTo>
                    <a:pt x="775" y="251"/>
                    <a:pt x="810" y="442"/>
                    <a:pt x="894" y="608"/>
                  </a:cubicBezTo>
                  <a:cubicBezTo>
                    <a:pt x="905" y="644"/>
                    <a:pt x="917" y="680"/>
                    <a:pt x="929" y="727"/>
                  </a:cubicBezTo>
                  <a:cubicBezTo>
                    <a:pt x="1060" y="1061"/>
                    <a:pt x="1167" y="1406"/>
                    <a:pt x="1286" y="1775"/>
                  </a:cubicBezTo>
                  <a:cubicBezTo>
                    <a:pt x="1394" y="2144"/>
                    <a:pt x="1537" y="2513"/>
                    <a:pt x="1691" y="2918"/>
                  </a:cubicBezTo>
                  <a:cubicBezTo>
                    <a:pt x="1715" y="2978"/>
                    <a:pt x="1739" y="3037"/>
                    <a:pt x="1763" y="3109"/>
                  </a:cubicBezTo>
                  <a:cubicBezTo>
                    <a:pt x="1787" y="3168"/>
                    <a:pt x="1834" y="3275"/>
                    <a:pt x="1858" y="3359"/>
                  </a:cubicBezTo>
                  <a:cubicBezTo>
                    <a:pt x="1739" y="3454"/>
                    <a:pt x="1656" y="3609"/>
                    <a:pt x="1656" y="3775"/>
                  </a:cubicBezTo>
                  <a:cubicBezTo>
                    <a:pt x="1644" y="3882"/>
                    <a:pt x="1679" y="3990"/>
                    <a:pt x="1751" y="4085"/>
                  </a:cubicBezTo>
                  <a:cubicBezTo>
                    <a:pt x="1775" y="4109"/>
                    <a:pt x="1787" y="4132"/>
                    <a:pt x="1810" y="4144"/>
                  </a:cubicBezTo>
                  <a:lnTo>
                    <a:pt x="1810" y="4168"/>
                  </a:lnTo>
                  <a:cubicBezTo>
                    <a:pt x="1739" y="4287"/>
                    <a:pt x="1667" y="4394"/>
                    <a:pt x="1584" y="4502"/>
                  </a:cubicBezTo>
                  <a:cubicBezTo>
                    <a:pt x="1525" y="4573"/>
                    <a:pt x="1465" y="4632"/>
                    <a:pt x="1417" y="4704"/>
                  </a:cubicBezTo>
                  <a:cubicBezTo>
                    <a:pt x="1286" y="4847"/>
                    <a:pt x="1156" y="5002"/>
                    <a:pt x="1036" y="5156"/>
                  </a:cubicBezTo>
                  <a:cubicBezTo>
                    <a:pt x="953" y="5264"/>
                    <a:pt x="882" y="5371"/>
                    <a:pt x="810" y="5466"/>
                  </a:cubicBezTo>
                  <a:cubicBezTo>
                    <a:pt x="703" y="5621"/>
                    <a:pt x="584" y="5764"/>
                    <a:pt x="465" y="5918"/>
                  </a:cubicBezTo>
                  <a:lnTo>
                    <a:pt x="370" y="6037"/>
                  </a:lnTo>
                  <a:cubicBezTo>
                    <a:pt x="203" y="6204"/>
                    <a:pt x="84" y="6395"/>
                    <a:pt x="13" y="6621"/>
                  </a:cubicBezTo>
                  <a:cubicBezTo>
                    <a:pt x="1" y="6645"/>
                    <a:pt x="13" y="6668"/>
                    <a:pt x="24" y="6692"/>
                  </a:cubicBezTo>
                  <a:cubicBezTo>
                    <a:pt x="36" y="6716"/>
                    <a:pt x="72" y="6728"/>
                    <a:pt x="96" y="6728"/>
                  </a:cubicBezTo>
                  <a:cubicBezTo>
                    <a:pt x="132" y="6728"/>
                    <a:pt x="155" y="6716"/>
                    <a:pt x="179" y="6692"/>
                  </a:cubicBezTo>
                  <a:cubicBezTo>
                    <a:pt x="286" y="6537"/>
                    <a:pt x="405" y="6383"/>
                    <a:pt x="536" y="6240"/>
                  </a:cubicBezTo>
                  <a:cubicBezTo>
                    <a:pt x="596" y="6180"/>
                    <a:pt x="655" y="6109"/>
                    <a:pt x="715" y="6049"/>
                  </a:cubicBezTo>
                  <a:cubicBezTo>
                    <a:pt x="870" y="5871"/>
                    <a:pt x="1013" y="5680"/>
                    <a:pt x="1156" y="5502"/>
                  </a:cubicBezTo>
                  <a:lnTo>
                    <a:pt x="1298" y="5299"/>
                  </a:lnTo>
                  <a:cubicBezTo>
                    <a:pt x="1453" y="5109"/>
                    <a:pt x="1620" y="4906"/>
                    <a:pt x="1858" y="4644"/>
                  </a:cubicBezTo>
                  <a:cubicBezTo>
                    <a:pt x="1894" y="4609"/>
                    <a:pt x="1941" y="4561"/>
                    <a:pt x="1977" y="4525"/>
                  </a:cubicBezTo>
                  <a:cubicBezTo>
                    <a:pt x="2060" y="4442"/>
                    <a:pt x="2144" y="4359"/>
                    <a:pt x="2215" y="4263"/>
                  </a:cubicBezTo>
                  <a:lnTo>
                    <a:pt x="2227" y="4263"/>
                  </a:lnTo>
                  <a:cubicBezTo>
                    <a:pt x="2275" y="4263"/>
                    <a:pt x="2310" y="4251"/>
                    <a:pt x="2346" y="4228"/>
                  </a:cubicBezTo>
                  <a:lnTo>
                    <a:pt x="2382" y="4216"/>
                  </a:lnTo>
                  <a:lnTo>
                    <a:pt x="2370" y="4192"/>
                  </a:lnTo>
                  <a:lnTo>
                    <a:pt x="2394" y="4216"/>
                  </a:lnTo>
                  <a:lnTo>
                    <a:pt x="2418" y="4204"/>
                  </a:lnTo>
                  <a:cubicBezTo>
                    <a:pt x="2620" y="4085"/>
                    <a:pt x="2715" y="3847"/>
                    <a:pt x="2656" y="3620"/>
                  </a:cubicBezTo>
                  <a:cubicBezTo>
                    <a:pt x="2584" y="3430"/>
                    <a:pt x="2429" y="3299"/>
                    <a:pt x="2239" y="3263"/>
                  </a:cubicBezTo>
                  <a:cubicBezTo>
                    <a:pt x="2203" y="3144"/>
                    <a:pt x="2168" y="3025"/>
                    <a:pt x="2132" y="2918"/>
                  </a:cubicBezTo>
                  <a:lnTo>
                    <a:pt x="2072" y="2775"/>
                  </a:lnTo>
                  <a:cubicBezTo>
                    <a:pt x="1953" y="2394"/>
                    <a:pt x="1798" y="2025"/>
                    <a:pt x="1644" y="1656"/>
                  </a:cubicBezTo>
                  <a:cubicBezTo>
                    <a:pt x="1477" y="1287"/>
                    <a:pt x="1334" y="977"/>
                    <a:pt x="1203" y="644"/>
                  </a:cubicBezTo>
                  <a:cubicBezTo>
                    <a:pt x="1191" y="596"/>
                    <a:pt x="1179" y="549"/>
                    <a:pt x="1156" y="501"/>
                  </a:cubicBezTo>
                  <a:cubicBezTo>
                    <a:pt x="1108" y="322"/>
                    <a:pt x="1036" y="168"/>
                    <a:pt x="917" y="25"/>
                  </a:cubicBezTo>
                  <a:cubicBezTo>
                    <a:pt x="905" y="13"/>
                    <a:pt x="882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1069233" y="623930"/>
              <a:ext cx="56534" cy="93909"/>
            </a:xfrm>
            <a:custGeom>
              <a:avLst/>
              <a:gdLst/>
              <a:ahLst/>
              <a:cxnLst/>
              <a:rect l="l" t="t" r="r" b="b"/>
              <a:pathLst>
                <a:path w="1620" h="2691" extrusionOk="0">
                  <a:moveTo>
                    <a:pt x="132" y="0"/>
                  </a:moveTo>
                  <a:cubicBezTo>
                    <a:pt x="72" y="0"/>
                    <a:pt x="25" y="48"/>
                    <a:pt x="13" y="95"/>
                  </a:cubicBezTo>
                  <a:cubicBezTo>
                    <a:pt x="1" y="143"/>
                    <a:pt x="25" y="191"/>
                    <a:pt x="60" y="215"/>
                  </a:cubicBezTo>
                  <a:cubicBezTo>
                    <a:pt x="417" y="393"/>
                    <a:pt x="715" y="738"/>
                    <a:pt x="953" y="1262"/>
                  </a:cubicBezTo>
                  <a:cubicBezTo>
                    <a:pt x="1060" y="1488"/>
                    <a:pt x="1132" y="1715"/>
                    <a:pt x="1168" y="1953"/>
                  </a:cubicBezTo>
                  <a:cubicBezTo>
                    <a:pt x="1191" y="2072"/>
                    <a:pt x="1203" y="2191"/>
                    <a:pt x="1215" y="2298"/>
                  </a:cubicBezTo>
                  <a:lnTo>
                    <a:pt x="1215" y="2370"/>
                  </a:lnTo>
                  <a:cubicBezTo>
                    <a:pt x="1215" y="2453"/>
                    <a:pt x="1239" y="2548"/>
                    <a:pt x="1263" y="2631"/>
                  </a:cubicBezTo>
                  <a:cubicBezTo>
                    <a:pt x="1287" y="2667"/>
                    <a:pt x="1322" y="2691"/>
                    <a:pt x="1370" y="2691"/>
                  </a:cubicBezTo>
                  <a:cubicBezTo>
                    <a:pt x="1394" y="2691"/>
                    <a:pt x="1430" y="2679"/>
                    <a:pt x="1441" y="2667"/>
                  </a:cubicBezTo>
                  <a:cubicBezTo>
                    <a:pt x="1620" y="2453"/>
                    <a:pt x="1572" y="2096"/>
                    <a:pt x="1549" y="1893"/>
                  </a:cubicBezTo>
                  <a:cubicBezTo>
                    <a:pt x="1501" y="1619"/>
                    <a:pt x="1418" y="1334"/>
                    <a:pt x="1287" y="1084"/>
                  </a:cubicBezTo>
                  <a:cubicBezTo>
                    <a:pt x="1132" y="750"/>
                    <a:pt x="775" y="179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1131141" y="570747"/>
              <a:ext cx="81486" cy="154177"/>
            </a:xfrm>
            <a:custGeom>
              <a:avLst/>
              <a:gdLst/>
              <a:ahLst/>
              <a:cxnLst/>
              <a:rect l="l" t="t" r="r" b="b"/>
              <a:pathLst>
                <a:path w="2335" h="4418" extrusionOk="0">
                  <a:moveTo>
                    <a:pt x="132" y="0"/>
                  </a:moveTo>
                  <a:cubicBezTo>
                    <a:pt x="72" y="0"/>
                    <a:pt x="25" y="36"/>
                    <a:pt x="13" y="95"/>
                  </a:cubicBezTo>
                  <a:cubicBezTo>
                    <a:pt x="1" y="143"/>
                    <a:pt x="37" y="203"/>
                    <a:pt x="96" y="226"/>
                  </a:cubicBezTo>
                  <a:cubicBezTo>
                    <a:pt x="834" y="560"/>
                    <a:pt x="1406" y="1179"/>
                    <a:pt x="1680" y="1953"/>
                  </a:cubicBezTo>
                  <a:cubicBezTo>
                    <a:pt x="1811" y="2310"/>
                    <a:pt x="1882" y="2703"/>
                    <a:pt x="1918" y="3096"/>
                  </a:cubicBezTo>
                  <a:cubicBezTo>
                    <a:pt x="1930" y="3286"/>
                    <a:pt x="1930" y="3489"/>
                    <a:pt x="1930" y="3679"/>
                  </a:cubicBezTo>
                  <a:cubicBezTo>
                    <a:pt x="1930" y="3739"/>
                    <a:pt x="1918" y="3810"/>
                    <a:pt x="1918" y="3870"/>
                  </a:cubicBezTo>
                  <a:cubicBezTo>
                    <a:pt x="1894" y="4013"/>
                    <a:pt x="1894" y="4155"/>
                    <a:pt x="1906" y="4298"/>
                  </a:cubicBezTo>
                  <a:cubicBezTo>
                    <a:pt x="1906" y="4370"/>
                    <a:pt x="1953" y="4417"/>
                    <a:pt x="2013" y="4417"/>
                  </a:cubicBezTo>
                  <a:cubicBezTo>
                    <a:pt x="2061" y="4417"/>
                    <a:pt x="2096" y="4394"/>
                    <a:pt x="2108" y="4358"/>
                  </a:cubicBezTo>
                  <a:cubicBezTo>
                    <a:pt x="2275" y="4084"/>
                    <a:pt x="2334" y="3655"/>
                    <a:pt x="2299" y="3048"/>
                  </a:cubicBezTo>
                  <a:cubicBezTo>
                    <a:pt x="2275" y="2608"/>
                    <a:pt x="2180" y="2179"/>
                    <a:pt x="2025" y="1762"/>
                  </a:cubicBezTo>
                  <a:cubicBezTo>
                    <a:pt x="1715" y="917"/>
                    <a:pt x="1025" y="262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595158" y="812548"/>
              <a:ext cx="54894" cy="96841"/>
            </a:xfrm>
            <a:custGeom>
              <a:avLst/>
              <a:gdLst/>
              <a:ahLst/>
              <a:cxnLst/>
              <a:rect l="l" t="t" r="r" b="b"/>
              <a:pathLst>
                <a:path w="1573" h="2775" extrusionOk="0">
                  <a:moveTo>
                    <a:pt x="394" y="1"/>
                  </a:moveTo>
                  <a:cubicBezTo>
                    <a:pt x="346" y="1"/>
                    <a:pt x="298" y="24"/>
                    <a:pt x="286" y="60"/>
                  </a:cubicBezTo>
                  <a:cubicBezTo>
                    <a:pt x="1" y="644"/>
                    <a:pt x="215" y="1298"/>
                    <a:pt x="370" y="1632"/>
                  </a:cubicBezTo>
                  <a:cubicBezTo>
                    <a:pt x="477" y="1894"/>
                    <a:pt x="620" y="2132"/>
                    <a:pt x="810" y="2358"/>
                  </a:cubicBezTo>
                  <a:cubicBezTo>
                    <a:pt x="941" y="2501"/>
                    <a:pt x="1179" y="2763"/>
                    <a:pt x="1441" y="2775"/>
                  </a:cubicBezTo>
                  <a:lnTo>
                    <a:pt x="1453" y="2775"/>
                  </a:lnTo>
                  <a:cubicBezTo>
                    <a:pt x="1501" y="2775"/>
                    <a:pt x="1537" y="2751"/>
                    <a:pt x="1560" y="2715"/>
                  </a:cubicBezTo>
                  <a:cubicBezTo>
                    <a:pt x="1572" y="2680"/>
                    <a:pt x="1572" y="2644"/>
                    <a:pt x="1560" y="2608"/>
                  </a:cubicBezTo>
                  <a:cubicBezTo>
                    <a:pt x="1513" y="2537"/>
                    <a:pt x="1453" y="2465"/>
                    <a:pt x="1382" y="2406"/>
                  </a:cubicBezTo>
                  <a:lnTo>
                    <a:pt x="1334" y="2358"/>
                  </a:lnTo>
                  <a:cubicBezTo>
                    <a:pt x="1251" y="2275"/>
                    <a:pt x="1179" y="2191"/>
                    <a:pt x="1108" y="2096"/>
                  </a:cubicBezTo>
                  <a:cubicBezTo>
                    <a:pt x="953" y="1906"/>
                    <a:pt x="822" y="1703"/>
                    <a:pt x="715" y="1489"/>
                  </a:cubicBezTo>
                  <a:cubicBezTo>
                    <a:pt x="477" y="965"/>
                    <a:pt x="394" y="513"/>
                    <a:pt x="489" y="132"/>
                  </a:cubicBezTo>
                  <a:cubicBezTo>
                    <a:pt x="501" y="96"/>
                    <a:pt x="489" y="72"/>
                    <a:pt x="477" y="48"/>
                  </a:cubicBezTo>
                  <a:cubicBezTo>
                    <a:pt x="453" y="13"/>
                    <a:pt x="417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511650" y="825006"/>
              <a:ext cx="88954" cy="152642"/>
            </a:xfrm>
            <a:custGeom>
              <a:avLst/>
              <a:gdLst/>
              <a:ahLst/>
              <a:cxnLst/>
              <a:rect l="l" t="t" r="r" b="b"/>
              <a:pathLst>
                <a:path w="2549" h="4374" extrusionOk="0">
                  <a:moveTo>
                    <a:pt x="465" y="1"/>
                  </a:moveTo>
                  <a:cubicBezTo>
                    <a:pt x="417" y="1"/>
                    <a:pt x="370" y="37"/>
                    <a:pt x="358" y="72"/>
                  </a:cubicBezTo>
                  <a:cubicBezTo>
                    <a:pt x="1" y="906"/>
                    <a:pt x="48" y="1846"/>
                    <a:pt x="489" y="2632"/>
                  </a:cubicBezTo>
                  <a:cubicBezTo>
                    <a:pt x="703" y="3025"/>
                    <a:pt x="977" y="3370"/>
                    <a:pt x="1298" y="3680"/>
                  </a:cubicBezTo>
                  <a:cubicBezTo>
                    <a:pt x="1727" y="4085"/>
                    <a:pt x="2096" y="4323"/>
                    <a:pt x="2418" y="4370"/>
                  </a:cubicBezTo>
                  <a:lnTo>
                    <a:pt x="2441" y="4370"/>
                  </a:lnTo>
                  <a:cubicBezTo>
                    <a:pt x="2447" y="4372"/>
                    <a:pt x="2454" y="4373"/>
                    <a:pt x="2460" y="4373"/>
                  </a:cubicBezTo>
                  <a:cubicBezTo>
                    <a:pt x="2489" y="4373"/>
                    <a:pt x="2517" y="4350"/>
                    <a:pt x="2537" y="4311"/>
                  </a:cubicBezTo>
                  <a:cubicBezTo>
                    <a:pt x="2549" y="4263"/>
                    <a:pt x="2537" y="4216"/>
                    <a:pt x="2513" y="4180"/>
                  </a:cubicBezTo>
                  <a:cubicBezTo>
                    <a:pt x="2406" y="4085"/>
                    <a:pt x="2287" y="3989"/>
                    <a:pt x="2168" y="3918"/>
                  </a:cubicBezTo>
                  <a:cubicBezTo>
                    <a:pt x="2120" y="3870"/>
                    <a:pt x="2072" y="3835"/>
                    <a:pt x="2025" y="3799"/>
                  </a:cubicBezTo>
                  <a:cubicBezTo>
                    <a:pt x="1870" y="3680"/>
                    <a:pt x="1715" y="3549"/>
                    <a:pt x="1572" y="3406"/>
                  </a:cubicBezTo>
                  <a:cubicBezTo>
                    <a:pt x="1298" y="3132"/>
                    <a:pt x="1060" y="2823"/>
                    <a:pt x="858" y="2489"/>
                  </a:cubicBezTo>
                  <a:cubicBezTo>
                    <a:pt x="453" y="1787"/>
                    <a:pt x="346" y="941"/>
                    <a:pt x="572" y="167"/>
                  </a:cubicBezTo>
                  <a:cubicBezTo>
                    <a:pt x="596" y="84"/>
                    <a:pt x="536" y="13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4" name="Google Shape;2574;p41"/>
          <p:cNvGrpSpPr/>
          <p:nvPr/>
        </p:nvGrpSpPr>
        <p:grpSpPr>
          <a:xfrm>
            <a:off x="8444313" y="3528286"/>
            <a:ext cx="3330099" cy="1700066"/>
            <a:chOff x="7633988" y="3519625"/>
            <a:chExt cx="3330099" cy="1700066"/>
          </a:xfrm>
        </p:grpSpPr>
        <p:sp>
          <p:nvSpPr>
            <p:cNvPr id="2575" name="Google Shape;2575;p41"/>
            <p:cNvSpPr/>
            <p:nvPr/>
          </p:nvSpPr>
          <p:spPr>
            <a:xfrm flipH="1">
              <a:off x="7751733" y="4139574"/>
              <a:ext cx="1473538" cy="1080117"/>
            </a:xfrm>
            <a:custGeom>
              <a:avLst/>
              <a:gdLst/>
              <a:ahLst/>
              <a:cxnLst/>
              <a:rect l="l" t="t" r="r" b="b"/>
              <a:pathLst>
                <a:path w="51876" h="33283" extrusionOk="0">
                  <a:moveTo>
                    <a:pt x="9463" y="0"/>
                  </a:moveTo>
                  <a:cubicBezTo>
                    <a:pt x="9333" y="0"/>
                    <a:pt x="9203" y="14"/>
                    <a:pt x="9073" y="43"/>
                  </a:cubicBezTo>
                  <a:cubicBezTo>
                    <a:pt x="8216" y="222"/>
                    <a:pt x="7620" y="1043"/>
                    <a:pt x="7239" y="1853"/>
                  </a:cubicBezTo>
                  <a:cubicBezTo>
                    <a:pt x="6358" y="3746"/>
                    <a:pt x="6168" y="5877"/>
                    <a:pt x="6227" y="7949"/>
                  </a:cubicBezTo>
                  <a:cubicBezTo>
                    <a:pt x="6334" y="12199"/>
                    <a:pt x="7454" y="16426"/>
                    <a:pt x="9442" y="20176"/>
                  </a:cubicBezTo>
                  <a:cubicBezTo>
                    <a:pt x="7525" y="17259"/>
                    <a:pt x="4644" y="14950"/>
                    <a:pt x="1346" y="13783"/>
                  </a:cubicBezTo>
                  <a:cubicBezTo>
                    <a:pt x="917" y="13616"/>
                    <a:pt x="441" y="13497"/>
                    <a:pt x="0" y="13497"/>
                  </a:cubicBezTo>
                  <a:lnTo>
                    <a:pt x="0" y="32726"/>
                  </a:lnTo>
                  <a:cubicBezTo>
                    <a:pt x="3322" y="33011"/>
                    <a:pt x="6680" y="33059"/>
                    <a:pt x="10025" y="33154"/>
                  </a:cubicBezTo>
                  <a:cubicBezTo>
                    <a:pt x="12938" y="33235"/>
                    <a:pt x="15844" y="33283"/>
                    <a:pt x="18753" y="33283"/>
                  </a:cubicBezTo>
                  <a:cubicBezTo>
                    <a:pt x="20126" y="33283"/>
                    <a:pt x="21498" y="33272"/>
                    <a:pt x="22872" y="33249"/>
                  </a:cubicBezTo>
                  <a:cubicBezTo>
                    <a:pt x="23753" y="33237"/>
                    <a:pt x="24622" y="33214"/>
                    <a:pt x="25504" y="33190"/>
                  </a:cubicBezTo>
                  <a:cubicBezTo>
                    <a:pt x="31611" y="33011"/>
                    <a:pt x="37719" y="32761"/>
                    <a:pt x="43827" y="32321"/>
                  </a:cubicBezTo>
                  <a:cubicBezTo>
                    <a:pt x="45399" y="32202"/>
                    <a:pt x="47030" y="32130"/>
                    <a:pt x="48590" y="31880"/>
                  </a:cubicBezTo>
                  <a:cubicBezTo>
                    <a:pt x="49316" y="31761"/>
                    <a:pt x="50459" y="31547"/>
                    <a:pt x="50995" y="31035"/>
                  </a:cubicBezTo>
                  <a:cubicBezTo>
                    <a:pt x="51876" y="30201"/>
                    <a:pt x="50840" y="25748"/>
                    <a:pt x="50483" y="24570"/>
                  </a:cubicBezTo>
                  <a:cubicBezTo>
                    <a:pt x="50245" y="23784"/>
                    <a:pt x="49804" y="22927"/>
                    <a:pt x="49018" y="22724"/>
                  </a:cubicBezTo>
                  <a:cubicBezTo>
                    <a:pt x="48901" y="22694"/>
                    <a:pt x="48782" y="22680"/>
                    <a:pt x="48663" y="22680"/>
                  </a:cubicBezTo>
                  <a:cubicBezTo>
                    <a:pt x="48175" y="22680"/>
                    <a:pt x="47679" y="22911"/>
                    <a:pt x="47268" y="23189"/>
                  </a:cubicBezTo>
                  <a:cubicBezTo>
                    <a:pt x="46220" y="23879"/>
                    <a:pt x="45387" y="24879"/>
                    <a:pt x="44899" y="26022"/>
                  </a:cubicBezTo>
                  <a:cubicBezTo>
                    <a:pt x="45625" y="23974"/>
                    <a:pt x="45875" y="21724"/>
                    <a:pt x="45613" y="19557"/>
                  </a:cubicBezTo>
                  <a:cubicBezTo>
                    <a:pt x="45458" y="18367"/>
                    <a:pt x="45161" y="17176"/>
                    <a:pt x="44542" y="16164"/>
                  </a:cubicBezTo>
                  <a:cubicBezTo>
                    <a:pt x="44125" y="15473"/>
                    <a:pt x="43458" y="14819"/>
                    <a:pt x="42649" y="14807"/>
                  </a:cubicBezTo>
                  <a:cubicBezTo>
                    <a:pt x="42635" y="14806"/>
                    <a:pt x="42621" y="14806"/>
                    <a:pt x="42607" y="14806"/>
                  </a:cubicBezTo>
                  <a:cubicBezTo>
                    <a:pt x="42159" y="14806"/>
                    <a:pt x="41744" y="14993"/>
                    <a:pt x="41375" y="15235"/>
                  </a:cubicBezTo>
                  <a:cubicBezTo>
                    <a:pt x="39922" y="16200"/>
                    <a:pt x="39243" y="17962"/>
                    <a:pt x="38993" y="19676"/>
                  </a:cubicBezTo>
                  <a:cubicBezTo>
                    <a:pt x="38779" y="21129"/>
                    <a:pt x="38815" y="22629"/>
                    <a:pt x="39089" y="24082"/>
                  </a:cubicBezTo>
                  <a:cubicBezTo>
                    <a:pt x="38755" y="22986"/>
                    <a:pt x="38196" y="21962"/>
                    <a:pt x="37469" y="21081"/>
                  </a:cubicBezTo>
                  <a:cubicBezTo>
                    <a:pt x="37350" y="20938"/>
                    <a:pt x="37207" y="20784"/>
                    <a:pt x="37029" y="20724"/>
                  </a:cubicBezTo>
                  <a:cubicBezTo>
                    <a:pt x="36980" y="20712"/>
                    <a:pt x="36930" y="20706"/>
                    <a:pt x="36880" y="20706"/>
                  </a:cubicBezTo>
                  <a:cubicBezTo>
                    <a:pt x="36540" y="20706"/>
                    <a:pt x="36190" y="20974"/>
                    <a:pt x="36076" y="21296"/>
                  </a:cubicBezTo>
                  <a:cubicBezTo>
                    <a:pt x="35695" y="22272"/>
                    <a:pt x="35481" y="23141"/>
                    <a:pt x="35398" y="24415"/>
                  </a:cubicBezTo>
                  <a:cubicBezTo>
                    <a:pt x="35326" y="23867"/>
                    <a:pt x="35195" y="21772"/>
                    <a:pt x="35076" y="21236"/>
                  </a:cubicBezTo>
                  <a:cubicBezTo>
                    <a:pt x="34802" y="19974"/>
                    <a:pt x="34421" y="18736"/>
                    <a:pt x="33993" y="17533"/>
                  </a:cubicBezTo>
                  <a:cubicBezTo>
                    <a:pt x="33731" y="16795"/>
                    <a:pt x="33421" y="16081"/>
                    <a:pt x="32993" y="15450"/>
                  </a:cubicBezTo>
                  <a:cubicBezTo>
                    <a:pt x="32677" y="14976"/>
                    <a:pt x="32175" y="14381"/>
                    <a:pt x="31561" y="14381"/>
                  </a:cubicBezTo>
                  <a:cubicBezTo>
                    <a:pt x="31481" y="14381"/>
                    <a:pt x="31398" y="14392"/>
                    <a:pt x="31314" y="14414"/>
                  </a:cubicBezTo>
                  <a:cubicBezTo>
                    <a:pt x="31171" y="14461"/>
                    <a:pt x="31040" y="14521"/>
                    <a:pt x="30921" y="14592"/>
                  </a:cubicBezTo>
                  <a:cubicBezTo>
                    <a:pt x="30909" y="14616"/>
                    <a:pt x="30897" y="14616"/>
                    <a:pt x="30897" y="14628"/>
                  </a:cubicBezTo>
                  <a:cubicBezTo>
                    <a:pt x="29266" y="16700"/>
                    <a:pt x="28540" y="19450"/>
                    <a:pt x="28921" y="22058"/>
                  </a:cubicBezTo>
                  <a:cubicBezTo>
                    <a:pt x="28468" y="20295"/>
                    <a:pt x="28671" y="18426"/>
                    <a:pt x="28254" y="16652"/>
                  </a:cubicBezTo>
                  <a:cubicBezTo>
                    <a:pt x="27853" y="14945"/>
                    <a:pt x="26547" y="13215"/>
                    <a:pt x="24826" y="13215"/>
                  </a:cubicBezTo>
                  <a:cubicBezTo>
                    <a:pt x="24759" y="13215"/>
                    <a:pt x="24691" y="13218"/>
                    <a:pt x="24622" y="13223"/>
                  </a:cubicBezTo>
                  <a:cubicBezTo>
                    <a:pt x="23420" y="13330"/>
                    <a:pt x="22408" y="14318"/>
                    <a:pt x="21967" y="15450"/>
                  </a:cubicBezTo>
                  <a:lnTo>
                    <a:pt x="21872" y="15712"/>
                  </a:lnTo>
                  <a:cubicBezTo>
                    <a:pt x="21765" y="14938"/>
                    <a:pt x="21574" y="14176"/>
                    <a:pt x="21289" y="13461"/>
                  </a:cubicBezTo>
                  <a:cubicBezTo>
                    <a:pt x="20959" y="12616"/>
                    <a:pt x="20219" y="11700"/>
                    <a:pt x="19386" y="11700"/>
                  </a:cubicBezTo>
                  <a:cubicBezTo>
                    <a:pt x="19256" y="11700"/>
                    <a:pt x="19124" y="11722"/>
                    <a:pt x="18991" y="11771"/>
                  </a:cubicBezTo>
                  <a:cubicBezTo>
                    <a:pt x="18372" y="11997"/>
                    <a:pt x="18062" y="12652"/>
                    <a:pt x="17860" y="13259"/>
                  </a:cubicBezTo>
                  <a:cubicBezTo>
                    <a:pt x="17360" y="14711"/>
                    <a:pt x="17157" y="16259"/>
                    <a:pt x="17264" y="17795"/>
                  </a:cubicBezTo>
                  <a:cubicBezTo>
                    <a:pt x="16610" y="13628"/>
                    <a:pt x="15562" y="9520"/>
                    <a:pt x="14145" y="5532"/>
                  </a:cubicBezTo>
                  <a:cubicBezTo>
                    <a:pt x="13490" y="3662"/>
                    <a:pt x="12657" y="1710"/>
                    <a:pt x="11026" y="579"/>
                  </a:cubicBezTo>
                  <a:cubicBezTo>
                    <a:pt x="10562" y="250"/>
                    <a:pt x="10020" y="0"/>
                    <a:pt x="946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6" name="Google Shape;2576;p41"/>
            <p:cNvGrpSpPr/>
            <p:nvPr/>
          </p:nvGrpSpPr>
          <p:grpSpPr>
            <a:xfrm flipH="1">
              <a:off x="7633988" y="4429634"/>
              <a:ext cx="1374789" cy="564602"/>
              <a:chOff x="653294" y="4365134"/>
              <a:chExt cx="1374789" cy="564602"/>
            </a:xfrm>
          </p:grpSpPr>
          <p:sp>
            <p:nvSpPr>
              <p:cNvPr id="2577" name="Google Shape;2577;p41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1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1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1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1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1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1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41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41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1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1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1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41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41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41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1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41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41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1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1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7" name="Google Shape;2597;p41"/>
            <p:cNvGrpSpPr/>
            <p:nvPr/>
          </p:nvGrpSpPr>
          <p:grpSpPr>
            <a:xfrm flipH="1">
              <a:off x="8754861" y="3519625"/>
              <a:ext cx="2209227" cy="701963"/>
              <a:chOff x="676459" y="2747475"/>
              <a:chExt cx="2209227" cy="701963"/>
            </a:xfrm>
          </p:grpSpPr>
          <p:sp>
            <p:nvSpPr>
              <p:cNvPr id="2598" name="Google Shape;2598;p41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41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41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41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41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1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1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41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41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41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41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41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41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41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41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41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41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41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41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41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1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1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20" name="Google Shape;2620;p41"/>
          <p:cNvGrpSpPr/>
          <p:nvPr/>
        </p:nvGrpSpPr>
        <p:grpSpPr>
          <a:xfrm>
            <a:off x="261004" y="292474"/>
            <a:ext cx="1171664" cy="1332136"/>
            <a:chOff x="261004" y="292474"/>
            <a:chExt cx="1171664" cy="1332136"/>
          </a:xfrm>
        </p:grpSpPr>
        <p:grpSp>
          <p:nvGrpSpPr>
            <p:cNvPr id="2621" name="Google Shape;2621;p41"/>
            <p:cNvGrpSpPr/>
            <p:nvPr/>
          </p:nvGrpSpPr>
          <p:grpSpPr>
            <a:xfrm rot="1950750" flipH="1">
              <a:off x="470642" y="674301"/>
              <a:ext cx="430466" cy="905590"/>
              <a:chOff x="6492361" y="-8"/>
              <a:chExt cx="430453" cy="905562"/>
            </a:xfrm>
          </p:grpSpPr>
          <p:sp>
            <p:nvSpPr>
              <p:cNvPr id="2622" name="Google Shape;2622;p41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1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1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1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1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1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1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1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1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1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2" name="Google Shape;2632;p41"/>
            <p:cNvGrpSpPr/>
            <p:nvPr/>
          </p:nvGrpSpPr>
          <p:grpSpPr>
            <a:xfrm>
              <a:off x="829835" y="292474"/>
              <a:ext cx="602833" cy="495062"/>
              <a:chOff x="668641" y="1116349"/>
              <a:chExt cx="602833" cy="495062"/>
            </a:xfrm>
          </p:grpSpPr>
          <p:sp>
            <p:nvSpPr>
              <p:cNvPr id="2633" name="Google Shape;2633;p41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1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1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1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1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1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1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1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1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1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1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44" name="Google Shape;2644;p41"/>
          <p:cNvGrpSpPr/>
          <p:nvPr/>
        </p:nvGrpSpPr>
        <p:grpSpPr>
          <a:xfrm>
            <a:off x="-675051" y="3161066"/>
            <a:ext cx="1395045" cy="2304862"/>
            <a:chOff x="-309401" y="3087905"/>
            <a:chExt cx="1395045" cy="2304862"/>
          </a:xfrm>
        </p:grpSpPr>
        <p:sp>
          <p:nvSpPr>
            <p:cNvPr id="2645" name="Google Shape;2645;p41"/>
            <p:cNvSpPr/>
            <p:nvPr/>
          </p:nvSpPr>
          <p:spPr>
            <a:xfrm flipH="1">
              <a:off x="-309401" y="4332625"/>
              <a:ext cx="1261402" cy="998427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6" name="Google Shape;2646;p41"/>
            <p:cNvGrpSpPr/>
            <p:nvPr/>
          </p:nvGrpSpPr>
          <p:grpSpPr>
            <a:xfrm rot="4621276">
              <a:off x="-596804" y="3902006"/>
              <a:ext cx="2209332" cy="676659"/>
              <a:chOff x="676459" y="2747475"/>
              <a:chExt cx="2209227" cy="676627"/>
            </a:xfrm>
          </p:grpSpPr>
          <p:sp>
            <p:nvSpPr>
              <p:cNvPr id="2647" name="Google Shape;2647;p41"/>
              <p:cNvSpPr/>
              <p:nvPr/>
            </p:nvSpPr>
            <p:spPr>
              <a:xfrm>
                <a:off x="2258101" y="3121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1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1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1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1"/>
              <p:cNvSpPr/>
              <p:nvPr/>
            </p:nvSpPr>
            <p:spPr>
              <a:xfrm>
                <a:off x="2272624" y="3037654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1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1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1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1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1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1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1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1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1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1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1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1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1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1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1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1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1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69" name="Google Shape;2669;p41"/>
          <p:cNvGrpSpPr/>
          <p:nvPr/>
        </p:nvGrpSpPr>
        <p:grpSpPr>
          <a:xfrm rot="-1972871">
            <a:off x="8644963" y="1107433"/>
            <a:ext cx="348364" cy="342684"/>
            <a:chOff x="8351027" y="3635349"/>
            <a:chExt cx="348363" cy="342683"/>
          </a:xfrm>
        </p:grpSpPr>
        <p:sp>
          <p:nvSpPr>
            <p:cNvPr id="2670" name="Google Shape;2670;p4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EE51937-A2E0-B64E-35D3-51F3FEAEA0A0}"/>
              </a:ext>
            </a:extLst>
          </p:cNvPr>
          <p:cNvSpPr/>
          <p:nvPr/>
        </p:nvSpPr>
        <p:spPr>
          <a:xfrm>
            <a:off x="1223158" y="436681"/>
            <a:ext cx="7291450" cy="1178363"/>
          </a:xfrm>
          <a:custGeom>
            <a:avLst/>
            <a:gdLst>
              <a:gd name="connsiteX0" fmla="*/ 0 w 7291450"/>
              <a:gd name="connsiteY0" fmla="*/ 196398 h 1178363"/>
              <a:gd name="connsiteX1" fmla="*/ 196398 w 7291450"/>
              <a:gd name="connsiteY1" fmla="*/ 0 h 1178363"/>
              <a:gd name="connsiteX2" fmla="*/ 702299 w 7291450"/>
              <a:gd name="connsiteY2" fmla="*/ 0 h 1178363"/>
              <a:gd name="connsiteX3" fmla="*/ 1139214 w 7291450"/>
              <a:gd name="connsiteY3" fmla="*/ 0 h 1178363"/>
              <a:gd name="connsiteX4" fmla="*/ 1645115 w 7291450"/>
              <a:gd name="connsiteY4" fmla="*/ 0 h 1178363"/>
              <a:gd name="connsiteX5" fmla="*/ 2220003 w 7291450"/>
              <a:gd name="connsiteY5" fmla="*/ 0 h 1178363"/>
              <a:gd name="connsiteX6" fmla="*/ 2656918 w 7291450"/>
              <a:gd name="connsiteY6" fmla="*/ 0 h 1178363"/>
              <a:gd name="connsiteX7" fmla="*/ 3369779 w 7291450"/>
              <a:gd name="connsiteY7" fmla="*/ 0 h 1178363"/>
              <a:gd name="connsiteX8" fmla="*/ 4013653 w 7291450"/>
              <a:gd name="connsiteY8" fmla="*/ 0 h 1178363"/>
              <a:gd name="connsiteX9" fmla="*/ 4657528 w 7291450"/>
              <a:gd name="connsiteY9" fmla="*/ 0 h 1178363"/>
              <a:gd name="connsiteX10" fmla="*/ 5301402 w 7291450"/>
              <a:gd name="connsiteY10" fmla="*/ 0 h 1178363"/>
              <a:gd name="connsiteX11" fmla="*/ 5876290 w 7291450"/>
              <a:gd name="connsiteY11" fmla="*/ 0 h 1178363"/>
              <a:gd name="connsiteX12" fmla="*/ 6520164 w 7291450"/>
              <a:gd name="connsiteY12" fmla="*/ 0 h 1178363"/>
              <a:gd name="connsiteX13" fmla="*/ 7095052 w 7291450"/>
              <a:gd name="connsiteY13" fmla="*/ 0 h 1178363"/>
              <a:gd name="connsiteX14" fmla="*/ 7291450 w 7291450"/>
              <a:gd name="connsiteY14" fmla="*/ 196398 h 1178363"/>
              <a:gd name="connsiteX15" fmla="*/ 7291450 w 7291450"/>
              <a:gd name="connsiteY15" fmla="*/ 565614 h 1178363"/>
              <a:gd name="connsiteX16" fmla="*/ 7291450 w 7291450"/>
              <a:gd name="connsiteY16" fmla="*/ 981965 h 1178363"/>
              <a:gd name="connsiteX17" fmla="*/ 7095052 w 7291450"/>
              <a:gd name="connsiteY17" fmla="*/ 1178363 h 1178363"/>
              <a:gd name="connsiteX18" fmla="*/ 6727124 w 7291450"/>
              <a:gd name="connsiteY18" fmla="*/ 1178363 h 1178363"/>
              <a:gd name="connsiteX19" fmla="*/ 6221222 w 7291450"/>
              <a:gd name="connsiteY19" fmla="*/ 1178363 h 1178363"/>
              <a:gd name="connsiteX20" fmla="*/ 5646335 w 7291450"/>
              <a:gd name="connsiteY20" fmla="*/ 1178363 h 1178363"/>
              <a:gd name="connsiteX21" fmla="*/ 5209420 w 7291450"/>
              <a:gd name="connsiteY21" fmla="*/ 1178363 h 1178363"/>
              <a:gd name="connsiteX22" fmla="*/ 4634532 w 7291450"/>
              <a:gd name="connsiteY22" fmla="*/ 1178363 h 1178363"/>
              <a:gd name="connsiteX23" fmla="*/ 4059644 w 7291450"/>
              <a:gd name="connsiteY23" fmla="*/ 1178363 h 1178363"/>
              <a:gd name="connsiteX24" fmla="*/ 3691716 w 7291450"/>
              <a:gd name="connsiteY24" fmla="*/ 1178363 h 1178363"/>
              <a:gd name="connsiteX25" fmla="*/ 3047842 w 7291450"/>
              <a:gd name="connsiteY25" fmla="*/ 1178363 h 1178363"/>
              <a:gd name="connsiteX26" fmla="*/ 2541940 w 7291450"/>
              <a:gd name="connsiteY26" fmla="*/ 1178363 h 1178363"/>
              <a:gd name="connsiteX27" fmla="*/ 1967053 w 7291450"/>
              <a:gd name="connsiteY27" fmla="*/ 1178363 h 1178363"/>
              <a:gd name="connsiteX28" fmla="*/ 1599124 w 7291450"/>
              <a:gd name="connsiteY28" fmla="*/ 1178363 h 1178363"/>
              <a:gd name="connsiteX29" fmla="*/ 955250 w 7291450"/>
              <a:gd name="connsiteY29" fmla="*/ 1178363 h 1178363"/>
              <a:gd name="connsiteX30" fmla="*/ 196398 w 7291450"/>
              <a:gd name="connsiteY30" fmla="*/ 1178363 h 1178363"/>
              <a:gd name="connsiteX31" fmla="*/ 0 w 7291450"/>
              <a:gd name="connsiteY31" fmla="*/ 981965 h 1178363"/>
              <a:gd name="connsiteX32" fmla="*/ 0 w 7291450"/>
              <a:gd name="connsiteY32" fmla="*/ 589182 h 1178363"/>
              <a:gd name="connsiteX33" fmla="*/ 0 w 7291450"/>
              <a:gd name="connsiteY33" fmla="*/ 196398 h 117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91450" h="1178363" fill="none" extrusionOk="0">
                <a:moveTo>
                  <a:pt x="0" y="196398"/>
                </a:moveTo>
                <a:cubicBezTo>
                  <a:pt x="4725" y="90043"/>
                  <a:pt x="96975" y="-26049"/>
                  <a:pt x="196398" y="0"/>
                </a:cubicBezTo>
                <a:cubicBezTo>
                  <a:pt x="437272" y="-10825"/>
                  <a:pt x="517096" y="42166"/>
                  <a:pt x="702299" y="0"/>
                </a:cubicBezTo>
                <a:cubicBezTo>
                  <a:pt x="887502" y="-42166"/>
                  <a:pt x="1028572" y="34645"/>
                  <a:pt x="1139214" y="0"/>
                </a:cubicBezTo>
                <a:cubicBezTo>
                  <a:pt x="1249857" y="-34645"/>
                  <a:pt x="1489165" y="34833"/>
                  <a:pt x="1645115" y="0"/>
                </a:cubicBezTo>
                <a:cubicBezTo>
                  <a:pt x="1801065" y="-34833"/>
                  <a:pt x="2104816" y="33402"/>
                  <a:pt x="2220003" y="0"/>
                </a:cubicBezTo>
                <a:cubicBezTo>
                  <a:pt x="2335190" y="-33402"/>
                  <a:pt x="2470653" y="24851"/>
                  <a:pt x="2656918" y="0"/>
                </a:cubicBezTo>
                <a:cubicBezTo>
                  <a:pt x="2843183" y="-24851"/>
                  <a:pt x="3190601" y="58508"/>
                  <a:pt x="3369779" y="0"/>
                </a:cubicBezTo>
                <a:cubicBezTo>
                  <a:pt x="3548957" y="-58508"/>
                  <a:pt x="3802320" y="72479"/>
                  <a:pt x="4013653" y="0"/>
                </a:cubicBezTo>
                <a:cubicBezTo>
                  <a:pt x="4224986" y="-72479"/>
                  <a:pt x="4503611" y="7932"/>
                  <a:pt x="4657528" y="0"/>
                </a:cubicBezTo>
                <a:cubicBezTo>
                  <a:pt x="4811445" y="-7932"/>
                  <a:pt x="5086071" y="37177"/>
                  <a:pt x="5301402" y="0"/>
                </a:cubicBezTo>
                <a:cubicBezTo>
                  <a:pt x="5516733" y="-37177"/>
                  <a:pt x="5650319" y="1631"/>
                  <a:pt x="5876290" y="0"/>
                </a:cubicBezTo>
                <a:cubicBezTo>
                  <a:pt x="6102261" y="-1631"/>
                  <a:pt x="6349585" y="36703"/>
                  <a:pt x="6520164" y="0"/>
                </a:cubicBezTo>
                <a:cubicBezTo>
                  <a:pt x="6690743" y="-36703"/>
                  <a:pt x="6867925" y="24536"/>
                  <a:pt x="7095052" y="0"/>
                </a:cubicBezTo>
                <a:cubicBezTo>
                  <a:pt x="7200312" y="11127"/>
                  <a:pt x="7271774" y="104682"/>
                  <a:pt x="7291450" y="196398"/>
                </a:cubicBezTo>
                <a:cubicBezTo>
                  <a:pt x="7332595" y="303471"/>
                  <a:pt x="7264630" y="394167"/>
                  <a:pt x="7291450" y="565614"/>
                </a:cubicBezTo>
                <a:cubicBezTo>
                  <a:pt x="7318270" y="737061"/>
                  <a:pt x="7281049" y="824335"/>
                  <a:pt x="7291450" y="981965"/>
                </a:cubicBezTo>
                <a:cubicBezTo>
                  <a:pt x="7280203" y="1093812"/>
                  <a:pt x="7213324" y="1174081"/>
                  <a:pt x="7095052" y="1178363"/>
                </a:cubicBezTo>
                <a:cubicBezTo>
                  <a:pt x="6941441" y="1221242"/>
                  <a:pt x="6902314" y="1170402"/>
                  <a:pt x="6727124" y="1178363"/>
                </a:cubicBezTo>
                <a:cubicBezTo>
                  <a:pt x="6551934" y="1186324"/>
                  <a:pt x="6361203" y="1133170"/>
                  <a:pt x="6221222" y="1178363"/>
                </a:cubicBezTo>
                <a:cubicBezTo>
                  <a:pt x="6081241" y="1223556"/>
                  <a:pt x="5909080" y="1139576"/>
                  <a:pt x="5646335" y="1178363"/>
                </a:cubicBezTo>
                <a:cubicBezTo>
                  <a:pt x="5383590" y="1217150"/>
                  <a:pt x="5328584" y="1141038"/>
                  <a:pt x="5209420" y="1178363"/>
                </a:cubicBezTo>
                <a:cubicBezTo>
                  <a:pt x="5090257" y="1215688"/>
                  <a:pt x="4831758" y="1138405"/>
                  <a:pt x="4634532" y="1178363"/>
                </a:cubicBezTo>
                <a:cubicBezTo>
                  <a:pt x="4437306" y="1218321"/>
                  <a:pt x="4327183" y="1136295"/>
                  <a:pt x="4059644" y="1178363"/>
                </a:cubicBezTo>
                <a:cubicBezTo>
                  <a:pt x="3792105" y="1220431"/>
                  <a:pt x="3770335" y="1157860"/>
                  <a:pt x="3691716" y="1178363"/>
                </a:cubicBezTo>
                <a:cubicBezTo>
                  <a:pt x="3613097" y="1198866"/>
                  <a:pt x="3324061" y="1143163"/>
                  <a:pt x="3047842" y="1178363"/>
                </a:cubicBezTo>
                <a:cubicBezTo>
                  <a:pt x="2771623" y="1213563"/>
                  <a:pt x="2705111" y="1171605"/>
                  <a:pt x="2541940" y="1178363"/>
                </a:cubicBezTo>
                <a:cubicBezTo>
                  <a:pt x="2378769" y="1185121"/>
                  <a:pt x="2246981" y="1177806"/>
                  <a:pt x="1967053" y="1178363"/>
                </a:cubicBezTo>
                <a:cubicBezTo>
                  <a:pt x="1687125" y="1178920"/>
                  <a:pt x="1702614" y="1175330"/>
                  <a:pt x="1599124" y="1178363"/>
                </a:cubicBezTo>
                <a:cubicBezTo>
                  <a:pt x="1495634" y="1181396"/>
                  <a:pt x="1113206" y="1169245"/>
                  <a:pt x="955250" y="1178363"/>
                </a:cubicBezTo>
                <a:cubicBezTo>
                  <a:pt x="797294" y="1187481"/>
                  <a:pt x="390520" y="1091100"/>
                  <a:pt x="196398" y="1178363"/>
                </a:cubicBezTo>
                <a:cubicBezTo>
                  <a:pt x="78298" y="1176957"/>
                  <a:pt x="-683" y="1104914"/>
                  <a:pt x="0" y="981965"/>
                </a:cubicBezTo>
                <a:cubicBezTo>
                  <a:pt x="-37539" y="817431"/>
                  <a:pt x="21958" y="697501"/>
                  <a:pt x="0" y="589182"/>
                </a:cubicBezTo>
                <a:cubicBezTo>
                  <a:pt x="-21958" y="480863"/>
                  <a:pt x="14159" y="302136"/>
                  <a:pt x="0" y="196398"/>
                </a:cubicBezTo>
                <a:close/>
              </a:path>
              <a:path w="7291450" h="1178363" stroke="0" extrusionOk="0">
                <a:moveTo>
                  <a:pt x="0" y="196398"/>
                </a:moveTo>
                <a:cubicBezTo>
                  <a:pt x="3004" y="74448"/>
                  <a:pt x="92095" y="13482"/>
                  <a:pt x="196398" y="0"/>
                </a:cubicBezTo>
                <a:cubicBezTo>
                  <a:pt x="383529" y="-41406"/>
                  <a:pt x="474317" y="26286"/>
                  <a:pt x="633313" y="0"/>
                </a:cubicBezTo>
                <a:cubicBezTo>
                  <a:pt x="792310" y="-26286"/>
                  <a:pt x="1060930" y="45289"/>
                  <a:pt x="1208201" y="0"/>
                </a:cubicBezTo>
                <a:cubicBezTo>
                  <a:pt x="1355472" y="-45289"/>
                  <a:pt x="1498502" y="10147"/>
                  <a:pt x="1576129" y="0"/>
                </a:cubicBezTo>
                <a:cubicBezTo>
                  <a:pt x="1653756" y="-10147"/>
                  <a:pt x="1840336" y="9293"/>
                  <a:pt x="2082030" y="0"/>
                </a:cubicBezTo>
                <a:cubicBezTo>
                  <a:pt x="2323724" y="-9293"/>
                  <a:pt x="2413674" y="2160"/>
                  <a:pt x="2725904" y="0"/>
                </a:cubicBezTo>
                <a:cubicBezTo>
                  <a:pt x="3038134" y="-2160"/>
                  <a:pt x="3113815" y="28920"/>
                  <a:pt x="3438765" y="0"/>
                </a:cubicBezTo>
                <a:cubicBezTo>
                  <a:pt x="3763715" y="-28920"/>
                  <a:pt x="3846190" y="50646"/>
                  <a:pt x="4082640" y="0"/>
                </a:cubicBezTo>
                <a:cubicBezTo>
                  <a:pt x="4319091" y="-50646"/>
                  <a:pt x="4489291" y="4058"/>
                  <a:pt x="4795501" y="0"/>
                </a:cubicBezTo>
                <a:cubicBezTo>
                  <a:pt x="5101711" y="-4058"/>
                  <a:pt x="5169675" y="44499"/>
                  <a:pt x="5301402" y="0"/>
                </a:cubicBezTo>
                <a:cubicBezTo>
                  <a:pt x="5433129" y="-44499"/>
                  <a:pt x="5539898" y="42505"/>
                  <a:pt x="5669330" y="0"/>
                </a:cubicBezTo>
                <a:cubicBezTo>
                  <a:pt x="5798762" y="-42505"/>
                  <a:pt x="6036384" y="51866"/>
                  <a:pt x="6382191" y="0"/>
                </a:cubicBezTo>
                <a:cubicBezTo>
                  <a:pt x="6727998" y="-51866"/>
                  <a:pt x="6928430" y="6169"/>
                  <a:pt x="7095052" y="0"/>
                </a:cubicBezTo>
                <a:cubicBezTo>
                  <a:pt x="7191074" y="27709"/>
                  <a:pt x="7304032" y="83046"/>
                  <a:pt x="7291450" y="196398"/>
                </a:cubicBezTo>
                <a:cubicBezTo>
                  <a:pt x="7296789" y="327491"/>
                  <a:pt x="7270626" y="459832"/>
                  <a:pt x="7291450" y="597037"/>
                </a:cubicBezTo>
                <a:cubicBezTo>
                  <a:pt x="7312274" y="734242"/>
                  <a:pt x="7267455" y="826862"/>
                  <a:pt x="7291450" y="981965"/>
                </a:cubicBezTo>
                <a:cubicBezTo>
                  <a:pt x="7300224" y="1085055"/>
                  <a:pt x="7203395" y="1154335"/>
                  <a:pt x="7095052" y="1178363"/>
                </a:cubicBezTo>
                <a:cubicBezTo>
                  <a:pt x="6903989" y="1192377"/>
                  <a:pt x="6769902" y="1166160"/>
                  <a:pt x="6451178" y="1178363"/>
                </a:cubicBezTo>
                <a:cubicBezTo>
                  <a:pt x="6132454" y="1190566"/>
                  <a:pt x="6266831" y="1143764"/>
                  <a:pt x="6083249" y="1178363"/>
                </a:cubicBezTo>
                <a:cubicBezTo>
                  <a:pt x="5899667" y="1212962"/>
                  <a:pt x="5721564" y="1103712"/>
                  <a:pt x="5439375" y="1178363"/>
                </a:cubicBezTo>
                <a:cubicBezTo>
                  <a:pt x="5157186" y="1253014"/>
                  <a:pt x="5159341" y="1147861"/>
                  <a:pt x="5071447" y="1178363"/>
                </a:cubicBezTo>
                <a:cubicBezTo>
                  <a:pt x="4983553" y="1208865"/>
                  <a:pt x="4545647" y="1120468"/>
                  <a:pt x="4358586" y="1178363"/>
                </a:cubicBezTo>
                <a:cubicBezTo>
                  <a:pt x="4171525" y="1236258"/>
                  <a:pt x="4010716" y="1114212"/>
                  <a:pt x="3783698" y="1178363"/>
                </a:cubicBezTo>
                <a:cubicBezTo>
                  <a:pt x="3556680" y="1242514"/>
                  <a:pt x="3509555" y="1173229"/>
                  <a:pt x="3277797" y="1178363"/>
                </a:cubicBezTo>
                <a:cubicBezTo>
                  <a:pt x="3046039" y="1183497"/>
                  <a:pt x="2788555" y="1139070"/>
                  <a:pt x="2564936" y="1178363"/>
                </a:cubicBezTo>
                <a:cubicBezTo>
                  <a:pt x="2341317" y="1217656"/>
                  <a:pt x="2057081" y="1102353"/>
                  <a:pt x="1921062" y="1178363"/>
                </a:cubicBezTo>
                <a:cubicBezTo>
                  <a:pt x="1785043" y="1254373"/>
                  <a:pt x="1471550" y="1126674"/>
                  <a:pt x="1346174" y="1178363"/>
                </a:cubicBezTo>
                <a:cubicBezTo>
                  <a:pt x="1220798" y="1230052"/>
                  <a:pt x="1071550" y="1162339"/>
                  <a:pt x="978245" y="1178363"/>
                </a:cubicBezTo>
                <a:cubicBezTo>
                  <a:pt x="884940" y="1194387"/>
                  <a:pt x="565368" y="1142886"/>
                  <a:pt x="196398" y="1178363"/>
                </a:cubicBezTo>
                <a:cubicBezTo>
                  <a:pt x="73642" y="1182807"/>
                  <a:pt x="-15426" y="1081499"/>
                  <a:pt x="0" y="981965"/>
                </a:cubicBezTo>
                <a:cubicBezTo>
                  <a:pt x="-40315" y="833373"/>
                  <a:pt x="30054" y="734099"/>
                  <a:pt x="0" y="589182"/>
                </a:cubicBezTo>
                <a:cubicBezTo>
                  <a:pt x="-30054" y="444265"/>
                  <a:pt x="38685" y="389507"/>
                  <a:pt x="0" y="19639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0" i="0" dirty="0" err="1">
                <a:solidFill>
                  <a:srgbClr val="222222"/>
                </a:solidFill>
                <a:effectLst/>
              </a:rPr>
              <a:t>Cùng</a:t>
            </a:r>
            <a:r>
              <a:rPr lang="en-US" sz="54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5400" b="0" i="0" dirty="0" err="1">
                <a:solidFill>
                  <a:srgbClr val="222222"/>
                </a:solidFill>
                <a:effectLst/>
              </a:rPr>
              <a:t>bạn</a:t>
            </a:r>
            <a:r>
              <a:rPr lang="en-US" sz="54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5400" b="0" i="0" dirty="0" err="1">
                <a:solidFill>
                  <a:srgbClr val="222222"/>
                </a:solidFill>
                <a:effectLst/>
              </a:rPr>
              <a:t>đến</a:t>
            </a:r>
            <a:r>
              <a:rPr lang="en-US" sz="54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5400" b="0" i="0" dirty="0" err="1">
                <a:solidFill>
                  <a:srgbClr val="222222"/>
                </a:solidFill>
                <a:effectLst/>
              </a:rPr>
              <a:t>trường</a:t>
            </a:r>
            <a:endParaRPr lang="en-US" sz="44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 descr="Share - Group Of Friends Cartoon - (867x534) Png Clipart Download">
            <a:extLst>
              <a:ext uri="{FF2B5EF4-FFF2-40B4-BE49-F238E27FC236}">
                <a16:creationId xmlns:a16="http://schemas.microsoft.com/office/drawing/2014/main" id="{1F4B8C80-AB07-2329-0336-605ABE59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94" y="2134682"/>
            <a:ext cx="5291412" cy="27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42"/>
          <p:cNvSpPr/>
          <p:nvPr/>
        </p:nvSpPr>
        <p:spPr>
          <a:xfrm>
            <a:off x="8319892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2" name="Google Shape;2692;p42"/>
          <p:cNvGrpSpPr/>
          <p:nvPr/>
        </p:nvGrpSpPr>
        <p:grpSpPr>
          <a:xfrm>
            <a:off x="186466" y="4239799"/>
            <a:ext cx="602833" cy="495062"/>
            <a:chOff x="668641" y="1116349"/>
            <a:chExt cx="602833" cy="495062"/>
          </a:xfrm>
        </p:grpSpPr>
        <p:sp>
          <p:nvSpPr>
            <p:cNvPr id="2693" name="Google Shape;2693;p4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42"/>
          <p:cNvGrpSpPr/>
          <p:nvPr/>
        </p:nvGrpSpPr>
        <p:grpSpPr>
          <a:xfrm flipH="1">
            <a:off x="8325291" y="407649"/>
            <a:ext cx="602833" cy="495062"/>
            <a:chOff x="668641" y="1116349"/>
            <a:chExt cx="602833" cy="495062"/>
          </a:xfrm>
        </p:grpSpPr>
        <p:sp>
          <p:nvSpPr>
            <p:cNvPr id="2705" name="Google Shape;2705;p4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6" name="Google Shape;2716;p42"/>
          <p:cNvGrpSpPr/>
          <p:nvPr/>
        </p:nvGrpSpPr>
        <p:grpSpPr>
          <a:xfrm>
            <a:off x="8232282" y="3107286"/>
            <a:ext cx="695848" cy="1313950"/>
            <a:chOff x="8232282" y="3107286"/>
            <a:chExt cx="695848" cy="1313950"/>
          </a:xfrm>
        </p:grpSpPr>
        <p:grpSp>
          <p:nvGrpSpPr>
            <p:cNvPr id="2717" name="Google Shape;2717;p42"/>
            <p:cNvGrpSpPr/>
            <p:nvPr/>
          </p:nvGrpSpPr>
          <p:grpSpPr>
            <a:xfrm>
              <a:off x="8232282" y="3685971"/>
              <a:ext cx="695848" cy="735264"/>
              <a:chOff x="-2122300" y="1680850"/>
              <a:chExt cx="139025" cy="146900"/>
            </a:xfrm>
          </p:grpSpPr>
          <p:sp>
            <p:nvSpPr>
              <p:cNvPr id="2718" name="Google Shape;2718;p42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2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2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2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2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2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4" name="Google Shape;2724;p42"/>
            <p:cNvGrpSpPr/>
            <p:nvPr/>
          </p:nvGrpSpPr>
          <p:grpSpPr>
            <a:xfrm rot="-5400000">
              <a:off x="8545309" y="3110126"/>
              <a:ext cx="348363" cy="342683"/>
              <a:chOff x="8351027" y="3635349"/>
              <a:chExt cx="348363" cy="342683"/>
            </a:xfrm>
          </p:grpSpPr>
          <p:sp>
            <p:nvSpPr>
              <p:cNvPr id="2725" name="Google Shape;2725;p42"/>
              <p:cNvSpPr/>
              <p:nvPr/>
            </p:nvSpPr>
            <p:spPr>
              <a:xfrm>
                <a:off x="8651365" y="3700054"/>
                <a:ext cx="228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2" extrusionOk="0">
                    <a:moveTo>
                      <a:pt x="263" y="1"/>
                    </a:moveTo>
                    <a:lnTo>
                      <a:pt x="1" y="251"/>
                    </a:lnTo>
                    <a:lnTo>
                      <a:pt x="191" y="441"/>
                    </a:lnTo>
                    <a:lnTo>
                      <a:pt x="441" y="191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E030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2"/>
              <p:cNvSpPr/>
              <p:nvPr/>
            </p:nvSpPr>
            <p:spPr>
              <a:xfrm>
                <a:off x="8567760" y="3706974"/>
                <a:ext cx="120579" cy="117326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272" extrusionOk="0">
                    <a:moveTo>
                      <a:pt x="2120" y="1"/>
                    </a:moveTo>
                    <a:cubicBezTo>
                      <a:pt x="2081" y="1"/>
                      <a:pt x="2043" y="16"/>
                      <a:pt x="2013" y="45"/>
                    </a:cubicBezTo>
                    <a:lnTo>
                      <a:pt x="72" y="1974"/>
                    </a:lnTo>
                    <a:cubicBezTo>
                      <a:pt x="1" y="2034"/>
                      <a:pt x="1" y="2129"/>
                      <a:pt x="72" y="2188"/>
                    </a:cubicBezTo>
                    <a:lnTo>
                      <a:pt x="108" y="2236"/>
                    </a:lnTo>
                    <a:cubicBezTo>
                      <a:pt x="132" y="2260"/>
                      <a:pt x="170" y="2272"/>
                      <a:pt x="211" y="2272"/>
                    </a:cubicBezTo>
                    <a:cubicBezTo>
                      <a:pt x="251" y="2272"/>
                      <a:pt x="292" y="2260"/>
                      <a:pt x="322" y="2236"/>
                    </a:cubicBezTo>
                    <a:lnTo>
                      <a:pt x="2275" y="295"/>
                    </a:lnTo>
                    <a:cubicBezTo>
                      <a:pt x="2334" y="236"/>
                      <a:pt x="2334" y="152"/>
                      <a:pt x="2275" y="93"/>
                    </a:cubicBezTo>
                    <a:lnTo>
                      <a:pt x="2227" y="45"/>
                    </a:lnTo>
                    <a:cubicBezTo>
                      <a:pt x="2197" y="16"/>
                      <a:pt x="2159" y="1"/>
                      <a:pt x="2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2"/>
              <p:cNvSpPr/>
              <p:nvPr/>
            </p:nvSpPr>
            <p:spPr>
              <a:xfrm>
                <a:off x="8374111" y="3657658"/>
                <a:ext cx="301319" cy="298841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787" extrusionOk="0">
                    <a:moveTo>
                      <a:pt x="5120" y="0"/>
                    </a:moveTo>
                    <a:lnTo>
                      <a:pt x="0" y="5048"/>
                    </a:lnTo>
                    <a:lnTo>
                      <a:pt x="726" y="5787"/>
                    </a:lnTo>
                    <a:lnTo>
                      <a:pt x="5834" y="726"/>
                    </a:lnTo>
                    <a:lnTo>
                      <a:pt x="51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2"/>
              <p:cNvSpPr/>
              <p:nvPr/>
            </p:nvSpPr>
            <p:spPr>
              <a:xfrm>
                <a:off x="8385781" y="3680999"/>
                <a:ext cx="289029" cy="275499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5335" extrusionOk="0">
                    <a:moveTo>
                      <a:pt x="5334" y="1"/>
                    </a:moveTo>
                    <a:cubicBezTo>
                      <a:pt x="5227" y="72"/>
                      <a:pt x="1917" y="3251"/>
                      <a:pt x="0" y="4846"/>
                    </a:cubicBezTo>
                    <a:lnTo>
                      <a:pt x="477" y="5335"/>
                    </a:lnTo>
                    <a:lnTo>
                      <a:pt x="5596" y="274"/>
                    </a:lnTo>
                    <a:lnTo>
                      <a:pt x="5334" y="1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2"/>
              <p:cNvSpPr/>
              <p:nvPr/>
            </p:nvSpPr>
            <p:spPr>
              <a:xfrm>
                <a:off x="8352577" y="3919575"/>
                <a:ext cx="58456" cy="58456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2" extrusionOk="0">
                    <a:moveTo>
                      <a:pt x="417" y="0"/>
                    </a:moveTo>
                    <a:lnTo>
                      <a:pt x="24" y="988"/>
                    </a:lnTo>
                    <a:cubicBezTo>
                      <a:pt x="0" y="1036"/>
                      <a:pt x="24" y="1072"/>
                      <a:pt x="48" y="1108"/>
                    </a:cubicBezTo>
                    <a:cubicBezTo>
                      <a:pt x="48" y="1119"/>
                      <a:pt x="60" y="1119"/>
                      <a:pt x="60" y="1119"/>
                    </a:cubicBezTo>
                    <a:cubicBezTo>
                      <a:pt x="60" y="1119"/>
                      <a:pt x="84" y="1131"/>
                      <a:pt x="96" y="1131"/>
                    </a:cubicBezTo>
                    <a:lnTo>
                      <a:pt x="108" y="1131"/>
                    </a:lnTo>
                    <a:cubicBezTo>
                      <a:pt x="143" y="1131"/>
                      <a:pt x="155" y="1131"/>
                      <a:pt x="167" y="1119"/>
                    </a:cubicBezTo>
                    <a:lnTo>
                      <a:pt x="1132" y="715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2"/>
              <p:cNvSpPr/>
              <p:nvPr/>
            </p:nvSpPr>
            <p:spPr>
              <a:xfrm>
                <a:off x="8354436" y="3931866"/>
                <a:ext cx="56597" cy="46166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94" extrusionOk="0">
                    <a:moveTo>
                      <a:pt x="607" y="0"/>
                    </a:moveTo>
                    <a:cubicBezTo>
                      <a:pt x="441" y="238"/>
                      <a:pt x="262" y="477"/>
                      <a:pt x="107" y="703"/>
                    </a:cubicBezTo>
                    <a:cubicBezTo>
                      <a:pt x="72" y="750"/>
                      <a:pt x="24" y="810"/>
                      <a:pt x="0" y="870"/>
                    </a:cubicBezTo>
                    <a:cubicBezTo>
                      <a:pt x="12" y="881"/>
                      <a:pt x="48" y="893"/>
                      <a:pt x="60" y="893"/>
                    </a:cubicBezTo>
                    <a:lnTo>
                      <a:pt x="72" y="893"/>
                    </a:lnTo>
                    <a:cubicBezTo>
                      <a:pt x="107" y="893"/>
                      <a:pt x="119" y="893"/>
                      <a:pt x="131" y="881"/>
                    </a:cubicBezTo>
                    <a:lnTo>
                      <a:pt x="1096" y="477"/>
                    </a:lnTo>
                    <a:lnTo>
                      <a:pt x="607" y="0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2"/>
              <p:cNvSpPr/>
              <p:nvPr/>
            </p:nvSpPr>
            <p:spPr>
              <a:xfrm>
                <a:off x="8351027" y="3961352"/>
                <a:ext cx="16990" cy="16060"/>
              </a:xfrm>
              <a:custGeom>
                <a:avLst/>
                <a:gdLst/>
                <a:ahLst/>
                <a:cxnLst/>
                <a:rect l="l" t="t" r="r" b="b"/>
                <a:pathLst>
                  <a:path w="329" h="311" extrusionOk="0">
                    <a:moveTo>
                      <a:pt x="90" y="1"/>
                    </a:moveTo>
                    <a:lnTo>
                      <a:pt x="30" y="144"/>
                    </a:lnTo>
                    <a:cubicBezTo>
                      <a:pt x="1" y="223"/>
                      <a:pt x="62" y="310"/>
                      <a:pt x="138" y="310"/>
                    </a:cubicBezTo>
                    <a:cubicBezTo>
                      <a:pt x="153" y="310"/>
                      <a:pt x="169" y="307"/>
                      <a:pt x="185" y="299"/>
                    </a:cubicBezTo>
                    <a:lnTo>
                      <a:pt x="328" y="239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2"/>
              <p:cNvSpPr/>
              <p:nvPr/>
            </p:nvSpPr>
            <p:spPr>
              <a:xfrm>
                <a:off x="8634789" y="3648414"/>
                <a:ext cx="49833" cy="50452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77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762" y="977"/>
                    </a:lnTo>
                    <a:lnTo>
                      <a:pt x="965" y="775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2"/>
              <p:cNvSpPr/>
              <p:nvPr/>
            </p:nvSpPr>
            <p:spPr>
              <a:xfrm>
                <a:off x="8656323" y="3670568"/>
                <a:ext cx="28299" cy="2829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8" extrusionOk="0">
                    <a:moveTo>
                      <a:pt x="203" y="0"/>
                    </a:moveTo>
                    <a:lnTo>
                      <a:pt x="0" y="203"/>
                    </a:lnTo>
                    <a:lnTo>
                      <a:pt x="345" y="548"/>
                    </a:lnTo>
                    <a:lnTo>
                      <a:pt x="548" y="346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2"/>
              <p:cNvSpPr/>
              <p:nvPr/>
            </p:nvSpPr>
            <p:spPr>
              <a:xfrm>
                <a:off x="8650178" y="3635349"/>
                <a:ext cx="49213" cy="4756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21" extrusionOk="0">
                    <a:moveTo>
                      <a:pt x="496" y="1"/>
                    </a:moveTo>
                    <a:cubicBezTo>
                      <a:pt x="411" y="1"/>
                      <a:pt x="328" y="33"/>
                      <a:pt x="262" y="99"/>
                    </a:cubicBezTo>
                    <a:lnTo>
                      <a:pt x="0" y="361"/>
                    </a:lnTo>
                    <a:lnTo>
                      <a:pt x="572" y="920"/>
                    </a:lnTo>
                    <a:lnTo>
                      <a:pt x="822" y="670"/>
                    </a:lnTo>
                    <a:cubicBezTo>
                      <a:pt x="953" y="539"/>
                      <a:pt x="953" y="325"/>
                      <a:pt x="822" y="194"/>
                    </a:cubicBezTo>
                    <a:lnTo>
                      <a:pt x="738" y="99"/>
                    </a:lnTo>
                    <a:cubicBezTo>
                      <a:pt x="667" y="33"/>
                      <a:pt x="581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2"/>
              <p:cNvSpPr/>
              <p:nvPr/>
            </p:nvSpPr>
            <p:spPr>
              <a:xfrm>
                <a:off x="8667994" y="3649653"/>
                <a:ext cx="30158" cy="33256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44" extrusionOk="0">
                    <a:moveTo>
                      <a:pt x="524" y="0"/>
                    </a:moveTo>
                    <a:lnTo>
                      <a:pt x="524" y="0"/>
                    </a:lnTo>
                    <a:cubicBezTo>
                      <a:pt x="393" y="155"/>
                      <a:pt x="215" y="298"/>
                      <a:pt x="36" y="393"/>
                    </a:cubicBezTo>
                    <a:cubicBezTo>
                      <a:pt x="12" y="393"/>
                      <a:pt x="0" y="405"/>
                      <a:pt x="0" y="405"/>
                    </a:cubicBezTo>
                    <a:lnTo>
                      <a:pt x="227" y="643"/>
                    </a:lnTo>
                    <a:lnTo>
                      <a:pt x="429" y="441"/>
                    </a:lnTo>
                    <a:cubicBezTo>
                      <a:pt x="548" y="334"/>
                      <a:pt x="584" y="155"/>
                      <a:pt x="52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36" name="Google Shape;2736;p42"/>
          <p:cNvGrpSpPr/>
          <p:nvPr/>
        </p:nvGrpSpPr>
        <p:grpSpPr>
          <a:xfrm flipH="1">
            <a:off x="8019887" y="1956830"/>
            <a:ext cx="893157" cy="1595691"/>
            <a:chOff x="131012" y="159117"/>
            <a:chExt cx="893157" cy="1595691"/>
          </a:xfrm>
        </p:grpSpPr>
        <p:grpSp>
          <p:nvGrpSpPr>
            <p:cNvPr id="2737" name="Google Shape;2737;p42"/>
            <p:cNvGrpSpPr/>
            <p:nvPr/>
          </p:nvGrpSpPr>
          <p:grpSpPr>
            <a:xfrm flipH="1">
              <a:off x="593716" y="159117"/>
              <a:ext cx="430453" cy="905562"/>
              <a:chOff x="6492361" y="-8"/>
              <a:chExt cx="430453" cy="905562"/>
            </a:xfrm>
          </p:grpSpPr>
          <p:sp>
            <p:nvSpPr>
              <p:cNvPr id="2738" name="Google Shape;2738;p42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2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2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2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2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2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2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2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2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2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8" name="Google Shape;2748;p42"/>
            <p:cNvGrpSpPr/>
            <p:nvPr/>
          </p:nvGrpSpPr>
          <p:grpSpPr>
            <a:xfrm>
              <a:off x="131012" y="674695"/>
              <a:ext cx="791411" cy="1080114"/>
              <a:chOff x="480371" y="2406470"/>
              <a:chExt cx="791411" cy="1080114"/>
            </a:xfrm>
          </p:grpSpPr>
          <p:sp>
            <p:nvSpPr>
              <p:cNvPr id="2749" name="Google Shape;2749;p42"/>
              <p:cNvSpPr/>
              <p:nvPr/>
            </p:nvSpPr>
            <p:spPr>
              <a:xfrm>
                <a:off x="8682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42"/>
              <p:cNvSpPr/>
              <p:nvPr/>
            </p:nvSpPr>
            <p:spPr>
              <a:xfrm>
                <a:off x="7993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2"/>
              <p:cNvSpPr/>
              <p:nvPr/>
            </p:nvSpPr>
            <p:spPr>
              <a:xfrm>
                <a:off x="7880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2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2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2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2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42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42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42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2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2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1" name="Google Shape;2761;p42"/>
          <p:cNvGrpSpPr/>
          <p:nvPr/>
        </p:nvGrpSpPr>
        <p:grpSpPr>
          <a:xfrm>
            <a:off x="486412" y="693159"/>
            <a:ext cx="1174176" cy="1838387"/>
            <a:chOff x="486412" y="693159"/>
            <a:chExt cx="1174176" cy="1838387"/>
          </a:xfrm>
        </p:grpSpPr>
        <p:grpSp>
          <p:nvGrpSpPr>
            <p:cNvPr id="2762" name="Google Shape;2762;p42"/>
            <p:cNvGrpSpPr/>
            <p:nvPr/>
          </p:nvGrpSpPr>
          <p:grpSpPr>
            <a:xfrm flipH="1">
              <a:off x="789305" y="693159"/>
              <a:ext cx="871283" cy="493034"/>
              <a:chOff x="6499193" y="92109"/>
              <a:chExt cx="871283" cy="493034"/>
            </a:xfrm>
          </p:grpSpPr>
          <p:sp>
            <p:nvSpPr>
              <p:cNvPr id="2763" name="Google Shape;2763;p42"/>
              <p:cNvSpPr/>
              <p:nvPr/>
            </p:nvSpPr>
            <p:spPr>
              <a:xfrm>
                <a:off x="6504984" y="126585"/>
                <a:ext cx="865492" cy="458558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10135" extrusionOk="0">
                    <a:moveTo>
                      <a:pt x="13283" y="0"/>
                    </a:moveTo>
                    <a:cubicBezTo>
                      <a:pt x="13283" y="0"/>
                      <a:pt x="9997" y="3227"/>
                      <a:pt x="10044" y="5846"/>
                    </a:cubicBezTo>
                    <a:cubicBezTo>
                      <a:pt x="8237" y="5048"/>
                      <a:pt x="4439" y="4631"/>
                      <a:pt x="2150" y="4631"/>
                    </a:cubicBezTo>
                    <a:cubicBezTo>
                      <a:pt x="820" y="4631"/>
                      <a:pt x="0" y="4771"/>
                      <a:pt x="377" y="5060"/>
                    </a:cubicBezTo>
                    <a:cubicBezTo>
                      <a:pt x="1412" y="5846"/>
                      <a:pt x="2436" y="7811"/>
                      <a:pt x="2436" y="7811"/>
                    </a:cubicBezTo>
                    <a:cubicBezTo>
                      <a:pt x="3591" y="8001"/>
                      <a:pt x="6568" y="7846"/>
                      <a:pt x="11366" y="10025"/>
                    </a:cubicBezTo>
                    <a:cubicBezTo>
                      <a:pt x="11520" y="10097"/>
                      <a:pt x="11665" y="10134"/>
                      <a:pt x="11803" y="10134"/>
                    </a:cubicBezTo>
                    <a:cubicBezTo>
                      <a:pt x="12327" y="10134"/>
                      <a:pt x="12752" y="9596"/>
                      <a:pt x="13176" y="8370"/>
                    </a:cubicBezTo>
                    <a:cubicBezTo>
                      <a:pt x="13712" y="6822"/>
                      <a:pt x="16867" y="2441"/>
                      <a:pt x="19129" y="2238"/>
                    </a:cubicBezTo>
                    <a:cubicBezTo>
                      <a:pt x="19129" y="2238"/>
                      <a:pt x="15057" y="238"/>
                      <a:pt x="13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2"/>
              <p:cNvSpPr/>
              <p:nvPr/>
            </p:nvSpPr>
            <p:spPr>
              <a:xfrm>
                <a:off x="6499193" y="92109"/>
                <a:ext cx="865356" cy="458875"/>
              </a:xfrm>
              <a:custGeom>
                <a:avLst/>
                <a:gdLst/>
                <a:ahLst/>
                <a:cxnLst/>
                <a:rect l="l" t="t" r="r" b="b"/>
                <a:pathLst>
                  <a:path w="19126" h="10142" extrusionOk="0">
                    <a:moveTo>
                      <a:pt x="13292" y="0"/>
                    </a:moveTo>
                    <a:cubicBezTo>
                      <a:pt x="13292" y="0"/>
                      <a:pt x="10065" y="3167"/>
                      <a:pt x="10053" y="5786"/>
                    </a:cubicBezTo>
                    <a:lnTo>
                      <a:pt x="10053" y="5846"/>
                    </a:lnTo>
                    <a:cubicBezTo>
                      <a:pt x="10030" y="5846"/>
                      <a:pt x="10018" y="5834"/>
                      <a:pt x="10006" y="5834"/>
                    </a:cubicBezTo>
                    <a:cubicBezTo>
                      <a:pt x="8179" y="5045"/>
                      <a:pt x="4416" y="4635"/>
                      <a:pt x="2145" y="4635"/>
                    </a:cubicBezTo>
                    <a:cubicBezTo>
                      <a:pt x="818" y="4635"/>
                      <a:pt x="0" y="4775"/>
                      <a:pt x="374" y="5060"/>
                    </a:cubicBezTo>
                    <a:cubicBezTo>
                      <a:pt x="1398" y="5846"/>
                      <a:pt x="2433" y="7811"/>
                      <a:pt x="2433" y="7811"/>
                    </a:cubicBezTo>
                    <a:cubicBezTo>
                      <a:pt x="3588" y="8013"/>
                      <a:pt x="6565" y="7846"/>
                      <a:pt x="11363" y="10037"/>
                    </a:cubicBezTo>
                    <a:cubicBezTo>
                      <a:pt x="11515" y="10106"/>
                      <a:pt x="11659" y="10142"/>
                      <a:pt x="11796" y="10142"/>
                    </a:cubicBezTo>
                    <a:cubicBezTo>
                      <a:pt x="12322" y="10142"/>
                      <a:pt x="12747" y="9611"/>
                      <a:pt x="13173" y="8382"/>
                    </a:cubicBezTo>
                    <a:cubicBezTo>
                      <a:pt x="13709" y="6834"/>
                      <a:pt x="16864" y="2441"/>
                      <a:pt x="19126" y="2250"/>
                    </a:cubicBezTo>
                    <a:cubicBezTo>
                      <a:pt x="19126" y="2250"/>
                      <a:pt x="15054" y="238"/>
                      <a:pt x="13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2"/>
              <p:cNvSpPr/>
              <p:nvPr/>
            </p:nvSpPr>
            <p:spPr>
              <a:xfrm>
                <a:off x="6951317" y="353892"/>
                <a:ext cx="87866" cy="174238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851" extrusionOk="0">
                    <a:moveTo>
                      <a:pt x="37" y="0"/>
                    </a:moveTo>
                    <a:lnTo>
                      <a:pt x="37" y="60"/>
                    </a:lnTo>
                    <a:cubicBezTo>
                      <a:pt x="25" y="60"/>
                      <a:pt x="13" y="48"/>
                      <a:pt x="1" y="48"/>
                    </a:cubicBezTo>
                    <a:cubicBezTo>
                      <a:pt x="25" y="96"/>
                      <a:pt x="37" y="131"/>
                      <a:pt x="72" y="179"/>
                    </a:cubicBezTo>
                    <a:cubicBezTo>
                      <a:pt x="144" y="298"/>
                      <a:pt x="215" y="429"/>
                      <a:pt x="298" y="548"/>
                    </a:cubicBezTo>
                    <a:cubicBezTo>
                      <a:pt x="441" y="810"/>
                      <a:pt x="596" y="1060"/>
                      <a:pt x="727" y="1322"/>
                    </a:cubicBezTo>
                    <a:cubicBezTo>
                      <a:pt x="1013" y="1846"/>
                      <a:pt x="1275" y="2382"/>
                      <a:pt x="1513" y="2918"/>
                    </a:cubicBezTo>
                    <a:cubicBezTo>
                      <a:pt x="1644" y="3215"/>
                      <a:pt x="1787" y="3525"/>
                      <a:pt x="1918" y="3846"/>
                    </a:cubicBezTo>
                    <a:cubicBezTo>
                      <a:pt x="1921" y="3849"/>
                      <a:pt x="1924" y="3851"/>
                      <a:pt x="1927" y="3851"/>
                    </a:cubicBezTo>
                    <a:cubicBezTo>
                      <a:pt x="1935" y="3851"/>
                      <a:pt x="1942" y="3840"/>
                      <a:pt x="1942" y="3822"/>
                    </a:cubicBezTo>
                    <a:cubicBezTo>
                      <a:pt x="1525" y="2727"/>
                      <a:pt x="1013" y="1667"/>
                      <a:pt x="429" y="643"/>
                    </a:cubicBezTo>
                    <a:cubicBezTo>
                      <a:pt x="334" y="489"/>
                      <a:pt x="251" y="358"/>
                      <a:pt x="156" y="215"/>
                    </a:cubicBezTo>
                    <a:cubicBezTo>
                      <a:pt x="132" y="131"/>
                      <a:pt x="84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2"/>
              <p:cNvSpPr/>
              <p:nvPr/>
            </p:nvSpPr>
            <p:spPr>
              <a:xfrm>
                <a:off x="7040765" y="177756"/>
                <a:ext cx="281243" cy="352866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7799" extrusionOk="0">
                    <a:moveTo>
                      <a:pt x="6180" y="0"/>
                    </a:moveTo>
                    <a:cubicBezTo>
                      <a:pt x="5584" y="203"/>
                      <a:pt x="5025" y="548"/>
                      <a:pt x="4525" y="905"/>
                    </a:cubicBezTo>
                    <a:cubicBezTo>
                      <a:pt x="4013" y="1274"/>
                      <a:pt x="3560" y="1691"/>
                      <a:pt x="3120" y="2155"/>
                    </a:cubicBezTo>
                    <a:cubicBezTo>
                      <a:pt x="2191" y="3167"/>
                      <a:pt x="1477" y="4346"/>
                      <a:pt x="893" y="5584"/>
                    </a:cubicBezTo>
                    <a:cubicBezTo>
                      <a:pt x="727" y="5929"/>
                      <a:pt x="560" y="6287"/>
                      <a:pt x="417" y="6656"/>
                    </a:cubicBezTo>
                    <a:cubicBezTo>
                      <a:pt x="262" y="7025"/>
                      <a:pt x="96" y="7394"/>
                      <a:pt x="0" y="7787"/>
                    </a:cubicBezTo>
                    <a:cubicBezTo>
                      <a:pt x="0" y="7787"/>
                      <a:pt x="0" y="7799"/>
                      <a:pt x="12" y="7799"/>
                    </a:cubicBezTo>
                    <a:lnTo>
                      <a:pt x="24" y="7799"/>
                    </a:lnTo>
                    <a:cubicBezTo>
                      <a:pt x="48" y="7799"/>
                      <a:pt x="48" y="7787"/>
                      <a:pt x="48" y="7787"/>
                    </a:cubicBezTo>
                    <a:cubicBezTo>
                      <a:pt x="322" y="7144"/>
                      <a:pt x="560" y="6489"/>
                      <a:pt x="846" y="5858"/>
                    </a:cubicBezTo>
                    <a:cubicBezTo>
                      <a:pt x="1143" y="5227"/>
                      <a:pt x="1453" y="4596"/>
                      <a:pt x="1834" y="4001"/>
                    </a:cubicBezTo>
                    <a:cubicBezTo>
                      <a:pt x="2512" y="2905"/>
                      <a:pt x="3358" y="1893"/>
                      <a:pt x="4394" y="1096"/>
                    </a:cubicBezTo>
                    <a:cubicBezTo>
                      <a:pt x="4953" y="667"/>
                      <a:pt x="5560" y="345"/>
                      <a:pt x="6215" y="48"/>
                    </a:cubicBezTo>
                    <a:cubicBezTo>
                      <a:pt x="6203" y="24"/>
                      <a:pt x="6192" y="0"/>
                      <a:pt x="6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2"/>
              <p:cNvSpPr/>
              <p:nvPr/>
            </p:nvSpPr>
            <p:spPr>
              <a:xfrm>
                <a:off x="7054429" y="439313"/>
                <a:ext cx="33979" cy="8107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792" extrusionOk="0">
                    <a:moveTo>
                      <a:pt x="720" y="1"/>
                    </a:moveTo>
                    <a:cubicBezTo>
                      <a:pt x="714" y="1"/>
                      <a:pt x="710" y="2"/>
                      <a:pt x="710" y="6"/>
                    </a:cubicBezTo>
                    <a:cubicBezTo>
                      <a:pt x="413" y="553"/>
                      <a:pt x="198" y="1160"/>
                      <a:pt x="8" y="1756"/>
                    </a:cubicBezTo>
                    <a:cubicBezTo>
                      <a:pt x="0" y="1779"/>
                      <a:pt x="17" y="1792"/>
                      <a:pt x="34" y="1792"/>
                    </a:cubicBezTo>
                    <a:cubicBezTo>
                      <a:pt x="43" y="1792"/>
                      <a:pt x="51" y="1788"/>
                      <a:pt x="55" y="1780"/>
                    </a:cubicBezTo>
                    <a:cubicBezTo>
                      <a:pt x="163" y="1482"/>
                      <a:pt x="282" y="1184"/>
                      <a:pt x="377" y="899"/>
                    </a:cubicBezTo>
                    <a:cubicBezTo>
                      <a:pt x="496" y="601"/>
                      <a:pt x="639" y="315"/>
                      <a:pt x="734" y="17"/>
                    </a:cubicBezTo>
                    <a:cubicBezTo>
                      <a:pt x="751" y="9"/>
                      <a:pt x="732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2"/>
              <p:cNvSpPr/>
              <p:nvPr/>
            </p:nvSpPr>
            <p:spPr>
              <a:xfrm>
                <a:off x="7156319" y="276389"/>
                <a:ext cx="49136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244" extrusionOk="0">
                    <a:moveTo>
                      <a:pt x="1063" y="1"/>
                    </a:moveTo>
                    <a:cubicBezTo>
                      <a:pt x="1057" y="1"/>
                      <a:pt x="1049" y="4"/>
                      <a:pt x="1042" y="11"/>
                    </a:cubicBezTo>
                    <a:cubicBezTo>
                      <a:pt x="685" y="380"/>
                      <a:pt x="351" y="797"/>
                      <a:pt x="18" y="1178"/>
                    </a:cubicBezTo>
                    <a:cubicBezTo>
                      <a:pt x="1" y="1204"/>
                      <a:pt x="15" y="1243"/>
                      <a:pt x="38" y="1243"/>
                    </a:cubicBezTo>
                    <a:cubicBezTo>
                      <a:pt x="47" y="1243"/>
                      <a:pt x="56" y="1238"/>
                      <a:pt x="66" y="1225"/>
                    </a:cubicBezTo>
                    <a:cubicBezTo>
                      <a:pt x="411" y="821"/>
                      <a:pt x="768" y="440"/>
                      <a:pt x="1078" y="23"/>
                    </a:cubicBezTo>
                    <a:cubicBezTo>
                      <a:pt x="1086" y="15"/>
                      <a:pt x="1077" y="1"/>
                      <a:pt x="1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2"/>
              <p:cNvSpPr/>
              <p:nvPr/>
            </p:nvSpPr>
            <p:spPr>
              <a:xfrm>
                <a:off x="6613615" y="421532"/>
                <a:ext cx="420779" cy="106869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362" extrusionOk="0">
                    <a:moveTo>
                      <a:pt x="930" y="0"/>
                    </a:moveTo>
                    <a:cubicBezTo>
                      <a:pt x="632" y="0"/>
                      <a:pt x="334" y="10"/>
                      <a:pt x="35" y="29"/>
                    </a:cubicBezTo>
                    <a:cubicBezTo>
                      <a:pt x="5" y="29"/>
                      <a:pt x="0" y="56"/>
                      <a:pt x="22" y="56"/>
                    </a:cubicBezTo>
                    <a:cubicBezTo>
                      <a:pt x="26" y="56"/>
                      <a:pt x="30" y="55"/>
                      <a:pt x="35" y="53"/>
                    </a:cubicBezTo>
                    <a:cubicBezTo>
                      <a:pt x="238" y="48"/>
                      <a:pt x="441" y="45"/>
                      <a:pt x="644" y="45"/>
                    </a:cubicBezTo>
                    <a:cubicBezTo>
                      <a:pt x="1700" y="45"/>
                      <a:pt x="2749" y="125"/>
                      <a:pt x="3798" y="315"/>
                    </a:cubicBezTo>
                    <a:cubicBezTo>
                      <a:pt x="5036" y="530"/>
                      <a:pt x="6250" y="911"/>
                      <a:pt x="7405" y="1399"/>
                    </a:cubicBezTo>
                    <a:cubicBezTo>
                      <a:pt x="8036" y="1684"/>
                      <a:pt x="8667" y="1994"/>
                      <a:pt x="9263" y="2351"/>
                    </a:cubicBezTo>
                    <a:cubicBezTo>
                      <a:pt x="9270" y="2358"/>
                      <a:pt x="9277" y="2361"/>
                      <a:pt x="9282" y="2361"/>
                    </a:cubicBezTo>
                    <a:cubicBezTo>
                      <a:pt x="9295" y="2361"/>
                      <a:pt x="9300" y="2344"/>
                      <a:pt x="9275" y="2327"/>
                    </a:cubicBezTo>
                    <a:cubicBezTo>
                      <a:pt x="8215" y="1696"/>
                      <a:pt x="7072" y="1172"/>
                      <a:pt x="5869" y="791"/>
                    </a:cubicBezTo>
                    <a:cubicBezTo>
                      <a:pt x="4679" y="399"/>
                      <a:pt x="3429" y="160"/>
                      <a:pt x="2178" y="53"/>
                    </a:cubicBezTo>
                    <a:cubicBezTo>
                      <a:pt x="1762" y="19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2"/>
              <p:cNvSpPr/>
              <p:nvPr/>
            </p:nvSpPr>
            <p:spPr>
              <a:xfrm>
                <a:off x="6806943" y="463790"/>
                <a:ext cx="223058" cy="7483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654" extrusionOk="0">
                    <a:moveTo>
                      <a:pt x="37" y="0"/>
                    </a:moveTo>
                    <a:cubicBezTo>
                      <a:pt x="1" y="0"/>
                      <a:pt x="1" y="36"/>
                      <a:pt x="13" y="36"/>
                    </a:cubicBezTo>
                    <a:cubicBezTo>
                      <a:pt x="1323" y="334"/>
                      <a:pt x="2608" y="715"/>
                      <a:pt x="3859" y="1203"/>
                    </a:cubicBezTo>
                    <a:cubicBezTo>
                      <a:pt x="4216" y="1346"/>
                      <a:pt x="4561" y="1501"/>
                      <a:pt x="4918" y="1643"/>
                    </a:cubicBezTo>
                    <a:cubicBezTo>
                      <a:pt x="4922" y="1650"/>
                      <a:pt x="4924" y="1653"/>
                      <a:pt x="4926" y="1653"/>
                    </a:cubicBezTo>
                    <a:cubicBezTo>
                      <a:pt x="4929" y="1653"/>
                      <a:pt x="4927" y="1636"/>
                      <a:pt x="4918" y="1620"/>
                    </a:cubicBezTo>
                    <a:cubicBezTo>
                      <a:pt x="4621" y="1453"/>
                      <a:pt x="4287" y="1346"/>
                      <a:pt x="3990" y="1203"/>
                    </a:cubicBezTo>
                    <a:cubicBezTo>
                      <a:pt x="3692" y="1084"/>
                      <a:pt x="3382" y="965"/>
                      <a:pt x="3085" y="870"/>
                    </a:cubicBezTo>
                    <a:cubicBezTo>
                      <a:pt x="2442" y="643"/>
                      <a:pt x="1799" y="429"/>
                      <a:pt x="1144" y="274"/>
                    </a:cubicBezTo>
                    <a:cubicBezTo>
                      <a:pt x="775" y="167"/>
                      <a:pt x="406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2"/>
              <p:cNvSpPr/>
              <p:nvPr/>
            </p:nvSpPr>
            <p:spPr>
              <a:xfrm>
                <a:off x="6628139" y="436100"/>
                <a:ext cx="176139" cy="17103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78" extrusionOk="0">
                    <a:moveTo>
                      <a:pt x="459" y="1"/>
                    </a:moveTo>
                    <a:cubicBezTo>
                      <a:pt x="313" y="1"/>
                      <a:pt x="168" y="2"/>
                      <a:pt x="24" y="5"/>
                    </a:cubicBezTo>
                    <a:cubicBezTo>
                      <a:pt x="0" y="5"/>
                      <a:pt x="0" y="29"/>
                      <a:pt x="24" y="29"/>
                    </a:cubicBezTo>
                    <a:cubicBezTo>
                      <a:pt x="168" y="26"/>
                      <a:pt x="313" y="25"/>
                      <a:pt x="457" y="25"/>
                    </a:cubicBezTo>
                    <a:cubicBezTo>
                      <a:pt x="955" y="25"/>
                      <a:pt x="1452" y="42"/>
                      <a:pt x="1941" y="88"/>
                    </a:cubicBezTo>
                    <a:cubicBezTo>
                      <a:pt x="2596" y="148"/>
                      <a:pt x="3239" y="255"/>
                      <a:pt x="3882" y="374"/>
                    </a:cubicBezTo>
                    <a:cubicBezTo>
                      <a:pt x="3884" y="377"/>
                      <a:pt x="3886" y="378"/>
                      <a:pt x="3887" y="378"/>
                    </a:cubicBezTo>
                    <a:cubicBezTo>
                      <a:pt x="3893" y="378"/>
                      <a:pt x="3891" y="362"/>
                      <a:pt x="3882" y="362"/>
                    </a:cubicBezTo>
                    <a:cubicBezTo>
                      <a:pt x="3250" y="196"/>
                      <a:pt x="2619" y="124"/>
                      <a:pt x="1977" y="65"/>
                    </a:cubicBezTo>
                    <a:cubicBezTo>
                      <a:pt x="1469" y="19"/>
                      <a:pt x="961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2" name="Google Shape;2772;p42"/>
            <p:cNvGrpSpPr/>
            <p:nvPr/>
          </p:nvGrpSpPr>
          <p:grpSpPr>
            <a:xfrm flipH="1">
              <a:off x="486412" y="935855"/>
              <a:ext cx="893157" cy="1595691"/>
              <a:chOff x="131012" y="159117"/>
              <a:chExt cx="893157" cy="1595691"/>
            </a:xfrm>
          </p:grpSpPr>
          <p:grpSp>
            <p:nvGrpSpPr>
              <p:cNvPr id="2773" name="Google Shape;2773;p42"/>
              <p:cNvGrpSpPr/>
              <p:nvPr/>
            </p:nvGrpSpPr>
            <p:grpSpPr>
              <a:xfrm flipH="1">
                <a:off x="593716" y="159117"/>
                <a:ext cx="430453" cy="905562"/>
                <a:chOff x="6492361" y="-8"/>
                <a:chExt cx="430453" cy="905562"/>
              </a:xfrm>
            </p:grpSpPr>
            <p:sp>
              <p:nvSpPr>
                <p:cNvPr id="2774" name="Google Shape;2774;p42"/>
                <p:cNvSpPr/>
                <p:nvPr/>
              </p:nvSpPr>
              <p:spPr>
                <a:xfrm>
                  <a:off x="6721296" y="229063"/>
                  <a:ext cx="20541" cy="1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435" extrusionOk="0">
                      <a:moveTo>
                        <a:pt x="227" y="0"/>
                      </a:moveTo>
                      <a:cubicBezTo>
                        <a:pt x="209" y="0"/>
                        <a:pt x="191" y="3"/>
                        <a:pt x="168" y="9"/>
                      </a:cubicBezTo>
                      <a:cubicBezTo>
                        <a:pt x="144" y="21"/>
                        <a:pt x="96" y="45"/>
                        <a:pt x="84" y="69"/>
                      </a:cubicBezTo>
                      <a:cubicBezTo>
                        <a:pt x="48" y="104"/>
                        <a:pt x="37" y="128"/>
                        <a:pt x="25" y="164"/>
                      </a:cubicBezTo>
                      <a:lnTo>
                        <a:pt x="25" y="188"/>
                      </a:lnTo>
                      <a:cubicBezTo>
                        <a:pt x="1" y="223"/>
                        <a:pt x="1" y="259"/>
                        <a:pt x="25" y="295"/>
                      </a:cubicBezTo>
                      <a:lnTo>
                        <a:pt x="60" y="378"/>
                      </a:lnTo>
                      <a:cubicBezTo>
                        <a:pt x="96" y="414"/>
                        <a:pt x="120" y="426"/>
                        <a:pt x="156" y="426"/>
                      </a:cubicBezTo>
                      <a:cubicBezTo>
                        <a:pt x="168" y="432"/>
                        <a:pt x="185" y="435"/>
                        <a:pt x="205" y="435"/>
                      </a:cubicBezTo>
                      <a:cubicBezTo>
                        <a:pt x="224" y="435"/>
                        <a:pt x="245" y="432"/>
                        <a:pt x="263" y="426"/>
                      </a:cubicBezTo>
                      <a:lnTo>
                        <a:pt x="287" y="426"/>
                      </a:lnTo>
                      <a:cubicBezTo>
                        <a:pt x="322" y="414"/>
                        <a:pt x="358" y="402"/>
                        <a:pt x="382" y="366"/>
                      </a:cubicBezTo>
                      <a:cubicBezTo>
                        <a:pt x="406" y="343"/>
                        <a:pt x="418" y="307"/>
                        <a:pt x="441" y="283"/>
                      </a:cubicBezTo>
                      <a:cubicBezTo>
                        <a:pt x="453" y="235"/>
                        <a:pt x="453" y="200"/>
                        <a:pt x="441" y="164"/>
                      </a:cubicBezTo>
                      <a:cubicBezTo>
                        <a:pt x="418" y="128"/>
                        <a:pt x="406" y="81"/>
                        <a:pt x="382" y="69"/>
                      </a:cubicBezTo>
                      <a:cubicBezTo>
                        <a:pt x="346" y="33"/>
                        <a:pt x="322" y="21"/>
                        <a:pt x="287" y="9"/>
                      </a:cubicBezTo>
                      <a:cubicBezTo>
                        <a:pt x="263" y="3"/>
                        <a:pt x="245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5" name="Google Shape;2775;p42"/>
                <p:cNvSpPr/>
                <p:nvPr/>
              </p:nvSpPr>
              <p:spPr>
                <a:xfrm>
                  <a:off x="6674966" y="197121"/>
                  <a:ext cx="17827" cy="18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406" extrusionOk="0">
                      <a:moveTo>
                        <a:pt x="215" y="1"/>
                      </a:moveTo>
                      <a:cubicBezTo>
                        <a:pt x="191" y="1"/>
                        <a:pt x="180" y="1"/>
                        <a:pt x="168" y="13"/>
                      </a:cubicBezTo>
                      <a:cubicBezTo>
                        <a:pt x="156" y="13"/>
                        <a:pt x="132" y="25"/>
                        <a:pt x="120" y="48"/>
                      </a:cubicBezTo>
                      <a:lnTo>
                        <a:pt x="96" y="72"/>
                      </a:lnTo>
                      <a:lnTo>
                        <a:pt x="60" y="108"/>
                      </a:lnTo>
                      <a:cubicBezTo>
                        <a:pt x="13" y="144"/>
                        <a:pt x="1" y="227"/>
                        <a:pt x="13" y="287"/>
                      </a:cubicBezTo>
                      <a:cubicBezTo>
                        <a:pt x="37" y="310"/>
                        <a:pt x="49" y="346"/>
                        <a:pt x="60" y="358"/>
                      </a:cubicBezTo>
                      <a:cubicBezTo>
                        <a:pt x="72" y="370"/>
                        <a:pt x="96" y="394"/>
                        <a:pt x="120" y="394"/>
                      </a:cubicBezTo>
                      <a:cubicBezTo>
                        <a:pt x="132" y="406"/>
                        <a:pt x="168" y="406"/>
                        <a:pt x="191" y="406"/>
                      </a:cubicBezTo>
                      <a:cubicBezTo>
                        <a:pt x="227" y="406"/>
                        <a:pt x="251" y="394"/>
                        <a:pt x="287" y="370"/>
                      </a:cubicBezTo>
                      <a:cubicBezTo>
                        <a:pt x="310" y="358"/>
                        <a:pt x="334" y="346"/>
                        <a:pt x="346" y="310"/>
                      </a:cubicBezTo>
                      <a:cubicBezTo>
                        <a:pt x="358" y="287"/>
                        <a:pt x="370" y="251"/>
                        <a:pt x="370" y="227"/>
                      </a:cubicBezTo>
                      <a:lnTo>
                        <a:pt x="370" y="191"/>
                      </a:lnTo>
                      <a:lnTo>
                        <a:pt x="370" y="167"/>
                      </a:lnTo>
                      <a:cubicBezTo>
                        <a:pt x="394" y="132"/>
                        <a:pt x="394" y="120"/>
                        <a:pt x="394" y="108"/>
                      </a:cubicBezTo>
                      <a:cubicBezTo>
                        <a:pt x="394" y="96"/>
                        <a:pt x="370" y="72"/>
                        <a:pt x="370" y="72"/>
                      </a:cubicBezTo>
                      <a:lnTo>
                        <a:pt x="346" y="48"/>
                      </a:lnTo>
                      <a:cubicBezTo>
                        <a:pt x="334" y="25"/>
                        <a:pt x="310" y="13"/>
                        <a:pt x="299" y="13"/>
                      </a:cubicBezTo>
                      <a:cubicBezTo>
                        <a:pt x="287" y="13"/>
                        <a:pt x="275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6" name="Google Shape;2776;p42"/>
                <p:cNvSpPr/>
                <p:nvPr/>
              </p:nvSpPr>
              <p:spPr>
                <a:xfrm>
                  <a:off x="6771970" y="124413"/>
                  <a:ext cx="9728" cy="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56" extrusionOk="0">
                      <a:moveTo>
                        <a:pt x="107" y="0"/>
                      </a:moveTo>
                      <a:cubicBezTo>
                        <a:pt x="0" y="0"/>
                        <a:pt x="0" y="155"/>
                        <a:pt x="107" y="155"/>
                      </a:cubicBezTo>
                      <a:cubicBezTo>
                        <a:pt x="214" y="155"/>
                        <a:pt x="214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7" name="Google Shape;2777;p42"/>
                <p:cNvSpPr/>
                <p:nvPr/>
              </p:nvSpPr>
              <p:spPr>
                <a:xfrm>
                  <a:off x="6905530" y="203591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1"/>
                      </a:moveTo>
                      <a:cubicBezTo>
                        <a:pt x="156" y="1"/>
                        <a:pt x="144" y="1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7" y="84"/>
                        <a:pt x="25" y="108"/>
                        <a:pt x="13" y="120"/>
                      </a:cubicBezTo>
                      <a:cubicBezTo>
                        <a:pt x="1" y="155"/>
                        <a:pt x="1" y="167"/>
                        <a:pt x="1" y="203"/>
                      </a:cubicBezTo>
                      <a:lnTo>
                        <a:pt x="1" y="239"/>
                      </a:lnTo>
                      <a:lnTo>
                        <a:pt x="37" y="334"/>
                      </a:lnTo>
                      <a:cubicBezTo>
                        <a:pt x="60" y="346"/>
                        <a:pt x="72" y="346"/>
                        <a:pt x="84" y="358"/>
                      </a:cubicBezTo>
                      <a:cubicBezTo>
                        <a:pt x="120" y="382"/>
                        <a:pt x="144" y="394"/>
                        <a:pt x="191" y="394"/>
                      </a:cubicBezTo>
                      <a:cubicBezTo>
                        <a:pt x="215" y="394"/>
                        <a:pt x="239" y="394"/>
                        <a:pt x="263" y="382"/>
                      </a:cubicBezTo>
                      <a:cubicBezTo>
                        <a:pt x="298" y="358"/>
                        <a:pt x="310" y="358"/>
                        <a:pt x="322" y="334"/>
                      </a:cubicBezTo>
                      <a:cubicBezTo>
                        <a:pt x="334" y="322"/>
                        <a:pt x="358" y="286"/>
                        <a:pt x="370" y="275"/>
                      </a:cubicBezTo>
                      <a:cubicBezTo>
                        <a:pt x="382" y="239"/>
                        <a:pt x="382" y="227"/>
                        <a:pt x="382" y="203"/>
                      </a:cubicBezTo>
                      <a:lnTo>
                        <a:pt x="382" y="155"/>
                      </a:lnTo>
                      <a:lnTo>
                        <a:pt x="334" y="60"/>
                      </a:lnTo>
                      <a:cubicBezTo>
                        <a:pt x="322" y="48"/>
                        <a:pt x="310" y="48"/>
                        <a:pt x="298" y="36"/>
                      </a:cubicBezTo>
                      <a:cubicBezTo>
                        <a:pt x="263" y="24"/>
                        <a:pt x="239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8" name="Google Shape;2778;p42"/>
                <p:cNvSpPr/>
                <p:nvPr/>
              </p:nvSpPr>
              <p:spPr>
                <a:xfrm>
                  <a:off x="6817757" y="889356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5" y="0"/>
                        <a:pt x="131" y="0"/>
                        <a:pt x="107" y="12"/>
                      </a:cubicBezTo>
                      <a:cubicBezTo>
                        <a:pt x="95" y="12"/>
                        <a:pt x="60" y="36"/>
                        <a:pt x="48" y="48"/>
                      </a:cubicBezTo>
                      <a:cubicBezTo>
                        <a:pt x="36" y="60"/>
                        <a:pt x="12" y="72"/>
                        <a:pt x="12" y="107"/>
                      </a:cubicBezTo>
                      <a:cubicBezTo>
                        <a:pt x="0" y="119"/>
                        <a:pt x="0" y="143"/>
                        <a:pt x="0" y="179"/>
                      </a:cubicBezTo>
                      <a:lnTo>
                        <a:pt x="0" y="227"/>
                      </a:lnTo>
                      <a:cubicBezTo>
                        <a:pt x="12" y="250"/>
                        <a:pt x="36" y="286"/>
                        <a:pt x="48" y="298"/>
                      </a:cubicBezTo>
                      <a:cubicBezTo>
                        <a:pt x="60" y="310"/>
                        <a:pt x="72" y="310"/>
                        <a:pt x="72" y="334"/>
                      </a:cubicBezTo>
                      <a:cubicBezTo>
                        <a:pt x="107" y="346"/>
                        <a:pt x="131" y="357"/>
                        <a:pt x="167" y="357"/>
                      </a:cubicBezTo>
                      <a:cubicBezTo>
                        <a:pt x="191" y="357"/>
                        <a:pt x="214" y="357"/>
                        <a:pt x="238" y="346"/>
                      </a:cubicBezTo>
                      <a:cubicBezTo>
                        <a:pt x="250" y="346"/>
                        <a:pt x="286" y="334"/>
                        <a:pt x="298" y="310"/>
                      </a:cubicBezTo>
                      <a:cubicBezTo>
                        <a:pt x="310" y="298"/>
                        <a:pt x="333" y="286"/>
                        <a:pt x="333" y="250"/>
                      </a:cubicBezTo>
                      <a:cubicBezTo>
                        <a:pt x="345" y="238"/>
                        <a:pt x="345" y="215"/>
                        <a:pt x="345" y="179"/>
                      </a:cubicBezTo>
                      <a:lnTo>
                        <a:pt x="345" y="131"/>
                      </a:lnTo>
                      <a:cubicBezTo>
                        <a:pt x="333" y="107"/>
                        <a:pt x="310" y="72"/>
                        <a:pt x="298" y="60"/>
                      </a:cubicBezTo>
                      <a:cubicBezTo>
                        <a:pt x="286" y="48"/>
                        <a:pt x="274" y="48"/>
                        <a:pt x="274" y="36"/>
                      </a:cubicBezTo>
                      <a:cubicBezTo>
                        <a:pt x="238" y="12"/>
                        <a:pt x="214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9" name="Google Shape;2779;p42"/>
                <p:cNvSpPr/>
                <p:nvPr/>
              </p:nvSpPr>
              <p:spPr>
                <a:xfrm>
                  <a:off x="6897477" y="822531"/>
                  <a:ext cx="19953" cy="1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7" extrusionOk="0">
                      <a:moveTo>
                        <a:pt x="215" y="1"/>
                      </a:moveTo>
                      <a:cubicBezTo>
                        <a:pt x="0" y="1"/>
                        <a:pt x="0" y="346"/>
                        <a:pt x="215" y="346"/>
                      </a:cubicBezTo>
                      <a:cubicBezTo>
                        <a:pt x="441" y="346"/>
                        <a:pt x="441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42"/>
                <p:cNvSpPr/>
                <p:nvPr/>
              </p:nvSpPr>
              <p:spPr>
                <a:xfrm>
                  <a:off x="6808572" y="581741"/>
                  <a:ext cx="19455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442" extrusionOk="0">
                      <a:moveTo>
                        <a:pt x="144" y="1"/>
                      </a:moveTo>
                      <a:cubicBezTo>
                        <a:pt x="132" y="1"/>
                        <a:pt x="120" y="13"/>
                        <a:pt x="96" y="13"/>
                      </a:cubicBezTo>
                      <a:cubicBezTo>
                        <a:pt x="72" y="25"/>
                        <a:pt x="60" y="48"/>
                        <a:pt x="36" y="72"/>
                      </a:cubicBezTo>
                      <a:cubicBezTo>
                        <a:pt x="24" y="84"/>
                        <a:pt x="13" y="120"/>
                        <a:pt x="13" y="144"/>
                      </a:cubicBezTo>
                      <a:lnTo>
                        <a:pt x="13" y="179"/>
                      </a:lnTo>
                      <a:cubicBezTo>
                        <a:pt x="1" y="227"/>
                        <a:pt x="1" y="251"/>
                        <a:pt x="13" y="298"/>
                      </a:cubicBezTo>
                      <a:cubicBezTo>
                        <a:pt x="24" y="322"/>
                        <a:pt x="36" y="358"/>
                        <a:pt x="72" y="382"/>
                      </a:cubicBezTo>
                      <a:cubicBezTo>
                        <a:pt x="84" y="406"/>
                        <a:pt x="96" y="406"/>
                        <a:pt x="120" y="418"/>
                      </a:cubicBezTo>
                      <a:cubicBezTo>
                        <a:pt x="144" y="429"/>
                        <a:pt x="191" y="441"/>
                        <a:pt x="215" y="441"/>
                      </a:cubicBezTo>
                      <a:cubicBezTo>
                        <a:pt x="251" y="441"/>
                        <a:pt x="275" y="441"/>
                        <a:pt x="298" y="429"/>
                      </a:cubicBezTo>
                      <a:cubicBezTo>
                        <a:pt x="322" y="418"/>
                        <a:pt x="334" y="406"/>
                        <a:pt x="370" y="382"/>
                      </a:cubicBezTo>
                      <a:cubicBezTo>
                        <a:pt x="394" y="358"/>
                        <a:pt x="417" y="322"/>
                        <a:pt x="429" y="298"/>
                      </a:cubicBezTo>
                      <a:cubicBezTo>
                        <a:pt x="417" y="251"/>
                        <a:pt x="417" y="203"/>
                        <a:pt x="394" y="179"/>
                      </a:cubicBezTo>
                      <a:lnTo>
                        <a:pt x="394" y="144"/>
                      </a:lnTo>
                      <a:cubicBezTo>
                        <a:pt x="394" y="132"/>
                        <a:pt x="382" y="120"/>
                        <a:pt x="382" y="108"/>
                      </a:cubicBezTo>
                      <a:cubicBezTo>
                        <a:pt x="370" y="72"/>
                        <a:pt x="358" y="60"/>
                        <a:pt x="322" y="48"/>
                      </a:cubicBezTo>
                      <a:cubicBezTo>
                        <a:pt x="310" y="25"/>
                        <a:pt x="298" y="25"/>
                        <a:pt x="275" y="13"/>
                      </a:cubicBezTo>
                      <a:cubicBezTo>
                        <a:pt x="251" y="1"/>
                        <a:pt x="239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1" name="Google Shape;2781;p42"/>
                <p:cNvSpPr/>
                <p:nvPr/>
              </p:nvSpPr>
              <p:spPr>
                <a:xfrm>
                  <a:off x="6706230" y="598436"/>
                  <a:ext cx="1674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99" extrusionOk="0">
                      <a:moveTo>
                        <a:pt x="191" y="1"/>
                      </a:moveTo>
                      <a:cubicBezTo>
                        <a:pt x="0" y="1"/>
                        <a:pt x="0" y="299"/>
                        <a:pt x="191" y="299"/>
                      </a:cubicBezTo>
                      <a:cubicBezTo>
                        <a:pt x="370" y="299"/>
                        <a:pt x="370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2" name="Google Shape;2782;p42"/>
                <p:cNvSpPr/>
                <p:nvPr/>
              </p:nvSpPr>
              <p:spPr>
                <a:xfrm>
                  <a:off x="6546247" y="25962"/>
                  <a:ext cx="22668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77" extrusionOk="0">
                      <a:moveTo>
                        <a:pt x="246" y="0"/>
                      </a:moveTo>
                      <a:cubicBezTo>
                        <a:pt x="192" y="0"/>
                        <a:pt x="138" y="18"/>
                        <a:pt x="96" y="57"/>
                      </a:cubicBezTo>
                      <a:cubicBezTo>
                        <a:pt x="0" y="152"/>
                        <a:pt x="0" y="307"/>
                        <a:pt x="84" y="391"/>
                      </a:cubicBezTo>
                      <a:lnTo>
                        <a:pt x="96" y="402"/>
                      </a:lnTo>
                      <a:cubicBezTo>
                        <a:pt x="143" y="454"/>
                        <a:pt x="203" y="476"/>
                        <a:pt x="262" y="476"/>
                      </a:cubicBezTo>
                      <a:cubicBezTo>
                        <a:pt x="383" y="476"/>
                        <a:pt x="500" y="383"/>
                        <a:pt x="500" y="248"/>
                      </a:cubicBezTo>
                      <a:cubicBezTo>
                        <a:pt x="500" y="98"/>
                        <a:pt x="372" y="0"/>
                        <a:pt x="2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3" name="Google Shape;2783;p42"/>
                <p:cNvSpPr/>
                <p:nvPr/>
              </p:nvSpPr>
              <p:spPr>
                <a:xfrm>
                  <a:off x="6492361" y="-8"/>
                  <a:ext cx="17827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70" extrusionOk="0">
                      <a:moveTo>
                        <a:pt x="144" y="0"/>
                      </a:moveTo>
                      <a:cubicBezTo>
                        <a:pt x="120" y="0"/>
                        <a:pt x="108" y="12"/>
                        <a:pt x="96" y="12"/>
                      </a:cubicBezTo>
                      <a:cubicBezTo>
                        <a:pt x="84" y="24"/>
                        <a:pt x="60" y="24"/>
                        <a:pt x="48" y="48"/>
                      </a:cubicBezTo>
                      <a:cubicBezTo>
                        <a:pt x="36" y="60"/>
                        <a:pt x="36" y="72"/>
                        <a:pt x="25" y="83"/>
                      </a:cubicBezTo>
                      <a:cubicBezTo>
                        <a:pt x="25" y="107"/>
                        <a:pt x="1" y="119"/>
                        <a:pt x="1" y="131"/>
                      </a:cubicBezTo>
                      <a:lnTo>
                        <a:pt x="1" y="179"/>
                      </a:lnTo>
                      <a:cubicBezTo>
                        <a:pt x="1" y="203"/>
                        <a:pt x="1" y="226"/>
                        <a:pt x="25" y="250"/>
                      </a:cubicBezTo>
                      <a:cubicBezTo>
                        <a:pt x="25" y="262"/>
                        <a:pt x="36" y="286"/>
                        <a:pt x="48" y="298"/>
                      </a:cubicBezTo>
                      <a:cubicBezTo>
                        <a:pt x="60" y="310"/>
                        <a:pt x="60" y="322"/>
                        <a:pt x="84" y="322"/>
                      </a:cubicBezTo>
                      <a:cubicBezTo>
                        <a:pt x="96" y="345"/>
                        <a:pt x="108" y="345"/>
                        <a:pt x="120" y="357"/>
                      </a:cubicBezTo>
                      <a:cubicBezTo>
                        <a:pt x="144" y="369"/>
                        <a:pt x="155" y="369"/>
                        <a:pt x="167" y="369"/>
                      </a:cubicBezTo>
                      <a:lnTo>
                        <a:pt x="215" y="369"/>
                      </a:lnTo>
                      <a:cubicBezTo>
                        <a:pt x="227" y="369"/>
                        <a:pt x="239" y="369"/>
                        <a:pt x="263" y="357"/>
                      </a:cubicBezTo>
                      <a:cubicBezTo>
                        <a:pt x="275" y="357"/>
                        <a:pt x="286" y="345"/>
                        <a:pt x="298" y="322"/>
                      </a:cubicBezTo>
                      <a:lnTo>
                        <a:pt x="346" y="286"/>
                      </a:lnTo>
                      <a:cubicBezTo>
                        <a:pt x="358" y="262"/>
                        <a:pt x="358" y="250"/>
                        <a:pt x="382" y="238"/>
                      </a:cubicBezTo>
                      <a:cubicBezTo>
                        <a:pt x="394" y="203"/>
                        <a:pt x="394" y="191"/>
                        <a:pt x="394" y="167"/>
                      </a:cubicBezTo>
                      <a:cubicBezTo>
                        <a:pt x="394" y="143"/>
                        <a:pt x="394" y="131"/>
                        <a:pt x="382" y="107"/>
                      </a:cubicBezTo>
                      <a:cubicBezTo>
                        <a:pt x="382" y="83"/>
                        <a:pt x="358" y="72"/>
                        <a:pt x="346" y="60"/>
                      </a:cubicBezTo>
                      <a:cubicBezTo>
                        <a:pt x="334" y="48"/>
                        <a:pt x="298" y="24"/>
                        <a:pt x="286" y="12"/>
                      </a:cubicBezTo>
                      <a:cubicBezTo>
                        <a:pt x="275" y="12"/>
                        <a:pt x="263" y="12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4" name="Google Shape;2784;p42"/>
              <p:cNvGrpSpPr/>
              <p:nvPr/>
            </p:nvGrpSpPr>
            <p:grpSpPr>
              <a:xfrm>
                <a:off x="131012" y="674695"/>
                <a:ext cx="791411" cy="1080114"/>
                <a:chOff x="480371" y="2406470"/>
                <a:chExt cx="791411" cy="1080114"/>
              </a:xfrm>
            </p:grpSpPr>
            <p:sp>
              <p:nvSpPr>
                <p:cNvPr id="2785" name="Google Shape;2785;p42"/>
                <p:cNvSpPr/>
                <p:nvPr/>
              </p:nvSpPr>
              <p:spPr>
                <a:xfrm>
                  <a:off x="868276" y="3465002"/>
                  <a:ext cx="23211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477" extrusionOk="0">
                      <a:moveTo>
                        <a:pt x="251" y="0"/>
                      </a:moveTo>
                      <a:cubicBezTo>
                        <a:pt x="215" y="0"/>
                        <a:pt x="191" y="0"/>
                        <a:pt x="144" y="24"/>
                      </a:cubicBezTo>
                      <a:cubicBezTo>
                        <a:pt x="120" y="36"/>
                        <a:pt x="84" y="48"/>
                        <a:pt x="72" y="60"/>
                      </a:cubicBezTo>
                      <a:cubicBezTo>
                        <a:pt x="36" y="96"/>
                        <a:pt x="25" y="107"/>
                        <a:pt x="25" y="143"/>
                      </a:cubicBezTo>
                      <a:cubicBezTo>
                        <a:pt x="13" y="167"/>
                        <a:pt x="1" y="191"/>
                        <a:pt x="13" y="238"/>
                      </a:cubicBezTo>
                      <a:cubicBezTo>
                        <a:pt x="13" y="262"/>
                        <a:pt x="13" y="286"/>
                        <a:pt x="25" y="298"/>
                      </a:cubicBezTo>
                      <a:cubicBezTo>
                        <a:pt x="36" y="346"/>
                        <a:pt x="60" y="381"/>
                        <a:pt x="84" y="405"/>
                      </a:cubicBezTo>
                      <a:lnTo>
                        <a:pt x="132" y="453"/>
                      </a:lnTo>
                      <a:cubicBezTo>
                        <a:pt x="179" y="477"/>
                        <a:pt x="203" y="477"/>
                        <a:pt x="263" y="477"/>
                      </a:cubicBezTo>
                      <a:cubicBezTo>
                        <a:pt x="298" y="477"/>
                        <a:pt x="322" y="477"/>
                        <a:pt x="370" y="465"/>
                      </a:cubicBezTo>
                      <a:cubicBezTo>
                        <a:pt x="394" y="453"/>
                        <a:pt x="429" y="441"/>
                        <a:pt x="441" y="417"/>
                      </a:cubicBezTo>
                      <a:cubicBezTo>
                        <a:pt x="477" y="393"/>
                        <a:pt x="489" y="381"/>
                        <a:pt x="489" y="346"/>
                      </a:cubicBezTo>
                      <a:cubicBezTo>
                        <a:pt x="501" y="322"/>
                        <a:pt x="513" y="286"/>
                        <a:pt x="501" y="238"/>
                      </a:cubicBezTo>
                      <a:cubicBezTo>
                        <a:pt x="489" y="227"/>
                        <a:pt x="489" y="215"/>
                        <a:pt x="489" y="179"/>
                      </a:cubicBezTo>
                      <a:cubicBezTo>
                        <a:pt x="477" y="143"/>
                        <a:pt x="453" y="107"/>
                        <a:pt x="429" y="84"/>
                      </a:cubicBezTo>
                      <a:lnTo>
                        <a:pt x="382" y="36"/>
                      </a:lnTo>
                      <a:cubicBezTo>
                        <a:pt x="334" y="0"/>
                        <a:pt x="310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42"/>
                <p:cNvSpPr/>
                <p:nvPr/>
              </p:nvSpPr>
              <p:spPr>
                <a:xfrm>
                  <a:off x="799324" y="3460161"/>
                  <a:ext cx="18912" cy="1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34" extrusionOk="0">
                      <a:moveTo>
                        <a:pt x="215" y="0"/>
                      </a:moveTo>
                      <a:cubicBezTo>
                        <a:pt x="1" y="0"/>
                        <a:pt x="1" y="334"/>
                        <a:pt x="215" y="334"/>
                      </a:cubicBezTo>
                      <a:cubicBezTo>
                        <a:pt x="218" y="334"/>
                        <a:pt x="222" y="334"/>
                        <a:pt x="225" y="334"/>
                      </a:cubicBezTo>
                      <a:cubicBezTo>
                        <a:pt x="417" y="334"/>
                        <a:pt x="41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42"/>
                <p:cNvSpPr/>
                <p:nvPr/>
              </p:nvSpPr>
              <p:spPr>
                <a:xfrm>
                  <a:off x="788013" y="3421884"/>
                  <a:ext cx="15655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75" extrusionOk="0">
                      <a:moveTo>
                        <a:pt x="179" y="1"/>
                      </a:moveTo>
                      <a:cubicBezTo>
                        <a:pt x="1" y="1"/>
                        <a:pt x="1" y="275"/>
                        <a:pt x="179" y="275"/>
                      </a:cubicBezTo>
                      <a:cubicBezTo>
                        <a:pt x="346" y="275"/>
                        <a:pt x="346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42"/>
                <p:cNvSpPr/>
                <p:nvPr/>
              </p:nvSpPr>
              <p:spPr>
                <a:xfrm>
                  <a:off x="576831" y="2540619"/>
                  <a:ext cx="16198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358" extrusionOk="0">
                      <a:moveTo>
                        <a:pt x="143" y="0"/>
                      </a:moveTo>
                      <a:cubicBezTo>
                        <a:pt x="131" y="0"/>
                        <a:pt x="95" y="0"/>
                        <a:pt x="83" y="12"/>
                      </a:cubicBezTo>
                      <a:cubicBezTo>
                        <a:pt x="71" y="12"/>
                        <a:pt x="60" y="36"/>
                        <a:pt x="48" y="48"/>
                      </a:cubicBezTo>
                      <a:lnTo>
                        <a:pt x="12" y="72"/>
                      </a:lnTo>
                      <a:cubicBezTo>
                        <a:pt x="0" y="107"/>
                        <a:pt x="0" y="119"/>
                        <a:pt x="0" y="155"/>
                      </a:cubicBezTo>
                      <a:lnTo>
                        <a:pt x="0" y="179"/>
                      </a:lnTo>
                      <a:lnTo>
                        <a:pt x="0" y="226"/>
                      </a:lnTo>
                      <a:cubicBezTo>
                        <a:pt x="0" y="238"/>
                        <a:pt x="12" y="250"/>
                        <a:pt x="12" y="274"/>
                      </a:cubicBezTo>
                      <a:cubicBezTo>
                        <a:pt x="24" y="286"/>
                        <a:pt x="48" y="310"/>
                        <a:pt x="60" y="310"/>
                      </a:cubicBezTo>
                      <a:cubicBezTo>
                        <a:pt x="71" y="334"/>
                        <a:pt x="83" y="334"/>
                        <a:pt x="107" y="346"/>
                      </a:cubicBezTo>
                      <a:cubicBezTo>
                        <a:pt x="119" y="357"/>
                        <a:pt x="131" y="357"/>
                        <a:pt x="143" y="357"/>
                      </a:cubicBezTo>
                      <a:lnTo>
                        <a:pt x="191" y="357"/>
                      </a:lnTo>
                      <a:cubicBezTo>
                        <a:pt x="202" y="357"/>
                        <a:pt x="226" y="357"/>
                        <a:pt x="238" y="346"/>
                      </a:cubicBezTo>
                      <a:cubicBezTo>
                        <a:pt x="250" y="346"/>
                        <a:pt x="286" y="334"/>
                        <a:pt x="298" y="310"/>
                      </a:cubicBezTo>
                      <a:cubicBezTo>
                        <a:pt x="310" y="298"/>
                        <a:pt x="310" y="286"/>
                        <a:pt x="321" y="286"/>
                      </a:cubicBezTo>
                      <a:cubicBezTo>
                        <a:pt x="321" y="274"/>
                        <a:pt x="345" y="250"/>
                        <a:pt x="345" y="238"/>
                      </a:cubicBezTo>
                      <a:lnTo>
                        <a:pt x="345" y="191"/>
                      </a:lnTo>
                      <a:cubicBezTo>
                        <a:pt x="357" y="167"/>
                        <a:pt x="357" y="155"/>
                        <a:pt x="357" y="131"/>
                      </a:cubicBezTo>
                      <a:cubicBezTo>
                        <a:pt x="357" y="119"/>
                        <a:pt x="345" y="107"/>
                        <a:pt x="345" y="96"/>
                      </a:cubicBezTo>
                      <a:cubicBezTo>
                        <a:pt x="321" y="72"/>
                        <a:pt x="310" y="48"/>
                        <a:pt x="298" y="48"/>
                      </a:cubicBezTo>
                      <a:cubicBezTo>
                        <a:pt x="274" y="36"/>
                        <a:pt x="262" y="36"/>
                        <a:pt x="250" y="12"/>
                      </a:cubicBezTo>
                      <a:cubicBezTo>
                        <a:pt x="238" y="0"/>
                        <a:pt x="202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42"/>
                <p:cNvSpPr/>
                <p:nvPr/>
              </p:nvSpPr>
              <p:spPr>
                <a:xfrm>
                  <a:off x="530999" y="2537904"/>
                  <a:ext cx="11356" cy="8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92" extrusionOk="0">
                      <a:moveTo>
                        <a:pt x="132" y="1"/>
                      </a:moveTo>
                      <a:cubicBezTo>
                        <a:pt x="1" y="1"/>
                        <a:pt x="1" y="191"/>
                        <a:pt x="132" y="191"/>
                      </a:cubicBezTo>
                      <a:cubicBezTo>
                        <a:pt x="251" y="191"/>
                        <a:pt x="251" y="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42"/>
                <p:cNvSpPr/>
                <p:nvPr/>
              </p:nvSpPr>
              <p:spPr>
                <a:xfrm>
                  <a:off x="553123" y="2499673"/>
                  <a:ext cx="18867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322" extrusionOk="0">
                      <a:moveTo>
                        <a:pt x="214" y="0"/>
                      </a:moveTo>
                      <a:cubicBezTo>
                        <a:pt x="0" y="0"/>
                        <a:pt x="0" y="322"/>
                        <a:pt x="214" y="322"/>
                      </a:cubicBezTo>
                      <a:cubicBezTo>
                        <a:pt x="417" y="322"/>
                        <a:pt x="417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42"/>
                <p:cNvSpPr/>
                <p:nvPr/>
              </p:nvSpPr>
              <p:spPr>
                <a:xfrm>
                  <a:off x="480371" y="2406470"/>
                  <a:ext cx="19455" cy="15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334" extrusionOk="0">
                      <a:moveTo>
                        <a:pt x="215" y="1"/>
                      </a:moveTo>
                      <a:cubicBezTo>
                        <a:pt x="1" y="1"/>
                        <a:pt x="1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42"/>
                <p:cNvSpPr/>
                <p:nvPr/>
              </p:nvSpPr>
              <p:spPr>
                <a:xfrm>
                  <a:off x="960909" y="2764170"/>
                  <a:ext cx="18324" cy="17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88" extrusionOk="0">
                      <a:moveTo>
                        <a:pt x="203" y="0"/>
                      </a:moveTo>
                      <a:cubicBezTo>
                        <a:pt x="167" y="0"/>
                        <a:pt x="155" y="0"/>
                        <a:pt x="119" y="12"/>
                      </a:cubicBezTo>
                      <a:cubicBezTo>
                        <a:pt x="107" y="12"/>
                        <a:pt x="84" y="36"/>
                        <a:pt x="60" y="48"/>
                      </a:cubicBezTo>
                      <a:cubicBezTo>
                        <a:pt x="48" y="60"/>
                        <a:pt x="48" y="72"/>
                        <a:pt x="36" y="72"/>
                      </a:cubicBezTo>
                      <a:cubicBezTo>
                        <a:pt x="24" y="107"/>
                        <a:pt x="0" y="131"/>
                        <a:pt x="0" y="167"/>
                      </a:cubicBezTo>
                      <a:cubicBezTo>
                        <a:pt x="0" y="179"/>
                        <a:pt x="0" y="215"/>
                        <a:pt x="24" y="227"/>
                      </a:cubicBezTo>
                      <a:lnTo>
                        <a:pt x="24" y="238"/>
                      </a:lnTo>
                      <a:lnTo>
                        <a:pt x="60" y="334"/>
                      </a:lnTo>
                      <a:cubicBezTo>
                        <a:pt x="95" y="358"/>
                        <a:pt x="119" y="369"/>
                        <a:pt x="155" y="369"/>
                      </a:cubicBezTo>
                      <a:cubicBezTo>
                        <a:pt x="167" y="381"/>
                        <a:pt x="185" y="387"/>
                        <a:pt x="204" y="387"/>
                      </a:cubicBezTo>
                      <a:cubicBezTo>
                        <a:pt x="223" y="387"/>
                        <a:pt x="244" y="381"/>
                        <a:pt x="262" y="369"/>
                      </a:cubicBezTo>
                      <a:lnTo>
                        <a:pt x="345" y="334"/>
                      </a:lnTo>
                      <a:cubicBezTo>
                        <a:pt x="381" y="298"/>
                        <a:pt x="393" y="274"/>
                        <a:pt x="393" y="238"/>
                      </a:cubicBezTo>
                      <a:cubicBezTo>
                        <a:pt x="405" y="191"/>
                        <a:pt x="405" y="167"/>
                        <a:pt x="405" y="131"/>
                      </a:cubicBezTo>
                      <a:lnTo>
                        <a:pt x="369" y="48"/>
                      </a:lnTo>
                      <a:cubicBezTo>
                        <a:pt x="334" y="12"/>
                        <a:pt x="310" y="0"/>
                        <a:pt x="2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42"/>
                <p:cNvSpPr/>
                <p:nvPr/>
              </p:nvSpPr>
              <p:spPr>
                <a:xfrm>
                  <a:off x="900010" y="2758243"/>
                  <a:ext cx="19455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323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207" y="322"/>
                        <a:pt x="211" y="322"/>
                        <a:pt x="215" y="322"/>
                      </a:cubicBezTo>
                      <a:cubicBezTo>
                        <a:pt x="429" y="322"/>
                        <a:pt x="425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42"/>
                <p:cNvSpPr/>
                <p:nvPr/>
              </p:nvSpPr>
              <p:spPr>
                <a:xfrm>
                  <a:off x="921592" y="2708158"/>
                  <a:ext cx="14569" cy="1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74" extrusionOk="0">
                      <a:moveTo>
                        <a:pt x="167" y="0"/>
                      </a:moveTo>
                      <a:cubicBezTo>
                        <a:pt x="0" y="0"/>
                        <a:pt x="0" y="274"/>
                        <a:pt x="167" y="274"/>
                      </a:cubicBezTo>
                      <a:cubicBezTo>
                        <a:pt x="321" y="274"/>
                        <a:pt x="3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42"/>
                <p:cNvSpPr/>
                <p:nvPr/>
              </p:nvSpPr>
              <p:spPr>
                <a:xfrm>
                  <a:off x="894626" y="2651557"/>
                  <a:ext cx="13528" cy="10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8" extrusionOk="0">
                      <a:moveTo>
                        <a:pt x="144" y="1"/>
                      </a:moveTo>
                      <a:cubicBezTo>
                        <a:pt x="1" y="1"/>
                        <a:pt x="1" y="227"/>
                        <a:pt x="144" y="227"/>
                      </a:cubicBezTo>
                      <a:cubicBezTo>
                        <a:pt x="298" y="227"/>
                        <a:pt x="298" y="1"/>
                        <a:pt x="1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42"/>
                <p:cNvSpPr/>
                <p:nvPr/>
              </p:nvSpPr>
              <p:spPr>
                <a:xfrm>
                  <a:off x="1260923" y="2753945"/>
                  <a:ext cx="10859" cy="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" h="179" extrusionOk="0">
                      <a:moveTo>
                        <a:pt x="120" y="0"/>
                      </a:moveTo>
                      <a:cubicBezTo>
                        <a:pt x="1" y="0"/>
                        <a:pt x="1" y="179"/>
                        <a:pt x="120" y="179"/>
                      </a:cubicBezTo>
                      <a:cubicBezTo>
                        <a:pt x="239" y="179"/>
                        <a:pt x="239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E2996E6-60C9-23A8-3478-9BDA25B7149E}"/>
              </a:ext>
            </a:extLst>
          </p:cNvPr>
          <p:cNvSpPr/>
          <p:nvPr/>
        </p:nvSpPr>
        <p:spPr>
          <a:xfrm>
            <a:off x="1457181" y="1046094"/>
            <a:ext cx="6714609" cy="2090433"/>
          </a:xfrm>
          <a:custGeom>
            <a:avLst/>
            <a:gdLst>
              <a:gd name="connsiteX0" fmla="*/ 0 w 6714609"/>
              <a:gd name="connsiteY0" fmla="*/ 348412 h 2090433"/>
              <a:gd name="connsiteX1" fmla="*/ 348412 w 6714609"/>
              <a:gd name="connsiteY1" fmla="*/ 0 h 2090433"/>
              <a:gd name="connsiteX2" fmla="*/ 835306 w 6714609"/>
              <a:gd name="connsiteY2" fmla="*/ 0 h 2090433"/>
              <a:gd name="connsiteX3" fmla="*/ 1262021 w 6714609"/>
              <a:gd name="connsiteY3" fmla="*/ 0 h 2090433"/>
              <a:gd name="connsiteX4" fmla="*/ 1748915 w 6714609"/>
              <a:gd name="connsiteY4" fmla="*/ 0 h 2090433"/>
              <a:gd name="connsiteX5" fmla="*/ 2295986 w 6714609"/>
              <a:gd name="connsiteY5" fmla="*/ 0 h 2090433"/>
              <a:gd name="connsiteX6" fmla="*/ 2722702 w 6714609"/>
              <a:gd name="connsiteY6" fmla="*/ 0 h 2090433"/>
              <a:gd name="connsiteX7" fmla="*/ 3390129 w 6714609"/>
              <a:gd name="connsiteY7" fmla="*/ 0 h 2090433"/>
              <a:gd name="connsiteX8" fmla="*/ 3997378 w 6714609"/>
              <a:gd name="connsiteY8" fmla="*/ 0 h 2090433"/>
              <a:gd name="connsiteX9" fmla="*/ 4604627 w 6714609"/>
              <a:gd name="connsiteY9" fmla="*/ 0 h 2090433"/>
              <a:gd name="connsiteX10" fmla="*/ 5211876 w 6714609"/>
              <a:gd name="connsiteY10" fmla="*/ 0 h 2090433"/>
              <a:gd name="connsiteX11" fmla="*/ 5758948 w 6714609"/>
              <a:gd name="connsiteY11" fmla="*/ 0 h 2090433"/>
              <a:gd name="connsiteX12" fmla="*/ 6366197 w 6714609"/>
              <a:gd name="connsiteY12" fmla="*/ 0 h 2090433"/>
              <a:gd name="connsiteX13" fmla="*/ 6714609 w 6714609"/>
              <a:gd name="connsiteY13" fmla="*/ 348412 h 2090433"/>
              <a:gd name="connsiteX14" fmla="*/ 6714609 w 6714609"/>
              <a:gd name="connsiteY14" fmla="*/ 826884 h 2090433"/>
              <a:gd name="connsiteX15" fmla="*/ 6714609 w 6714609"/>
              <a:gd name="connsiteY15" fmla="*/ 1249612 h 2090433"/>
              <a:gd name="connsiteX16" fmla="*/ 6714609 w 6714609"/>
              <a:gd name="connsiteY16" fmla="*/ 1742021 h 2090433"/>
              <a:gd name="connsiteX17" fmla="*/ 6366197 w 6714609"/>
              <a:gd name="connsiteY17" fmla="*/ 2090433 h 2090433"/>
              <a:gd name="connsiteX18" fmla="*/ 5999659 w 6714609"/>
              <a:gd name="connsiteY18" fmla="*/ 2090433 h 2090433"/>
              <a:gd name="connsiteX19" fmla="*/ 5512766 w 6714609"/>
              <a:gd name="connsiteY19" fmla="*/ 2090433 h 2090433"/>
              <a:gd name="connsiteX20" fmla="*/ 4965694 w 6714609"/>
              <a:gd name="connsiteY20" fmla="*/ 2090433 h 2090433"/>
              <a:gd name="connsiteX21" fmla="*/ 4538979 w 6714609"/>
              <a:gd name="connsiteY21" fmla="*/ 2090433 h 2090433"/>
              <a:gd name="connsiteX22" fmla="*/ 3991907 w 6714609"/>
              <a:gd name="connsiteY22" fmla="*/ 2090433 h 2090433"/>
              <a:gd name="connsiteX23" fmla="*/ 3444836 w 6714609"/>
              <a:gd name="connsiteY23" fmla="*/ 2090433 h 2090433"/>
              <a:gd name="connsiteX24" fmla="*/ 3078298 w 6714609"/>
              <a:gd name="connsiteY24" fmla="*/ 2090433 h 2090433"/>
              <a:gd name="connsiteX25" fmla="*/ 2471049 w 6714609"/>
              <a:gd name="connsiteY25" fmla="*/ 2090433 h 2090433"/>
              <a:gd name="connsiteX26" fmla="*/ 1984155 w 6714609"/>
              <a:gd name="connsiteY26" fmla="*/ 2090433 h 2090433"/>
              <a:gd name="connsiteX27" fmla="*/ 1437084 w 6714609"/>
              <a:gd name="connsiteY27" fmla="*/ 2090433 h 2090433"/>
              <a:gd name="connsiteX28" fmla="*/ 1070546 w 6714609"/>
              <a:gd name="connsiteY28" fmla="*/ 2090433 h 2090433"/>
              <a:gd name="connsiteX29" fmla="*/ 348412 w 6714609"/>
              <a:gd name="connsiteY29" fmla="*/ 2090433 h 2090433"/>
              <a:gd name="connsiteX30" fmla="*/ 0 w 6714609"/>
              <a:gd name="connsiteY30" fmla="*/ 1742021 h 2090433"/>
              <a:gd name="connsiteX31" fmla="*/ 0 w 6714609"/>
              <a:gd name="connsiteY31" fmla="*/ 1291421 h 2090433"/>
              <a:gd name="connsiteX32" fmla="*/ 0 w 6714609"/>
              <a:gd name="connsiteY32" fmla="*/ 840821 h 2090433"/>
              <a:gd name="connsiteX33" fmla="*/ 0 w 6714609"/>
              <a:gd name="connsiteY33" fmla="*/ 348412 h 209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714609" h="2090433" fill="none" extrusionOk="0">
                <a:moveTo>
                  <a:pt x="0" y="348412"/>
                </a:moveTo>
                <a:cubicBezTo>
                  <a:pt x="6250" y="158783"/>
                  <a:pt x="171287" y="-44059"/>
                  <a:pt x="348412" y="0"/>
                </a:cubicBezTo>
                <a:cubicBezTo>
                  <a:pt x="526585" y="-46758"/>
                  <a:pt x="625121" y="15015"/>
                  <a:pt x="835306" y="0"/>
                </a:cubicBezTo>
                <a:cubicBezTo>
                  <a:pt x="1045491" y="-15015"/>
                  <a:pt x="1150128" y="50747"/>
                  <a:pt x="1262021" y="0"/>
                </a:cubicBezTo>
                <a:cubicBezTo>
                  <a:pt x="1373914" y="-50747"/>
                  <a:pt x="1650171" y="47204"/>
                  <a:pt x="1748915" y="0"/>
                </a:cubicBezTo>
                <a:cubicBezTo>
                  <a:pt x="1847659" y="-47204"/>
                  <a:pt x="2184371" y="3257"/>
                  <a:pt x="2295986" y="0"/>
                </a:cubicBezTo>
                <a:cubicBezTo>
                  <a:pt x="2407601" y="-3257"/>
                  <a:pt x="2608202" y="35008"/>
                  <a:pt x="2722702" y="0"/>
                </a:cubicBezTo>
                <a:cubicBezTo>
                  <a:pt x="2837202" y="-35008"/>
                  <a:pt x="3124724" y="46488"/>
                  <a:pt x="3390129" y="0"/>
                </a:cubicBezTo>
                <a:cubicBezTo>
                  <a:pt x="3655534" y="-46488"/>
                  <a:pt x="3766411" y="18515"/>
                  <a:pt x="3997378" y="0"/>
                </a:cubicBezTo>
                <a:cubicBezTo>
                  <a:pt x="4228345" y="-18515"/>
                  <a:pt x="4302760" y="55814"/>
                  <a:pt x="4604627" y="0"/>
                </a:cubicBezTo>
                <a:cubicBezTo>
                  <a:pt x="4906494" y="-55814"/>
                  <a:pt x="4909877" y="20655"/>
                  <a:pt x="5211876" y="0"/>
                </a:cubicBezTo>
                <a:cubicBezTo>
                  <a:pt x="5513875" y="-20655"/>
                  <a:pt x="5605366" y="16587"/>
                  <a:pt x="5758948" y="0"/>
                </a:cubicBezTo>
                <a:cubicBezTo>
                  <a:pt x="5912530" y="-16587"/>
                  <a:pt x="6197959" y="32446"/>
                  <a:pt x="6366197" y="0"/>
                </a:cubicBezTo>
                <a:cubicBezTo>
                  <a:pt x="6558944" y="19591"/>
                  <a:pt x="6717896" y="99725"/>
                  <a:pt x="6714609" y="348412"/>
                </a:cubicBezTo>
                <a:cubicBezTo>
                  <a:pt x="6728771" y="553566"/>
                  <a:pt x="6687895" y="601462"/>
                  <a:pt x="6714609" y="826884"/>
                </a:cubicBezTo>
                <a:cubicBezTo>
                  <a:pt x="6741323" y="1052306"/>
                  <a:pt x="6685082" y="1134950"/>
                  <a:pt x="6714609" y="1249612"/>
                </a:cubicBezTo>
                <a:cubicBezTo>
                  <a:pt x="6744136" y="1364274"/>
                  <a:pt x="6711804" y="1559073"/>
                  <a:pt x="6714609" y="1742021"/>
                </a:cubicBezTo>
                <a:cubicBezTo>
                  <a:pt x="6706587" y="1936854"/>
                  <a:pt x="6567856" y="2086399"/>
                  <a:pt x="6366197" y="2090433"/>
                </a:cubicBezTo>
                <a:cubicBezTo>
                  <a:pt x="6291999" y="2126229"/>
                  <a:pt x="6161553" y="2050141"/>
                  <a:pt x="5999659" y="2090433"/>
                </a:cubicBezTo>
                <a:cubicBezTo>
                  <a:pt x="5837765" y="2130725"/>
                  <a:pt x="5728577" y="2047453"/>
                  <a:pt x="5512766" y="2090433"/>
                </a:cubicBezTo>
                <a:cubicBezTo>
                  <a:pt x="5296955" y="2133413"/>
                  <a:pt x="5148441" y="2057572"/>
                  <a:pt x="4965694" y="2090433"/>
                </a:cubicBezTo>
                <a:cubicBezTo>
                  <a:pt x="4782947" y="2123294"/>
                  <a:pt x="4739213" y="2082204"/>
                  <a:pt x="4538979" y="2090433"/>
                </a:cubicBezTo>
                <a:cubicBezTo>
                  <a:pt x="4338746" y="2098662"/>
                  <a:pt x="4137548" y="2069081"/>
                  <a:pt x="3991907" y="2090433"/>
                </a:cubicBezTo>
                <a:cubicBezTo>
                  <a:pt x="3846266" y="2111785"/>
                  <a:pt x="3633914" y="2054949"/>
                  <a:pt x="3444836" y="2090433"/>
                </a:cubicBezTo>
                <a:cubicBezTo>
                  <a:pt x="3255758" y="2125917"/>
                  <a:pt x="3207422" y="2054184"/>
                  <a:pt x="3078298" y="2090433"/>
                </a:cubicBezTo>
                <a:cubicBezTo>
                  <a:pt x="2949174" y="2126682"/>
                  <a:pt x="2648951" y="2059002"/>
                  <a:pt x="2471049" y="2090433"/>
                </a:cubicBezTo>
                <a:cubicBezTo>
                  <a:pt x="2293147" y="2121864"/>
                  <a:pt x="2083010" y="2063328"/>
                  <a:pt x="1984155" y="2090433"/>
                </a:cubicBezTo>
                <a:cubicBezTo>
                  <a:pt x="1885300" y="2117538"/>
                  <a:pt x="1578878" y="2043203"/>
                  <a:pt x="1437084" y="2090433"/>
                </a:cubicBezTo>
                <a:cubicBezTo>
                  <a:pt x="1295290" y="2137663"/>
                  <a:pt x="1194765" y="2052782"/>
                  <a:pt x="1070546" y="2090433"/>
                </a:cubicBezTo>
                <a:cubicBezTo>
                  <a:pt x="946327" y="2128084"/>
                  <a:pt x="553758" y="2035854"/>
                  <a:pt x="348412" y="2090433"/>
                </a:cubicBezTo>
                <a:cubicBezTo>
                  <a:pt x="155545" y="2076302"/>
                  <a:pt x="-38115" y="1937742"/>
                  <a:pt x="0" y="1742021"/>
                </a:cubicBezTo>
                <a:cubicBezTo>
                  <a:pt x="-9418" y="1632011"/>
                  <a:pt x="18233" y="1443348"/>
                  <a:pt x="0" y="1291421"/>
                </a:cubicBezTo>
                <a:cubicBezTo>
                  <a:pt x="-18233" y="1139494"/>
                  <a:pt x="49783" y="954397"/>
                  <a:pt x="0" y="840821"/>
                </a:cubicBezTo>
                <a:cubicBezTo>
                  <a:pt x="-49783" y="727245"/>
                  <a:pt x="18645" y="485284"/>
                  <a:pt x="0" y="348412"/>
                </a:cubicBezTo>
                <a:close/>
              </a:path>
              <a:path w="6714609" h="2090433" stroke="0" extrusionOk="0">
                <a:moveTo>
                  <a:pt x="0" y="348412"/>
                </a:moveTo>
                <a:cubicBezTo>
                  <a:pt x="2421" y="145122"/>
                  <a:pt x="169518" y="43794"/>
                  <a:pt x="348412" y="0"/>
                </a:cubicBezTo>
                <a:cubicBezTo>
                  <a:pt x="496261" y="-15683"/>
                  <a:pt x="599263" y="9318"/>
                  <a:pt x="775128" y="0"/>
                </a:cubicBezTo>
                <a:cubicBezTo>
                  <a:pt x="950993" y="-9318"/>
                  <a:pt x="1188741" y="45479"/>
                  <a:pt x="1322199" y="0"/>
                </a:cubicBezTo>
                <a:cubicBezTo>
                  <a:pt x="1455657" y="-45479"/>
                  <a:pt x="1608705" y="24465"/>
                  <a:pt x="1688737" y="0"/>
                </a:cubicBezTo>
                <a:cubicBezTo>
                  <a:pt x="1768769" y="-24465"/>
                  <a:pt x="1984407" y="22796"/>
                  <a:pt x="2175630" y="0"/>
                </a:cubicBezTo>
                <a:cubicBezTo>
                  <a:pt x="2366853" y="-22796"/>
                  <a:pt x="2512935" y="67628"/>
                  <a:pt x="2782880" y="0"/>
                </a:cubicBezTo>
                <a:cubicBezTo>
                  <a:pt x="3052825" y="-67628"/>
                  <a:pt x="3201799" y="47167"/>
                  <a:pt x="3450307" y="0"/>
                </a:cubicBezTo>
                <a:cubicBezTo>
                  <a:pt x="3698815" y="-47167"/>
                  <a:pt x="3805397" y="42466"/>
                  <a:pt x="4057556" y="0"/>
                </a:cubicBezTo>
                <a:cubicBezTo>
                  <a:pt x="4309715" y="-42466"/>
                  <a:pt x="4391291" y="59245"/>
                  <a:pt x="4724983" y="0"/>
                </a:cubicBezTo>
                <a:cubicBezTo>
                  <a:pt x="5058675" y="-59245"/>
                  <a:pt x="5021865" y="27327"/>
                  <a:pt x="5211876" y="0"/>
                </a:cubicBezTo>
                <a:cubicBezTo>
                  <a:pt x="5401887" y="-27327"/>
                  <a:pt x="5441522" y="26353"/>
                  <a:pt x="5578414" y="0"/>
                </a:cubicBezTo>
                <a:cubicBezTo>
                  <a:pt x="5715306" y="-26353"/>
                  <a:pt x="6138387" y="40707"/>
                  <a:pt x="6366197" y="0"/>
                </a:cubicBezTo>
                <a:cubicBezTo>
                  <a:pt x="6563677" y="-1992"/>
                  <a:pt x="6721604" y="163180"/>
                  <a:pt x="6714609" y="348412"/>
                </a:cubicBezTo>
                <a:cubicBezTo>
                  <a:pt x="6743999" y="442644"/>
                  <a:pt x="6705681" y="669203"/>
                  <a:pt x="6714609" y="771140"/>
                </a:cubicBezTo>
                <a:cubicBezTo>
                  <a:pt x="6723537" y="873077"/>
                  <a:pt x="6708209" y="1080647"/>
                  <a:pt x="6714609" y="1263549"/>
                </a:cubicBezTo>
                <a:cubicBezTo>
                  <a:pt x="6721009" y="1446451"/>
                  <a:pt x="6679224" y="1503985"/>
                  <a:pt x="6714609" y="1742021"/>
                </a:cubicBezTo>
                <a:cubicBezTo>
                  <a:pt x="6748122" y="1913902"/>
                  <a:pt x="6558326" y="2033647"/>
                  <a:pt x="6366197" y="2090433"/>
                </a:cubicBezTo>
                <a:cubicBezTo>
                  <a:pt x="6063995" y="2151645"/>
                  <a:pt x="5938638" y="2082405"/>
                  <a:pt x="5758948" y="2090433"/>
                </a:cubicBezTo>
                <a:cubicBezTo>
                  <a:pt x="5579258" y="2098461"/>
                  <a:pt x="5467493" y="2085404"/>
                  <a:pt x="5392410" y="2090433"/>
                </a:cubicBezTo>
                <a:cubicBezTo>
                  <a:pt x="5317327" y="2095462"/>
                  <a:pt x="5061000" y="2032695"/>
                  <a:pt x="4785161" y="2090433"/>
                </a:cubicBezTo>
                <a:cubicBezTo>
                  <a:pt x="4509322" y="2148171"/>
                  <a:pt x="4540870" y="2053697"/>
                  <a:pt x="4418623" y="2090433"/>
                </a:cubicBezTo>
                <a:cubicBezTo>
                  <a:pt x="4296376" y="2127169"/>
                  <a:pt x="3926766" y="2061322"/>
                  <a:pt x="3751196" y="2090433"/>
                </a:cubicBezTo>
                <a:cubicBezTo>
                  <a:pt x="3575626" y="2119544"/>
                  <a:pt x="3361303" y="2036520"/>
                  <a:pt x="3204125" y="2090433"/>
                </a:cubicBezTo>
                <a:cubicBezTo>
                  <a:pt x="3046947" y="2144346"/>
                  <a:pt x="2945300" y="2032825"/>
                  <a:pt x="2717231" y="2090433"/>
                </a:cubicBezTo>
                <a:cubicBezTo>
                  <a:pt x="2489162" y="2148041"/>
                  <a:pt x="2319376" y="2049317"/>
                  <a:pt x="2049804" y="2090433"/>
                </a:cubicBezTo>
                <a:cubicBezTo>
                  <a:pt x="1780232" y="2131549"/>
                  <a:pt x="1698250" y="2084446"/>
                  <a:pt x="1442555" y="2090433"/>
                </a:cubicBezTo>
                <a:cubicBezTo>
                  <a:pt x="1186860" y="2096420"/>
                  <a:pt x="1143401" y="2059495"/>
                  <a:pt x="895483" y="2090433"/>
                </a:cubicBezTo>
                <a:cubicBezTo>
                  <a:pt x="647565" y="2121371"/>
                  <a:pt x="484195" y="2051493"/>
                  <a:pt x="348412" y="2090433"/>
                </a:cubicBezTo>
                <a:cubicBezTo>
                  <a:pt x="121669" y="2065019"/>
                  <a:pt x="-15806" y="1928579"/>
                  <a:pt x="0" y="1742021"/>
                </a:cubicBezTo>
                <a:cubicBezTo>
                  <a:pt x="-25160" y="1577359"/>
                  <a:pt x="10624" y="1452699"/>
                  <a:pt x="0" y="1277485"/>
                </a:cubicBezTo>
                <a:cubicBezTo>
                  <a:pt x="-10624" y="1102271"/>
                  <a:pt x="28471" y="946161"/>
                  <a:pt x="0" y="812948"/>
                </a:cubicBezTo>
                <a:cubicBezTo>
                  <a:pt x="-28471" y="679735"/>
                  <a:pt x="16249" y="463926"/>
                  <a:pt x="0" y="348412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222222"/>
                </a:solidFill>
              </a:rPr>
              <a:t>Em </a:t>
            </a:r>
            <a:r>
              <a:rPr lang="en-US" sz="3600" dirty="0" err="1">
                <a:solidFill>
                  <a:srgbClr val="222222"/>
                </a:solidFill>
              </a:rPr>
              <a:t>h</a:t>
            </a:r>
            <a:r>
              <a:rPr lang="en-US" sz="3600" b="0" i="0" dirty="0" err="1">
                <a:solidFill>
                  <a:srgbClr val="222222"/>
                </a:solidFill>
                <a:effectLst/>
              </a:rPr>
              <a:t>ãy</a:t>
            </a:r>
            <a:r>
              <a:rPr lang="en-US" sz="36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222222"/>
                </a:solidFill>
                <a:effectLst/>
              </a:rPr>
              <a:t>luôn</a:t>
            </a:r>
            <a:r>
              <a:rPr lang="en-US" sz="36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222222"/>
                </a:solidFill>
                <a:effectLst/>
              </a:rPr>
              <a:t>yêu</a:t>
            </a:r>
            <a:r>
              <a:rPr lang="en-US" sz="36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222222"/>
                </a:solidFill>
                <a:effectLst/>
              </a:rPr>
              <a:t>thương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mọi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người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xung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quanh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và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cùng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lan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toả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những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việc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làm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tử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tế</a:t>
            </a:r>
            <a:r>
              <a:rPr lang="en-US" sz="3600" dirty="0">
                <a:solidFill>
                  <a:srgbClr val="222222"/>
                </a:solidFill>
              </a:rPr>
              <a:t> </a:t>
            </a:r>
            <a:r>
              <a:rPr lang="en-US" sz="3600" dirty="0" err="1">
                <a:solidFill>
                  <a:srgbClr val="222222"/>
                </a:solidFill>
              </a:rPr>
              <a:t>nhé</a:t>
            </a:r>
            <a:r>
              <a:rPr lang="en-US" sz="3600" dirty="0">
                <a:solidFill>
                  <a:srgbClr val="222222"/>
                </a:solidFill>
              </a:rPr>
              <a:t>.</a:t>
            </a:r>
            <a:endParaRPr lang="en-US" sz="28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9" name="Picture 2" descr="For Kids - Ripple Kindness Project">
            <a:extLst>
              <a:ext uri="{FF2B5EF4-FFF2-40B4-BE49-F238E27FC236}">
                <a16:creationId xmlns:a16="http://schemas.microsoft.com/office/drawing/2014/main" id="{CAF6F947-03A5-4126-CA71-1F2577FB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22" y="2823230"/>
            <a:ext cx="5271028" cy="21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8"/>
          <p:cNvGrpSpPr/>
          <p:nvPr/>
        </p:nvGrpSpPr>
        <p:grpSpPr>
          <a:xfrm rot="852159">
            <a:off x="1576941" y="539855"/>
            <a:ext cx="5990117" cy="4066598"/>
            <a:chOff x="-3037299" y="1501574"/>
            <a:chExt cx="579850" cy="393651"/>
          </a:xfrm>
        </p:grpSpPr>
        <p:sp>
          <p:nvSpPr>
            <p:cNvPr id="2211" name="Google Shape;2211;p38"/>
            <p:cNvSpPr/>
            <p:nvPr/>
          </p:nvSpPr>
          <p:spPr>
            <a:xfrm>
              <a:off x="-3037299" y="1501574"/>
              <a:ext cx="579850" cy="393651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-2559471" y="1733580"/>
              <a:ext cx="54800" cy="11782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3" name="Google Shape;2213;p3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DẶN DÒ</a:t>
            </a:r>
            <a:endParaRPr dirty="0">
              <a:latin typeface="+mj-lt"/>
            </a:endParaRPr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500931" y="1020984"/>
            <a:ext cx="871283" cy="493034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4" name="Google Shape;2224;p38"/>
          <p:cNvGrpSpPr/>
          <p:nvPr/>
        </p:nvGrpSpPr>
        <p:grpSpPr>
          <a:xfrm flipH="1">
            <a:off x="7759523" y="4075298"/>
            <a:ext cx="1132346" cy="640125"/>
            <a:chOff x="75300" y="3702036"/>
            <a:chExt cx="1132346" cy="640125"/>
          </a:xfrm>
        </p:grpSpPr>
        <p:sp>
          <p:nvSpPr>
            <p:cNvPr id="2225" name="Google Shape;2225;p38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948593" y="1605142"/>
            <a:ext cx="430453" cy="905562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7771770" y="582549"/>
            <a:ext cx="602833" cy="495062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7882088" y="1906811"/>
            <a:ext cx="887221" cy="2260940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>
            <a:off x="259592" y="2601832"/>
            <a:ext cx="1304715" cy="2243628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1613595" y="180749"/>
            <a:ext cx="602833" cy="495062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6777902" y="876324"/>
            <a:ext cx="1374831" cy="564619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0" name="Google Shape;2340;p38"/>
          <p:cNvSpPr/>
          <p:nvPr/>
        </p:nvSpPr>
        <p:spPr>
          <a:xfrm>
            <a:off x="259609" y="471541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38"/>
          <p:cNvSpPr/>
          <p:nvPr/>
        </p:nvSpPr>
        <p:spPr>
          <a:xfrm rot="-541255">
            <a:off x="3471319" y="3328155"/>
            <a:ext cx="2382064" cy="37593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45"/>
          <p:cNvSpPr txBox="1">
            <a:spLocks noGrp="1"/>
          </p:cNvSpPr>
          <p:nvPr>
            <p:ph type="title"/>
          </p:nvPr>
        </p:nvSpPr>
        <p:spPr>
          <a:xfrm>
            <a:off x="0" y="1721233"/>
            <a:ext cx="746677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KHỞI ĐỘNG</a:t>
            </a:r>
            <a:endParaRPr b="1" dirty="0">
              <a:latin typeface="+mj-lt"/>
            </a:endParaRPr>
          </a:p>
        </p:txBody>
      </p:sp>
      <p:sp>
        <p:nvSpPr>
          <p:cNvPr id="1397" name="Google Shape;1397;p45"/>
          <p:cNvSpPr/>
          <p:nvPr/>
        </p:nvSpPr>
        <p:spPr>
          <a:xfrm>
            <a:off x="8104986" y="309523"/>
            <a:ext cx="874001" cy="648479"/>
          </a:xfrm>
          <a:custGeom>
            <a:avLst/>
            <a:gdLst/>
            <a:ahLst/>
            <a:cxnLst/>
            <a:rect l="l" t="t" r="r" b="b"/>
            <a:pathLst>
              <a:path w="4941" h="3666" extrusionOk="0">
                <a:moveTo>
                  <a:pt x="2260" y="171"/>
                </a:moveTo>
                <a:cubicBezTo>
                  <a:pt x="2344" y="171"/>
                  <a:pt x="2435" y="206"/>
                  <a:pt x="2491" y="269"/>
                </a:cubicBezTo>
                <a:cubicBezTo>
                  <a:pt x="2653" y="452"/>
                  <a:pt x="2491" y="760"/>
                  <a:pt x="2316" y="908"/>
                </a:cubicBezTo>
                <a:cubicBezTo>
                  <a:pt x="2141" y="1069"/>
                  <a:pt x="1916" y="1167"/>
                  <a:pt x="1684" y="1210"/>
                </a:cubicBezTo>
                <a:cubicBezTo>
                  <a:pt x="1663" y="1006"/>
                  <a:pt x="1684" y="803"/>
                  <a:pt x="1762" y="606"/>
                </a:cubicBezTo>
                <a:cubicBezTo>
                  <a:pt x="1811" y="480"/>
                  <a:pt x="1909" y="304"/>
                  <a:pt x="2077" y="220"/>
                </a:cubicBezTo>
                <a:cubicBezTo>
                  <a:pt x="2127" y="192"/>
                  <a:pt x="2197" y="178"/>
                  <a:pt x="2260" y="178"/>
                </a:cubicBezTo>
                <a:lnTo>
                  <a:pt x="2260" y="171"/>
                </a:lnTo>
                <a:close/>
                <a:moveTo>
                  <a:pt x="3909" y="1357"/>
                </a:moveTo>
                <a:cubicBezTo>
                  <a:pt x="3958" y="1357"/>
                  <a:pt x="4000" y="1371"/>
                  <a:pt x="4042" y="1399"/>
                </a:cubicBezTo>
                <a:cubicBezTo>
                  <a:pt x="4098" y="1434"/>
                  <a:pt x="4133" y="1497"/>
                  <a:pt x="4140" y="1574"/>
                </a:cubicBezTo>
                <a:cubicBezTo>
                  <a:pt x="4147" y="1715"/>
                  <a:pt x="4070" y="1904"/>
                  <a:pt x="3944" y="2030"/>
                </a:cubicBezTo>
                <a:cubicBezTo>
                  <a:pt x="3775" y="2206"/>
                  <a:pt x="3551" y="2325"/>
                  <a:pt x="3312" y="2381"/>
                </a:cubicBezTo>
                <a:cubicBezTo>
                  <a:pt x="3291" y="2115"/>
                  <a:pt x="3347" y="1841"/>
                  <a:pt x="3495" y="1624"/>
                </a:cubicBezTo>
                <a:cubicBezTo>
                  <a:pt x="3579" y="1490"/>
                  <a:pt x="3726" y="1385"/>
                  <a:pt x="3853" y="1364"/>
                </a:cubicBezTo>
                <a:cubicBezTo>
                  <a:pt x="3874" y="1357"/>
                  <a:pt x="3888" y="1357"/>
                  <a:pt x="3909" y="1357"/>
                </a:cubicBezTo>
                <a:close/>
                <a:moveTo>
                  <a:pt x="2261" y="1"/>
                </a:moveTo>
                <a:cubicBezTo>
                  <a:pt x="2171" y="1"/>
                  <a:pt x="2078" y="22"/>
                  <a:pt x="1993" y="66"/>
                </a:cubicBezTo>
                <a:cubicBezTo>
                  <a:pt x="1825" y="150"/>
                  <a:pt x="1692" y="318"/>
                  <a:pt x="1600" y="543"/>
                </a:cubicBezTo>
                <a:cubicBezTo>
                  <a:pt x="1516" y="760"/>
                  <a:pt x="1488" y="999"/>
                  <a:pt x="1509" y="1231"/>
                </a:cubicBezTo>
                <a:cubicBezTo>
                  <a:pt x="1478" y="1234"/>
                  <a:pt x="1446" y="1235"/>
                  <a:pt x="1416" y="1235"/>
                </a:cubicBezTo>
                <a:cubicBezTo>
                  <a:pt x="1302" y="1235"/>
                  <a:pt x="1191" y="1216"/>
                  <a:pt x="1081" y="1189"/>
                </a:cubicBezTo>
                <a:cubicBezTo>
                  <a:pt x="660" y="1062"/>
                  <a:pt x="302" y="711"/>
                  <a:pt x="176" y="290"/>
                </a:cubicBezTo>
                <a:cubicBezTo>
                  <a:pt x="170" y="256"/>
                  <a:pt x="136" y="231"/>
                  <a:pt x="97" y="231"/>
                </a:cubicBezTo>
                <a:cubicBezTo>
                  <a:pt x="88" y="231"/>
                  <a:pt x="79" y="232"/>
                  <a:pt x="71" y="234"/>
                </a:cubicBezTo>
                <a:cubicBezTo>
                  <a:pt x="22" y="248"/>
                  <a:pt x="1" y="297"/>
                  <a:pt x="15" y="340"/>
                </a:cubicBezTo>
                <a:cubicBezTo>
                  <a:pt x="155" y="817"/>
                  <a:pt x="555" y="1217"/>
                  <a:pt x="1032" y="1357"/>
                </a:cubicBezTo>
                <a:cubicBezTo>
                  <a:pt x="1160" y="1390"/>
                  <a:pt x="1296" y="1410"/>
                  <a:pt x="1431" y="1410"/>
                </a:cubicBezTo>
                <a:cubicBezTo>
                  <a:pt x="1467" y="1410"/>
                  <a:pt x="1502" y="1409"/>
                  <a:pt x="1537" y="1406"/>
                </a:cubicBezTo>
                <a:cubicBezTo>
                  <a:pt x="1621" y="1792"/>
                  <a:pt x="1846" y="2143"/>
                  <a:pt x="2176" y="2360"/>
                </a:cubicBezTo>
                <a:cubicBezTo>
                  <a:pt x="2416" y="2518"/>
                  <a:pt x="2700" y="2594"/>
                  <a:pt x="2988" y="2594"/>
                </a:cubicBezTo>
                <a:cubicBezTo>
                  <a:pt x="3044" y="2594"/>
                  <a:pt x="3101" y="2591"/>
                  <a:pt x="3158" y="2585"/>
                </a:cubicBezTo>
                <a:cubicBezTo>
                  <a:pt x="3200" y="2767"/>
                  <a:pt x="3270" y="2943"/>
                  <a:pt x="3383" y="3097"/>
                </a:cubicBezTo>
                <a:cubicBezTo>
                  <a:pt x="3642" y="3455"/>
                  <a:pt x="4077" y="3665"/>
                  <a:pt x="4512" y="3665"/>
                </a:cubicBezTo>
                <a:cubicBezTo>
                  <a:pt x="4631" y="3665"/>
                  <a:pt x="4751" y="3651"/>
                  <a:pt x="4863" y="3616"/>
                </a:cubicBezTo>
                <a:cubicBezTo>
                  <a:pt x="4912" y="3602"/>
                  <a:pt x="4940" y="3553"/>
                  <a:pt x="4926" y="3511"/>
                </a:cubicBezTo>
                <a:cubicBezTo>
                  <a:pt x="4915" y="3470"/>
                  <a:pt x="4879" y="3444"/>
                  <a:pt x="4843" y="3444"/>
                </a:cubicBezTo>
                <a:cubicBezTo>
                  <a:pt x="4836" y="3444"/>
                  <a:pt x="4828" y="3445"/>
                  <a:pt x="4821" y="3448"/>
                </a:cubicBezTo>
                <a:cubicBezTo>
                  <a:pt x="4723" y="3474"/>
                  <a:pt x="4623" y="3487"/>
                  <a:pt x="4522" y="3487"/>
                </a:cubicBezTo>
                <a:cubicBezTo>
                  <a:pt x="4138" y="3487"/>
                  <a:pt x="3752" y="3303"/>
                  <a:pt x="3530" y="2992"/>
                </a:cubicBezTo>
                <a:cubicBezTo>
                  <a:pt x="3432" y="2865"/>
                  <a:pt x="3368" y="2711"/>
                  <a:pt x="3333" y="2557"/>
                </a:cubicBezTo>
                <a:cubicBezTo>
                  <a:pt x="3614" y="2494"/>
                  <a:pt x="3874" y="2360"/>
                  <a:pt x="4070" y="2157"/>
                </a:cubicBezTo>
                <a:cubicBezTo>
                  <a:pt x="4232" y="1995"/>
                  <a:pt x="4330" y="1757"/>
                  <a:pt x="4316" y="1560"/>
                </a:cubicBezTo>
                <a:cubicBezTo>
                  <a:pt x="4302" y="1427"/>
                  <a:pt x="4246" y="1322"/>
                  <a:pt x="4140" y="1252"/>
                </a:cubicBezTo>
                <a:cubicBezTo>
                  <a:pt x="4072" y="1204"/>
                  <a:pt x="3992" y="1181"/>
                  <a:pt x="3908" y="1181"/>
                </a:cubicBezTo>
                <a:cubicBezTo>
                  <a:pt x="3881" y="1181"/>
                  <a:pt x="3853" y="1183"/>
                  <a:pt x="3825" y="1189"/>
                </a:cubicBezTo>
                <a:cubicBezTo>
                  <a:pt x="3649" y="1224"/>
                  <a:pt x="3460" y="1357"/>
                  <a:pt x="3347" y="1532"/>
                </a:cubicBezTo>
                <a:cubicBezTo>
                  <a:pt x="3179" y="1792"/>
                  <a:pt x="3109" y="2108"/>
                  <a:pt x="3130" y="2409"/>
                </a:cubicBezTo>
                <a:cubicBezTo>
                  <a:pt x="3078" y="2416"/>
                  <a:pt x="3025" y="2419"/>
                  <a:pt x="2972" y="2419"/>
                </a:cubicBezTo>
                <a:cubicBezTo>
                  <a:pt x="2727" y="2419"/>
                  <a:pt x="2482" y="2351"/>
                  <a:pt x="2274" y="2213"/>
                </a:cubicBezTo>
                <a:cubicBezTo>
                  <a:pt x="1986" y="2023"/>
                  <a:pt x="1790" y="1722"/>
                  <a:pt x="1713" y="1385"/>
                </a:cubicBezTo>
                <a:cubicBezTo>
                  <a:pt x="1979" y="1336"/>
                  <a:pt x="2232" y="1224"/>
                  <a:pt x="2435" y="1041"/>
                </a:cubicBezTo>
                <a:cubicBezTo>
                  <a:pt x="2695" y="817"/>
                  <a:pt x="2849" y="410"/>
                  <a:pt x="2625" y="157"/>
                </a:cubicBezTo>
                <a:cubicBezTo>
                  <a:pt x="2539" y="54"/>
                  <a:pt x="2403" y="1"/>
                  <a:pt x="22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45"/>
          <p:cNvSpPr/>
          <p:nvPr/>
        </p:nvSpPr>
        <p:spPr>
          <a:xfrm rot="-894237">
            <a:off x="900773" y="564537"/>
            <a:ext cx="660469" cy="674970"/>
          </a:xfrm>
          <a:custGeom>
            <a:avLst/>
            <a:gdLst/>
            <a:ahLst/>
            <a:cxnLst/>
            <a:rect l="l" t="t" r="r" b="b"/>
            <a:pathLst>
              <a:path w="4379" h="4475" extrusionOk="0">
                <a:moveTo>
                  <a:pt x="992" y="0"/>
                </a:moveTo>
                <a:cubicBezTo>
                  <a:pt x="911" y="0"/>
                  <a:pt x="830" y="13"/>
                  <a:pt x="751" y="40"/>
                </a:cubicBezTo>
                <a:cubicBezTo>
                  <a:pt x="442" y="145"/>
                  <a:pt x="190" y="440"/>
                  <a:pt x="91" y="811"/>
                </a:cubicBezTo>
                <a:cubicBezTo>
                  <a:pt x="0" y="1148"/>
                  <a:pt x="42" y="1506"/>
                  <a:pt x="91" y="1808"/>
                </a:cubicBezTo>
                <a:cubicBezTo>
                  <a:pt x="98" y="1853"/>
                  <a:pt x="134" y="1886"/>
                  <a:pt x="177" y="1886"/>
                </a:cubicBezTo>
                <a:cubicBezTo>
                  <a:pt x="181" y="1886"/>
                  <a:pt x="185" y="1886"/>
                  <a:pt x="190" y="1885"/>
                </a:cubicBezTo>
                <a:cubicBezTo>
                  <a:pt x="239" y="1878"/>
                  <a:pt x="274" y="1829"/>
                  <a:pt x="267" y="1780"/>
                </a:cubicBezTo>
                <a:cubicBezTo>
                  <a:pt x="218" y="1499"/>
                  <a:pt x="183" y="1162"/>
                  <a:pt x="260" y="853"/>
                </a:cubicBezTo>
                <a:cubicBezTo>
                  <a:pt x="344" y="538"/>
                  <a:pt x="555" y="292"/>
                  <a:pt x="807" y="208"/>
                </a:cubicBezTo>
                <a:cubicBezTo>
                  <a:pt x="864" y="189"/>
                  <a:pt x="926" y="180"/>
                  <a:pt x="989" y="180"/>
                </a:cubicBezTo>
                <a:cubicBezTo>
                  <a:pt x="1203" y="180"/>
                  <a:pt x="1426" y="289"/>
                  <a:pt x="1502" y="496"/>
                </a:cubicBezTo>
                <a:cubicBezTo>
                  <a:pt x="1572" y="713"/>
                  <a:pt x="1467" y="959"/>
                  <a:pt x="1368" y="1134"/>
                </a:cubicBezTo>
                <a:cubicBezTo>
                  <a:pt x="1326" y="1197"/>
                  <a:pt x="1284" y="1260"/>
                  <a:pt x="1242" y="1324"/>
                </a:cubicBezTo>
                <a:cubicBezTo>
                  <a:pt x="1144" y="1464"/>
                  <a:pt x="1046" y="1618"/>
                  <a:pt x="983" y="1787"/>
                </a:cubicBezTo>
                <a:cubicBezTo>
                  <a:pt x="898" y="2039"/>
                  <a:pt x="912" y="2390"/>
                  <a:pt x="1165" y="2566"/>
                </a:cubicBezTo>
                <a:cubicBezTo>
                  <a:pt x="1257" y="2631"/>
                  <a:pt x="1363" y="2660"/>
                  <a:pt x="1471" y="2660"/>
                </a:cubicBezTo>
                <a:cubicBezTo>
                  <a:pt x="1650" y="2660"/>
                  <a:pt x="1833" y="2581"/>
                  <a:pt x="1965" y="2467"/>
                </a:cubicBezTo>
                <a:cubicBezTo>
                  <a:pt x="2126" y="2327"/>
                  <a:pt x="2239" y="2138"/>
                  <a:pt x="2337" y="1962"/>
                </a:cubicBezTo>
                <a:cubicBezTo>
                  <a:pt x="2365" y="1920"/>
                  <a:pt x="2386" y="1878"/>
                  <a:pt x="2414" y="1836"/>
                </a:cubicBezTo>
                <a:cubicBezTo>
                  <a:pt x="2512" y="1674"/>
                  <a:pt x="2674" y="1443"/>
                  <a:pt x="2905" y="1373"/>
                </a:cubicBezTo>
                <a:cubicBezTo>
                  <a:pt x="2954" y="1355"/>
                  <a:pt x="3005" y="1346"/>
                  <a:pt x="3057" y="1346"/>
                </a:cubicBezTo>
                <a:cubicBezTo>
                  <a:pt x="3150" y="1346"/>
                  <a:pt x="3246" y="1373"/>
                  <a:pt x="3340" y="1422"/>
                </a:cubicBezTo>
                <a:cubicBezTo>
                  <a:pt x="3516" y="1520"/>
                  <a:pt x="3656" y="1695"/>
                  <a:pt x="3705" y="1878"/>
                </a:cubicBezTo>
                <a:cubicBezTo>
                  <a:pt x="3789" y="2208"/>
                  <a:pt x="3677" y="2587"/>
                  <a:pt x="3403" y="2916"/>
                </a:cubicBezTo>
                <a:cubicBezTo>
                  <a:pt x="3354" y="2972"/>
                  <a:pt x="3298" y="3029"/>
                  <a:pt x="3242" y="3085"/>
                </a:cubicBezTo>
                <a:cubicBezTo>
                  <a:pt x="3151" y="3176"/>
                  <a:pt x="3066" y="3274"/>
                  <a:pt x="2989" y="3379"/>
                </a:cubicBezTo>
                <a:cubicBezTo>
                  <a:pt x="2835" y="3597"/>
                  <a:pt x="2779" y="3836"/>
                  <a:pt x="2842" y="4032"/>
                </a:cubicBezTo>
                <a:cubicBezTo>
                  <a:pt x="2926" y="4320"/>
                  <a:pt x="3235" y="4474"/>
                  <a:pt x="3516" y="4474"/>
                </a:cubicBezTo>
                <a:lnTo>
                  <a:pt x="3579" y="4474"/>
                </a:lnTo>
                <a:cubicBezTo>
                  <a:pt x="3831" y="4446"/>
                  <a:pt x="4084" y="4313"/>
                  <a:pt x="4344" y="4067"/>
                </a:cubicBezTo>
                <a:cubicBezTo>
                  <a:pt x="4379" y="4039"/>
                  <a:pt x="4379" y="3983"/>
                  <a:pt x="4344" y="3948"/>
                </a:cubicBezTo>
                <a:cubicBezTo>
                  <a:pt x="4325" y="3929"/>
                  <a:pt x="4301" y="3921"/>
                  <a:pt x="4277" y="3921"/>
                </a:cubicBezTo>
                <a:cubicBezTo>
                  <a:pt x="4255" y="3921"/>
                  <a:pt x="4234" y="3928"/>
                  <a:pt x="4217" y="3941"/>
                </a:cubicBezTo>
                <a:cubicBezTo>
                  <a:pt x="3993" y="4158"/>
                  <a:pt x="3775" y="4278"/>
                  <a:pt x="3565" y="4299"/>
                </a:cubicBezTo>
                <a:cubicBezTo>
                  <a:pt x="3547" y="4300"/>
                  <a:pt x="3530" y="4301"/>
                  <a:pt x="3512" y="4301"/>
                </a:cubicBezTo>
                <a:cubicBezTo>
                  <a:pt x="3305" y="4301"/>
                  <a:pt x="3069" y="4189"/>
                  <a:pt x="3010" y="3976"/>
                </a:cubicBezTo>
                <a:cubicBezTo>
                  <a:pt x="2968" y="3836"/>
                  <a:pt x="3010" y="3653"/>
                  <a:pt x="3130" y="3478"/>
                </a:cubicBezTo>
                <a:cubicBezTo>
                  <a:pt x="3200" y="3379"/>
                  <a:pt x="3284" y="3295"/>
                  <a:pt x="3368" y="3204"/>
                </a:cubicBezTo>
                <a:cubicBezTo>
                  <a:pt x="3424" y="3148"/>
                  <a:pt x="3480" y="3092"/>
                  <a:pt x="3537" y="3029"/>
                </a:cubicBezTo>
                <a:cubicBezTo>
                  <a:pt x="3845" y="2657"/>
                  <a:pt x="3972" y="2215"/>
                  <a:pt x="3873" y="1836"/>
                </a:cubicBezTo>
                <a:cubicBezTo>
                  <a:pt x="3810" y="1604"/>
                  <a:pt x="3642" y="1394"/>
                  <a:pt x="3424" y="1267"/>
                </a:cubicBezTo>
                <a:cubicBezTo>
                  <a:pt x="3303" y="1205"/>
                  <a:pt x="3177" y="1171"/>
                  <a:pt x="3053" y="1171"/>
                </a:cubicBezTo>
                <a:cubicBezTo>
                  <a:pt x="2984" y="1171"/>
                  <a:pt x="2915" y="1182"/>
                  <a:pt x="2849" y="1204"/>
                </a:cubicBezTo>
                <a:cubicBezTo>
                  <a:pt x="2561" y="1296"/>
                  <a:pt x="2379" y="1555"/>
                  <a:pt x="2267" y="1745"/>
                </a:cubicBezTo>
                <a:cubicBezTo>
                  <a:pt x="2239" y="1787"/>
                  <a:pt x="2210" y="1829"/>
                  <a:pt x="2189" y="1871"/>
                </a:cubicBezTo>
                <a:cubicBezTo>
                  <a:pt x="2084" y="2046"/>
                  <a:pt x="1993" y="2215"/>
                  <a:pt x="1853" y="2334"/>
                </a:cubicBezTo>
                <a:cubicBezTo>
                  <a:pt x="1747" y="2421"/>
                  <a:pt x="1603" y="2484"/>
                  <a:pt x="1466" y="2484"/>
                </a:cubicBezTo>
                <a:cubicBezTo>
                  <a:pt x="1394" y="2484"/>
                  <a:pt x="1324" y="2467"/>
                  <a:pt x="1263" y="2425"/>
                </a:cubicBezTo>
                <a:cubicBezTo>
                  <a:pt x="1102" y="2306"/>
                  <a:pt x="1081" y="2046"/>
                  <a:pt x="1151" y="1843"/>
                </a:cubicBezTo>
                <a:cubicBezTo>
                  <a:pt x="1200" y="1695"/>
                  <a:pt x="1291" y="1562"/>
                  <a:pt x="1390" y="1422"/>
                </a:cubicBezTo>
                <a:cubicBezTo>
                  <a:pt x="1432" y="1352"/>
                  <a:pt x="1474" y="1289"/>
                  <a:pt x="1516" y="1218"/>
                </a:cubicBezTo>
                <a:cubicBezTo>
                  <a:pt x="1691" y="931"/>
                  <a:pt x="1740" y="664"/>
                  <a:pt x="1663" y="440"/>
                </a:cubicBezTo>
                <a:cubicBezTo>
                  <a:pt x="1575" y="174"/>
                  <a:pt x="1290" y="0"/>
                  <a:pt x="9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45"/>
          <p:cNvSpPr/>
          <p:nvPr/>
        </p:nvSpPr>
        <p:spPr>
          <a:xfrm>
            <a:off x="7437851" y="633763"/>
            <a:ext cx="538570" cy="536524"/>
          </a:xfrm>
          <a:custGeom>
            <a:avLst/>
            <a:gdLst/>
            <a:ahLst/>
            <a:cxnLst/>
            <a:rect l="l" t="t" r="r" b="b"/>
            <a:pathLst>
              <a:path w="3159" h="3147" extrusionOk="0">
                <a:moveTo>
                  <a:pt x="1840" y="1"/>
                </a:moveTo>
                <a:cubicBezTo>
                  <a:pt x="1196" y="1"/>
                  <a:pt x="566" y="385"/>
                  <a:pt x="295" y="964"/>
                </a:cubicBezTo>
                <a:cubicBezTo>
                  <a:pt x="1" y="1610"/>
                  <a:pt x="197" y="2438"/>
                  <a:pt x="751" y="2859"/>
                </a:cubicBezTo>
                <a:cubicBezTo>
                  <a:pt x="1004" y="3055"/>
                  <a:pt x="1320" y="3147"/>
                  <a:pt x="1636" y="3147"/>
                </a:cubicBezTo>
                <a:cubicBezTo>
                  <a:pt x="2028" y="3147"/>
                  <a:pt x="2421" y="2999"/>
                  <a:pt x="2688" y="2726"/>
                </a:cubicBezTo>
                <a:cubicBezTo>
                  <a:pt x="3046" y="2340"/>
                  <a:pt x="3158" y="1757"/>
                  <a:pt x="2955" y="1294"/>
                </a:cubicBezTo>
                <a:cubicBezTo>
                  <a:pt x="2771" y="872"/>
                  <a:pt x="2320" y="588"/>
                  <a:pt x="1877" y="588"/>
                </a:cubicBezTo>
                <a:cubicBezTo>
                  <a:pt x="1812" y="588"/>
                  <a:pt x="1748" y="594"/>
                  <a:pt x="1685" y="607"/>
                </a:cubicBezTo>
                <a:cubicBezTo>
                  <a:pt x="1158" y="712"/>
                  <a:pt x="772" y="1259"/>
                  <a:pt x="850" y="1771"/>
                </a:cubicBezTo>
                <a:cubicBezTo>
                  <a:pt x="892" y="2031"/>
                  <a:pt x="1053" y="2263"/>
                  <a:pt x="1292" y="2417"/>
                </a:cubicBezTo>
                <a:cubicBezTo>
                  <a:pt x="1448" y="2520"/>
                  <a:pt x="1629" y="2575"/>
                  <a:pt x="1803" y="2575"/>
                </a:cubicBezTo>
                <a:cubicBezTo>
                  <a:pt x="1878" y="2575"/>
                  <a:pt x="1951" y="2564"/>
                  <a:pt x="2021" y="2543"/>
                </a:cubicBezTo>
                <a:cubicBezTo>
                  <a:pt x="2295" y="2466"/>
                  <a:pt x="2513" y="2248"/>
                  <a:pt x="2583" y="1996"/>
                </a:cubicBezTo>
                <a:cubicBezTo>
                  <a:pt x="2660" y="1722"/>
                  <a:pt x="2548" y="1414"/>
                  <a:pt x="2316" y="1266"/>
                </a:cubicBezTo>
                <a:cubicBezTo>
                  <a:pt x="2223" y="1209"/>
                  <a:pt x="2115" y="1182"/>
                  <a:pt x="2008" y="1182"/>
                </a:cubicBezTo>
                <a:cubicBezTo>
                  <a:pt x="1826" y="1182"/>
                  <a:pt x="1649" y="1261"/>
                  <a:pt x="1551" y="1406"/>
                </a:cubicBezTo>
                <a:cubicBezTo>
                  <a:pt x="1467" y="1526"/>
                  <a:pt x="1446" y="1694"/>
                  <a:pt x="1488" y="1842"/>
                </a:cubicBezTo>
                <a:cubicBezTo>
                  <a:pt x="1530" y="1989"/>
                  <a:pt x="1629" y="2101"/>
                  <a:pt x="1755" y="2150"/>
                </a:cubicBezTo>
                <a:cubicBezTo>
                  <a:pt x="1765" y="2155"/>
                  <a:pt x="1775" y="2157"/>
                  <a:pt x="1786" y="2157"/>
                </a:cubicBezTo>
                <a:cubicBezTo>
                  <a:pt x="1821" y="2157"/>
                  <a:pt x="1856" y="2133"/>
                  <a:pt x="1867" y="2101"/>
                </a:cubicBezTo>
                <a:cubicBezTo>
                  <a:pt x="1888" y="2059"/>
                  <a:pt x="1867" y="2003"/>
                  <a:pt x="1818" y="1989"/>
                </a:cubicBezTo>
                <a:cubicBezTo>
                  <a:pt x="1741" y="1954"/>
                  <a:pt x="1685" y="1884"/>
                  <a:pt x="1657" y="1792"/>
                </a:cubicBezTo>
                <a:cubicBezTo>
                  <a:pt x="1629" y="1694"/>
                  <a:pt x="1643" y="1582"/>
                  <a:pt x="1692" y="1512"/>
                </a:cubicBezTo>
                <a:cubicBezTo>
                  <a:pt x="1758" y="1410"/>
                  <a:pt x="1883" y="1356"/>
                  <a:pt x="2008" y="1356"/>
                </a:cubicBezTo>
                <a:cubicBezTo>
                  <a:pt x="2082" y="1356"/>
                  <a:pt x="2156" y="1375"/>
                  <a:pt x="2218" y="1414"/>
                </a:cubicBezTo>
                <a:cubicBezTo>
                  <a:pt x="2386" y="1519"/>
                  <a:pt x="2470" y="1750"/>
                  <a:pt x="2414" y="1954"/>
                </a:cubicBezTo>
                <a:cubicBezTo>
                  <a:pt x="2358" y="2150"/>
                  <a:pt x="2190" y="2312"/>
                  <a:pt x="1972" y="2375"/>
                </a:cubicBezTo>
                <a:cubicBezTo>
                  <a:pt x="1916" y="2391"/>
                  <a:pt x="1859" y="2399"/>
                  <a:pt x="1800" y="2399"/>
                </a:cubicBezTo>
                <a:cubicBezTo>
                  <a:pt x="1660" y="2399"/>
                  <a:pt x="1516" y="2354"/>
                  <a:pt x="1383" y="2270"/>
                </a:cubicBezTo>
                <a:cubicBezTo>
                  <a:pt x="1186" y="2150"/>
                  <a:pt x="1053" y="1947"/>
                  <a:pt x="1018" y="1743"/>
                </a:cubicBezTo>
                <a:cubicBezTo>
                  <a:pt x="955" y="1315"/>
                  <a:pt x="1278" y="866"/>
                  <a:pt x="1713" y="782"/>
                </a:cubicBezTo>
                <a:cubicBezTo>
                  <a:pt x="1768" y="771"/>
                  <a:pt x="1824" y="766"/>
                  <a:pt x="1880" y="766"/>
                </a:cubicBezTo>
                <a:cubicBezTo>
                  <a:pt x="2258" y="766"/>
                  <a:pt x="2634" y="1004"/>
                  <a:pt x="2793" y="1364"/>
                </a:cubicBezTo>
                <a:cubicBezTo>
                  <a:pt x="2976" y="1764"/>
                  <a:pt x="2870" y="2270"/>
                  <a:pt x="2555" y="2599"/>
                </a:cubicBezTo>
                <a:cubicBezTo>
                  <a:pt x="2322" y="2844"/>
                  <a:pt x="1979" y="2970"/>
                  <a:pt x="1635" y="2970"/>
                </a:cubicBezTo>
                <a:cubicBezTo>
                  <a:pt x="1358" y="2970"/>
                  <a:pt x="1079" y="2888"/>
                  <a:pt x="857" y="2719"/>
                </a:cubicBezTo>
                <a:cubicBezTo>
                  <a:pt x="373" y="2347"/>
                  <a:pt x="190" y="1610"/>
                  <a:pt x="457" y="1035"/>
                </a:cubicBezTo>
                <a:cubicBezTo>
                  <a:pt x="695" y="520"/>
                  <a:pt x="1262" y="177"/>
                  <a:pt x="1841" y="177"/>
                </a:cubicBezTo>
                <a:cubicBezTo>
                  <a:pt x="1894" y="177"/>
                  <a:pt x="1947" y="180"/>
                  <a:pt x="2000" y="186"/>
                </a:cubicBezTo>
                <a:cubicBezTo>
                  <a:pt x="2004" y="186"/>
                  <a:pt x="2008" y="186"/>
                  <a:pt x="2011" y="186"/>
                </a:cubicBezTo>
                <a:cubicBezTo>
                  <a:pt x="2056" y="186"/>
                  <a:pt x="2092" y="147"/>
                  <a:pt x="2092" y="108"/>
                </a:cubicBezTo>
                <a:cubicBezTo>
                  <a:pt x="2099" y="59"/>
                  <a:pt x="2064" y="17"/>
                  <a:pt x="2014" y="10"/>
                </a:cubicBezTo>
                <a:cubicBezTo>
                  <a:pt x="1956" y="4"/>
                  <a:pt x="1898" y="1"/>
                  <a:pt x="18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0" name="Google Shape;1400;p45"/>
          <p:cNvGrpSpPr/>
          <p:nvPr/>
        </p:nvGrpSpPr>
        <p:grpSpPr>
          <a:xfrm>
            <a:off x="5094500" y="1148669"/>
            <a:ext cx="538571" cy="383216"/>
            <a:chOff x="3788675" y="2255125"/>
            <a:chExt cx="114575" cy="81525"/>
          </a:xfrm>
        </p:grpSpPr>
        <p:sp>
          <p:nvSpPr>
            <p:cNvPr id="1401" name="Google Shape;1401;p45"/>
            <p:cNvSpPr/>
            <p:nvPr/>
          </p:nvSpPr>
          <p:spPr>
            <a:xfrm>
              <a:off x="3849725" y="2287450"/>
              <a:ext cx="53525" cy="49200"/>
            </a:xfrm>
            <a:custGeom>
              <a:avLst/>
              <a:gdLst/>
              <a:ahLst/>
              <a:cxnLst/>
              <a:rect l="l" t="t" r="r" b="b"/>
              <a:pathLst>
                <a:path w="2141" h="1968" extrusionOk="0">
                  <a:moveTo>
                    <a:pt x="1253" y="1"/>
                  </a:moveTo>
                  <a:cubicBezTo>
                    <a:pt x="1150" y="1"/>
                    <a:pt x="1047" y="15"/>
                    <a:pt x="947" y="40"/>
                  </a:cubicBezTo>
                  <a:cubicBezTo>
                    <a:pt x="667" y="117"/>
                    <a:pt x="400" y="285"/>
                    <a:pt x="232" y="531"/>
                  </a:cubicBezTo>
                  <a:cubicBezTo>
                    <a:pt x="63" y="777"/>
                    <a:pt x="0" y="1092"/>
                    <a:pt x="91" y="1380"/>
                  </a:cubicBezTo>
                  <a:cubicBezTo>
                    <a:pt x="176" y="1661"/>
                    <a:pt x="421" y="1892"/>
                    <a:pt x="709" y="1948"/>
                  </a:cubicBezTo>
                  <a:cubicBezTo>
                    <a:pt x="777" y="1961"/>
                    <a:pt x="843" y="1967"/>
                    <a:pt x="908" y="1967"/>
                  </a:cubicBezTo>
                  <a:cubicBezTo>
                    <a:pt x="1194" y="1967"/>
                    <a:pt x="1452" y="1851"/>
                    <a:pt x="1663" y="1703"/>
                  </a:cubicBezTo>
                  <a:cubicBezTo>
                    <a:pt x="1923" y="1520"/>
                    <a:pt x="2105" y="1226"/>
                    <a:pt x="2119" y="910"/>
                  </a:cubicBezTo>
                  <a:cubicBezTo>
                    <a:pt x="2140" y="587"/>
                    <a:pt x="1979" y="264"/>
                    <a:pt x="1705" y="110"/>
                  </a:cubicBezTo>
                  <a:cubicBezTo>
                    <a:pt x="1565" y="34"/>
                    <a:pt x="1410" y="1"/>
                    <a:pt x="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3807450" y="2255125"/>
              <a:ext cx="34925" cy="33600"/>
            </a:xfrm>
            <a:custGeom>
              <a:avLst/>
              <a:gdLst/>
              <a:ahLst/>
              <a:cxnLst/>
              <a:rect l="l" t="t" r="r" b="b"/>
              <a:pathLst>
                <a:path w="1397" h="1344" extrusionOk="0">
                  <a:moveTo>
                    <a:pt x="747" y="1"/>
                  </a:moveTo>
                  <a:cubicBezTo>
                    <a:pt x="631" y="1"/>
                    <a:pt x="513" y="37"/>
                    <a:pt x="414" y="98"/>
                  </a:cubicBezTo>
                  <a:cubicBezTo>
                    <a:pt x="267" y="189"/>
                    <a:pt x="162" y="336"/>
                    <a:pt x="98" y="498"/>
                  </a:cubicBezTo>
                  <a:cubicBezTo>
                    <a:pt x="35" y="652"/>
                    <a:pt x="0" y="835"/>
                    <a:pt x="63" y="996"/>
                  </a:cubicBezTo>
                  <a:cubicBezTo>
                    <a:pt x="134" y="1185"/>
                    <a:pt x="316" y="1312"/>
                    <a:pt x="512" y="1340"/>
                  </a:cubicBezTo>
                  <a:cubicBezTo>
                    <a:pt x="536" y="1342"/>
                    <a:pt x="559" y="1344"/>
                    <a:pt x="583" y="1344"/>
                  </a:cubicBezTo>
                  <a:cubicBezTo>
                    <a:pt x="757" y="1344"/>
                    <a:pt x="931" y="1277"/>
                    <a:pt x="1067" y="1171"/>
                  </a:cubicBezTo>
                  <a:cubicBezTo>
                    <a:pt x="1263" y="1010"/>
                    <a:pt x="1397" y="757"/>
                    <a:pt x="1354" y="505"/>
                  </a:cubicBezTo>
                  <a:cubicBezTo>
                    <a:pt x="1319" y="259"/>
                    <a:pt x="1081" y="91"/>
                    <a:pt x="912" y="28"/>
                  </a:cubicBezTo>
                  <a:cubicBezTo>
                    <a:pt x="859" y="9"/>
                    <a:pt x="803" y="1"/>
                    <a:pt x="7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3788675" y="2305575"/>
              <a:ext cx="30725" cy="29775"/>
            </a:xfrm>
            <a:custGeom>
              <a:avLst/>
              <a:gdLst/>
              <a:ahLst/>
              <a:cxnLst/>
              <a:rect l="l" t="t" r="r" b="b"/>
              <a:pathLst>
                <a:path w="1229" h="1191" extrusionOk="0">
                  <a:moveTo>
                    <a:pt x="684" y="0"/>
                  </a:moveTo>
                  <a:cubicBezTo>
                    <a:pt x="586" y="0"/>
                    <a:pt x="487" y="25"/>
                    <a:pt x="400" y="73"/>
                  </a:cubicBezTo>
                  <a:cubicBezTo>
                    <a:pt x="218" y="178"/>
                    <a:pt x="92" y="374"/>
                    <a:pt x="43" y="585"/>
                  </a:cubicBezTo>
                  <a:cubicBezTo>
                    <a:pt x="0" y="795"/>
                    <a:pt x="169" y="1027"/>
                    <a:pt x="358" y="1132"/>
                  </a:cubicBezTo>
                  <a:cubicBezTo>
                    <a:pt x="435" y="1172"/>
                    <a:pt x="521" y="1191"/>
                    <a:pt x="608" y="1191"/>
                  </a:cubicBezTo>
                  <a:cubicBezTo>
                    <a:pt x="737" y="1191"/>
                    <a:pt x="868" y="1149"/>
                    <a:pt x="969" y="1069"/>
                  </a:cubicBezTo>
                  <a:cubicBezTo>
                    <a:pt x="1137" y="936"/>
                    <a:pt x="1228" y="711"/>
                    <a:pt x="1207" y="494"/>
                  </a:cubicBezTo>
                  <a:cubicBezTo>
                    <a:pt x="1193" y="346"/>
                    <a:pt x="1123" y="199"/>
                    <a:pt x="1004" y="108"/>
                  </a:cubicBezTo>
                  <a:cubicBezTo>
                    <a:pt x="916" y="35"/>
                    <a:pt x="801" y="0"/>
                    <a:pt x="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4" name="Google Shape;1404;p45"/>
          <p:cNvGrpSpPr/>
          <p:nvPr/>
        </p:nvGrpSpPr>
        <p:grpSpPr>
          <a:xfrm>
            <a:off x="8272700" y="1721233"/>
            <a:ext cx="538571" cy="383216"/>
            <a:chOff x="3788675" y="2255125"/>
            <a:chExt cx="114575" cy="81525"/>
          </a:xfrm>
        </p:grpSpPr>
        <p:sp>
          <p:nvSpPr>
            <p:cNvPr id="1405" name="Google Shape;1405;p45"/>
            <p:cNvSpPr/>
            <p:nvPr/>
          </p:nvSpPr>
          <p:spPr>
            <a:xfrm>
              <a:off x="3849725" y="2287450"/>
              <a:ext cx="53525" cy="49200"/>
            </a:xfrm>
            <a:custGeom>
              <a:avLst/>
              <a:gdLst/>
              <a:ahLst/>
              <a:cxnLst/>
              <a:rect l="l" t="t" r="r" b="b"/>
              <a:pathLst>
                <a:path w="2141" h="1968" extrusionOk="0">
                  <a:moveTo>
                    <a:pt x="1253" y="1"/>
                  </a:moveTo>
                  <a:cubicBezTo>
                    <a:pt x="1150" y="1"/>
                    <a:pt x="1047" y="15"/>
                    <a:pt x="947" y="40"/>
                  </a:cubicBezTo>
                  <a:cubicBezTo>
                    <a:pt x="667" y="117"/>
                    <a:pt x="400" y="285"/>
                    <a:pt x="232" y="531"/>
                  </a:cubicBezTo>
                  <a:cubicBezTo>
                    <a:pt x="63" y="777"/>
                    <a:pt x="0" y="1092"/>
                    <a:pt x="91" y="1380"/>
                  </a:cubicBezTo>
                  <a:cubicBezTo>
                    <a:pt x="176" y="1661"/>
                    <a:pt x="421" y="1892"/>
                    <a:pt x="709" y="1948"/>
                  </a:cubicBezTo>
                  <a:cubicBezTo>
                    <a:pt x="777" y="1961"/>
                    <a:pt x="843" y="1967"/>
                    <a:pt x="908" y="1967"/>
                  </a:cubicBezTo>
                  <a:cubicBezTo>
                    <a:pt x="1194" y="1967"/>
                    <a:pt x="1452" y="1851"/>
                    <a:pt x="1663" y="1703"/>
                  </a:cubicBezTo>
                  <a:cubicBezTo>
                    <a:pt x="1923" y="1520"/>
                    <a:pt x="2105" y="1226"/>
                    <a:pt x="2119" y="910"/>
                  </a:cubicBezTo>
                  <a:cubicBezTo>
                    <a:pt x="2140" y="587"/>
                    <a:pt x="1979" y="264"/>
                    <a:pt x="1705" y="110"/>
                  </a:cubicBezTo>
                  <a:cubicBezTo>
                    <a:pt x="1565" y="34"/>
                    <a:pt x="1410" y="1"/>
                    <a:pt x="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3807450" y="2255125"/>
              <a:ext cx="34925" cy="33600"/>
            </a:xfrm>
            <a:custGeom>
              <a:avLst/>
              <a:gdLst/>
              <a:ahLst/>
              <a:cxnLst/>
              <a:rect l="l" t="t" r="r" b="b"/>
              <a:pathLst>
                <a:path w="1397" h="1344" extrusionOk="0">
                  <a:moveTo>
                    <a:pt x="747" y="1"/>
                  </a:moveTo>
                  <a:cubicBezTo>
                    <a:pt x="631" y="1"/>
                    <a:pt x="513" y="37"/>
                    <a:pt x="414" y="98"/>
                  </a:cubicBezTo>
                  <a:cubicBezTo>
                    <a:pt x="267" y="189"/>
                    <a:pt x="162" y="336"/>
                    <a:pt x="98" y="498"/>
                  </a:cubicBezTo>
                  <a:cubicBezTo>
                    <a:pt x="35" y="652"/>
                    <a:pt x="0" y="835"/>
                    <a:pt x="63" y="996"/>
                  </a:cubicBezTo>
                  <a:cubicBezTo>
                    <a:pt x="134" y="1185"/>
                    <a:pt x="316" y="1312"/>
                    <a:pt x="512" y="1340"/>
                  </a:cubicBezTo>
                  <a:cubicBezTo>
                    <a:pt x="536" y="1342"/>
                    <a:pt x="559" y="1344"/>
                    <a:pt x="583" y="1344"/>
                  </a:cubicBezTo>
                  <a:cubicBezTo>
                    <a:pt x="757" y="1344"/>
                    <a:pt x="931" y="1277"/>
                    <a:pt x="1067" y="1171"/>
                  </a:cubicBezTo>
                  <a:cubicBezTo>
                    <a:pt x="1263" y="1010"/>
                    <a:pt x="1397" y="757"/>
                    <a:pt x="1354" y="505"/>
                  </a:cubicBezTo>
                  <a:cubicBezTo>
                    <a:pt x="1319" y="259"/>
                    <a:pt x="1081" y="91"/>
                    <a:pt x="912" y="28"/>
                  </a:cubicBezTo>
                  <a:cubicBezTo>
                    <a:pt x="859" y="9"/>
                    <a:pt x="803" y="1"/>
                    <a:pt x="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3788675" y="2305575"/>
              <a:ext cx="30725" cy="29775"/>
            </a:xfrm>
            <a:custGeom>
              <a:avLst/>
              <a:gdLst/>
              <a:ahLst/>
              <a:cxnLst/>
              <a:rect l="l" t="t" r="r" b="b"/>
              <a:pathLst>
                <a:path w="1229" h="1191" extrusionOk="0">
                  <a:moveTo>
                    <a:pt x="684" y="0"/>
                  </a:moveTo>
                  <a:cubicBezTo>
                    <a:pt x="586" y="0"/>
                    <a:pt x="487" y="25"/>
                    <a:pt x="400" y="73"/>
                  </a:cubicBezTo>
                  <a:cubicBezTo>
                    <a:pt x="218" y="178"/>
                    <a:pt x="92" y="374"/>
                    <a:pt x="43" y="585"/>
                  </a:cubicBezTo>
                  <a:cubicBezTo>
                    <a:pt x="0" y="795"/>
                    <a:pt x="169" y="1027"/>
                    <a:pt x="358" y="1132"/>
                  </a:cubicBezTo>
                  <a:cubicBezTo>
                    <a:pt x="435" y="1172"/>
                    <a:pt x="521" y="1191"/>
                    <a:pt x="608" y="1191"/>
                  </a:cubicBezTo>
                  <a:cubicBezTo>
                    <a:pt x="737" y="1191"/>
                    <a:pt x="868" y="1149"/>
                    <a:pt x="969" y="1069"/>
                  </a:cubicBezTo>
                  <a:cubicBezTo>
                    <a:pt x="1137" y="936"/>
                    <a:pt x="1228" y="711"/>
                    <a:pt x="1207" y="494"/>
                  </a:cubicBezTo>
                  <a:cubicBezTo>
                    <a:pt x="1193" y="346"/>
                    <a:pt x="1123" y="199"/>
                    <a:pt x="1004" y="108"/>
                  </a:cubicBezTo>
                  <a:cubicBezTo>
                    <a:pt x="916" y="35"/>
                    <a:pt x="801" y="0"/>
                    <a:pt x="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Kids Dance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F0591167-0D51-B206-57C6-4DA2F1D32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36"/>
          <a:stretch/>
        </p:blipFill>
        <p:spPr bwMode="auto">
          <a:xfrm>
            <a:off x="1088226" y="2735066"/>
            <a:ext cx="6349625" cy="18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TÔI YÊU TÔI THƯ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F3A0D8-0534-8BFA-913E-655DD1B5F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9"/>
          <p:cNvSpPr/>
          <p:nvPr/>
        </p:nvSpPr>
        <p:spPr>
          <a:xfrm>
            <a:off x="7307137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9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9"/>
          <p:cNvSpPr/>
          <p:nvPr/>
        </p:nvSpPr>
        <p:spPr>
          <a:xfrm>
            <a:off x="1034159" y="5147669"/>
            <a:ext cx="1487927" cy="88952"/>
          </a:xfrm>
          <a:custGeom>
            <a:avLst/>
            <a:gdLst/>
            <a:ahLst/>
            <a:cxnLst/>
            <a:rect l="l" t="t" r="r" b="b"/>
            <a:pathLst>
              <a:path w="32886" h="1966" extrusionOk="0">
                <a:moveTo>
                  <a:pt x="16443" y="1"/>
                </a:moveTo>
                <a:cubicBezTo>
                  <a:pt x="7358" y="1"/>
                  <a:pt x="0" y="441"/>
                  <a:pt x="0" y="977"/>
                </a:cubicBezTo>
                <a:cubicBezTo>
                  <a:pt x="0" y="1513"/>
                  <a:pt x="7358" y="1965"/>
                  <a:pt x="16443" y="1965"/>
                </a:cubicBezTo>
                <a:cubicBezTo>
                  <a:pt x="25516" y="1965"/>
                  <a:pt x="32885" y="1513"/>
                  <a:pt x="32885" y="977"/>
                </a:cubicBezTo>
                <a:cubicBezTo>
                  <a:pt x="32885" y="441"/>
                  <a:pt x="25516" y="1"/>
                  <a:pt x="164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9"/>
          <p:cNvGrpSpPr/>
          <p:nvPr/>
        </p:nvGrpSpPr>
        <p:grpSpPr>
          <a:xfrm>
            <a:off x="7776830" y="1983009"/>
            <a:ext cx="871283" cy="493034"/>
            <a:chOff x="6499193" y="92109"/>
            <a:chExt cx="871283" cy="493034"/>
          </a:xfrm>
        </p:grpSpPr>
        <p:sp>
          <p:nvSpPr>
            <p:cNvPr id="1040" name="Google Shape;1040;p2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29"/>
          <p:cNvGrpSpPr/>
          <p:nvPr/>
        </p:nvGrpSpPr>
        <p:grpSpPr>
          <a:xfrm>
            <a:off x="74250" y="3654898"/>
            <a:ext cx="1132346" cy="640125"/>
            <a:chOff x="75300" y="3702036"/>
            <a:chExt cx="1132346" cy="640125"/>
          </a:xfrm>
        </p:grpSpPr>
        <p:sp>
          <p:nvSpPr>
            <p:cNvPr id="1050" name="Google Shape;1050;p29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9" name="Google Shape;1059;p29"/>
          <p:cNvSpPr/>
          <p:nvPr/>
        </p:nvSpPr>
        <p:spPr>
          <a:xfrm>
            <a:off x="404949" y="30108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29"/>
          <p:cNvSpPr/>
          <p:nvPr/>
        </p:nvSpPr>
        <p:spPr>
          <a:xfrm>
            <a:off x="1280875" y="4217548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1" name="Google Shape;1061;p29"/>
          <p:cNvGrpSpPr/>
          <p:nvPr/>
        </p:nvGrpSpPr>
        <p:grpSpPr>
          <a:xfrm>
            <a:off x="2260230" y="4048380"/>
            <a:ext cx="455745" cy="423486"/>
            <a:chOff x="2260230" y="4048380"/>
            <a:chExt cx="455745" cy="423486"/>
          </a:xfrm>
        </p:grpSpPr>
        <p:grpSp>
          <p:nvGrpSpPr>
            <p:cNvPr id="1062" name="Google Shape;1062;p2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1063" name="Google Shape;1063;p2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0" name="Google Shape;1070;p2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29"/>
          <p:cNvSpPr/>
          <p:nvPr/>
        </p:nvSpPr>
        <p:spPr>
          <a:xfrm>
            <a:off x="701796" y="4323645"/>
            <a:ext cx="21039" cy="16243"/>
          </a:xfrm>
          <a:custGeom>
            <a:avLst/>
            <a:gdLst/>
            <a:ahLst/>
            <a:cxnLst/>
            <a:rect l="l" t="t" r="r" b="b"/>
            <a:pathLst>
              <a:path w="465" h="359" extrusionOk="0">
                <a:moveTo>
                  <a:pt x="226" y="1"/>
                </a:moveTo>
                <a:cubicBezTo>
                  <a:pt x="0" y="1"/>
                  <a:pt x="0" y="358"/>
                  <a:pt x="226" y="358"/>
                </a:cubicBezTo>
                <a:cubicBezTo>
                  <a:pt x="465" y="346"/>
                  <a:pt x="465" y="1"/>
                  <a:pt x="2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2" name="Google Shape;1072;p29"/>
          <p:cNvGrpSpPr/>
          <p:nvPr/>
        </p:nvGrpSpPr>
        <p:grpSpPr>
          <a:xfrm>
            <a:off x="653294" y="4365134"/>
            <a:ext cx="1374789" cy="564602"/>
            <a:chOff x="653294" y="4365134"/>
            <a:chExt cx="1374789" cy="564602"/>
          </a:xfrm>
        </p:grpSpPr>
        <p:sp>
          <p:nvSpPr>
            <p:cNvPr id="1073" name="Google Shape;1073;p2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29"/>
          <p:cNvSpPr/>
          <p:nvPr/>
        </p:nvSpPr>
        <p:spPr>
          <a:xfrm>
            <a:off x="2392207" y="4573619"/>
            <a:ext cx="1086" cy="588"/>
          </a:xfrm>
          <a:custGeom>
            <a:avLst/>
            <a:gdLst/>
            <a:ahLst/>
            <a:cxnLst/>
            <a:rect l="l" t="t" r="r" b="b"/>
            <a:pathLst>
              <a:path w="24" h="13" extrusionOk="0">
                <a:moveTo>
                  <a:pt x="12" y="0"/>
                </a:moveTo>
                <a:cubicBezTo>
                  <a:pt x="0" y="0"/>
                  <a:pt x="0" y="12"/>
                  <a:pt x="12" y="12"/>
                </a:cubicBezTo>
                <a:cubicBezTo>
                  <a:pt x="24" y="12"/>
                  <a:pt x="24" y="0"/>
                  <a:pt x="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4" name="Google Shape;1094;p29"/>
          <p:cNvGrpSpPr/>
          <p:nvPr/>
        </p:nvGrpSpPr>
        <p:grpSpPr>
          <a:xfrm>
            <a:off x="1176669" y="3655136"/>
            <a:ext cx="1763400" cy="1201893"/>
            <a:chOff x="1176669" y="3655136"/>
            <a:chExt cx="1763400" cy="1201893"/>
          </a:xfrm>
        </p:grpSpPr>
        <p:sp>
          <p:nvSpPr>
            <p:cNvPr id="1095" name="Google Shape;109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8" name="Google Shape;1098;p29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1099" name="Google Shape;109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9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16" name="Google Shape;1116;p29"/>
          <p:cNvSpPr/>
          <p:nvPr/>
        </p:nvSpPr>
        <p:spPr>
          <a:xfrm>
            <a:off x="2839310" y="4026843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9"/>
          <p:cNvSpPr/>
          <p:nvPr/>
        </p:nvSpPr>
        <p:spPr>
          <a:xfrm>
            <a:off x="2839310" y="4026843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0" y="1"/>
                  <a:pt x="12" y="1"/>
                  <a:pt x="0" y="1"/>
                </a:cubicBezTo>
                <a:lnTo>
                  <a:pt x="0" y="1"/>
                </a:ln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9"/>
          <p:cNvSpPr/>
          <p:nvPr/>
        </p:nvSpPr>
        <p:spPr>
          <a:xfrm>
            <a:off x="2836052" y="4021459"/>
            <a:ext cx="22125" cy="22668"/>
          </a:xfrm>
          <a:custGeom>
            <a:avLst/>
            <a:gdLst/>
            <a:ahLst/>
            <a:cxnLst/>
            <a:rect l="l" t="t" r="r" b="b"/>
            <a:pathLst>
              <a:path w="489" h="501" extrusionOk="0">
                <a:moveTo>
                  <a:pt x="251" y="0"/>
                </a:moveTo>
                <a:cubicBezTo>
                  <a:pt x="239" y="0"/>
                  <a:pt x="203" y="0"/>
                  <a:pt x="191" y="12"/>
                </a:cubicBezTo>
                <a:cubicBezTo>
                  <a:pt x="156" y="12"/>
                  <a:pt x="144" y="24"/>
                  <a:pt x="120" y="60"/>
                </a:cubicBezTo>
                <a:cubicBezTo>
                  <a:pt x="96" y="72"/>
                  <a:pt x="84" y="72"/>
                  <a:pt x="72" y="84"/>
                </a:cubicBezTo>
                <a:cubicBezTo>
                  <a:pt x="60" y="108"/>
                  <a:pt x="37" y="120"/>
                  <a:pt x="37" y="131"/>
                </a:cubicBezTo>
                <a:lnTo>
                  <a:pt x="37" y="143"/>
                </a:lnTo>
                <a:lnTo>
                  <a:pt x="25" y="167"/>
                </a:lnTo>
                <a:cubicBezTo>
                  <a:pt x="25" y="179"/>
                  <a:pt x="13" y="191"/>
                  <a:pt x="13" y="203"/>
                </a:cubicBezTo>
                <a:cubicBezTo>
                  <a:pt x="1" y="239"/>
                  <a:pt x="1" y="286"/>
                  <a:pt x="13" y="310"/>
                </a:cubicBezTo>
                <a:cubicBezTo>
                  <a:pt x="13" y="322"/>
                  <a:pt x="25" y="346"/>
                  <a:pt x="25" y="370"/>
                </a:cubicBezTo>
                <a:cubicBezTo>
                  <a:pt x="25" y="381"/>
                  <a:pt x="37" y="381"/>
                  <a:pt x="37" y="405"/>
                </a:cubicBezTo>
                <a:cubicBezTo>
                  <a:pt x="37" y="405"/>
                  <a:pt x="60" y="417"/>
                  <a:pt x="60" y="429"/>
                </a:cubicBezTo>
                <a:lnTo>
                  <a:pt x="96" y="477"/>
                </a:lnTo>
                <a:cubicBezTo>
                  <a:pt x="132" y="489"/>
                  <a:pt x="179" y="501"/>
                  <a:pt x="215" y="501"/>
                </a:cubicBezTo>
                <a:lnTo>
                  <a:pt x="251" y="501"/>
                </a:lnTo>
                <a:cubicBezTo>
                  <a:pt x="263" y="501"/>
                  <a:pt x="298" y="501"/>
                  <a:pt x="310" y="489"/>
                </a:cubicBezTo>
                <a:cubicBezTo>
                  <a:pt x="334" y="477"/>
                  <a:pt x="358" y="477"/>
                  <a:pt x="382" y="441"/>
                </a:cubicBezTo>
                <a:cubicBezTo>
                  <a:pt x="394" y="429"/>
                  <a:pt x="418" y="417"/>
                  <a:pt x="418" y="405"/>
                </a:cubicBezTo>
                <a:cubicBezTo>
                  <a:pt x="429" y="381"/>
                  <a:pt x="429" y="370"/>
                  <a:pt x="441" y="346"/>
                </a:cubicBezTo>
                <a:lnTo>
                  <a:pt x="441" y="310"/>
                </a:lnTo>
                <a:lnTo>
                  <a:pt x="441" y="286"/>
                </a:lnTo>
                <a:cubicBezTo>
                  <a:pt x="489" y="227"/>
                  <a:pt x="477" y="203"/>
                  <a:pt x="477" y="179"/>
                </a:cubicBezTo>
                <a:cubicBezTo>
                  <a:pt x="477" y="143"/>
                  <a:pt x="453" y="120"/>
                  <a:pt x="429" y="108"/>
                </a:cubicBezTo>
                <a:lnTo>
                  <a:pt x="382" y="60"/>
                </a:lnTo>
                <a:cubicBezTo>
                  <a:pt x="370" y="48"/>
                  <a:pt x="334" y="24"/>
                  <a:pt x="310" y="12"/>
                </a:cubicBezTo>
                <a:cubicBezTo>
                  <a:pt x="298" y="12"/>
                  <a:pt x="263" y="12"/>
                  <a:pt x="251" y="0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29"/>
          <p:cNvGrpSpPr/>
          <p:nvPr/>
        </p:nvGrpSpPr>
        <p:grpSpPr>
          <a:xfrm>
            <a:off x="7769998" y="1890892"/>
            <a:ext cx="430453" cy="905562"/>
            <a:chOff x="6492361" y="-8"/>
            <a:chExt cx="430453" cy="905562"/>
          </a:xfrm>
        </p:grpSpPr>
        <p:sp>
          <p:nvSpPr>
            <p:cNvPr id="1120" name="Google Shape;1120;p29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29"/>
          <p:cNvGrpSpPr/>
          <p:nvPr/>
        </p:nvGrpSpPr>
        <p:grpSpPr>
          <a:xfrm>
            <a:off x="480371" y="2406470"/>
            <a:ext cx="791411" cy="1080114"/>
            <a:chOff x="480371" y="2406470"/>
            <a:chExt cx="791411" cy="1080114"/>
          </a:xfrm>
        </p:grpSpPr>
        <p:sp>
          <p:nvSpPr>
            <p:cNvPr id="1131" name="Google Shape;1131;p29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9"/>
          <p:cNvGrpSpPr/>
          <p:nvPr/>
        </p:nvGrpSpPr>
        <p:grpSpPr>
          <a:xfrm>
            <a:off x="861779" y="2427101"/>
            <a:ext cx="1594543" cy="2493273"/>
            <a:chOff x="861779" y="2427101"/>
            <a:chExt cx="1594543" cy="2493273"/>
          </a:xfrm>
        </p:grpSpPr>
        <p:sp>
          <p:nvSpPr>
            <p:cNvPr id="1144" name="Google Shape;1144;p29"/>
            <p:cNvSpPr/>
            <p:nvPr/>
          </p:nvSpPr>
          <p:spPr>
            <a:xfrm>
              <a:off x="861779" y="2777653"/>
              <a:ext cx="776857" cy="655510"/>
            </a:xfrm>
            <a:custGeom>
              <a:avLst/>
              <a:gdLst/>
              <a:ahLst/>
              <a:cxnLst/>
              <a:rect l="l" t="t" r="r" b="b"/>
              <a:pathLst>
                <a:path w="17170" h="14488" extrusionOk="0">
                  <a:moveTo>
                    <a:pt x="14118" y="1"/>
                  </a:moveTo>
                  <a:cubicBezTo>
                    <a:pt x="13811" y="1"/>
                    <a:pt x="13530" y="126"/>
                    <a:pt x="13359" y="452"/>
                  </a:cubicBezTo>
                  <a:cubicBezTo>
                    <a:pt x="12954" y="1238"/>
                    <a:pt x="12323" y="1857"/>
                    <a:pt x="11430" y="2036"/>
                  </a:cubicBezTo>
                  <a:cubicBezTo>
                    <a:pt x="11230" y="2078"/>
                    <a:pt x="11030" y="2096"/>
                    <a:pt x="10831" y="2096"/>
                  </a:cubicBezTo>
                  <a:cubicBezTo>
                    <a:pt x="10063" y="2096"/>
                    <a:pt x="9311" y="1827"/>
                    <a:pt x="8573" y="1619"/>
                  </a:cubicBezTo>
                  <a:cubicBezTo>
                    <a:pt x="7942" y="1456"/>
                    <a:pt x="7289" y="1330"/>
                    <a:pt x="6641" y="1330"/>
                  </a:cubicBezTo>
                  <a:cubicBezTo>
                    <a:pt x="6249" y="1330"/>
                    <a:pt x="5859" y="1376"/>
                    <a:pt x="5477" y="1488"/>
                  </a:cubicBezTo>
                  <a:cubicBezTo>
                    <a:pt x="4763" y="1703"/>
                    <a:pt x="4084" y="2155"/>
                    <a:pt x="3822" y="2857"/>
                  </a:cubicBezTo>
                  <a:cubicBezTo>
                    <a:pt x="3584" y="3465"/>
                    <a:pt x="3703" y="4167"/>
                    <a:pt x="3882" y="4810"/>
                  </a:cubicBezTo>
                  <a:cubicBezTo>
                    <a:pt x="4060" y="5453"/>
                    <a:pt x="4299" y="6072"/>
                    <a:pt x="4310" y="6739"/>
                  </a:cubicBezTo>
                  <a:cubicBezTo>
                    <a:pt x="4310" y="7418"/>
                    <a:pt x="4013" y="8144"/>
                    <a:pt x="3406" y="8406"/>
                  </a:cubicBezTo>
                  <a:cubicBezTo>
                    <a:pt x="3167" y="8513"/>
                    <a:pt x="2929" y="8549"/>
                    <a:pt x="2679" y="8549"/>
                  </a:cubicBezTo>
                  <a:cubicBezTo>
                    <a:pt x="2630" y="8551"/>
                    <a:pt x="2579" y="8551"/>
                    <a:pt x="2529" y="8551"/>
                  </a:cubicBezTo>
                  <a:cubicBezTo>
                    <a:pt x="2428" y="8551"/>
                    <a:pt x="2325" y="8549"/>
                    <a:pt x="2224" y="8549"/>
                  </a:cubicBezTo>
                  <a:cubicBezTo>
                    <a:pt x="2072" y="8549"/>
                    <a:pt x="1923" y="8555"/>
                    <a:pt x="1786" y="8584"/>
                  </a:cubicBezTo>
                  <a:cubicBezTo>
                    <a:pt x="1453" y="8644"/>
                    <a:pt x="1155" y="8799"/>
                    <a:pt x="917" y="9025"/>
                  </a:cubicBezTo>
                  <a:cubicBezTo>
                    <a:pt x="310" y="9561"/>
                    <a:pt x="0" y="10477"/>
                    <a:pt x="143" y="11299"/>
                  </a:cubicBezTo>
                  <a:cubicBezTo>
                    <a:pt x="358" y="12454"/>
                    <a:pt x="1251" y="13347"/>
                    <a:pt x="2275" y="13871"/>
                  </a:cubicBezTo>
                  <a:cubicBezTo>
                    <a:pt x="3081" y="14278"/>
                    <a:pt x="3990" y="14487"/>
                    <a:pt x="4900" y="14487"/>
                  </a:cubicBezTo>
                  <a:cubicBezTo>
                    <a:pt x="5346" y="14487"/>
                    <a:pt x="5792" y="14437"/>
                    <a:pt x="6227" y="14335"/>
                  </a:cubicBezTo>
                  <a:cubicBezTo>
                    <a:pt x="6751" y="14216"/>
                    <a:pt x="7299" y="13990"/>
                    <a:pt x="7609" y="13525"/>
                  </a:cubicBezTo>
                  <a:cubicBezTo>
                    <a:pt x="8001" y="12954"/>
                    <a:pt x="7930" y="12192"/>
                    <a:pt x="7859" y="11501"/>
                  </a:cubicBezTo>
                  <a:cubicBezTo>
                    <a:pt x="7775" y="10823"/>
                    <a:pt x="7799" y="10037"/>
                    <a:pt x="8287" y="9561"/>
                  </a:cubicBezTo>
                  <a:cubicBezTo>
                    <a:pt x="8585" y="9275"/>
                    <a:pt x="8978" y="9168"/>
                    <a:pt x="9383" y="9096"/>
                  </a:cubicBezTo>
                  <a:cubicBezTo>
                    <a:pt x="10011" y="8971"/>
                    <a:pt x="10648" y="8908"/>
                    <a:pt x="11286" y="8908"/>
                  </a:cubicBezTo>
                  <a:cubicBezTo>
                    <a:pt x="11433" y="8908"/>
                    <a:pt x="11581" y="8911"/>
                    <a:pt x="11728" y="8918"/>
                  </a:cubicBezTo>
                  <a:cubicBezTo>
                    <a:pt x="12255" y="8928"/>
                    <a:pt x="12799" y="8979"/>
                    <a:pt x="13330" y="8979"/>
                  </a:cubicBezTo>
                  <a:cubicBezTo>
                    <a:pt x="13998" y="8979"/>
                    <a:pt x="14646" y="8899"/>
                    <a:pt x="15217" y="8561"/>
                  </a:cubicBezTo>
                  <a:cubicBezTo>
                    <a:pt x="15693" y="8263"/>
                    <a:pt x="16086" y="7834"/>
                    <a:pt x="16372" y="7334"/>
                  </a:cubicBezTo>
                  <a:cubicBezTo>
                    <a:pt x="16943" y="6358"/>
                    <a:pt x="17169" y="5167"/>
                    <a:pt x="17026" y="4084"/>
                  </a:cubicBezTo>
                  <a:cubicBezTo>
                    <a:pt x="16907" y="3346"/>
                    <a:pt x="16622" y="2667"/>
                    <a:pt x="16312" y="2012"/>
                  </a:cubicBezTo>
                  <a:cubicBezTo>
                    <a:pt x="16050" y="1464"/>
                    <a:pt x="15776" y="905"/>
                    <a:pt x="15312" y="512"/>
                  </a:cubicBezTo>
                  <a:cubicBezTo>
                    <a:pt x="15009" y="237"/>
                    <a:pt x="14539" y="1"/>
                    <a:pt x="14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1383218" y="2776431"/>
              <a:ext cx="255408" cy="364313"/>
            </a:xfrm>
            <a:custGeom>
              <a:avLst/>
              <a:gdLst/>
              <a:ahLst/>
              <a:cxnLst/>
              <a:rect l="l" t="t" r="r" b="b"/>
              <a:pathLst>
                <a:path w="5645" h="8052" extrusionOk="0">
                  <a:moveTo>
                    <a:pt x="2537" y="1"/>
                  </a:moveTo>
                  <a:cubicBezTo>
                    <a:pt x="2230" y="1"/>
                    <a:pt x="1952" y="123"/>
                    <a:pt x="1787" y="444"/>
                  </a:cubicBezTo>
                  <a:cubicBezTo>
                    <a:pt x="1429" y="1146"/>
                    <a:pt x="894" y="1718"/>
                    <a:pt x="144" y="1968"/>
                  </a:cubicBezTo>
                  <a:cubicBezTo>
                    <a:pt x="96" y="2146"/>
                    <a:pt x="60" y="2337"/>
                    <a:pt x="48" y="2539"/>
                  </a:cubicBezTo>
                  <a:cubicBezTo>
                    <a:pt x="1" y="3325"/>
                    <a:pt x="179" y="4123"/>
                    <a:pt x="548" y="4813"/>
                  </a:cubicBezTo>
                  <a:cubicBezTo>
                    <a:pt x="953" y="5563"/>
                    <a:pt x="1584" y="6183"/>
                    <a:pt x="2227" y="6718"/>
                  </a:cubicBezTo>
                  <a:cubicBezTo>
                    <a:pt x="2858" y="7254"/>
                    <a:pt x="3573" y="7707"/>
                    <a:pt x="4346" y="8052"/>
                  </a:cubicBezTo>
                  <a:cubicBezTo>
                    <a:pt x="4537" y="7837"/>
                    <a:pt x="4704" y="7611"/>
                    <a:pt x="4835" y="7373"/>
                  </a:cubicBezTo>
                  <a:cubicBezTo>
                    <a:pt x="5418" y="6397"/>
                    <a:pt x="5644" y="5206"/>
                    <a:pt x="5454" y="4075"/>
                  </a:cubicBezTo>
                  <a:cubicBezTo>
                    <a:pt x="5335" y="3349"/>
                    <a:pt x="5049" y="2670"/>
                    <a:pt x="4739" y="2003"/>
                  </a:cubicBezTo>
                  <a:cubicBezTo>
                    <a:pt x="4477" y="1456"/>
                    <a:pt x="4180" y="908"/>
                    <a:pt x="3739" y="503"/>
                  </a:cubicBezTo>
                  <a:cubicBezTo>
                    <a:pt x="3436" y="234"/>
                    <a:pt x="2960" y="1"/>
                    <a:pt x="25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2094818" y="2680106"/>
              <a:ext cx="306580" cy="508599"/>
            </a:xfrm>
            <a:custGeom>
              <a:avLst/>
              <a:gdLst/>
              <a:ahLst/>
              <a:cxnLst/>
              <a:rect l="l" t="t" r="r" b="b"/>
              <a:pathLst>
                <a:path w="6776" h="11241" extrusionOk="0">
                  <a:moveTo>
                    <a:pt x="4282" y="0"/>
                  </a:moveTo>
                  <a:cubicBezTo>
                    <a:pt x="4275" y="0"/>
                    <a:pt x="4268" y="0"/>
                    <a:pt x="4263" y="1"/>
                  </a:cubicBezTo>
                  <a:cubicBezTo>
                    <a:pt x="3620" y="2275"/>
                    <a:pt x="2239" y="5835"/>
                    <a:pt x="1" y="8240"/>
                  </a:cubicBezTo>
                  <a:cubicBezTo>
                    <a:pt x="418" y="8895"/>
                    <a:pt x="858" y="9550"/>
                    <a:pt x="1227" y="10252"/>
                  </a:cubicBezTo>
                  <a:cubicBezTo>
                    <a:pt x="1406" y="10562"/>
                    <a:pt x="1572" y="10895"/>
                    <a:pt x="1703" y="11240"/>
                  </a:cubicBezTo>
                  <a:cubicBezTo>
                    <a:pt x="2239" y="10788"/>
                    <a:pt x="2811" y="10264"/>
                    <a:pt x="3370" y="9669"/>
                  </a:cubicBezTo>
                  <a:cubicBezTo>
                    <a:pt x="5382" y="7573"/>
                    <a:pt x="6764" y="4418"/>
                    <a:pt x="6775" y="477"/>
                  </a:cubicBezTo>
                  <a:cubicBezTo>
                    <a:pt x="6312" y="408"/>
                    <a:pt x="4552" y="0"/>
                    <a:pt x="4282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1945059" y="3011972"/>
              <a:ext cx="269389" cy="297938"/>
            </a:xfrm>
            <a:custGeom>
              <a:avLst/>
              <a:gdLst/>
              <a:ahLst/>
              <a:cxnLst/>
              <a:rect l="l" t="t" r="r" b="b"/>
              <a:pathLst>
                <a:path w="5954" h="6585" extrusionOk="0">
                  <a:moveTo>
                    <a:pt x="3728" y="0"/>
                  </a:moveTo>
                  <a:cubicBezTo>
                    <a:pt x="3597" y="179"/>
                    <a:pt x="3454" y="357"/>
                    <a:pt x="3287" y="536"/>
                  </a:cubicBezTo>
                  <a:cubicBezTo>
                    <a:pt x="3275" y="572"/>
                    <a:pt x="3239" y="584"/>
                    <a:pt x="3227" y="607"/>
                  </a:cubicBezTo>
                  <a:cubicBezTo>
                    <a:pt x="2727" y="1143"/>
                    <a:pt x="2144" y="1667"/>
                    <a:pt x="1453" y="2179"/>
                  </a:cubicBezTo>
                  <a:cubicBezTo>
                    <a:pt x="846" y="2620"/>
                    <a:pt x="370" y="3227"/>
                    <a:pt x="72" y="3822"/>
                  </a:cubicBezTo>
                  <a:cubicBezTo>
                    <a:pt x="60" y="3846"/>
                    <a:pt x="60" y="3870"/>
                    <a:pt x="60" y="3882"/>
                  </a:cubicBezTo>
                  <a:cubicBezTo>
                    <a:pt x="1" y="4394"/>
                    <a:pt x="49" y="4894"/>
                    <a:pt x="299" y="5346"/>
                  </a:cubicBezTo>
                  <a:cubicBezTo>
                    <a:pt x="489" y="5691"/>
                    <a:pt x="775" y="5989"/>
                    <a:pt x="1072" y="6227"/>
                  </a:cubicBezTo>
                  <a:cubicBezTo>
                    <a:pt x="1299" y="6382"/>
                    <a:pt x="1573" y="6561"/>
                    <a:pt x="1823" y="6584"/>
                  </a:cubicBezTo>
                  <a:cubicBezTo>
                    <a:pt x="2763" y="6239"/>
                    <a:pt x="3966" y="5251"/>
                    <a:pt x="5359" y="4179"/>
                  </a:cubicBezTo>
                  <a:cubicBezTo>
                    <a:pt x="5383" y="4167"/>
                    <a:pt x="5394" y="4144"/>
                    <a:pt x="5430" y="4120"/>
                  </a:cubicBezTo>
                  <a:cubicBezTo>
                    <a:pt x="5609" y="3989"/>
                    <a:pt x="5775" y="3846"/>
                    <a:pt x="5954" y="3691"/>
                  </a:cubicBezTo>
                  <a:cubicBezTo>
                    <a:pt x="5930" y="3560"/>
                    <a:pt x="5894" y="3393"/>
                    <a:pt x="5811" y="3215"/>
                  </a:cubicBezTo>
                  <a:cubicBezTo>
                    <a:pt x="5799" y="3191"/>
                    <a:pt x="5787" y="3143"/>
                    <a:pt x="5775" y="3096"/>
                  </a:cubicBezTo>
                  <a:cubicBezTo>
                    <a:pt x="5513" y="2501"/>
                    <a:pt x="5061" y="1762"/>
                    <a:pt x="4740" y="1346"/>
                  </a:cubicBezTo>
                  <a:cubicBezTo>
                    <a:pt x="4501" y="1012"/>
                    <a:pt x="4240" y="691"/>
                    <a:pt x="4001" y="357"/>
                  </a:cubicBezTo>
                  <a:lnTo>
                    <a:pt x="37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2091062" y="3011972"/>
              <a:ext cx="123926" cy="183740"/>
            </a:xfrm>
            <a:custGeom>
              <a:avLst/>
              <a:gdLst/>
              <a:ahLst/>
              <a:cxnLst/>
              <a:rect l="l" t="t" r="r" b="b"/>
              <a:pathLst>
                <a:path w="2739" h="4061" extrusionOk="0">
                  <a:moveTo>
                    <a:pt x="489" y="0"/>
                  </a:moveTo>
                  <a:cubicBezTo>
                    <a:pt x="405" y="119"/>
                    <a:pt x="310" y="226"/>
                    <a:pt x="203" y="345"/>
                  </a:cubicBezTo>
                  <a:lnTo>
                    <a:pt x="167" y="381"/>
                  </a:lnTo>
                  <a:cubicBezTo>
                    <a:pt x="131" y="441"/>
                    <a:pt x="96" y="488"/>
                    <a:pt x="48" y="536"/>
                  </a:cubicBezTo>
                  <a:cubicBezTo>
                    <a:pt x="36" y="560"/>
                    <a:pt x="12" y="584"/>
                    <a:pt x="0" y="596"/>
                  </a:cubicBezTo>
                  <a:cubicBezTo>
                    <a:pt x="179" y="822"/>
                    <a:pt x="358" y="1060"/>
                    <a:pt x="524" y="1298"/>
                  </a:cubicBezTo>
                  <a:cubicBezTo>
                    <a:pt x="1143" y="2155"/>
                    <a:pt x="1894" y="3048"/>
                    <a:pt x="2310" y="4060"/>
                  </a:cubicBezTo>
                  <a:cubicBezTo>
                    <a:pt x="2382" y="4001"/>
                    <a:pt x="2477" y="3929"/>
                    <a:pt x="2548" y="3870"/>
                  </a:cubicBezTo>
                  <a:cubicBezTo>
                    <a:pt x="2572" y="3858"/>
                    <a:pt x="2596" y="3822"/>
                    <a:pt x="2620" y="3810"/>
                  </a:cubicBezTo>
                  <a:cubicBezTo>
                    <a:pt x="2656" y="3786"/>
                    <a:pt x="2691" y="3739"/>
                    <a:pt x="2739" y="3703"/>
                  </a:cubicBezTo>
                  <a:cubicBezTo>
                    <a:pt x="2727" y="3572"/>
                    <a:pt x="2679" y="3405"/>
                    <a:pt x="2572" y="3215"/>
                  </a:cubicBezTo>
                  <a:cubicBezTo>
                    <a:pt x="2560" y="3191"/>
                    <a:pt x="2548" y="3143"/>
                    <a:pt x="2525" y="3096"/>
                  </a:cubicBezTo>
                  <a:cubicBezTo>
                    <a:pt x="2275" y="2501"/>
                    <a:pt x="1810" y="1762"/>
                    <a:pt x="1501" y="1346"/>
                  </a:cubicBezTo>
                  <a:cubicBezTo>
                    <a:pt x="1263" y="1012"/>
                    <a:pt x="1001" y="691"/>
                    <a:pt x="762" y="357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2099161" y="3028124"/>
              <a:ext cx="110443" cy="158946"/>
            </a:xfrm>
            <a:custGeom>
              <a:avLst/>
              <a:gdLst/>
              <a:ahLst/>
              <a:cxnLst/>
              <a:rect l="l" t="t" r="r" b="b"/>
              <a:pathLst>
                <a:path w="2441" h="3513" extrusionOk="0">
                  <a:moveTo>
                    <a:pt x="48" y="0"/>
                  </a:moveTo>
                  <a:lnTo>
                    <a:pt x="0" y="48"/>
                  </a:lnTo>
                  <a:cubicBezTo>
                    <a:pt x="845" y="1036"/>
                    <a:pt x="1596" y="2108"/>
                    <a:pt x="2238" y="3263"/>
                  </a:cubicBezTo>
                  <a:cubicBezTo>
                    <a:pt x="2274" y="3346"/>
                    <a:pt x="2322" y="3417"/>
                    <a:pt x="2369" y="3513"/>
                  </a:cubicBezTo>
                  <a:cubicBezTo>
                    <a:pt x="2393" y="3501"/>
                    <a:pt x="2405" y="3465"/>
                    <a:pt x="2441" y="3453"/>
                  </a:cubicBezTo>
                  <a:cubicBezTo>
                    <a:pt x="2429" y="3429"/>
                    <a:pt x="2393" y="3394"/>
                    <a:pt x="2381" y="3358"/>
                  </a:cubicBezTo>
                  <a:cubicBezTo>
                    <a:pt x="2203" y="3036"/>
                    <a:pt x="2024" y="2739"/>
                    <a:pt x="1834" y="2429"/>
                  </a:cubicBezTo>
                  <a:cubicBezTo>
                    <a:pt x="1465" y="1834"/>
                    <a:pt x="1060" y="1251"/>
                    <a:pt x="607" y="679"/>
                  </a:cubicBezTo>
                  <a:cubicBezTo>
                    <a:pt x="429" y="441"/>
                    <a:pt x="238" y="227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1047642" y="2748018"/>
              <a:ext cx="404581" cy="492944"/>
            </a:xfrm>
            <a:custGeom>
              <a:avLst/>
              <a:gdLst/>
              <a:ahLst/>
              <a:cxnLst/>
              <a:rect l="l" t="t" r="r" b="b"/>
              <a:pathLst>
                <a:path w="8942" h="10895" extrusionOk="0">
                  <a:moveTo>
                    <a:pt x="2477" y="0"/>
                  </a:moveTo>
                  <a:cubicBezTo>
                    <a:pt x="2286" y="24"/>
                    <a:pt x="488" y="917"/>
                    <a:pt x="0" y="1119"/>
                  </a:cubicBezTo>
                  <a:cubicBezTo>
                    <a:pt x="1036" y="5167"/>
                    <a:pt x="3250" y="8073"/>
                    <a:pt x="5846" y="9716"/>
                  </a:cubicBezTo>
                  <a:cubicBezTo>
                    <a:pt x="6572" y="10180"/>
                    <a:pt x="7287" y="10573"/>
                    <a:pt x="7953" y="10894"/>
                  </a:cubicBezTo>
                  <a:cubicBezTo>
                    <a:pt x="8013" y="10501"/>
                    <a:pt x="8108" y="10132"/>
                    <a:pt x="8192" y="9763"/>
                  </a:cubicBezTo>
                  <a:cubicBezTo>
                    <a:pt x="8406" y="8954"/>
                    <a:pt x="8668" y="8168"/>
                    <a:pt x="8942" y="7394"/>
                  </a:cubicBezTo>
                  <a:cubicBezTo>
                    <a:pt x="6048" y="5477"/>
                    <a:pt x="3727" y="2167"/>
                    <a:pt x="2477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9"/>
            <p:cNvSpPr/>
            <p:nvPr/>
          </p:nvSpPr>
          <p:spPr>
            <a:xfrm>
              <a:off x="952267" y="2552563"/>
              <a:ext cx="231157" cy="301060"/>
            </a:xfrm>
            <a:custGeom>
              <a:avLst/>
              <a:gdLst/>
              <a:ahLst/>
              <a:cxnLst/>
              <a:rect l="l" t="t" r="r" b="b"/>
              <a:pathLst>
                <a:path w="5109" h="6654" extrusionOk="0">
                  <a:moveTo>
                    <a:pt x="1418" y="0"/>
                  </a:moveTo>
                  <a:cubicBezTo>
                    <a:pt x="1401" y="0"/>
                    <a:pt x="1385" y="4"/>
                    <a:pt x="1370" y="10"/>
                  </a:cubicBezTo>
                  <a:cubicBezTo>
                    <a:pt x="989" y="165"/>
                    <a:pt x="1941" y="2237"/>
                    <a:pt x="1941" y="2237"/>
                  </a:cubicBezTo>
                  <a:cubicBezTo>
                    <a:pt x="1941" y="2237"/>
                    <a:pt x="838" y="855"/>
                    <a:pt x="501" y="855"/>
                  </a:cubicBezTo>
                  <a:cubicBezTo>
                    <a:pt x="483" y="855"/>
                    <a:pt x="467" y="859"/>
                    <a:pt x="453" y="867"/>
                  </a:cubicBezTo>
                  <a:cubicBezTo>
                    <a:pt x="179" y="1034"/>
                    <a:pt x="1275" y="2868"/>
                    <a:pt x="1275" y="2868"/>
                  </a:cubicBezTo>
                  <a:cubicBezTo>
                    <a:pt x="1275" y="2868"/>
                    <a:pt x="481" y="2043"/>
                    <a:pt x="227" y="2043"/>
                  </a:cubicBezTo>
                  <a:cubicBezTo>
                    <a:pt x="208" y="2043"/>
                    <a:pt x="192" y="2048"/>
                    <a:pt x="179" y="2058"/>
                  </a:cubicBezTo>
                  <a:cubicBezTo>
                    <a:pt x="1" y="2189"/>
                    <a:pt x="1191" y="3761"/>
                    <a:pt x="1572" y="4415"/>
                  </a:cubicBezTo>
                  <a:cubicBezTo>
                    <a:pt x="1950" y="5065"/>
                    <a:pt x="2655" y="6638"/>
                    <a:pt x="2656" y="6654"/>
                  </a:cubicBezTo>
                  <a:lnTo>
                    <a:pt x="2656" y="6654"/>
                  </a:lnTo>
                  <a:lnTo>
                    <a:pt x="5108" y="5808"/>
                  </a:lnTo>
                  <a:cubicBezTo>
                    <a:pt x="5108" y="5808"/>
                    <a:pt x="4680" y="4677"/>
                    <a:pt x="4608" y="4153"/>
                  </a:cubicBezTo>
                  <a:cubicBezTo>
                    <a:pt x="4525" y="3653"/>
                    <a:pt x="4632" y="1022"/>
                    <a:pt x="4311" y="998"/>
                  </a:cubicBezTo>
                  <a:cubicBezTo>
                    <a:pt x="4309" y="998"/>
                    <a:pt x="4308" y="998"/>
                    <a:pt x="4306" y="998"/>
                  </a:cubicBezTo>
                  <a:cubicBezTo>
                    <a:pt x="3976" y="998"/>
                    <a:pt x="3834" y="2284"/>
                    <a:pt x="3834" y="2284"/>
                  </a:cubicBezTo>
                  <a:cubicBezTo>
                    <a:pt x="3834" y="2284"/>
                    <a:pt x="2939" y="127"/>
                    <a:pt x="2569" y="127"/>
                  </a:cubicBezTo>
                  <a:cubicBezTo>
                    <a:pt x="2562" y="127"/>
                    <a:pt x="2555" y="128"/>
                    <a:pt x="2549" y="129"/>
                  </a:cubicBezTo>
                  <a:cubicBezTo>
                    <a:pt x="2191" y="201"/>
                    <a:pt x="2680" y="1891"/>
                    <a:pt x="2680" y="1891"/>
                  </a:cubicBezTo>
                  <a:cubicBezTo>
                    <a:pt x="2680" y="1891"/>
                    <a:pt x="1833" y="0"/>
                    <a:pt x="1418" y="0"/>
                  </a:cubicBezTo>
                  <a:close/>
                  <a:moveTo>
                    <a:pt x="2656" y="6654"/>
                  </a:moveTo>
                  <a:lnTo>
                    <a:pt x="2656" y="6654"/>
                  </a:lnTo>
                  <a:cubicBezTo>
                    <a:pt x="2656" y="6654"/>
                    <a:pt x="2656" y="6654"/>
                    <a:pt x="2656" y="6654"/>
                  </a:cubicBezTo>
                  <a:cubicBezTo>
                    <a:pt x="2656" y="6654"/>
                    <a:pt x="2656" y="6654"/>
                    <a:pt x="2656" y="6654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9"/>
            <p:cNvSpPr/>
            <p:nvPr/>
          </p:nvSpPr>
          <p:spPr>
            <a:xfrm>
              <a:off x="1360053" y="3046448"/>
              <a:ext cx="273732" cy="296310"/>
            </a:xfrm>
            <a:custGeom>
              <a:avLst/>
              <a:gdLst/>
              <a:ahLst/>
              <a:cxnLst/>
              <a:rect l="l" t="t" r="r" b="b"/>
              <a:pathLst>
                <a:path w="6050" h="6549" extrusionOk="0">
                  <a:moveTo>
                    <a:pt x="1394" y="0"/>
                  </a:moveTo>
                  <a:lnTo>
                    <a:pt x="1215" y="441"/>
                  </a:lnTo>
                  <a:cubicBezTo>
                    <a:pt x="1048" y="846"/>
                    <a:pt x="870" y="1238"/>
                    <a:pt x="691" y="1631"/>
                  </a:cubicBezTo>
                  <a:cubicBezTo>
                    <a:pt x="477" y="2131"/>
                    <a:pt x="191" y="3001"/>
                    <a:pt x="72" y="3691"/>
                  </a:cubicBezTo>
                  <a:cubicBezTo>
                    <a:pt x="60" y="3739"/>
                    <a:pt x="36" y="3774"/>
                    <a:pt x="36" y="3822"/>
                  </a:cubicBezTo>
                  <a:cubicBezTo>
                    <a:pt x="13" y="4036"/>
                    <a:pt x="1" y="4215"/>
                    <a:pt x="13" y="4370"/>
                  </a:cubicBezTo>
                  <a:cubicBezTo>
                    <a:pt x="215" y="4477"/>
                    <a:pt x="441" y="4596"/>
                    <a:pt x="656" y="4679"/>
                  </a:cubicBezTo>
                  <a:lnTo>
                    <a:pt x="739" y="4727"/>
                  </a:lnTo>
                  <a:cubicBezTo>
                    <a:pt x="2501" y="5501"/>
                    <a:pt x="3930" y="6394"/>
                    <a:pt x="4942" y="6549"/>
                  </a:cubicBezTo>
                  <a:cubicBezTo>
                    <a:pt x="5251" y="6358"/>
                    <a:pt x="5513" y="6084"/>
                    <a:pt x="5692" y="5739"/>
                  </a:cubicBezTo>
                  <a:cubicBezTo>
                    <a:pt x="5978" y="5203"/>
                    <a:pt x="6049" y="4572"/>
                    <a:pt x="5978" y="3977"/>
                  </a:cubicBezTo>
                  <a:cubicBezTo>
                    <a:pt x="5918" y="3382"/>
                    <a:pt x="5680" y="2822"/>
                    <a:pt x="5370" y="2334"/>
                  </a:cubicBezTo>
                  <a:cubicBezTo>
                    <a:pt x="5359" y="2298"/>
                    <a:pt x="5323" y="2274"/>
                    <a:pt x="5311" y="2250"/>
                  </a:cubicBezTo>
                  <a:cubicBezTo>
                    <a:pt x="5001" y="2000"/>
                    <a:pt x="4644" y="1798"/>
                    <a:pt x="4263" y="1655"/>
                  </a:cubicBezTo>
                  <a:cubicBezTo>
                    <a:pt x="3430" y="1310"/>
                    <a:pt x="2703" y="917"/>
                    <a:pt x="2060" y="488"/>
                  </a:cubicBezTo>
                  <a:cubicBezTo>
                    <a:pt x="2049" y="465"/>
                    <a:pt x="2025" y="441"/>
                    <a:pt x="1989" y="429"/>
                  </a:cubicBezTo>
                  <a:cubicBezTo>
                    <a:pt x="1787" y="298"/>
                    <a:pt x="1584" y="143"/>
                    <a:pt x="1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1360596" y="3045905"/>
              <a:ext cx="84065" cy="207991"/>
            </a:xfrm>
            <a:custGeom>
              <a:avLst/>
              <a:gdLst/>
              <a:ahLst/>
              <a:cxnLst/>
              <a:rect l="l" t="t" r="r" b="b"/>
              <a:pathLst>
                <a:path w="1858" h="4597" extrusionOk="0">
                  <a:moveTo>
                    <a:pt x="1382" y="0"/>
                  </a:moveTo>
                  <a:lnTo>
                    <a:pt x="1203" y="441"/>
                  </a:lnTo>
                  <a:cubicBezTo>
                    <a:pt x="1036" y="846"/>
                    <a:pt x="846" y="1227"/>
                    <a:pt x="679" y="1631"/>
                  </a:cubicBezTo>
                  <a:cubicBezTo>
                    <a:pt x="465" y="2120"/>
                    <a:pt x="179" y="3001"/>
                    <a:pt x="60" y="3691"/>
                  </a:cubicBezTo>
                  <a:cubicBezTo>
                    <a:pt x="48" y="3727"/>
                    <a:pt x="24" y="3775"/>
                    <a:pt x="24" y="3822"/>
                  </a:cubicBezTo>
                  <a:cubicBezTo>
                    <a:pt x="1" y="4025"/>
                    <a:pt x="1" y="4203"/>
                    <a:pt x="13" y="4346"/>
                  </a:cubicBezTo>
                  <a:cubicBezTo>
                    <a:pt x="72" y="4370"/>
                    <a:pt x="120" y="4406"/>
                    <a:pt x="179" y="4429"/>
                  </a:cubicBezTo>
                  <a:cubicBezTo>
                    <a:pt x="191" y="4441"/>
                    <a:pt x="215" y="4465"/>
                    <a:pt x="251" y="4477"/>
                  </a:cubicBezTo>
                  <a:cubicBezTo>
                    <a:pt x="346" y="4525"/>
                    <a:pt x="417" y="4548"/>
                    <a:pt x="501" y="4596"/>
                  </a:cubicBezTo>
                  <a:cubicBezTo>
                    <a:pt x="548" y="4287"/>
                    <a:pt x="596" y="3965"/>
                    <a:pt x="667" y="3656"/>
                  </a:cubicBezTo>
                  <a:cubicBezTo>
                    <a:pt x="822" y="2953"/>
                    <a:pt x="1013" y="2286"/>
                    <a:pt x="1275" y="1631"/>
                  </a:cubicBezTo>
                  <a:cubicBezTo>
                    <a:pt x="1441" y="1215"/>
                    <a:pt x="1620" y="774"/>
                    <a:pt x="1858" y="357"/>
                  </a:cubicBezTo>
                  <a:cubicBezTo>
                    <a:pt x="1834" y="334"/>
                    <a:pt x="1787" y="310"/>
                    <a:pt x="1751" y="274"/>
                  </a:cubicBezTo>
                  <a:cubicBezTo>
                    <a:pt x="1739" y="262"/>
                    <a:pt x="1715" y="238"/>
                    <a:pt x="1679" y="215"/>
                  </a:cubicBezTo>
                  <a:cubicBezTo>
                    <a:pt x="1572" y="143"/>
                    <a:pt x="1477" y="72"/>
                    <a:pt x="1382" y="0"/>
                  </a:cubicBezTo>
                  <a:close/>
                </a:path>
              </a:pathLst>
            </a:custGeom>
            <a:solidFill>
              <a:srgbClr val="948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1368694" y="3055045"/>
              <a:ext cx="71125" cy="193468"/>
            </a:xfrm>
            <a:custGeom>
              <a:avLst/>
              <a:gdLst/>
              <a:ahLst/>
              <a:cxnLst/>
              <a:rect l="l" t="t" r="r" b="b"/>
              <a:pathLst>
                <a:path w="1572" h="4276" extrusionOk="0">
                  <a:moveTo>
                    <a:pt x="1500" y="1"/>
                  </a:moveTo>
                  <a:cubicBezTo>
                    <a:pt x="1417" y="155"/>
                    <a:pt x="1334" y="286"/>
                    <a:pt x="1250" y="429"/>
                  </a:cubicBezTo>
                  <a:cubicBezTo>
                    <a:pt x="1072" y="763"/>
                    <a:pt x="905" y="1084"/>
                    <a:pt x="762" y="1418"/>
                  </a:cubicBezTo>
                  <a:cubicBezTo>
                    <a:pt x="465" y="2084"/>
                    <a:pt x="238" y="2787"/>
                    <a:pt x="107" y="3501"/>
                  </a:cubicBezTo>
                  <a:cubicBezTo>
                    <a:pt x="60" y="3739"/>
                    <a:pt x="24" y="3989"/>
                    <a:pt x="0" y="4227"/>
                  </a:cubicBezTo>
                  <a:cubicBezTo>
                    <a:pt x="12" y="4239"/>
                    <a:pt x="36" y="4263"/>
                    <a:pt x="72" y="4275"/>
                  </a:cubicBezTo>
                  <a:cubicBezTo>
                    <a:pt x="226" y="2989"/>
                    <a:pt x="619" y="1739"/>
                    <a:pt x="1250" y="608"/>
                  </a:cubicBezTo>
                  <a:cubicBezTo>
                    <a:pt x="1358" y="429"/>
                    <a:pt x="1453" y="251"/>
                    <a:pt x="1572" y="72"/>
                  </a:cubicBezTo>
                  <a:cubicBezTo>
                    <a:pt x="1548" y="60"/>
                    <a:pt x="1512" y="48"/>
                    <a:pt x="1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1207625" y="3924501"/>
              <a:ext cx="571037" cy="706817"/>
            </a:xfrm>
            <a:custGeom>
              <a:avLst/>
              <a:gdLst/>
              <a:ahLst/>
              <a:cxnLst/>
              <a:rect l="l" t="t" r="r" b="b"/>
              <a:pathLst>
                <a:path w="12621" h="15622" extrusionOk="0">
                  <a:moveTo>
                    <a:pt x="8263" y="0"/>
                  </a:moveTo>
                  <a:lnTo>
                    <a:pt x="8263" y="298"/>
                  </a:lnTo>
                  <a:cubicBezTo>
                    <a:pt x="8263" y="405"/>
                    <a:pt x="8251" y="489"/>
                    <a:pt x="8251" y="596"/>
                  </a:cubicBezTo>
                  <a:cubicBezTo>
                    <a:pt x="8251" y="703"/>
                    <a:pt x="8227" y="786"/>
                    <a:pt x="8227" y="893"/>
                  </a:cubicBezTo>
                  <a:cubicBezTo>
                    <a:pt x="8192" y="1489"/>
                    <a:pt x="8108" y="2072"/>
                    <a:pt x="8001" y="2667"/>
                  </a:cubicBezTo>
                  <a:cubicBezTo>
                    <a:pt x="7966" y="2965"/>
                    <a:pt x="7894" y="3263"/>
                    <a:pt x="7811" y="3560"/>
                  </a:cubicBezTo>
                  <a:cubicBezTo>
                    <a:pt x="7751" y="3822"/>
                    <a:pt x="7680" y="4096"/>
                    <a:pt x="7596" y="4346"/>
                  </a:cubicBezTo>
                  <a:cubicBezTo>
                    <a:pt x="7549" y="4477"/>
                    <a:pt x="7501" y="4632"/>
                    <a:pt x="7442" y="4775"/>
                  </a:cubicBezTo>
                  <a:cubicBezTo>
                    <a:pt x="6858" y="6382"/>
                    <a:pt x="5953" y="7930"/>
                    <a:pt x="4656" y="9251"/>
                  </a:cubicBezTo>
                  <a:cubicBezTo>
                    <a:pt x="4537" y="9394"/>
                    <a:pt x="4394" y="9525"/>
                    <a:pt x="4251" y="9656"/>
                  </a:cubicBezTo>
                  <a:cubicBezTo>
                    <a:pt x="4156" y="9752"/>
                    <a:pt x="4048" y="9847"/>
                    <a:pt x="3941" y="9942"/>
                  </a:cubicBezTo>
                  <a:cubicBezTo>
                    <a:pt x="3870" y="10002"/>
                    <a:pt x="3810" y="10061"/>
                    <a:pt x="3739" y="10121"/>
                  </a:cubicBezTo>
                  <a:cubicBezTo>
                    <a:pt x="3691" y="10144"/>
                    <a:pt x="3655" y="10180"/>
                    <a:pt x="3620" y="10204"/>
                  </a:cubicBezTo>
                  <a:cubicBezTo>
                    <a:pt x="2798" y="10895"/>
                    <a:pt x="1846" y="11490"/>
                    <a:pt x="774" y="11978"/>
                  </a:cubicBezTo>
                  <a:cubicBezTo>
                    <a:pt x="524" y="12097"/>
                    <a:pt x="262" y="12216"/>
                    <a:pt x="0" y="12323"/>
                  </a:cubicBezTo>
                  <a:cubicBezTo>
                    <a:pt x="607" y="13407"/>
                    <a:pt x="596" y="14633"/>
                    <a:pt x="1250" y="15621"/>
                  </a:cubicBezTo>
                  <a:cubicBezTo>
                    <a:pt x="1262" y="15609"/>
                    <a:pt x="1322" y="15598"/>
                    <a:pt x="1429" y="15562"/>
                  </a:cubicBezTo>
                  <a:cubicBezTo>
                    <a:pt x="1500" y="15550"/>
                    <a:pt x="1596" y="15526"/>
                    <a:pt x="1715" y="15478"/>
                  </a:cubicBezTo>
                  <a:cubicBezTo>
                    <a:pt x="2441" y="15240"/>
                    <a:pt x="3977" y="14669"/>
                    <a:pt x="5656" y="13657"/>
                  </a:cubicBezTo>
                  <a:cubicBezTo>
                    <a:pt x="5703" y="13633"/>
                    <a:pt x="5763" y="13597"/>
                    <a:pt x="5799" y="13573"/>
                  </a:cubicBezTo>
                  <a:cubicBezTo>
                    <a:pt x="5906" y="13502"/>
                    <a:pt x="6025" y="13442"/>
                    <a:pt x="6132" y="13359"/>
                  </a:cubicBezTo>
                  <a:cubicBezTo>
                    <a:pt x="6263" y="13276"/>
                    <a:pt x="6418" y="13181"/>
                    <a:pt x="6549" y="13097"/>
                  </a:cubicBezTo>
                  <a:cubicBezTo>
                    <a:pt x="6680" y="13002"/>
                    <a:pt x="6811" y="12907"/>
                    <a:pt x="6953" y="12811"/>
                  </a:cubicBezTo>
                  <a:cubicBezTo>
                    <a:pt x="8085" y="12014"/>
                    <a:pt x="9204" y="11002"/>
                    <a:pt x="10168" y="9752"/>
                  </a:cubicBezTo>
                  <a:cubicBezTo>
                    <a:pt x="10692" y="9049"/>
                    <a:pt x="11609" y="7442"/>
                    <a:pt x="12157" y="5191"/>
                  </a:cubicBezTo>
                  <a:cubicBezTo>
                    <a:pt x="12287" y="4656"/>
                    <a:pt x="12395" y="4072"/>
                    <a:pt x="12478" y="3465"/>
                  </a:cubicBezTo>
                  <a:cubicBezTo>
                    <a:pt x="12502" y="3286"/>
                    <a:pt x="12514" y="3120"/>
                    <a:pt x="12538" y="2941"/>
                  </a:cubicBezTo>
                  <a:cubicBezTo>
                    <a:pt x="12538" y="2905"/>
                    <a:pt x="12549" y="2846"/>
                    <a:pt x="12549" y="2786"/>
                  </a:cubicBezTo>
                  <a:cubicBezTo>
                    <a:pt x="12561" y="2739"/>
                    <a:pt x="12561" y="2679"/>
                    <a:pt x="12561" y="2632"/>
                  </a:cubicBezTo>
                  <a:cubicBezTo>
                    <a:pt x="12573" y="2560"/>
                    <a:pt x="12573" y="2489"/>
                    <a:pt x="12573" y="2405"/>
                  </a:cubicBezTo>
                  <a:cubicBezTo>
                    <a:pt x="12597" y="2334"/>
                    <a:pt x="12597" y="2274"/>
                    <a:pt x="12597" y="2215"/>
                  </a:cubicBezTo>
                  <a:cubicBezTo>
                    <a:pt x="12609" y="2132"/>
                    <a:pt x="12609" y="2048"/>
                    <a:pt x="12609" y="1965"/>
                  </a:cubicBezTo>
                  <a:lnTo>
                    <a:pt x="12609" y="1929"/>
                  </a:lnTo>
                  <a:lnTo>
                    <a:pt x="12609" y="1560"/>
                  </a:lnTo>
                  <a:cubicBezTo>
                    <a:pt x="12609" y="1548"/>
                    <a:pt x="12609" y="1548"/>
                    <a:pt x="12621" y="1477"/>
                  </a:cubicBezTo>
                  <a:cubicBezTo>
                    <a:pt x="12621" y="1453"/>
                    <a:pt x="12609" y="1453"/>
                    <a:pt x="12609" y="1441"/>
                  </a:cubicBezTo>
                  <a:cubicBezTo>
                    <a:pt x="12597" y="1441"/>
                    <a:pt x="12597" y="1441"/>
                    <a:pt x="12597" y="1429"/>
                  </a:cubicBezTo>
                  <a:lnTo>
                    <a:pt x="12538" y="1370"/>
                  </a:lnTo>
                  <a:lnTo>
                    <a:pt x="12502" y="1334"/>
                  </a:lnTo>
                  <a:cubicBezTo>
                    <a:pt x="12490" y="1322"/>
                    <a:pt x="12454" y="1298"/>
                    <a:pt x="12430" y="1274"/>
                  </a:cubicBezTo>
                  <a:cubicBezTo>
                    <a:pt x="12418" y="1262"/>
                    <a:pt x="12395" y="1262"/>
                    <a:pt x="12383" y="1251"/>
                  </a:cubicBezTo>
                  <a:cubicBezTo>
                    <a:pt x="12371" y="1239"/>
                    <a:pt x="12335" y="1215"/>
                    <a:pt x="12311" y="1203"/>
                  </a:cubicBezTo>
                  <a:cubicBezTo>
                    <a:pt x="12299" y="1203"/>
                    <a:pt x="12299" y="1191"/>
                    <a:pt x="12276" y="1191"/>
                  </a:cubicBezTo>
                  <a:cubicBezTo>
                    <a:pt x="12264" y="1179"/>
                    <a:pt x="12240" y="1179"/>
                    <a:pt x="12216" y="1155"/>
                  </a:cubicBezTo>
                  <a:cubicBezTo>
                    <a:pt x="12157" y="1131"/>
                    <a:pt x="12085" y="1096"/>
                    <a:pt x="12014" y="1072"/>
                  </a:cubicBezTo>
                  <a:cubicBezTo>
                    <a:pt x="11978" y="1060"/>
                    <a:pt x="11966" y="1060"/>
                    <a:pt x="11942" y="1036"/>
                  </a:cubicBezTo>
                  <a:cubicBezTo>
                    <a:pt x="11502" y="858"/>
                    <a:pt x="10930" y="679"/>
                    <a:pt x="10347" y="524"/>
                  </a:cubicBezTo>
                  <a:cubicBezTo>
                    <a:pt x="10252" y="489"/>
                    <a:pt x="10156" y="477"/>
                    <a:pt x="10061" y="441"/>
                  </a:cubicBezTo>
                  <a:lnTo>
                    <a:pt x="9704" y="358"/>
                  </a:lnTo>
                  <a:cubicBezTo>
                    <a:pt x="9620" y="346"/>
                    <a:pt x="9537" y="310"/>
                    <a:pt x="9454" y="298"/>
                  </a:cubicBezTo>
                  <a:cubicBezTo>
                    <a:pt x="9394" y="286"/>
                    <a:pt x="9335" y="262"/>
                    <a:pt x="9287" y="250"/>
                  </a:cubicBezTo>
                  <a:cubicBezTo>
                    <a:pt x="9204" y="238"/>
                    <a:pt x="9109" y="203"/>
                    <a:pt x="9037" y="191"/>
                  </a:cubicBezTo>
                  <a:cubicBezTo>
                    <a:pt x="8966" y="167"/>
                    <a:pt x="8882" y="143"/>
                    <a:pt x="8811" y="131"/>
                  </a:cubicBezTo>
                  <a:cubicBezTo>
                    <a:pt x="8775" y="131"/>
                    <a:pt x="8763" y="119"/>
                    <a:pt x="8739" y="119"/>
                  </a:cubicBezTo>
                  <a:cubicBezTo>
                    <a:pt x="8716" y="119"/>
                    <a:pt x="8692" y="108"/>
                    <a:pt x="8680" y="108"/>
                  </a:cubicBezTo>
                  <a:cubicBezTo>
                    <a:pt x="8632" y="84"/>
                    <a:pt x="8585" y="84"/>
                    <a:pt x="8561" y="72"/>
                  </a:cubicBezTo>
                  <a:cubicBezTo>
                    <a:pt x="8501" y="60"/>
                    <a:pt x="8454" y="60"/>
                    <a:pt x="8406" y="48"/>
                  </a:cubicBezTo>
                  <a:cubicBezTo>
                    <a:pt x="8394" y="48"/>
                    <a:pt x="8370" y="24"/>
                    <a:pt x="8347" y="24"/>
                  </a:cubicBezTo>
                  <a:cubicBezTo>
                    <a:pt x="8287" y="12"/>
                    <a:pt x="8263" y="0"/>
                    <a:pt x="8263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1543744" y="3925044"/>
              <a:ext cx="234369" cy="277442"/>
            </a:xfrm>
            <a:custGeom>
              <a:avLst/>
              <a:gdLst/>
              <a:ahLst/>
              <a:cxnLst/>
              <a:rect l="l" t="t" r="r" b="b"/>
              <a:pathLst>
                <a:path w="5180" h="6132" extrusionOk="0">
                  <a:moveTo>
                    <a:pt x="834" y="0"/>
                  </a:moveTo>
                  <a:cubicBezTo>
                    <a:pt x="834" y="1560"/>
                    <a:pt x="560" y="3203"/>
                    <a:pt x="1" y="4763"/>
                  </a:cubicBezTo>
                  <a:cubicBezTo>
                    <a:pt x="537" y="5048"/>
                    <a:pt x="1072" y="5299"/>
                    <a:pt x="1620" y="5513"/>
                  </a:cubicBezTo>
                  <a:cubicBezTo>
                    <a:pt x="1989" y="5620"/>
                    <a:pt x="2382" y="5751"/>
                    <a:pt x="2763" y="5846"/>
                  </a:cubicBezTo>
                  <a:cubicBezTo>
                    <a:pt x="2858" y="5882"/>
                    <a:pt x="2965" y="5894"/>
                    <a:pt x="3049" y="5918"/>
                  </a:cubicBezTo>
                  <a:cubicBezTo>
                    <a:pt x="3525" y="6013"/>
                    <a:pt x="3989" y="6072"/>
                    <a:pt x="4466" y="6132"/>
                  </a:cubicBezTo>
                  <a:cubicBezTo>
                    <a:pt x="4870" y="4834"/>
                    <a:pt x="5180" y="3286"/>
                    <a:pt x="5180" y="1536"/>
                  </a:cubicBezTo>
                  <a:cubicBezTo>
                    <a:pt x="5180" y="941"/>
                    <a:pt x="858" y="12"/>
                    <a:pt x="83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1208168" y="4343055"/>
              <a:ext cx="314634" cy="288256"/>
            </a:xfrm>
            <a:custGeom>
              <a:avLst/>
              <a:gdLst/>
              <a:ahLst/>
              <a:cxnLst/>
              <a:rect l="l" t="t" r="r" b="b"/>
              <a:pathLst>
                <a:path w="6954" h="6371" extrusionOk="0">
                  <a:moveTo>
                    <a:pt x="4667" y="0"/>
                  </a:moveTo>
                  <a:cubicBezTo>
                    <a:pt x="4536" y="143"/>
                    <a:pt x="4394" y="274"/>
                    <a:pt x="4263" y="405"/>
                  </a:cubicBezTo>
                  <a:cubicBezTo>
                    <a:pt x="4155" y="501"/>
                    <a:pt x="4048" y="596"/>
                    <a:pt x="3941" y="691"/>
                  </a:cubicBezTo>
                  <a:cubicBezTo>
                    <a:pt x="3870" y="751"/>
                    <a:pt x="3810" y="810"/>
                    <a:pt x="3739" y="870"/>
                  </a:cubicBezTo>
                  <a:cubicBezTo>
                    <a:pt x="3691" y="893"/>
                    <a:pt x="3667" y="929"/>
                    <a:pt x="3620" y="953"/>
                  </a:cubicBezTo>
                  <a:cubicBezTo>
                    <a:pt x="2798" y="1644"/>
                    <a:pt x="1846" y="2239"/>
                    <a:pt x="774" y="2727"/>
                  </a:cubicBezTo>
                  <a:cubicBezTo>
                    <a:pt x="524" y="2846"/>
                    <a:pt x="274" y="2965"/>
                    <a:pt x="0" y="3072"/>
                  </a:cubicBezTo>
                  <a:cubicBezTo>
                    <a:pt x="607" y="4156"/>
                    <a:pt x="595" y="5370"/>
                    <a:pt x="1250" y="6370"/>
                  </a:cubicBezTo>
                  <a:cubicBezTo>
                    <a:pt x="1262" y="6358"/>
                    <a:pt x="1322" y="6347"/>
                    <a:pt x="1429" y="6311"/>
                  </a:cubicBezTo>
                  <a:cubicBezTo>
                    <a:pt x="1500" y="6299"/>
                    <a:pt x="1596" y="6263"/>
                    <a:pt x="1715" y="6227"/>
                  </a:cubicBezTo>
                  <a:cubicBezTo>
                    <a:pt x="2441" y="5989"/>
                    <a:pt x="3977" y="5418"/>
                    <a:pt x="5656" y="4406"/>
                  </a:cubicBezTo>
                  <a:cubicBezTo>
                    <a:pt x="5703" y="4382"/>
                    <a:pt x="5763" y="4346"/>
                    <a:pt x="5810" y="4322"/>
                  </a:cubicBezTo>
                  <a:cubicBezTo>
                    <a:pt x="5906" y="4239"/>
                    <a:pt x="6025" y="4180"/>
                    <a:pt x="6132" y="4108"/>
                  </a:cubicBezTo>
                  <a:cubicBezTo>
                    <a:pt x="6263" y="4025"/>
                    <a:pt x="6418" y="3930"/>
                    <a:pt x="6549" y="3846"/>
                  </a:cubicBezTo>
                  <a:cubicBezTo>
                    <a:pt x="6691" y="3751"/>
                    <a:pt x="6822" y="3656"/>
                    <a:pt x="6953" y="3560"/>
                  </a:cubicBezTo>
                  <a:cubicBezTo>
                    <a:pt x="6572" y="3156"/>
                    <a:pt x="6179" y="2739"/>
                    <a:pt x="6049" y="2537"/>
                  </a:cubicBezTo>
                  <a:cubicBezTo>
                    <a:pt x="5751" y="2120"/>
                    <a:pt x="5167" y="989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1387018" y="4361379"/>
              <a:ext cx="117456" cy="167045"/>
            </a:xfrm>
            <a:custGeom>
              <a:avLst/>
              <a:gdLst/>
              <a:ahLst/>
              <a:cxnLst/>
              <a:rect l="l" t="t" r="r" b="b"/>
              <a:pathLst>
                <a:path w="2596" h="3692" extrusionOk="0">
                  <a:moveTo>
                    <a:pt x="310" y="0"/>
                  </a:moveTo>
                  <a:cubicBezTo>
                    <a:pt x="202" y="96"/>
                    <a:pt x="95" y="191"/>
                    <a:pt x="0" y="286"/>
                  </a:cubicBezTo>
                  <a:cubicBezTo>
                    <a:pt x="143" y="715"/>
                    <a:pt x="333" y="1119"/>
                    <a:pt x="548" y="1500"/>
                  </a:cubicBezTo>
                  <a:cubicBezTo>
                    <a:pt x="976" y="2286"/>
                    <a:pt x="1512" y="3024"/>
                    <a:pt x="2155" y="3667"/>
                  </a:cubicBezTo>
                  <a:lnTo>
                    <a:pt x="2179" y="3691"/>
                  </a:lnTo>
                  <a:cubicBezTo>
                    <a:pt x="2322" y="3608"/>
                    <a:pt x="2465" y="3513"/>
                    <a:pt x="2596" y="3429"/>
                  </a:cubicBezTo>
                  <a:cubicBezTo>
                    <a:pt x="2322" y="3144"/>
                    <a:pt x="2036" y="2846"/>
                    <a:pt x="1798" y="2513"/>
                  </a:cubicBezTo>
                  <a:cubicBezTo>
                    <a:pt x="1214" y="1786"/>
                    <a:pt x="738" y="989"/>
                    <a:pt x="369" y="131"/>
                  </a:cubicBezTo>
                  <a:cubicBezTo>
                    <a:pt x="333" y="96"/>
                    <a:pt x="321" y="48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1371907" y="4383458"/>
              <a:ext cx="99177" cy="158946"/>
            </a:xfrm>
            <a:custGeom>
              <a:avLst/>
              <a:gdLst/>
              <a:ahLst/>
              <a:cxnLst/>
              <a:rect l="l" t="t" r="r" b="b"/>
              <a:pathLst>
                <a:path w="2192" h="3513" extrusionOk="0">
                  <a:moveTo>
                    <a:pt x="120" y="0"/>
                  </a:moveTo>
                  <a:cubicBezTo>
                    <a:pt x="72" y="36"/>
                    <a:pt x="48" y="60"/>
                    <a:pt x="1" y="96"/>
                  </a:cubicBezTo>
                  <a:cubicBezTo>
                    <a:pt x="120" y="417"/>
                    <a:pt x="274" y="739"/>
                    <a:pt x="417" y="1048"/>
                  </a:cubicBezTo>
                  <a:cubicBezTo>
                    <a:pt x="775" y="1774"/>
                    <a:pt x="1203" y="2465"/>
                    <a:pt x="1703" y="3096"/>
                  </a:cubicBezTo>
                  <a:cubicBezTo>
                    <a:pt x="1798" y="3239"/>
                    <a:pt x="1918" y="3382"/>
                    <a:pt x="2037" y="3513"/>
                  </a:cubicBezTo>
                  <a:cubicBezTo>
                    <a:pt x="2084" y="3489"/>
                    <a:pt x="2144" y="3453"/>
                    <a:pt x="2191" y="3429"/>
                  </a:cubicBezTo>
                  <a:cubicBezTo>
                    <a:pt x="2096" y="3322"/>
                    <a:pt x="2013" y="3215"/>
                    <a:pt x="1918" y="3132"/>
                  </a:cubicBezTo>
                  <a:cubicBezTo>
                    <a:pt x="1668" y="2822"/>
                    <a:pt x="1441" y="2489"/>
                    <a:pt x="1227" y="2167"/>
                  </a:cubicBezTo>
                  <a:cubicBezTo>
                    <a:pt x="786" y="1513"/>
                    <a:pt x="417" y="798"/>
                    <a:pt x="132" y="48"/>
                  </a:cubicBezTo>
                  <a:cubicBezTo>
                    <a:pt x="132" y="36"/>
                    <a:pt x="120" y="24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1147269" y="4463314"/>
              <a:ext cx="142793" cy="294002"/>
            </a:xfrm>
            <a:custGeom>
              <a:avLst/>
              <a:gdLst/>
              <a:ahLst/>
              <a:cxnLst/>
              <a:rect l="l" t="t" r="r" b="b"/>
              <a:pathLst>
                <a:path w="3156" h="6498" extrusionOk="0">
                  <a:moveTo>
                    <a:pt x="1442" y="0"/>
                  </a:moveTo>
                  <a:cubicBezTo>
                    <a:pt x="961" y="0"/>
                    <a:pt x="388" y="67"/>
                    <a:pt x="239" y="224"/>
                  </a:cubicBezTo>
                  <a:cubicBezTo>
                    <a:pt x="1" y="462"/>
                    <a:pt x="1346" y="5177"/>
                    <a:pt x="1703" y="6355"/>
                  </a:cubicBezTo>
                  <a:cubicBezTo>
                    <a:pt x="1735" y="6442"/>
                    <a:pt x="1818" y="6498"/>
                    <a:pt x="1902" y="6498"/>
                  </a:cubicBezTo>
                  <a:cubicBezTo>
                    <a:pt x="1945" y="6498"/>
                    <a:pt x="1989" y="6483"/>
                    <a:pt x="2025" y="6451"/>
                  </a:cubicBezTo>
                  <a:cubicBezTo>
                    <a:pt x="2239" y="6260"/>
                    <a:pt x="2525" y="5879"/>
                    <a:pt x="2763" y="5224"/>
                  </a:cubicBezTo>
                  <a:cubicBezTo>
                    <a:pt x="3156" y="4129"/>
                    <a:pt x="3084" y="3808"/>
                    <a:pt x="3084" y="3808"/>
                  </a:cubicBezTo>
                  <a:cubicBezTo>
                    <a:pt x="3120" y="3653"/>
                    <a:pt x="2239" y="248"/>
                    <a:pt x="2156" y="105"/>
                  </a:cubicBezTo>
                  <a:cubicBezTo>
                    <a:pt x="2115" y="38"/>
                    <a:pt x="1804" y="0"/>
                    <a:pt x="1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1239929" y="4598096"/>
              <a:ext cx="48367" cy="97186"/>
            </a:xfrm>
            <a:custGeom>
              <a:avLst/>
              <a:gdLst/>
              <a:ahLst/>
              <a:cxnLst/>
              <a:rect l="l" t="t" r="r" b="b"/>
              <a:pathLst>
                <a:path w="1069" h="2148" extrusionOk="0">
                  <a:moveTo>
                    <a:pt x="526" y="1"/>
                  </a:moveTo>
                  <a:cubicBezTo>
                    <a:pt x="500" y="1"/>
                    <a:pt x="477" y="14"/>
                    <a:pt x="477" y="55"/>
                  </a:cubicBezTo>
                  <a:cubicBezTo>
                    <a:pt x="453" y="221"/>
                    <a:pt x="489" y="400"/>
                    <a:pt x="524" y="555"/>
                  </a:cubicBezTo>
                  <a:cubicBezTo>
                    <a:pt x="536" y="733"/>
                    <a:pt x="572" y="900"/>
                    <a:pt x="584" y="1079"/>
                  </a:cubicBezTo>
                  <a:cubicBezTo>
                    <a:pt x="548" y="1091"/>
                    <a:pt x="536" y="1114"/>
                    <a:pt x="513" y="1114"/>
                  </a:cubicBezTo>
                  <a:cubicBezTo>
                    <a:pt x="429" y="1138"/>
                    <a:pt x="346" y="1150"/>
                    <a:pt x="274" y="1174"/>
                  </a:cubicBezTo>
                  <a:cubicBezTo>
                    <a:pt x="227" y="1186"/>
                    <a:pt x="179" y="1186"/>
                    <a:pt x="132" y="1198"/>
                  </a:cubicBezTo>
                  <a:cubicBezTo>
                    <a:pt x="96" y="1198"/>
                    <a:pt x="48" y="1210"/>
                    <a:pt x="13" y="1245"/>
                  </a:cubicBezTo>
                  <a:cubicBezTo>
                    <a:pt x="1" y="1257"/>
                    <a:pt x="1" y="1317"/>
                    <a:pt x="36" y="1329"/>
                  </a:cubicBezTo>
                  <a:cubicBezTo>
                    <a:pt x="67" y="1349"/>
                    <a:pt x="105" y="1356"/>
                    <a:pt x="145" y="1356"/>
                  </a:cubicBezTo>
                  <a:cubicBezTo>
                    <a:pt x="200" y="1356"/>
                    <a:pt x="257" y="1342"/>
                    <a:pt x="298" y="1329"/>
                  </a:cubicBezTo>
                  <a:cubicBezTo>
                    <a:pt x="370" y="1305"/>
                    <a:pt x="465" y="1293"/>
                    <a:pt x="548" y="1257"/>
                  </a:cubicBezTo>
                  <a:cubicBezTo>
                    <a:pt x="572" y="1257"/>
                    <a:pt x="584" y="1245"/>
                    <a:pt x="596" y="1245"/>
                  </a:cubicBezTo>
                  <a:cubicBezTo>
                    <a:pt x="608" y="1376"/>
                    <a:pt x="608" y="1531"/>
                    <a:pt x="632" y="1662"/>
                  </a:cubicBezTo>
                  <a:cubicBezTo>
                    <a:pt x="632" y="1745"/>
                    <a:pt x="644" y="1841"/>
                    <a:pt x="644" y="1924"/>
                  </a:cubicBezTo>
                  <a:cubicBezTo>
                    <a:pt x="655" y="2007"/>
                    <a:pt x="655" y="2079"/>
                    <a:pt x="691" y="2138"/>
                  </a:cubicBezTo>
                  <a:cubicBezTo>
                    <a:pt x="697" y="2144"/>
                    <a:pt x="706" y="2147"/>
                    <a:pt x="716" y="2147"/>
                  </a:cubicBezTo>
                  <a:cubicBezTo>
                    <a:pt x="727" y="2147"/>
                    <a:pt x="739" y="2144"/>
                    <a:pt x="751" y="2138"/>
                  </a:cubicBezTo>
                  <a:cubicBezTo>
                    <a:pt x="786" y="2067"/>
                    <a:pt x="786" y="1972"/>
                    <a:pt x="786" y="1888"/>
                  </a:cubicBezTo>
                  <a:lnTo>
                    <a:pt x="786" y="1614"/>
                  </a:lnTo>
                  <a:cubicBezTo>
                    <a:pt x="786" y="1472"/>
                    <a:pt x="786" y="1317"/>
                    <a:pt x="775" y="1174"/>
                  </a:cubicBezTo>
                  <a:cubicBezTo>
                    <a:pt x="858" y="1126"/>
                    <a:pt x="965" y="1079"/>
                    <a:pt x="1036" y="1019"/>
                  </a:cubicBezTo>
                  <a:cubicBezTo>
                    <a:pt x="1069" y="997"/>
                    <a:pt x="1042" y="946"/>
                    <a:pt x="1010" y="946"/>
                  </a:cubicBezTo>
                  <a:cubicBezTo>
                    <a:pt x="1007" y="946"/>
                    <a:pt x="1004" y="947"/>
                    <a:pt x="1001" y="948"/>
                  </a:cubicBezTo>
                  <a:cubicBezTo>
                    <a:pt x="929" y="960"/>
                    <a:pt x="834" y="971"/>
                    <a:pt x="763" y="1007"/>
                  </a:cubicBezTo>
                  <a:lnTo>
                    <a:pt x="715" y="555"/>
                  </a:lnTo>
                  <a:cubicBezTo>
                    <a:pt x="691" y="376"/>
                    <a:pt x="691" y="174"/>
                    <a:pt x="584" y="19"/>
                  </a:cubicBezTo>
                  <a:cubicBezTo>
                    <a:pt x="568" y="9"/>
                    <a:pt x="546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1951529" y="3924501"/>
              <a:ext cx="342143" cy="881056"/>
            </a:xfrm>
            <a:custGeom>
              <a:avLst/>
              <a:gdLst/>
              <a:ahLst/>
              <a:cxnLst/>
              <a:rect l="l" t="t" r="r" b="b"/>
              <a:pathLst>
                <a:path w="7562" h="19473" extrusionOk="0">
                  <a:moveTo>
                    <a:pt x="3918" y="0"/>
                  </a:moveTo>
                  <a:cubicBezTo>
                    <a:pt x="3632" y="143"/>
                    <a:pt x="3073" y="1000"/>
                    <a:pt x="2775" y="1120"/>
                  </a:cubicBezTo>
                  <a:lnTo>
                    <a:pt x="2322" y="1298"/>
                  </a:lnTo>
                  <a:cubicBezTo>
                    <a:pt x="2215" y="1334"/>
                    <a:pt x="2096" y="1381"/>
                    <a:pt x="1977" y="1417"/>
                  </a:cubicBezTo>
                  <a:cubicBezTo>
                    <a:pt x="1346" y="1620"/>
                    <a:pt x="668" y="1774"/>
                    <a:pt x="1" y="1858"/>
                  </a:cubicBezTo>
                  <a:cubicBezTo>
                    <a:pt x="239" y="2215"/>
                    <a:pt x="489" y="2584"/>
                    <a:pt x="751" y="2965"/>
                  </a:cubicBezTo>
                  <a:cubicBezTo>
                    <a:pt x="1108" y="3513"/>
                    <a:pt x="1465" y="4060"/>
                    <a:pt x="1787" y="4656"/>
                  </a:cubicBezTo>
                  <a:cubicBezTo>
                    <a:pt x="1834" y="4751"/>
                    <a:pt x="1882" y="4822"/>
                    <a:pt x="1918" y="4906"/>
                  </a:cubicBezTo>
                  <a:cubicBezTo>
                    <a:pt x="2299" y="5608"/>
                    <a:pt x="2608" y="6358"/>
                    <a:pt x="2846" y="7144"/>
                  </a:cubicBezTo>
                  <a:cubicBezTo>
                    <a:pt x="3227" y="8501"/>
                    <a:pt x="3549" y="10359"/>
                    <a:pt x="3561" y="12407"/>
                  </a:cubicBezTo>
                  <a:lnTo>
                    <a:pt x="3561" y="12585"/>
                  </a:lnTo>
                  <a:lnTo>
                    <a:pt x="3561" y="12811"/>
                  </a:lnTo>
                  <a:cubicBezTo>
                    <a:pt x="3561" y="12966"/>
                    <a:pt x="3549" y="13097"/>
                    <a:pt x="3549" y="13240"/>
                  </a:cubicBezTo>
                  <a:cubicBezTo>
                    <a:pt x="3549" y="13335"/>
                    <a:pt x="3525" y="13407"/>
                    <a:pt x="3525" y="13502"/>
                  </a:cubicBezTo>
                  <a:lnTo>
                    <a:pt x="3525" y="13645"/>
                  </a:lnTo>
                  <a:cubicBezTo>
                    <a:pt x="3501" y="14193"/>
                    <a:pt x="3442" y="14764"/>
                    <a:pt x="3370" y="15324"/>
                  </a:cubicBezTo>
                  <a:cubicBezTo>
                    <a:pt x="3323" y="15562"/>
                    <a:pt x="3287" y="15788"/>
                    <a:pt x="3251" y="16026"/>
                  </a:cubicBezTo>
                  <a:cubicBezTo>
                    <a:pt x="3215" y="16145"/>
                    <a:pt x="3204" y="16264"/>
                    <a:pt x="3168" y="16383"/>
                  </a:cubicBezTo>
                  <a:cubicBezTo>
                    <a:pt x="3108" y="16621"/>
                    <a:pt x="3073" y="16848"/>
                    <a:pt x="3013" y="17086"/>
                  </a:cubicBezTo>
                  <a:cubicBezTo>
                    <a:pt x="2977" y="17169"/>
                    <a:pt x="2965" y="17264"/>
                    <a:pt x="2930" y="17348"/>
                  </a:cubicBezTo>
                  <a:cubicBezTo>
                    <a:pt x="2906" y="17443"/>
                    <a:pt x="2894" y="17526"/>
                    <a:pt x="2858" y="17622"/>
                  </a:cubicBezTo>
                  <a:cubicBezTo>
                    <a:pt x="2834" y="17705"/>
                    <a:pt x="2811" y="17788"/>
                    <a:pt x="2787" y="17860"/>
                  </a:cubicBezTo>
                  <a:cubicBezTo>
                    <a:pt x="2751" y="17943"/>
                    <a:pt x="2727" y="18050"/>
                    <a:pt x="2692" y="18145"/>
                  </a:cubicBezTo>
                  <a:cubicBezTo>
                    <a:pt x="2680" y="18205"/>
                    <a:pt x="2811" y="18443"/>
                    <a:pt x="3096" y="18693"/>
                  </a:cubicBezTo>
                  <a:cubicBezTo>
                    <a:pt x="3144" y="18741"/>
                    <a:pt x="3192" y="18765"/>
                    <a:pt x="3227" y="18812"/>
                  </a:cubicBezTo>
                  <a:cubicBezTo>
                    <a:pt x="3275" y="18860"/>
                    <a:pt x="3335" y="18884"/>
                    <a:pt x="3382" y="18931"/>
                  </a:cubicBezTo>
                  <a:cubicBezTo>
                    <a:pt x="3525" y="19050"/>
                    <a:pt x="3727" y="19157"/>
                    <a:pt x="3930" y="19241"/>
                  </a:cubicBezTo>
                  <a:lnTo>
                    <a:pt x="4156" y="19336"/>
                  </a:lnTo>
                  <a:cubicBezTo>
                    <a:pt x="4430" y="19417"/>
                    <a:pt x="4755" y="19472"/>
                    <a:pt x="5110" y="19472"/>
                  </a:cubicBezTo>
                  <a:cubicBezTo>
                    <a:pt x="5172" y="19472"/>
                    <a:pt x="5235" y="19471"/>
                    <a:pt x="5299" y="19467"/>
                  </a:cubicBezTo>
                  <a:lnTo>
                    <a:pt x="5370" y="19467"/>
                  </a:lnTo>
                  <a:cubicBezTo>
                    <a:pt x="5418" y="19467"/>
                    <a:pt x="5454" y="19455"/>
                    <a:pt x="5478" y="19455"/>
                  </a:cubicBezTo>
                  <a:cubicBezTo>
                    <a:pt x="5525" y="19431"/>
                    <a:pt x="5573" y="19431"/>
                    <a:pt x="5621" y="19419"/>
                  </a:cubicBezTo>
                  <a:cubicBezTo>
                    <a:pt x="5668" y="19407"/>
                    <a:pt x="5716" y="19407"/>
                    <a:pt x="5763" y="19396"/>
                  </a:cubicBezTo>
                  <a:cubicBezTo>
                    <a:pt x="5823" y="19372"/>
                    <a:pt x="5894" y="19360"/>
                    <a:pt x="5954" y="19348"/>
                  </a:cubicBezTo>
                  <a:cubicBezTo>
                    <a:pt x="5990" y="19300"/>
                    <a:pt x="6002" y="19241"/>
                    <a:pt x="6013" y="19193"/>
                  </a:cubicBezTo>
                  <a:cubicBezTo>
                    <a:pt x="6109" y="18955"/>
                    <a:pt x="6204" y="18705"/>
                    <a:pt x="6299" y="18419"/>
                  </a:cubicBezTo>
                  <a:cubicBezTo>
                    <a:pt x="6323" y="18360"/>
                    <a:pt x="6347" y="18288"/>
                    <a:pt x="6371" y="18217"/>
                  </a:cubicBezTo>
                  <a:cubicBezTo>
                    <a:pt x="6442" y="17991"/>
                    <a:pt x="6525" y="17764"/>
                    <a:pt x="6597" y="17526"/>
                  </a:cubicBezTo>
                  <a:cubicBezTo>
                    <a:pt x="6609" y="17455"/>
                    <a:pt x="6644" y="17383"/>
                    <a:pt x="6656" y="17312"/>
                  </a:cubicBezTo>
                  <a:cubicBezTo>
                    <a:pt x="6656" y="17264"/>
                    <a:pt x="6668" y="17217"/>
                    <a:pt x="6680" y="17169"/>
                  </a:cubicBezTo>
                  <a:lnTo>
                    <a:pt x="6728" y="16991"/>
                  </a:lnTo>
                  <a:cubicBezTo>
                    <a:pt x="6799" y="16729"/>
                    <a:pt x="6883" y="16443"/>
                    <a:pt x="6942" y="16157"/>
                  </a:cubicBezTo>
                  <a:lnTo>
                    <a:pt x="7025" y="15717"/>
                  </a:lnTo>
                  <a:cubicBezTo>
                    <a:pt x="7025" y="15681"/>
                    <a:pt x="7037" y="15657"/>
                    <a:pt x="7037" y="15621"/>
                  </a:cubicBezTo>
                  <a:cubicBezTo>
                    <a:pt x="7073" y="15502"/>
                    <a:pt x="7085" y="15383"/>
                    <a:pt x="7121" y="15252"/>
                  </a:cubicBezTo>
                  <a:cubicBezTo>
                    <a:pt x="7133" y="15086"/>
                    <a:pt x="7156" y="14943"/>
                    <a:pt x="7192" y="14776"/>
                  </a:cubicBezTo>
                  <a:cubicBezTo>
                    <a:pt x="7216" y="14562"/>
                    <a:pt x="7252" y="14359"/>
                    <a:pt x="7275" y="14133"/>
                  </a:cubicBezTo>
                  <a:cubicBezTo>
                    <a:pt x="7275" y="14074"/>
                    <a:pt x="7299" y="14026"/>
                    <a:pt x="7299" y="13966"/>
                  </a:cubicBezTo>
                  <a:cubicBezTo>
                    <a:pt x="7299" y="13859"/>
                    <a:pt x="7311" y="13752"/>
                    <a:pt x="7323" y="13633"/>
                  </a:cubicBezTo>
                  <a:cubicBezTo>
                    <a:pt x="7347" y="13585"/>
                    <a:pt x="7347" y="13562"/>
                    <a:pt x="7347" y="13514"/>
                  </a:cubicBezTo>
                  <a:cubicBezTo>
                    <a:pt x="7359" y="13395"/>
                    <a:pt x="7359" y="13264"/>
                    <a:pt x="7371" y="13145"/>
                  </a:cubicBezTo>
                  <a:cubicBezTo>
                    <a:pt x="7371" y="13061"/>
                    <a:pt x="7383" y="13002"/>
                    <a:pt x="7383" y="12931"/>
                  </a:cubicBezTo>
                  <a:cubicBezTo>
                    <a:pt x="7406" y="12871"/>
                    <a:pt x="7406" y="12800"/>
                    <a:pt x="7406" y="12728"/>
                  </a:cubicBezTo>
                  <a:cubicBezTo>
                    <a:pt x="7561" y="9871"/>
                    <a:pt x="7145" y="6418"/>
                    <a:pt x="5430" y="2679"/>
                  </a:cubicBezTo>
                  <a:cubicBezTo>
                    <a:pt x="5370" y="2572"/>
                    <a:pt x="5335" y="2453"/>
                    <a:pt x="5275" y="2346"/>
                  </a:cubicBezTo>
                  <a:cubicBezTo>
                    <a:pt x="5228" y="2274"/>
                    <a:pt x="5192" y="2203"/>
                    <a:pt x="5156" y="2132"/>
                  </a:cubicBezTo>
                  <a:cubicBezTo>
                    <a:pt x="5120" y="2096"/>
                    <a:pt x="5109" y="2048"/>
                    <a:pt x="5097" y="2024"/>
                  </a:cubicBezTo>
                  <a:cubicBezTo>
                    <a:pt x="5049" y="1917"/>
                    <a:pt x="4989" y="1834"/>
                    <a:pt x="4942" y="1739"/>
                  </a:cubicBezTo>
                  <a:cubicBezTo>
                    <a:pt x="4930" y="1727"/>
                    <a:pt x="4918" y="1691"/>
                    <a:pt x="4894" y="1667"/>
                  </a:cubicBezTo>
                  <a:cubicBezTo>
                    <a:pt x="4859" y="1572"/>
                    <a:pt x="4799" y="1489"/>
                    <a:pt x="4751" y="1393"/>
                  </a:cubicBezTo>
                  <a:cubicBezTo>
                    <a:pt x="4692" y="1310"/>
                    <a:pt x="4644" y="1203"/>
                    <a:pt x="4585" y="1120"/>
                  </a:cubicBezTo>
                  <a:lnTo>
                    <a:pt x="4406" y="798"/>
                  </a:lnTo>
                  <a:cubicBezTo>
                    <a:pt x="4263" y="536"/>
                    <a:pt x="4097" y="262"/>
                    <a:pt x="3918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1948860" y="3925044"/>
              <a:ext cx="245680" cy="221972"/>
            </a:xfrm>
            <a:custGeom>
              <a:avLst/>
              <a:gdLst/>
              <a:ahLst/>
              <a:cxnLst/>
              <a:rect l="l" t="t" r="r" b="b"/>
              <a:pathLst>
                <a:path w="5430" h="4906" extrusionOk="0">
                  <a:moveTo>
                    <a:pt x="3929" y="0"/>
                  </a:moveTo>
                  <a:cubicBezTo>
                    <a:pt x="3644" y="143"/>
                    <a:pt x="3084" y="1000"/>
                    <a:pt x="2786" y="1119"/>
                  </a:cubicBezTo>
                  <a:cubicBezTo>
                    <a:pt x="1893" y="1489"/>
                    <a:pt x="953" y="1727"/>
                    <a:pt x="0" y="1858"/>
                  </a:cubicBezTo>
                  <a:cubicBezTo>
                    <a:pt x="655" y="2822"/>
                    <a:pt x="1346" y="3822"/>
                    <a:pt x="1917" y="4906"/>
                  </a:cubicBezTo>
                  <a:cubicBezTo>
                    <a:pt x="2882" y="4679"/>
                    <a:pt x="3727" y="4048"/>
                    <a:pt x="4501" y="3501"/>
                  </a:cubicBezTo>
                  <a:cubicBezTo>
                    <a:pt x="4727" y="3334"/>
                    <a:pt x="4929" y="3191"/>
                    <a:pt x="5156" y="3024"/>
                  </a:cubicBezTo>
                  <a:cubicBezTo>
                    <a:pt x="5239" y="2917"/>
                    <a:pt x="5334" y="2798"/>
                    <a:pt x="5418" y="2691"/>
                  </a:cubicBezTo>
                  <a:lnTo>
                    <a:pt x="5429" y="2679"/>
                  </a:lnTo>
                  <a:cubicBezTo>
                    <a:pt x="5025" y="1798"/>
                    <a:pt x="4513" y="905"/>
                    <a:pt x="392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2072919" y="4487429"/>
              <a:ext cx="214823" cy="317484"/>
            </a:xfrm>
            <a:custGeom>
              <a:avLst/>
              <a:gdLst/>
              <a:ahLst/>
              <a:cxnLst/>
              <a:rect l="l" t="t" r="r" b="b"/>
              <a:pathLst>
                <a:path w="4748" h="7017" extrusionOk="0">
                  <a:moveTo>
                    <a:pt x="4723" y="286"/>
                  </a:moveTo>
                  <a:cubicBezTo>
                    <a:pt x="4705" y="286"/>
                    <a:pt x="4701" y="286"/>
                    <a:pt x="4721" y="302"/>
                  </a:cubicBezTo>
                  <a:lnTo>
                    <a:pt x="4721" y="302"/>
                  </a:lnTo>
                  <a:cubicBezTo>
                    <a:pt x="4722" y="297"/>
                    <a:pt x="4723" y="291"/>
                    <a:pt x="4723" y="286"/>
                  </a:cubicBezTo>
                  <a:close/>
                  <a:moveTo>
                    <a:pt x="4721" y="302"/>
                  </a:moveTo>
                  <a:lnTo>
                    <a:pt x="4721" y="302"/>
                  </a:lnTo>
                  <a:cubicBezTo>
                    <a:pt x="4720" y="309"/>
                    <a:pt x="4719" y="316"/>
                    <a:pt x="4718" y="322"/>
                  </a:cubicBezTo>
                  <a:lnTo>
                    <a:pt x="4718" y="322"/>
                  </a:lnTo>
                  <a:cubicBezTo>
                    <a:pt x="4728" y="322"/>
                    <a:pt x="4737" y="322"/>
                    <a:pt x="4747" y="322"/>
                  </a:cubicBezTo>
                  <a:cubicBezTo>
                    <a:pt x="4736" y="313"/>
                    <a:pt x="4727" y="307"/>
                    <a:pt x="4721" y="302"/>
                  </a:cubicBezTo>
                  <a:close/>
                  <a:moveTo>
                    <a:pt x="890" y="0"/>
                  </a:moveTo>
                  <a:lnTo>
                    <a:pt x="890" y="381"/>
                  </a:lnTo>
                  <a:cubicBezTo>
                    <a:pt x="890" y="536"/>
                    <a:pt x="878" y="667"/>
                    <a:pt x="878" y="810"/>
                  </a:cubicBezTo>
                  <a:cubicBezTo>
                    <a:pt x="878" y="905"/>
                    <a:pt x="866" y="977"/>
                    <a:pt x="866" y="1072"/>
                  </a:cubicBezTo>
                  <a:lnTo>
                    <a:pt x="866" y="1215"/>
                  </a:lnTo>
                  <a:cubicBezTo>
                    <a:pt x="830" y="1762"/>
                    <a:pt x="771" y="2334"/>
                    <a:pt x="699" y="2894"/>
                  </a:cubicBezTo>
                  <a:cubicBezTo>
                    <a:pt x="652" y="3132"/>
                    <a:pt x="628" y="3358"/>
                    <a:pt x="580" y="3596"/>
                  </a:cubicBezTo>
                  <a:cubicBezTo>
                    <a:pt x="556" y="3715"/>
                    <a:pt x="532" y="3834"/>
                    <a:pt x="509" y="3953"/>
                  </a:cubicBezTo>
                  <a:cubicBezTo>
                    <a:pt x="449" y="4191"/>
                    <a:pt x="401" y="4418"/>
                    <a:pt x="342" y="4656"/>
                  </a:cubicBezTo>
                  <a:cubicBezTo>
                    <a:pt x="294" y="4834"/>
                    <a:pt x="235" y="5013"/>
                    <a:pt x="199" y="5191"/>
                  </a:cubicBezTo>
                  <a:cubicBezTo>
                    <a:pt x="151" y="5370"/>
                    <a:pt x="104" y="5537"/>
                    <a:pt x="44" y="5715"/>
                  </a:cubicBezTo>
                  <a:cubicBezTo>
                    <a:pt x="0" y="5825"/>
                    <a:pt x="836" y="7017"/>
                    <a:pt x="2402" y="7017"/>
                  </a:cubicBezTo>
                  <a:cubicBezTo>
                    <a:pt x="2536" y="7017"/>
                    <a:pt x="2675" y="7008"/>
                    <a:pt x="2818" y="6989"/>
                  </a:cubicBezTo>
                  <a:cubicBezTo>
                    <a:pt x="2902" y="6977"/>
                    <a:pt x="3009" y="6965"/>
                    <a:pt x="3092" y="6954"/>
                  </a:cubicBezTo>
                  <a:cubicBezTo>
                    <a:pt x="3152" y="6930"/>
                    <a:pt x="3235" y="6918"/>
                    <a:pt x="3283" y="6906"/>
                  </a:cubicBezTo>
                  <a:cubicBezTo>
                    <a:pt x="3319" y="6858"/>
                    <a:pt x="3330" y="6799"/>
                    <a:pt x="3342" y="6751"/>
                  </a:cubicBezTo>
                  <a:cubicBezTo>
                    <a:pt x="3521" y="6299"/>
                    <a:pt x="3723" y="5727"/>
                    <a:pt x="3914" y="5084"/>
                  </a:cubicBezTo>
                  <a:cubicBezTo>
                    <a:pt x="3926" y="5013"/>
                    <a:pt x="3961" y="4941"/>
                    <a:pt x="3973" y="4870"/>
                  </a:cubicBezTo>
                  <a:cubicBezTo>
                    <a:pt x="3973" y="4822"/>
                    <a:pt x="3985" y="4775"/>
                    <a:pt x="3997" y="4727"/>
                  </a:cubicBezTo>
                  <a:lnTo>
                    <a:pt x="4045" y="4549"/>
                  </a:lnTo>
                  <a:cubicBezTo>
                    <a:pt x="4116" y="4287"/>
                    <a:pt x="4200" y="4001"/>
                    <a:pt x="4259" y="3715"/>
                  </a:cubicBezTo>
                  <a:lnTo>
                    <a:pt x="4342" y="3275"/>
                  </a:lnTo>
                  <a:cubicBezTo>
                    <a:pt x="4378" y="3120"/>
                    <a:pt x="4402" y="2965"/>
                    <a:pt x="4438" y="2810"/>
                  </a:cubicBezTo>
                  <a:cubicBezTo>
                    <a:pt x="4450" y="2644"/>
                    <a:pt x="4473" y="2501"/>
                    <a:pt x="4509" y="2334"/>
                  </a:cubicBezTo>
                  <a:cubicBezTo>
                    <a:pt x="4533" y="2120"/>
                    <a:pt x="4569" y="1917"/>
                    <a:pt x="4592" y="1691"/>
                  </a:cubicBezTo>
                  <a:cubicBezTo>
                    <a:pt x="4592" y="1632"/>
                    <a:pt x="4616" y="1584"/>
                    <a:pt x="4616" y="1524"/>
                  </a:cubicBezTo>
                  <a:cubicBezTo>
                    <a:pt x="4616" y="1417"/>
                    <a:pt x="4628" y="1310"/>
                    <a:pt x="4640" y="1191"/>
                  </a:cubicBezTo>
                  <a:cubicBezTo>
                    <a:pt x="4640" y="1143"/>
                    <a:pt x="4664" y="1120"/>
                    <a:pt x="4664" y="1072"/>
                  </a:cubicBezTo>
                  <a:cubicBezTo>
                    <a:pt x="4676" y="953"/>
                    <a:pt x="4676" y="822"/>
                    <a:pt x="4688" y="703"/>
                  </a:cubicBezTo>
                  <a:cubicBezTo>
                    <a:pt x="4699" y="572"/>
                    <a:pt x="4700" y="451"/>
                    <a:pt x="4718" y="322"/>
                  </a:cubicBezTo>
                  <a:lnTo>
                    <a:pt x="4718" y="322"/>
                  </a:lnTo>
                  <a:cubicBezTo>
                    <a:pt x="4671" y="323"/>
                    <a:pt x="4624" y="323"/>
                    <a:pt x="4577" y="323"/>
                  </a:cubicBezTo>
                  <a:cubicBezTo>
                    <a:pt x="3993" y="323"/>
                    <a:pt x="3417" y="271"/>
                    <a:pt x="2842" y="238"/>
                  </a:cubicBezTo>
                  <a:cubicBezTo>
                    <a:pt x="2199" y="191"/>
                    <a:pt x="1533" y="119"/>
                    <a:pt x="8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2110472" y="4503581"/>
              <a:ext cx="174555" cy="37825"/>
            </a:xfrm>
            <a:custGeom>
              <a:avLst/>
              <a:gdLst/>
              <a:ahLst/>
              <a:cxnLst/>
              <a:rect l="l" t="t" r="r" b="b"/>
              <a:pathLst>
                <a:path w="3858" h="836" extrusionOk="0">
                  <a:moveTo>
                    <a:pt x="24" y="1"/>
                  </a:moveTo>
                  <a:cubicBezTo>
                    <a:pt x="24" y="143"/>
                    <a:pt x="0" y="274"/>
                    <a:pt x="0" y="429"/>
                  </a:cubicBezTo>
                  <a:cubicBezTo>
                    <a:pt x="405" y="536"/>
                    <a:pt x="822" y="608"/>
                    <a:pt x="1238" y="667"/>
                  </a:cubicBezTo>
                  <a:cubicBezTo>
                    <a:pt x="2013" y="776"/>
                    <a:pt x="2807" y="835"/>
                    <a:pt x="3594" y="835"/>
                  </a:cubicBezTo>
                  <a:cubicBezTo>
                    <a:pt x="3666" y="835"/>
                    <a:pt x="3738" y="835"/>
                    <a:pt x="3810" y="834"/>
                  </a:cubicBezTo>
                  <a:cubicBezTo>
                    <a:pt x="3834" y="786"/>
                    <a:pt x="3834" y="763"/>
                    <a:pt x="3834" y="715"/>
                  </a:cubicBezTo>
                  <a:cubicBezTo>
                    <a:pt x="3846" y="596"/>
                    <a:pt x="3846" y="465"/>
                    <a:pt x="3858" y="346"/>
                  </a:cubicBezTo>
                  <a:lnTo>
                    <a:pt x="3858" y="346"/>
                  </a:lnTo>
                  <a:cubicBezTo>
                    <a:pt x="3774" y="351"/>
                    <a:pt x="3688" y="354"/>
                    <a:pt x="3603" y="354"/>
                  </a:cubicBezTo>
                  <a:cubicBezTo>
                    <a:pt x="3484" y="354"/>
                    <a:pt x="3367" y="348"/>
                    <a:pt x="3262" y="334"/>
                  </a:cubicBezTo>
                  <a:cubicBezTo>
                    <a:pt x="2167" y="322"/>
                    <a:pt x="1072" y="227"/>
                    <a:pt x="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2109929" y="4534302"/>
              <a:ext cx="171343" cy="29681"/>
            </a:xfrm>
            <a:custGeom>
              <a:avLst/>
              <a:gdLst/>
              <a:ahLst/>
              <a:cxnLst/>
              <a:rect l="l" t="t" r="r" b="b"/>
              <a:pathLst>
                <a:path w="3787" h="656" extrusionOk="0">
                  <a:moveTo>
                    <a:pt x="0" y="0"/>
                  </a:moveTo>
                  <a:lnTo>
                    <a:pt x="0" y="155"/>
                  </a:lnTo>
                  <a:cubicBezTo>
                    <a:pt x="298" y="226"/>
                    <a:pt x="607" y="286"/>
                    <a:pt x="905" y="345"/>
                  </a:cubicBezTo>
                  <a:cubicBezTo>
                    <a:pt x="1846" y="524"/>
                    <a:pt x="2798" y="631"/>
                    <a:pt x="3763" y="655"/>
                  </a:cubicBezTo>
                  <a:cubicBezTo>
                    <a:pt x="3763" y="596"/>
                    <a:pt x="3786" y="560"/>
                    <a:pt x="3786" y="500"/>
                  </a:cubicBezTo>
                  <a:cubicBezTo>
                    <a:pt x="3405" y="476"/>
                    <a:pt x="3036" y="465"/>
                    <a:pt x="2667" y="417"/>
                  </a:cubicBezTo>
                  <a:cubicBezTo>
                    <a:pt x="1750" y="345"/>
                    <a:pt x="857" y="21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2021567" y="4719577"/>
              <a:ext cx="266719" cy="200797"/>
            </a:xfrm>
            <a:custGeom>
              <a:avLst/>
              <a:gdLst/>
              <a:ahLst/>
              <a:cxnLst/>
              <a:rect l="l" t="t" r="r" b="b"/>
              <a:pathLst>
                <a:path w="5895" h="4438" extrusionOk="0">
                  <a:moveTo>
                    <a:pt x="1183" y="0"/>
                  </a:moveTo>
                  <a:cubicBezTo>
                    <a:pt x="983" y="0"/>
                    <a:pt x="1" y="1150"/>
                    <a:pt x="24" y="1537"/>
                  </a:cubicBezTo>
                  <a:cubicBezTo>
                    <a:pt x="36" y="1870"/>
                    <a:pt x="4513" y="3930"/>
                    <a:pt x="5620" y="4418"/>
                  </a:cubicBezTo>
                  <a:cubicBezTo>
                    <a:pt x="5649" y="4431"/>
                    <a:pt x="5679" y="4437"/>
                    <a:pt x="5707" y="4437"/>
                  </a:cubicBezTo>
                  <a:cubicBezTo>
                    <a:pt x="5807" y="4437"/>
                    <a:pt x="5894" y="4360"/>
                    <a:pt x="5894" y="4240"/>
                  </a:cubicBezTo>
                  <a:cubicBezTo>
                    <a:pt x="5894" y="3942"/>
                    <a:pt x="5799" y="3478"/>
                    <a:pt x="5442" y="2870"/>
                  </a:cubicBezTo>
                  <a:cubicBezTo>
                    <a:pt x="4906" y="1882"/>
                    <a:pt x="4620" y="1715"/>
                    <a:pt x="4620" y="1715"/>
                  </a:cubicBezTo>
                  <a:cubicBezTo>
                    <a:pt x="4525" y="1596"/>
                    <a:pt x="1370" y="49"/>
                    <a:pt x="1191" y="1"/>
                  </a:cubicBezTo>
                  <a:cubicBezTo>
                    <a:pt x="1189" y="0"/>
                    <a:pt x="1186" y="0"/>
                    <a:pt x="1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2184808" y="4789072"/>
              <a:ext cx="83522" cy="58773"/>
            </a:xfrm>
            <a:custGeom>
              <a:avLst/>
              <a:gdLst/>
              <a:ahLst/>
              <a:cxnLst/>
              <a:rect l="l" t="t" r="r" b="b"/>
              <a:pathLst>
                <a:path w="1846" h="1299" extrusionOk="0">
                  <a:moveTo>
                    <a:pt x="107" y="1"/>
                  </a:moveTo>
                  <a:cubicBezTo>
                    <a:pt x="60" y="1"/>
                    <a:pt x="0" y="48"/>
                    <a:pt x="84" y="84"/>
                  </a:cubicBezTo>
                  <a:cubicBezTo>
                    <a:pt x="191" y="227"/>
                    <a:pt x="357" y="298"/>
                    <a:pt x="500" y="382"/>
                  </a:cubicBezTo>
                  <a:cubicBezTo>
                    <a:pt x="655" y="477"/>
                    <a:pt x="786" y="560"/>
                    <a:pt x="941" y="668"/>
                  </a:cubicBezTo>
                  <a:cubicBezTo>
                    <a:pt x="917" y="703"/>
                    <a:pt x="917" y="715"/>
                    <a:pt x="905" y="739"/>
                  </a:cubicBezTo>
                  <a:cubicBezTo>
                    <a:pt x="857" y="822"/>
                    <a:pt x="834" y="894"/>
                    <a:pt x="786" y="965"/>
                  </a:cubicBezTo>
                  <a:cubicBezTo>
                    <a:pt x="774" y="1013"/>
                    <a:pt x="738" y="1037"/>
                    <a:pt x="726" y="1084"/>
                  </a:cubicBezTo>
                  <a:cubicBezTo>
                    <a:pt x="703" y="1132"/>
                    <a:pt x="679" y="1156"/>
                    <a:pt x="679" y="1203"/>
                  </a:cubicBezTo>
                  <a:cubicBezTo>
                    <a:pt x="679" y="1243"/>
                    <a:pt x="712" y="1266"/>
                    <a:pt x="743" y="1266"/>
                  </a:cubicBezTo>
                  <a:cubicBezTo>
                    <a:pt x="750" y="1266"/>
                    <a:pt x="756" y="1265"/>
                    <a:pt x="762" y="1263"/>
                  </a:cubicBezTo>
                  <a:cubicBezTo>
                    <a:pt x="834" y="1239"/>
                    <a:pt x="881" y="1132"/>
                    <a:pt x="917" y="1060"/>
                  </a:cubicBezTo>
                  <a:cubicBezTo>
                    <a:pt x="965" y="977"/>
                    <a:pt x="1012" y="894"/>
                    <a:pt x="1036" y="810"/>
                  </a:cubicBezTo>
                  <a:cubicBezTo>
                    <a:pt x="1036" y="799"/>
                    <a:pt x="1060" y="787"/>
                    <a:pt x="1060" y="775"/>
                  </a:cubicBezTo>
                  <a:cubicBezTo>
                    <a:pt x="1179" y="858"/>
                    <a:pt x="1274" y="941"/>
                    <a:pt x="1393" y="1025"/>
                  </a:cubicBezTo>
                  <a:cubicBezTo>
                    <a:pt x="1453" y="1084"/>
                    <a:pt x="1536" y="1132"/>
                    <a:pt x="1608" y="1191"/>
                  </a:cubicBezTo>
                  <a:cubicBezTo>
                    <a:pt x="1655" y="1239"/>
                    <a:pt x="1715" y="1275"/>
                    <a:pt x="1786" y="1299"/>
                  </a:cubicBezTo>
                  <a:cubicBezTo>
                    <a:pt x="1810" y="1299"/>
                    <a:pt x="1846" y="1275"/>
                    <a:pt x="1834" y="1251"/>
                  </a:cubicBezTo>
                  <a:cubicBezTo>
                    <a:pt x="1798" y="1180"/>
                    <a:pt x="1727" y="1120"/>
                    <a:pt x="1667" y="1060"/>
                  </a:cubicBezTo>
                  <a:cubicBezTo>
                    <a:pt x="1596" y="1001"/>
                    <a:pt x="1536" y="941"/>
                    <a:pt x="1453" y="882"/>
                  </a:cubicBezTo>
                  <a:cubicBezTo>
                    <a:pt x="1334" y="775"/>
                    <a:pt x="1215" y="679"/>
                    <a:pt x="1096" y="596"/>
                  </a:cubicBezTo>
                  <a:cubicBezTo>
                    <a:pt x="1131" y="501"/>
                    <a:pt x="1155" y="406"/>
                    <a:pt x="1155" y="298"/>
                  </a:cubicBezTo>
                  <a:cubicBezTo>
                    <a:pt x="1155" y="273"/>
                    <a:pt x="1135" y="261"/>
                    <a:pt x="1114" y="261"/>
                  </a:cubicBezTo>
                  <a:cubicBezTo>
                    <a:pt x="1096" y="261"/>
                    <a:pt x="1077" y="270"/>
                    <a:pt x="1072" y="287"/>
                  </a:cubicBezTo>
                  <a:cubicBezTo>
                    <a:pt x="1036" y="358"/>
                    <a:pt x="1000" y="429"/>
                    <a:pt x="965" y="501"/>
                  </a:cubicBezTo>
                  <a:cubicBezTo>
                    <a:pt x="846" y="418"/>
                    <a:pt x="726" y="346"/>
                    <a:pt x="595" y="251"/>
                  </a:cubicBezTo>
                  <a:cubicBezTo>
                    <a:pt x="441" y="144"/>
                    <a:pt x="286" y="25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1380548" y="3553318"/>
              <a:ext cx="308164" cy="478964"/>
            </a:xfrm>
            <a:custGeom>
              <a:avLst/>
              <a:gdLst/>
              <a:ahLst/>
              <a:cxnLst/>
              <a:rect l="l" t="t" r="r" b="b"/>
              <a:pathLst>
                <a:path w="6811" h="10586" extrusionOk="0">
                  <a:moveTo>
                    <a:pt x="5108" y="1"/>
                  </a:moveTo>
                  <a:cubicBezTo>
                    <a:pt x="4941" y="370"/>
                    <a:pt x="4763" y="751"/>
                    <a:pt x="4572" y="1120"/>
                  </a:cubicBezTo>
                  <a:lnTo>
                    <a:pt x="4525" y="1203"/>
                  </a:lnTo>
                  <a:cubicBezTo>
                    <a:pt x="3334" y="3549"/>
                    <a:pt x="1834" y="5895"/>
                    <a:pt x="0" y="8216"/>
                  </a:cubicBezTo>
                  <a:lnTo>
                    <a:pt x="1429" y="9383"/>
                  </a:lnTo>
                  <a:cubicBezTo>
                    <a:pt x="1941" y="9776"/>
                    <a:pt x="2429" y="10181"/>
                    <a:pt x="2941" y="10586"/>
                  </a:cubicBezTo>
                  <a:cubicBezTo>
                    <a:pt x="4525" y="7776"/>
                    <a:pt x="5703" y="4883"/>
                    <a:pt x="6477" y="2013"/>
                  </a:cubicBezTo>
                  <a:cubicBezTo>
                    <a:pt x="6489" y="1977"/>
                    <a:pt x="6489" y="1942"/>
                    <a:pt x="6513" y="1894"/>
                  </a:cubicBezTo>
                  <a:cubicBezTo>
                    <a:pt x="6608" y="1489"/>
                    <a:pt x="6715" y="1084"/>
                    <a:pt x="6811" y="692"/>
                  </a:cubicBezTo>
                  <a:cubicBezTo>
                    <a:pt x="6751" y="656"/>
                    <a:pt x="6668" y="644"/>
                    <a:pt x="6596" y="644"/>
                  </a:cubicBezTo>
                  <a:cubicBezTo>
                    <a:pt x="6537" y="620"/>
                    <a:pt x="6465" y="596"/>
                    <a:pt x="6406" y="584"/>
                  </a:cubicBezTo>
                  <a:cubicBezTo>
                    <a:pt x="6358" y="572"/>
                    <a:pt x="6334" y="572"/>
                    <a:pt x="6299" y="549"/>
                  </a:cubicBezTo>
                  <a:lnTo>
                    <a:pt x="6168" y="513"/>
                  </a:lnTo>
                  <a:cubicBezTo>
                    <a:pt x="6084" y="489"/>
                    <a:pt x="6037" y="465"/>
                    <a:pt x="5953" y="430"/>
                  </a:cubicBezTo>
                  <a:cubicBezTo>
                    <a:pt x="5894" y="406"/>
                    <a:pt x="5834" y="394"/>
                    <a:pt x="5775" y="358"/>
                  </a:cubicBezTo>
                  <a:cubicBezTo>
                    <a:pt x="5775" y="346"/>
                    <a:pt x="5763" y="346"/>
                    <a:pt x="5763" y="346"/>
                  </a:cubicBezTo>
                  <a:cubicBezTo>
                    <a:pt x="5537" y="239"/>
                    <a:pt x="5310" y="132"/>
                    <a:pt x="5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1974694" y="3560331"/>
              <a:ext cx="289342" cy="407838"/>
            </a:xfrm>
            <a:custGeom>
              <a:avLst/>
              <a:gdLst/>
              <a:ahLst/>
              <a:cxnLst/>
              <a:rect l="l" t="t" r="r" b="b"/>
              <a:pathLst>
                <a:path w="6395" h="9014" extrusionOk="0">
                  <a:moveTo>
                    <a:pt x="1072" y="1"/>
                  </a:moveTo>
                  <a:cubicBezTo>
                    <a:pt x="727" y="179"/>
                    <a:pt x="370" y="334"/>
                    <a:pt x="13" y="477"/>
                  </a:cubicBezTo>
                  <a:lnTo>
                    <a:pt x="1" y="477"/>
                  </a:lnTo>
                  <a:cubicBezTo>
                    <a:pt x="227" y="894"/>
                    <a:pt x="441" y="1287"/>
                    <a:pt x="656" y="1703"/>
                  </a:cubicBezTo>
                  <a:cubicBezTo>
                    <a:pt x="667" y="1739"/>
                    <a:pt x="691" y="1787"/>
                    <a:pt x="715" y="1822"/>
                  </a:cubicBezTo>
                  <a:cubicBezTo>
                    <a:pt x="1953" y="4216"/>
                    <a:pt x="3049" y="6621"/>
                    <a:pt x="4013" y="9014"/>
                  </a:cubicBezTo>
                  <a:cubicBezTo>
                    <a:pt x="4227" y="8847"/>
                    <a:pt x="4418" y="8668"/>
                    <a:pt x="4632" y="8514"/>
                  </a:cubicBezTo>
                  <a:cubicBezTo>
                    <a:pt x="5239" y="8002"/>
                    <a:pt x="5835" y="7478"/>
                    <a:pt x="6394" y="6978"/>
                  </a:cubicBezTo>
                  <a:cubicBezTo>
                    <a:pt x="5013" y="5085"/>
                    <a:pt x="3585" y="3192"/>
                    <a:pt x="2096" y="1310"/>
                  </a:cubicBezTo>
                  <a:cubicBezTo>
                    <a:pt x="2072" y="1263"/>
                    <a:pt x="2037" y="1227"/>
                    <a:pt x="2013" y="1191"/>
                  </a:cubicBezTo>
                  <a:cubicBezTo>
                    <a:pt x="1691" y="787"/>
                    <a:pt x="1382" y="394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1926238" y="3578112"/>
              <a:ext cx="285541" cy="511268"/>
            </a:xfrm>
            <a:custGeom>
              <a:avLst/>
              <a:gdLst/>
              <a:ahLst/>
              <a:cxnLst/>
              <a:rect l="l" t="t" r="r" b="b"/>
              <a:pathLst>
                <a:path w="6311" h="11300" extrusionOk="0">
                  <a:moveTo>
                    <a:pt x="1310" y="1"/>
                  </a:moveTo>
                  <a:cubicBezTo>
                    <a:pt x="953" y="155"/>
                    <a:pt x="595" y="274"/>
                    <a:pt x="203" y="358"/>
                  </a:cubicBezTo>
                  <a:cubicBezTo>
                    <a:pt x="131" y="370"/>
                    <a:pt x="72" y="394"/>
                    <a:pt x="0" y="405"/>
                  </a:cubicBezTo>
                  <a:cubicBezTo>
                    <a:pt x="1357" y="4037"/>
                    <a:pt x="2310" y="7680"/>
                    <a:pt x="2881" y="11300"/>
                  </a:cubicBezTo>
                  <a:cubicBezTo>
                    <a:pt x="4060" y="10669"/>
                    <a:pt x="5203" y="10050"/>
                    <a:pt x="6310" y="9407"/>
                  </a:cubicBezTo>
                  <a:cubicBezTo>
                    <a:pt x="4846" y="6275"/>
                    <a:pt x="3179" y="3132"/>
                    <a:pt x="1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1846518" y="3596436"/>
              <a:ext cx="240839" cy="549501"/>
            </a:xfrm>
            <a:custGeom>
              <a:avLst/>
              <a:gdLst/>
              <a:ahLst/>
              <a:cxnLst/>
              <a:rect l="l" t="t" r="r" b="b"/>
              <a:pathLst>
                <a:path w="5323" h="12145" extrusionOk="0">
                  <a:moveTo>
                    <a:pt x="1774" y="0"/>
                  </a:moveTo>
                  <a:cubicBezTo>
                    <a:pt x="1303" y="97"/>
                    <a:pt x="824" y="138"/>
                    <a:pt x="344" y="138"/>
                  </a:cubicBezTo>
                  <a:cubicBezTo>
                    <a:pt x="229" y="138"/>
                    <a:pt x="115" y="136"/>
                    <a:pt x="0" y="131"/>
                  </a:cubicBezTo>
                  <a:lnTo>
                    <a:pt x="0" y="131"/>
                  </a:lnTo>
                  <a:cubicBezTo>
                    <a:pt x="881" y="4156"/>
                    <a:pt x="1191" y="8168"/>
                    <a:pt x="976" y="12145"/>
                  </a:cubicBezTo>
                  <a:cubicBezTo>
                    <a:pt x="2429" y="12038"/>
                    <a:pt x="3870" y="11919"/>
                    <a:pt x="5322" y="11823"/>
                  </a:cubicBezTo>
                  <a:cubicBezTo>
                    <a:pt x="4572" y="7894"/>
                    <a:pt x="3393" y="3930"/>
                    <a:pt x="1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1727978" y="3598608"/>
              <a:ext cx="211747" cy="573752"/>
            </a:xfrm>
            <a:custGeom>
              <a:avLst/>
              <a:gdLst/>
              <a:ahLst/>
              <a:cxnLst/>
              <a:rect l="l" t="t" r="r" b="b"/>
              <a:pathLst>
                <a:path w="4680" h="12681" extrusionOk="0">
                  <a:moveTo>
                    <a:pt x="1156" y="0"/>
                  </a:moveTo>
                  <a:lnTo>
                    <a:pt x="1156" y="0"/>
                  </a:lnTo>
                  <a:cubicBezTo>
                    <a:pt x="1429" y="4132"/>
                    <a:pt x="1048" y="8287"/>
                    <a:pt x="1" y="12335"/>
                  </a:cubicBezTo>
                  <a:cubicBezTo>
                    <a:pt x="1548" y="12454"/>
                    <a:pt x="3120" y="12561"/>
                    <a:pt x="4680" y="12680"/>
                  </a:cubicBezTo>
                  <a:cubicBezTo>
                    <a:pt x="4644" y="8525"/>
                    <a:pt x="4049" y="4298"/>
                    <a:pt x="2894" y="107"/>
                  </a:cubicBezTo>
                  <a:cubicBezTo>
                    <a:pt x="2501" y="83"/>
                    <a:pt x="2108" y="72"/>
                    <a:pt x="1703" y="48"/>
                  </a:cubicBezTo>
                  <a:cubicBezTo>
                    <a:pt x="1525" y="24"/>
                    <a:pt x="1346" y="12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1409640" y="3567887"/>
              <a:ext cx="309250" cy="526878"/>
            </a:xfrm>
            <a:custGeom>
              <a:avLst/>
              <a:gdLst/>
              <a:ahLst/>
              <a:cxnLst/>
              <a:rect l="l" t="t" r="r" b="b"/>
              <a:pathLst>
                <a:path w="6835" h="11645" extrusionOk="0">
                  <a:moveTo>
                    <a:pt x="5120" y="0"/>
                  </a:moveTo>
                  <a:cubicBezTo>
                    <a:pt x="4036" y="3418"/>
                    <a:pt x="2334" y="6870"/>
                    <a:pt x="0" y="10204"/>
                  </a:cubicBezTo>
                  <a:cubicBezTo>
                    <a:pt x="1298" y="10680"/>
                    <a:pt x="2608" y="11168"/>
                    <a:pt x="3941" y="11645"/>
                  </a:cubicBezTo>
                  <a:cubicBezTo>
                    <a:pt x="5536" y="7990"/>
                    <a:pt x="6489" y="4215"/>
                    <a:pt x="6834" y="489"/>
                  </a:cubicBezTo>
                  <a:cubicBezTo>
                    <a:pt x="6537" y="453"/>
                    <a:pt x="6251" y="381"/>
                    <a:pt x="5965" y="298"/>
                  </a:cubicBezTo>
                  <a:cubicBezTo>
                    <a:pt x="5691" y="227"/>
                    <a:pt x="5406" y="119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1537817" y="3587297"/>
              <a:ext cx="267262" cy="599044"/>
            </a:xfrm>
            <a:custGeom>
              <a:avLst/>
              <a:gdLst/>
              <a:ahLst/>
              <a:cxnLst/>
              <a:rect l="l" t="t" r="r" b="b"/>
              <a:pathLst>
                <a:path w="5907" h="13240" extrusionOk="0">
                  <a:moveTo>
                    <a:pt x="3632" y="0"/>
                  </a:moveTo>
                  <a:cubicBezTo>
                    <a:pt x="3120" y="3905"/>
                    <a:pt x="1918" y="7870"/>
                    <a:pt x="1" y="11692"/>
                  </a:cubicBezTo>
                  <a:cubicBezTo>
                    <a:pt x="1394" y="12216"/>
                    <a:pt x="2823" y="12716"/>
                    <a:pt x="4263" y="13240"/>
                  </a:cubicBezTo>
                  <a:cubicBezTo>
                    <a:pt x="5454" y="9001"/>
                    <a:pt x="5906" y="4620"/>
                    <a:pt x="5609" y="274"/>
                  </a:cubicBezTo>
                  <a:cubicBezTo>
                    <a:pt x="4942" y="202"/>
                    <a:pt x="4263" y="131"/>
                    <a:pt x="3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1586862" y="3605032"/>
              <a:ext cx="482719" cy="65424"/>
            </a:xfrm>
            <a:custGeom>
              <a:avLst/>
              <a:gdLst/>
              <a:ahLst/>
              <a:cxnLst/>
              <a:rect l="l" t="t" r="r" b="b"/>
              <a:pathLst>
                <a:path w="10669" h="1446" extrusionOk="0">
                  <a:moveTo>
                    <a:pt x="48" y="1"/>
                  </a:moveTo>
                  <a:lnTo>
                    <a:pt x="0" y="96"/>
                  </a:lnTo>
                  <a:cubicBezTo>
                    <a:pt x="250" y="239"/>
                    <a:pt x="536" y="358"/>
                    <a:pt x="798" y="477"/>
                  </a:cubicBezTo>
                  <a:cubicBezTo>
                    <a:pt x="1179" y="644"/>
                    <a:pt x="1548" y="775"/>
                    <a:pt x="1929" y="894"/>
                  </a:cubicBezTo>
                  <a:cubicBezTo>
                    <a:pt x="2072" y="942"/>
                    <a:pt x="2215" y="989"/>
                    <a:pt x="2346" y="1013"/>
                  </a:cubicBezTo>
                  <a:cubicBezTo>
                    <a:pt x="2501" y="1049"/>
                    <a:pt x="2632" y="1096"/>
                    <a:pt x="2786" y="1120"/>
                  </a:cubicBezTo>
                  <a:cubicBezTo>
                    <a:pt x="3179" y="1215"/>
                    <a:pt x="3584" y="1287"/>
                    <a:pt x="4001" y="1346"/>
                  </a:cubicBezTo>
                  <a:cubicBezTo>
                    <a:pt x="4132" y="1358"/>
                    <a:pt x="4251" y="1370"/>
                    <a:pt x="4370" y="1394"/>
                  </a:cubicBezTo>
                  <a:cubicBezTo>
                    <a:pt x="4465" y="1394"/>
                    <a:pt x="4537" y="1406"/>
                    <a:pt x="4608" y="1406"/>
                  </a:cubicBezTo>
                  <a:cubicBezTo>
                    <a:pt x="4887" y="1434"/>
                    <a:pt x="5174" y="1445"/>
                    <a:pt x="5462" y="1445"/>
                  </a:cubicBezTo>
                  <a:cubicBezTo>
                    <a:pt x="5666" y="1445"/>
                    <a:pt x="5870" y="1440"/>
                    <a:pt x="6072" y="1430"/>
                  </a:cubicBezTo>
                  <a:cubicBezTo>
                    <a:pt x="6191" y="1430"/>
                    <a:pt x="6299" y="1430"/>
                    <a:pt x="6418" y="1418"/>
                  </a:cubicBezTo>
                  <a:cubicBezTo>
                    <a:pt x="6942" y="1370"/>
                    <a:pt x="7477" y="1299"/>
                    <a:pt x="8025" y="1192"/>
                  </a:cubicBezTo>
                  <a:cubicBezTo>
                    <a:pt x="8037" y="1192"/>
                    <a:pt x="8061" y="1180"/>
                    <a:pt x="8073" y="1180"/>
                  </a:cubicBezTo>
                  <a:cubicBezTo>
                    <a:pt x="8477" y="1096"/>
                    <a:pt x="8894" y="989"/>
                    <a:pt x="9299" y="858"/>
                  </a:cubicBezTo>
                  <a:cubicBezTo>
                    <a:pt x="9299" y="858"/>
                    <a:pt x="9311" y="834"/>
                    <a:pt x="9335" y="834"/>
                  </a:cubicBezTo>
                  <a:lnTo>
                    <a:pt x="9597" y="751"/>
                  </a:lnTo>
                  <a:cubicBezTo>
                    <a:pt x="9954" y="620"/>
                    <a:pt x="10311" y="477"/>
                    <a:pt x="10668" y="322"/>
                  </a:cubicBezTo>
                  <a:cubicBezTo>
                    <a:pt x="10644" y="287"/>
                    <a:pt x="10609" y="239"/>
                    <a:pt x="10609" y="239"/>
                  </a:cubicBezTo>
                  <a:cubicBezTo>
                    <a:pt x="10287" y="394"/>
                    <a:pt x="9954" y="525"/>
                    <a:pt x="9609" y="644"/>
                  </a:cubicBezTo>
                  <a:cubicBezTo>
                    <a:pt x="9597" y="644"/>
                    <a:pt x="9573" y="656"/>
                    <a:pt x="9549" y="656"/>
                  </a:cubicBezTo>
                  <a:cubicBezTo>
                    <a:pt x="9454" y="703"/>
                    <a:pt x="9347" y="727"/>
                    <a:pt x="9239" y="763"/>
                  </a:cubicBezTo>
                  <a:cubicBezTo>
                    <a:pt x="8858" y="882"/>
                    <a:pt x="8442" y="989"/>
                    <a:pt x="8037" y="1073"/>
                  </a:cubicBezTo>
                  <a:cubicBezTo>
                    <a:pt x="8025" y="1073"/>
                    <a:pt x="7989" y="1096"/>
                    <a:pt x="7977" y="1096"/>
                  </a:cubicBezTo>
                  <a:cubicBezTo>
                    <a:pt x="7668" y="1156"/>
                    <a:pt x="7334" y="1192"/>
                    <a:pt x="7013" y="1239"/>
                  </a:cubicBezTo>
                  <a:cubicBezTo>
                    <a:pt x="6799" y="1263"/>
                    <a:pt x="6596" y="1287"/>
                    <a:pt x="6382" y="1299"/>
                  </a:cubicBezTo>
                  <a:cubicBezTo>
                    <a:pt x="6263" y="1299"/>
                    <a:pt x="6156" y="1311"/>
                    <a:pt x="6037" y="1311"/>
                  </a:cubicBezTo>
                  <a:cubicBezTo>
                    <a:pt x="5862" y="1315"/>
                    <a:pt x="5686" y="1318"/>
                    <a:pt x="5510" y="1318"/>
                  </a:cubicBezTo>
                  <a:cubicBezTo>
                    <a:pt x="5205" y="1318"/>
                    <a:pt x="4898" y="1309"/>
                    <a:pt x="4596" y="1287"/>
                  </a:cubicBezTo>
                  <a:cubicBezTo>
                    <a:pt x="4525" y="1287"/>
                    <a:pt x="4453" y="1287"/>
                    <a:pt x="4370" y="1263"/>
                  </a:cubicBezTo>
                  <a:cubicBezTo>
                    <a:pt x="3834" y="1215"/>
                    <a:pt x="3322" y="1120"/>
                    <a:pt x="2798" y="1001"/>
                  </a:cubicBezTo>
                  <a:cubicBezTo>
                    <a:pt x="2667" y="965"/>
                    <a:pt x="2512" y="942"/>
                    <a:pt x="2381" y="894"/>
                  </a:cubicBezTo>
                  <a:cubicBezTo>
                    <a:pt x="2251" y="870"/>
                    <a:pt x="2108" y="822"/>
                    <a:pt x="1977" y="775"/>
                  </a:cubicBezTo>
                  <a:cubicBezTo>
                    <a:pt x="1905" y="751"/>
                    <a:pt x="1834" y="739"/>
                    <a:pt x="1750" y="703"/>
                  </a:cubicBezTo>
                  <a:cubicBezTo>
                    <a:pt x="1441" y="596"/>
                    <a:pt x="1143" y="477"/>
                    <a:pt x="846" y="358"/>
                  </a:cubicBezTo>
                  <a:cubicBezTo>
                    <a:pt x="584" y="263"/>
                    <a:pt x="310" y="144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1518452" y="3138972"/>
              <a:ext cx="575335" cy="503894"/>
            </a:xfrm>
            <a:custGeom>
              <a:avLst/>
              <a:gdLst/>
              <a:ahLst/>
              <a:cxnLst/>
              <a:rect l="l" t="t" r="r" b="b"/>
              <a:pathLst>
                <a:path w="12716" h="11137" extrusionOk="0">
                  <a:moveTo>
                    <a:pt x="490" y="0"/>
                  </a:moveTo>
                  <a:cubicBezTo>
                    <a:pt x="200" y="0"/>
                    <a:pt x="25" y="72"/>
                    <a:pt x="0" y="277"/>
                  </a:cubicBezTo>
                  <a:cubicBezTo>
                    <a:pt x="12" y="634"/>
                    <a:pt x="1036" y="4516"/>
                    <a:pt x="762" y="8778"/>
                  </a:cubicBezTo>
                  <a:cubicBezTo>
                    <a:pt x="750" y="8968"/>
                    <a:pt x="834" y="9147"/>
                    <a:pt x="988" y="9266"/>
                  </a:cubicBezTo>
                  <a:cubicBezTo>
                    <a:pt x="1000" y="9278"/>
                    <a:pt x="1024" y="9278"/>
                    <a:pt x="1036" y="9290"/>
                  </a:cubicBezTo>
                  <a:cubicBezTo>
                    <a:pt x="1310" y="9504"/>
                    <a:pt x="1596" y="9683"/>
                    <a:pt x="1905" y="9861"/>
                  </a:cubicBezTo>
                  <a:cubicBezTo>
                    <a:pt x="3024" y="10457"/>
                    <a:pt x="4274" y="10778"/>
                    <a:pt x="5525" y="10969"/>
                  </a:cubicBezTo>
                  <a:cubicBezTo>
                    <a:pt x="6172" y="11075"/>
                    <a:pt x="6834" y="11137"/>
                    <a:pt x="7494" y="11137"/>
                  </a:cubicBezTo>
                  <a:cubicBezTo>
                    <a:pt x="8170" y="11137"/>
                    <a:pt x="8845" y="11072"/>
                    <a:pt x="9501" y="10921"/>
                  </a:cubicBezTo>
                  <a:cubicBezTo>
                    <a:pt x="10561" y="10671"/>
                    <a:pt x="11752" y="10326"/>
                    <a:pt x="12537" y="9528"/>
                  </a:cubicBezTo>
                  <a:cubicBezTo>
                    <a:pt x="12668" y="9397"/>
                    <a:pt x="12716" y="9207"/>
                    <a:pt x="12668" y="9028"/>
                  </a:cubicBezTo>
                  <a:cubicBezTo>
                    <a:pt x="12656" y="8980"/>
                    <a:pt x="12656" y="8921"/>
                    <a:pt x="12645" y="8873"/>
                  </a:cubicBezTo>
                  <a:cubicBezTo>
                    <a:pt x="12121" y="5218"/>
                    <a:pt x="10632" y="1396"/>
                    <a:pt x="9918" y="575"/>
                  </a:cubicBezTo>
                  <a:cubicBezTo>
                    <a:pt x="9730" y="349"/>
                    <a:pt x="8963" y="285"/>
                    <a:pt x="7985" y="285"/>
                  </a:cubicBezTo>
                  <a:cubicBezTo>
                    <a:pt x="6740" y="285"/>
                    <a:pt x="5151" y="389"/>
                    <a:pt x="3977" y="396"/>
                  </a:cubicBezTo>
                  <a:cubicBezTo>
                    <a:pt x="3962" y="396"/>
                    <a:pt x="3947" y="396"/>
                    <a:pt x="3931" y="396"/>
                  </a:cubicBezTo>
                  <a:cubicBezTo>
                    <a:pt x="2476" y="396"/>
                    <a:pt x="1169" y="0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1460811" y="3060338"/>
              <a:ext cx="452540" cy="295902"/>
            </a:xfrm>
            <a:custGeom>
              <a:avLst/>
              <a:gdLst/>
              <a:ahLst/>
              <a:cxnLst/>
              <a:rect l="l" t="t" r="r" b="b"/>
              <a:pathLst>
                <a:path w="10002" h="6540" extrusionOk="0">
                  <a:moveTo>
                    <a:pt x="970" y="0"/>
                  </a:moveTo>
                  <a:cubicBezTo>
                    <a:pt x="661" y="0"/>
                    <a:pt x="338" y="8"/>
                    <a:pt x="0" y="27"/>
                  </a:cubicBezTo>
                  <a:cubicBezTo>
                    <a:pt x="1917" y="800"/>
                    <a:pt x="3941" y="2575"/>
                    <a:pt x="4644" y="3039"/>
                  </a:cubicBezTo>
                  <a:cubicBezTo>
                    <a:pt x="5370" y="3527"/>
                    <a:pt x="8049" y="6134"/>
                    <a:pt x="8644" y="6539"/>
                  </a:cubicBezTo>
                  <a:cubicBezTo>
                    <a:pt x="8680" y="6515"/>
                    <a:pt x="10001" y="3872"/>
                    <a:pt x="9680" y="2575"/>
                  </a:cubicBezTo>
                  <a:cubicBezTo>
                    <a:pt x="9394" y="1265"/>
                    <a:pt x="9228" y="1551"/>
                    <a:pt x="8918" y="1455"/>
                  </a:cubicBezTo>
                  <a:cubicBezTo>
                    <a:pt x="8918" y="1455"/>
                    <a:pt x="7620" y="1122"/>
                    <a:pt x="5894" y="705"/>
                  </a:cubicBezTo>
                  <a:cubicBezTo>
                    <a:pt x="4584" y="393"/>
                    <a:pt x="3093" y="0"/>
                    <a:pt x="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1487189" y="3064229"/>
              <a:ext cx="399740" cy="264819"/>
            </a:xfrm>
            <a:custGeom>
              <a:avLst/>
              <a:gdLst/>
              <a:ahLst/>
              <a:cxnLst/>
              <a:rect l="l" t="t" r="r" b="b"/>
              <a:pathLst>
                <a:path w="8835" h="5853" extrusionOk="0">
                  <a:moveTo>
                    <a:pt x="405" y="107"/>
                  </a:moveTo>
                  <a:cubicBezTo>
                    <a:pt x="846" y="155"/>
                    <a:pt x="1298" y="203"/>
                    <a:pt x="1739" y="262"/>
                  </a:cubicBezTo>
                  <a:cubicBezTo>
                    <a:pt x="2108" y="310"/>
                    <a:pt x="2489" y="369"/>
                    <a:pt x="2846" y="429"/>
                  </a:cubicBezTo>
                  <a:cubicBezTo>
                    <a:pt x="2965" y="441"/>
                    <a:pt x="3084" y="464"/>
                    <a:pt x="3203" y="488"/>
                  </a:cubicBezTo>
                  <a:cubicBezTo>
                    <a:pt x="3275" y="500"/>
                    <a:pt x="3334" y="512"/>
                    <a:pt x="3406" y="524"/>
                  </a:cubicBezTo>
                  <a:cubicBezTo>
                    <a:pt x="3953" y="631"/>
                    <a:pt x="4513" y="762"/>
                    <a:pt x="5061" y="905"/>
                  </a:cubicBezTo>
                  <a:cubicBezTo>
                    <a:pt x="5597" y="1036"/>
                    <a:pt x="6132" y="1215"/>
                    <a:pt x="6668" y="1346"/>
                  </a:cubicBezTo>
                  <a:cubicBezTo>
                    <a:pt x="7192" y="1476"/>
                    <a:pt x="7704" y="1596"/>
                    <a:pt x="8240" y="1631"/>
                  </a:cubicBezTo>
                  <a:lnTo>
                    <a:pt x="8406" y="1631"/>
                  </a:lnTo>
                  <a:cubicBezTo>
                    <a:pt x="8418" y="1703"/>
                    <a:pt x="8442" y="1798"/>
                    <a:pt x="8466" y="1869"/>
                  </a:cubicBezTo>
                  <a:cubicBezTo>
                    <a:pt x="8466" y="1893"/>
                    <a:pt x="8478" y="1929"/>
                    <a:pt x="8478" y="1953"/>
                  </a:cubicBezTo>
                  <a:cubicBezTo>
                    <a:pt x="8478" y="1977"/>
                    <a:pt x="8502" y="2000"/>
                    <a:pt x="8502" y="2012"/>
                  </a:cubicBezTo>
                  <a:cubicBezTo>
                    <a:pt x="8525" y="2191"/>
                    <a:pt x="8561" y="2393"/>
                    <a:pt x="8585" y="2584"/>
                  </a:cubicBezTo>
                  <a:cubicBezTo>
                    <a:pt x="8621" y="2941"/>
                    <a:pt x="8621" y="3298"/>
                    <a:pt x="8585" y="3667"/>
                  </a:cubicBezTo>
                  <a:cubicBezTo>
                    <a:pt x="8514" y="4417"/>
                    <a:pt x="8287" y="5132"/>
                    <a:pt x="7930" y="5798"/>
                  </a:cubicBezTo>
                  <a:cubicBezTo>
                    <a:pt x="7740" y="5537"/>
                    <a:pt x="7513" y="5322"/>
                    <a:pt x="7287" y="5084"/>
                  </a:cubicBezTo>
                  <a:cubicBezTo>
                    <a:pt x="7073" y="4846"/>
                    <a:pt x="6835" y="4620"/>
                    <a:pt x="6573" y="4394"/>
                  </a:cubicBezTo>
                  <a:cubicBezTo>
                    <a:pt x="6085" y="3953"/>
                    <a:pt x="5585" y="3524"/>
                    <a:pt x="5049" y="3096"/>
                  </a:cubicBezTo>
                  <a:cubicBezTo>
                    <a:pt x="4584" y="2727"/>
                    <a:pt x="4108" y="2358"/>
                    <a:pt x="3644" y="2000"/>
                  </a:cubicBezTo>
                  <a:cubicBezTo>
                    <a:pt x="3596" y="1953"/>
                    <a:pt x="3537" y="1929"/>
                    <a:pt x="3501" y="1881"/>
                  </a:cubicBezTo>
                  <a:cubicBezTo>
                    <a:pt x="3156" y="1631"/>
                    <a:pt x="2822" y="1381"/>
                    <a:pt x="2465" y="1143"/>
                  </a:cubicBezTo>
                  <a:lnTo>
                    <a:pt x="1977" y="822"/>
                  </a:lnTo>
                  <a:cubicBezTo>
                    <a:pt x="1679" y="643"/>
                    <a:pt x="1370" y="488"/>
                    <a:pt x="1036" y="333"/>
                  </a:cubicBezTo>
                  <a:cubicBezTo>
                    <a:pt x="834" y="250"/>
                    <a:pt x="608" y="167"/>
                    <a:pt x="405" y="107"/>
                  </a:cubicBezTo>
                  <a:close/>
                  <a:moveTo>
                    <a:pt x="72" y="0"/>
                  </a:moveTo>
                  <a:cubicBezTo>
                    <a:pt x="60" y="0"/>
                    <a:pt x="60" y="0"/>
                    <a:pt x="60" y="24"/>
                  </a:cubicBezTo>
                  <a:cubicBezTo>
                    <a:pt x="12" y="24"/>
                    <a:pt x="1" y="83"/>
                    <a:pt x="36" y="83"/>
                  </a:cubicBezTo>
                  <a:cubicBezTo>
                    <a:pt x="334" y="167"/>
                    <a:pt x="632" y="238"/>
                    <a:pt x="917" y="357"/>
                  </a:cubicBezTo>
                  <a:cubicBezTo>
                    <a:pt x="1215" y="476"/>
                    <a:pt x="1501" y="631"/>
                    <a:pt x="1787" y="774"/>
                  </a:cubicBezTo>
                  <a:cubicBezTo>
                    <a:pt x="2025" y="917"/>
                    <a:pt x="2239" y="1048"/>
                    <a:pt x="2453" y="1191"/>
                  </a:cubicBezTo>
                  <a:cubicBezTo>
                    <a:pt x="2751" y="1405"/>
                    <a:pt x="3049" y="1607"/>
                    <a:pt x="3334" y="1834"/>
                  </a:cubicBezTo>
                  <a:lnTo>
                    <a:pt x="3513" y="1965"/>
                  </a:lnTo>
                  <a:cubicBezTo>
                    <a:pt x="4489" y="2715"/>
                    <a:pt x="5454" y="3477"/>
                    <a:pt x="6370" y="4286"/>
                  </a:cubicBezTo>
                  <a:cubicBezTo>
                    <a:pt x="6632" y="4524"/>
                    <a:pt x="6906" y="4786"/>
                    <a:pt x="7156" y="5036"/>
                  </a:cubicBezTo>
                  <a:cubicBezTo>
                    <a:pt x="7418" y="5298"/>
                    <a:pt x="7656" y="5584"/>
                    <a:pt x="7930" y="5834"/>
                  </a:cubicBezTo>
                  <a:cubicBezTo>
                    <a:pt x="7936" y="5846"/>
                    <a:pt x="7942" y="5852"/>
                    <a:pt x="7949" y="5852"/>
                  </a:cubicBezTo>
                  <a:cubicBezTo>
                    <a:pt x="7957" y="5852"/>
                    <a:pt x="7966" y="5846"/>
                    <a:pt x="7978" y="5834"/>
                  </a:cubicBezTo>
                  <a:cubicBezTo>
                    <a:pt x="7984" y="5846"/>
                    <a:pt x="7993" y="5852"/>
                    <a:pt x="8000" y="5852"/>
                  </a:cubicBezTo>
                  <a:cubicBezTo>
                    <a:pt x="8008" y="5852"/>
                    <a:pt x="8013" y="5846"/>
                    <a:pt x="8013" y="5834"/>
                  </a:cubicBezTo>
                  <a:cubicBezTo>
                    <a:pt x="8597" y="4810"/>
                    <a:pt x="8835" y="3584"/>
                    <a:pt x="8692" y="2417"/>
                  </a:cubicBezTo>
                  <a:cubicBezTo>
                    <a:pt x="8680" y="2250"/>
                    <a:pt x="8645" y="2108"/>
                    <a:pt x="8621" y="1941"/>
                  </a:cubicBezTo>
                  <a:cubicBezTo>
                    <a:pt x="8597" y="1905"/>
                    <a:pt x="8597" y="1869"/>
                    <a:pt x="8585" y="1834"/>
                  </a:cubicBezTo>
                  <a:cubicBezTo>
                    <a:pt x="8573" y="1750"/>
                    <a:pt x="8537" y="1667"/>
                    <a:pt x="8514" y="1584"/>
                  </a:cubicBezTo>
                  <a:cubicBezTo>
                    <a:pt x="8514" y="1572"/>
                    <a:pt x="8514" y="1548"/>
                    <a:pt x="8490" y="1536"/>
                  </a:cubicBezTo>
                  <a:cubicBezTo>
                    <a:pt x="8478" y="1536"/>
                    <a:pt x="8466" y="1524"/>
                    <a:pt x="8454" y="1524"/>
                  </a:cubicBezTo>
                  <a:lnTo>
                    <a:pt x="8287" y="1524"/>
                  </a:lnTo>
                  <a:cubicBezTo>
                    <a:pt x="7228" y="1465"/>
                    <a:pt x="6216" y="1095"/>
                    <a:pt x="5204" y="822"/>
                  </a:cubicBezTo>
                  <a:cubicBezTo>
                    <a:pt x="4489" y="631"/>
                    <a:pt x="3787" y="476"/>
                    <a:pt x="3060" y="345"/>
                  </a:cubicBezTo>
                  <a:cubicBezTo>
                    <a:pt x="3001" y="333"/>
                    <a:pt x="2941" y="322"/>
                    <a:pt x="2882" y="322"/>
                  </a:cubicBezTo>
                  <a:cubicBezTo>
                    <a:pt x="2572" y="262"/>
                    <a:pt x="2239" y="214"/>
                    <a:pt x="1929" y="167"/>
                  </a:cubicBezTo>
                  <a:cubicBezTo>
                    <a:pt x="1322" y="83"/>
                    <a:pt x="6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1904656" y="3351348"/>
              <a:ext cx="144965" cy="138042"/>
            </a:xfrm>
            <a:custGeom>
              <a:avLst/>
              <a:gdLst/>
              <a:ahLst/>
              <a:cxnLst/>
              <a:rect l="l" t="t" r="r" b="b"/>
              <a:pathLst>
                <a:path w="3204" h="3051" extrusionOk="0">
                  <a:moveTo>
                    <a:pt x="2382" y="0"/>
                  </a:moveTo>
                  <a:cubicBezTo>
                    <a:pt x="1596" y="191"/>
                    <a:pt x="799" y="405"/>
                    <a:pt x="1" y="607"/>
                  </a:cubicBezTo>
                  <a:cubicBezTo>
                    <a:pt x="1" y="607"/>
                    <a:pt x="1" y="714"/>
                    <a:pt x="13" y="893"/>
                  </a:cubicBezTo>
                  <a:lnTo>
                    <a:pt x="13" y="965"/>
                  </a:lnTo>
                  <a:cubicBezTo>
                    <a:pt x="56" y="1643"/>
                    <a:pt x="245" y="3051"/>
                    <a:pt x="1336" y="3051"/>
                  </a:cubicBezTo>
                  <a:cubicBezTo>
                    <a:pt x="1452" y="3051"/>
                    <a:pt x="1578" y="3035"/>
                    <a:pt x="1715" y="3000"/>
                  </a:cubicBezTo>
                  <a:cubicBezTo>
                    <a:pt x="3204" y="2631"/>
                    <a:pt x="2751" y="953"/>
                    <a:pt x="2501" y="286"/>
                  </a:cubicBezTo>
                  <a:cubicBezTo>
                    <a:pt x="2501" y="250"/>
                    <a:pt x="2489" y="226"/>
                    <a:pt x="2466" y="191"/>
                  </a:cubicBezTo>
                  <a:cubicBezTo>
                    <a:pt x="2430" y="72"/>
                    <a:pt x="2382" y="0"/>
                    <a:pt x="2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1905199" y="3359402"/>
              <a:ext cx="112660" cy="35065"/>
            </a:xfrm>
            <a:custGeom>
              <a:avLst/>
              <a:gdLst/>
              <a:ahLst/>
              <a:cxnLst/>
              <a:rect l="l" t="t" r="r" b="b"/>
              <a:pathLst>
                <a:path w="2490" h="775" extrusionOk="0">
                  <a:moveTo>
                    <a:pt x="2477" y="1"/>
                  </a:moveTo>
                  <a:cubicBezTo>
                    <a:pt x="2454" y="13"/>
                    <a:pt x="2454" y="13"/>
                    <a:pt x="2442" y="13"/>
                  </a:cubicBezTo>
                  <a:lnTo>
                    <a:pt x="2084" y="144"/>
                  </a:lnTo>
                  <a:cubicBezTo>
                    <a:pt x="1846" y="239"/>
                    <a:pt x="1608" y="310"/>
                    <a:pt x="1358" y="394"/>
                  </a:cubicBezTo>
                  <a:cubicBezTo>
                    <a:pt x="906" y="525"/>
                    <a:pt x="465" y="608"/>
                    <a:pt x="1" y="703"/>
                  </a:cubicBezTo>
                  <a:lnTo>
                    <a:pt x="1" y="775"/>
                  </a:lnTo>
                  <a:cubicBezTo>
                    <a:pt x="465" y="715"/>
                    <a:pt x="930" y="608"/>
                    <a:pt x="1370" y="477"/>
                  </a:cubicBezTo>
                  <a:cubicBezTo>
                    <a:pt x="1608" y="406"/>
                    <a:pt x="1858" y="334"/>
                    <a:pt x="2096" y="239"/>
                  </a:cubicBezTo>
                  <a:lnTo>
                    <a:pt x="2454" y="108"/>
                  </a:lnTo>
                  <a:cubicBezTo>
                    <a:pt x="2454" y="108"/>
                    <a:pt x="2477" y="96"/>
                    <a:pt x="2489" y="96"/>
                  </a:cubicBezTo>
                  <a:cubicBezTo>
                    <a:pt x="2477" y="60"/>
                    <a:pt x="2454" y="36"/>
                    <a:pt x="2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2028580" y="3247242"/>
              <a:ext cx="25201" cy="61307"/>
            </a:xfrm>
            <a:custGeom>
              <a:avLst/>
              <a:gdLst/>
              <a:ahLst/>
              <a:cxnLst/>
              <a:rect l="l" t="t" r="r" b="b"/>
              <a:pathLst>
                <a:path w="557" h="1355" extrusionOk="0">
                  <a:moveTo>
                    <a:pt x="122" y="0"/>
                  </a:moveTo>
                  <a:cubicBezTo>
                    <a:pt x="110" y="0"/>
                    <a:pt x="96" y="9"/>
                    <a:pt x="84" y="27"/>
                  </a:cubicBezTo>
                  <a:cubicBezTo>
                    <a:pt x="48" y="229"/>
                    <a:pt x="24" y="456"/>
                    <a:pt x="12" y="670"/>
                  </a:cubicBezTo>
                  <a:cubicBezTo>
                    <a:pt x="0" y="884"/>
                    <a:pt x="12" y="1111"/>
                    <a:pt x="48" y="1337"/>
                  </a:cubicBezTo>
                  <a:cubicBezTo>
                    <a:pt x="48" y="1349"/>
                    <a:pt x="57" y="1355"/>
                    <a:pt x="66" y="1355"/>
                  </a:cubicBezTo>
                  <a:cubicBezTo>
                    <a:pt x="75" y="1355"/>
                    <a:pt x="84" y="1349"/>
                    <a:pt x="84" y="1337"/>
                  </a:cubicBezTo>
                  <a:lnTo>
                    <a:pt x="84" y="1206"/>
                  </a:lnTo>
                  <a:lnTo>
                    <a:pt x="108" y="1206"/>
                  </a:lnTo>
                  <a:cubicBezTo>
                    <a:pt x="167" y="1063"/>
                    <a:pt x="238" y="932"/>
                    <a:pt x="310" y="801"/>
                  </a:cubicBezTo>
                  <a:cubicBezTo>
                    <a:pt x="358" y="741"/>
                    <a:pt x="381" y="670"/>
                    <a:pt x="429" y="610"/>
                  </a:cubicBezTo>
                  <a:cubicBezTo>
                    <a:pt x="477" y="551"/>
                    <a:pt x="524" y="491"/>
                    <a:pt x="548" y="408"/>
                  </a:cubicBezTo>
                  <a:cubicBezTo>
                    <a:pt x="557" y="399"/>
                    <a:pt x="540" y="371"/>
                    <a:pt x="521" y="371"/>
                  </a:cubicBezTo>
                  <a:cubicBezTo>
                    <a:pt x="514" y="371"/>
                    <a:pt x="507" y="375"/>
                    <a:pt x="500" y="384"/>
                  </a:cubicBezTo>
                  <a:cubicBezTo>
                    <a:pt x="441" y="444"/>
                    <a:pt x="417" y="503"/>
                    <a:pt x="369" y="563"/>
                  </a:cubicBezTo>
                  <a:cubicBezTo>
                    <a:pt x="322" y="622"/>
                    <a:pt x="286" y="694"/>
                    <a:pt x="250" y="753"/>
                  </a:cubicBezTo>
                  <a:cubicBezTo>
                    <a:pt x="191" y="860"/>
                    <a:pt x="131" y="980"/>
                    <a:pt x="84" y="1087"/>
                  </a:cubicBezTo>
                  <a:lnTo>
                    <a:pt x="84" y="682"/>
                  </a:lnTo>
                  <a:cubicBezTo>
                    <a:pt x="108" y="456"/>
                    <a:pt x="131" y="253"/>
                    <a:pt x="143" y="27"/>
                  </a:cubicBezTo>
                  <a:cubicBezTo>
                    <a:pt x="143" y="9"/>
                    <a:pt x="134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1538496" y="3316782"/>
              <a:ext cx="93929" cy="63388"/>
            </a:xfrm>
            <a:custGeom>
              <a:avLst/>
              <a:gdLst/>
              <a:ahLst/>
              <a:cxnLst/>
              <a:rect l="l" t="t" r="r" b="b"/>
              <a:pathLst>
                <a:path w="2076" h="1401" extrusionOk="0">
                  <a:moveTo>
                    <a:pt x="59" y="1"/>
                  </a:moveTo>
                  <a:cubicBezTo>
                    <a:pt x="18" y="1"/>
                    <a:pt x="0" y="63"/>
                    <a:pt x="33" y="85"/>
                  </a:cubicBezTo>
                  <a:cubicBezTo>
                    <a:pt x="391" y="240"/>
                    <a:pt x="748" y="407"/>
                    <a:pt x="1069" y="633"/>
                  </a:cubicBezTo>
                  <a:cubicBezTo>
                    <a:pt x="1391" y="859"/>
                    <a:pt x="1688" y="1121"/>
                    <a:pt x="1986" y="1395"/>
                  </a:cubicBezTo>
                  <a:cubicBezTo>
                    <a:pt x="1994" y="1399"/>
                    <a:pt x="2001" y="1401"/>
                    <a:pt x="2009" y="1401"/>
                  </a:cubicBezTo>
                  <a:cubicBezTo>
                    <a:pt x="2047" y="1401"/>
                    <a:pt x="2075" y="1356"/>
                    <a:pt x="2046" y="1336"/>
                  </a:cubicBezTo>
                  <a:cubicBezTo>
                    <a:pt x="1796" y="1014"/>
                    <a:pt x="1486" y="752"/>
                    <a:pt x="1141" y="538"/>
                  </a:cubicBezTo>
                  <a:cubicBezTo>
                    <a:pt x="807" y="324"/>
                    <a:pt x="438" y="121"/>
                    <a:pt x="69" y="2"/>
                  </a:cubicBezTo>
                  <a:cubicBezTo>
                    <a:pt x="65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1568311" y="3341802"/>
              <a:ext cx="46421" cy="77731"/>
            </a:xfrm>
            <a:custGeom>
              <a:avLst/>
              <a:gdLst/>
              <a:ahLst/>
              <a:cxnLst/>
              <a:rect l="l" t="t" r="r" b="b"/>
              <a:pathLst>
                <a:path w="1026" h="1718" extrusionOk="0">
                  <a:moveTo>
                    <a:pt x="63" y="1"/>
                  </a:moveTo>
                  <a:cubicBezTo>
                    <a:pt x="31" y="1"/>
                    <a:pt x="0" y="35"/>
                    <a:pt x="17" y="68"/>
                  </a:cubicBezTo>
                  <a:cubicBezTo>
                    <a:pt x="220" y="318"/>
                    <a:pt x="375" y="568"/>
                    <a:pt x="541" y="854"/>
                  </a:cubicBezTo>
                  <a:cubicBezTo>
                    <a:pt x="696" y="1116"/>
                    <a:pt x="815" y="1414"/>
                    <a:pt x="958" y="1699"/>
                  </a:cubicBezTo>
                  <a:cubicBezTo>
                    <a:pt x="962" y="1712"/>
                    <a:pt x="972" y="1717"/>
                    <a:pt x="983" y="1717"/>
                  </a:cubicBezTo>
                  <a:cubicBezTo>
                    <a:pt x="1003" y="1717"/>
                    <a:pt x="1025" y="1699"/>
                    <a:pt x="1017" y="1676"/>
                  </a:cubicBezTo>
                  <a:cubicBezTo>
                    <a:pt x="910" y="1354"/>
                    <a:pt x="767" y="1080"/>
                    <a:pt x="613" y="806"/>
                  </a:cubicBezTo>
                  <a:cubicBezTo>
                    <a:pt x="458" y="521"/>
                    <a:pt x="291" y="271"/>
                    <a:pt x="101" y="21"/>
                  </a:cubicBezTo>
                  <a:cubicBezTo>
                    <a:pt x="90" y="7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1678979" y="3100289"/>
              <a:ext cx="199892" cy="175732"/>
            </a:xfrm>
            <a:custGeom>
              <a:avLst/>
              <a:gdLst/>
              <a:ahLst/>
              <a:cxnLst/>
              <a:rect l="l" t="t" r="r" b="b"/>
              <a:pathLst>
                <a:path w="4418" h="3884" extrusionOk="0">
                  <a:moveTo>
                    <a:pt x="226" y="1"/>
                  </a:moveTo>
                  <a:lnTo>
                    <a:pt x="0" y="1358"/>
                  </a:lnTo>
                  <a:cubicBezTo>
                    <a:pt x="0" y="1358"/>
                    <a:pt x="2618" y="3883"/>
                    <a:pt x="3127" y="3883"/>
                  </a:cubicBezTo>
                  <a:cubicBezTo>
                    <a:pt x="3133" y="3883"/>
                    <a:pt x="3138" y="3883"/>
                    <a:pt x="3143" y="3882"/>
                  </a:cubicBezTo>
                  <a:cubicBezTo>
                    <a:pt x="3608" y="3823"/>
                    <a:pt x="4060" y="2513"/>
                    <a:pt x="4060" y="2513"/>
                  </a:cubicBezTo>
                  <a:lnTo>
                    <a:pt x="4417" y="584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1686500" y="3086850"/>
              <a:ext cx="187549" cy="109001"/>
            </a:xfrm>
            <a:custGeom>
              <a:avLst/>
              <a:gdLst/>
              <a:ahLst/>
              <a:cxnLst/>
              <a:rect l="l" t="t" r="r" b="b"/>
              <a:pathLst>
                <a:path w="5252" h="2409" extrusionOk="0">
                  <a:moveTo>
                    <a:pt x="1176" y="1"/>
                  </a:moveTo>
                  <a:cubicBezTo>
                    <a:pt x="952" y="1"/>
                    <a:pt x="733" y="19"/>
                    <a:pt x="513" y="60"/>
                  </a:cubicBezTo>
                  <a:cubicBezTo>
                    <a:pt x="358" y="107"/>
                    <a:pt x="179" y="167"/>
                    <a:pt x="84" y="286"/>
                  </a:cubicBezTo>
                  <a:cubicBezTo>
                    <a:pt x="1" y="417"/>
                    <a:pt x="13" y="595"/>
                    <a:pt x="72" y="738"/>
                  </a:cubicBezTo>
                  <a:cubicBezTo>
                    <a:pt x="215" y="1203"/>
                    <a:pt x="632" y="1596"/>
                    <a:pt x="1108" y="1846"/>
                  </a:cubicBezTo>
                  <a:cubicBezTo>
                    <a:pt x="1596" y="2108"/>
                    <a:pt x="2156" y="2250"/>
                    <a:pt x="2704" y="2334"/>
                  </a:cubicBezTo>
                  <a:cubicBezTo>
                    <a:pt x="2991" y="2378"/>
                    <a:pt x="3278" y="2408"/>
                    <a:pt x="3559" y="2408"/>
                  </a:cubicBezTo>
                  <a:cubicBezTo>
                    <a:pt x="3733" y="2408"/>
                    <a:pt x="3905" y="2397"/>
                    <a:pt x="4073" y="2370"/>
                  </a:cubicBezTo>
                  <a:cubicBezTo>
                    <a:pt x="4454" y="2286"/>
                    <a:pt x="4954" y="2108"/>
                    <a:pt x="5121" y="1798"/>
                  </a:cubicBezTo>
                  <a:cubicBezTo>
                    <a:pt x="5252" y="1560"/>
                    <a:pt x="5168" y="1096"/>
                    <a:pt x="5002" y="881"/>
                  </a:cubicBezTo>
                  <a:cubicBezTo>
                    <a:pt x="4871" y="715"/>
                    <a:pt x="4632" y="619"/>
                    <a:pt x="4382" y="560"/>
                  </a:cubicBezTo>
                  <a:cubicBezTo>
                    <a:pt x="3442" y="298"/>
                    <a:pt x="2465" y="72"/>
                    <a:pt x="1489" y="12"/>
                  </a:cubicBezTo>
                  <a:cubicBezTo>
                    <a:pt x="1384" y="5"/>
                    <a:pt x="1279" y="1"/>
                    <a:pt x="1176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1824393" y="2474653"/>
              <a:ext cx="231157" cy="281243"/>
            </a:xfrm>
            <a:custGeom>
              <a:avLst/>
              <a:gdLst/>
              <a:ahLst/>
              <a:cxnLst/>
              <a:rect l="l" t="t" r="r" b="b"/>
              <a:pathLst>
                <a:path w="5109" h="6216" extrusionOk="0">
                  <a:moveTo>
                    <a:pt x="1039" y="1"/>
                  </a:moveTo>
                  <a:cubicBezTo>
                    <a:pt x="643" y="1"/>
                    <a:pt x="276" y="125"/>
                    <a:pt x="179" y="518"/>
                  </a:cubicBezTo>
                  <a:cubicBezTo>
                    <a:pt x="1" y="1292"/>
                    <a:pt x="572" y="2399"/>
                    <a:pt x="941" y="3042"/>
                  </a:cubicBezTo>
                  <a:cubicBezTo>
                    <a:pt x="1442" y="3899"/>
                    <a:pt x="2120" y="4661"/>
                    <a:pt x="2787" y="5399"/>
                  </a:cubicBezTo>
                  <a:cubicBezTo>
                    <a:pt x="3127" y="5803"/>
                    <a:pt x="3580" y="6216"/>
                    <a:pt x="4080" y="6216"/>
                  </a:cubicBezTo>
                  <a:cubicBezTo>
                    <a:pt x="4140" y="6216"/>
                    <a:pt x="4202" y="6210"/>
                    <a:pt x="4263" y="6197"/>
                  </a:cubicBezTo>
                  <a:cubicBezTo>
                    <a:pt x="4573" y="6114"/>
                    <a:pt x="4823" y="5864"/>
                    <a:pt x="4954" y="5566"/>
                  </a:cubicBezTo>
                  <a:cubicBezTo>
                    <a:pt x="5097" y="5268"/>
                    <a:pt x="5109" y="4947"/>
                    <a:pt x="5109" y="4613"/>
                  </a:cubicBezTo>
                  <a:cubicBezTo>
                    <a:pt x="5061" y="2697"/>
                    <a:pt x="3763" y="851"/>
                    <a:pt x="1965" y="184"/>
                  </a:cubicBezTo>
                  <a:cubicBezTo>
                    <a:pt x="1735" y="91"/>
                    <a:pt x="1377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1480176" y="2488452"/>
              <a:ext cx="599089" cy="666142"/>
            </a:xfrm>
            <a:custGeom>
              <a:avLst/>
              <a:gdLst/>
              <a:ahLst/>
              <a:cxnLst/>
              <a:rect l="l" t="t" r="r" b="b"/>
              <a:pathLst>
                <a:path w="13241" h="14723" extrusionOk="0">
                  <a:moveTo>
                    <a:pt x="6718" y="0"/>
                  </a:moveTo>
                  <a:cubicBezTo>
                    <a:pt x="6370" y="0"/>
                    <a:pt x="6016" y="31"/>
                    <a:pt x="5656" y="94"/>
                  </a:cubicBezTo>
                  <a:cubicBezTo>
                    <a:pt x="2072" y="772"/>
                    <a:pt x="1" y="4844"/>
                    <a:pt x="929" y="8904"/>
                  </a:cubicBezTo>
                  <a:cubicBezTo>
                    <a:pt x="1144" y="9904"/>
                    <a:pt x="1525" y="10797"/>
                    <a:pt x="2013" y="11571"/>
                  </a:cubicBezTo>
                  <a:cubicBezTo>
                    <a:pt x="2096" y="11738"/>
                    <a:pt x="2203" y="11869"/>
                    <a:pt x="2311" y="12024"/>
                  </a:cubicBezTo>
                  <a:cubicBezTo>
                    <a:pt x="2323" y="12036"/>
                    <a:pt x="2323" y="12047"/>
                    <a:pt x="2334" y="12059"/>
                  </a:cubicBezTo>
                  <a:cubicBezTo>
                    <a:pt x="3570" y="13725"/>
                    <a:pt x="5376" y="14722"/>
                    <a:pt x="7272" y="14722"/>
                  </a:cubicBezTo>
                  <a:cubicBezTo>
                    <a:pt x="7368" y="14722"/>
                    <a:pt x="7465" y="14720"/>
                    <a:pt x="7561" y="14714"/>
                  </a:cubicBezTo>
                  <a:cubicBezTo>
                    <a:pt x="7716" y="14714"/>
                    <a:pt x="7883" y="14703"/>
                    <a:pt x="8038" y="14667"/>
                  </a:cubicBezTo>
                  <a:cubicBezTo>
                    <a:pt x="8097" y="14667"/>
                    <a:pt x="8180" y="14655"/>
                    <a:pt x="8252" y="14643"/>
                  </a:cubicBezTo>
                  <a:cubicBezTo>
                    <a:pt x="8323" y="14619"/>
                    <a:pt x="8383" y="14619"/>
                    <a:pt x="8442" y="14607"/>
                  </a:cubicBezTo>
                  <a:cubicBezTo>
                    <a:pt x="9823" y="14369"/>
                    <a:pt x="10859" y="13893"/>
                    <a:pt x="11586" y="13274"/>
                  </a:cubicBezTo>
                  <a:cubicBezTo>
                    <a:pt x="11764" y="13119"/>
                    <a:pt x="11907" y="12952"/>
                    <a:pt x="12062" y="12798"/>
                  </a:cubicBezTo>
                  <a:lnTo>
                    <a:pt x="12074" y="12774"/>
                  </a:lnTo>
                  <a:cubicBezTo>
                    <a:pt x="12883" y="11809"/>
                    <a:pt x="13205" y="10559"/>
                    <a:pt x="13241" y="9119"/>
                  </a:cubicBezTo>
                  <a:lnTo>
                    <a:pt x="13241" y="8607"/>
                  </a:lnTo>
                  <a:lnTo>
                    <a:pt x="13241" y="8583"/>
                  </a:lnTo>
                  <a:cubicBezTo>
                    <a:pt x="13217" y="8035"/>
                    <a:pt x="13181" y="7464"/>
                    <a:pt x="13086" y="6868"/>
                  </a:cubicBezTo>
                  <a:cubicBezTo>
                    <a:pt x="12453" y="2536"/>
                    <a:pt x="9869" y="0"/>
                    <a:pt x="6718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1374078" y="2427101"/>
              <a:ext cx="558142" cy="468557"/>
            </a:xfrm>
            <a:custGeom>
              <a:avLst/>
              <a:gdLst/>
              <a:ahLst/>
              <a:cxnLst/>
              <a:rect l="l" t="t" r="r" b="b"/>
              <a:pathLst>
                <a:path w="12336" h="10356" extrusionOk="0">
                  <a:moveTo>
                    <a:pt x="9728" y="4688"/>
                  </a:moveTo>
                  <a:lnTo>
                    <a:pt x="9728" y="4688"/>
                  </a:lnTo>
                  <a:cubicBezTo>
                    <a:pt x="9156" y="5438"/>
                    <a:pt x="8227" y="5998"/>
                    <a:pt x="7323" y="6367"/>
                  </a:cubicBezTo>
                  <a:cubicBezTo>
                    <a:pt x="6965" y="6510"/>
                    <a:pt x="6608" y="6617"/>
                    <a:pt x="6239" y="6748"/>
                  </a:cubicBezTo>
                  <a:cubicBezTo>
                    <a:pt x="6061" y="6807"/>
                    <a:pt x="5894" y="6891"/>
                    <a:pt x="5739" y="6974"/>
                  </a:cubicBezTo>
                  <a:cubicBezTo>
                    <a:pt x="6013" y="6676"/>
                    <a:pt x="6334" y="6426"/>
                    <a:pt x="6656" y="6236"/>
                  </a:cubicBezTo>
                  <a:cubicBezTo>
                    <a:pt x="7454" y="5724"/>
                    <a:pt x="8382" y="5438"/>
                    <a:pt x="9216" y="4998"/>
                  </a:cubicBezTo>
                  <a:cubicBezTo>
                    <a:pt x="9394" y="4902"/>
                    <a:pt x="9573" y="4783"/>
                    <a:pt x="9728" y="4688"/>
                  </a:cubicBezTo>
                  <a:close/>
                  <a:moveTo>
                    <a:pt x="8335" y="6307"/>
                  </a:moveTo>
                  <a:cubicBezTo>
                    <a:pt x="8335" y="6319"/>
                    <a:pt x="8323" y="6319"/>
                    <a:pt x="8299" y="6331"/>
                  </a:cubicBezTo>
                  <a:cubicBezTo>
                    <a:pt x="7823" y="6617"/>
                    <a:pt x="7311" y="6795"/>
                    <a:pt x="6775" y="6950"/>
                  </a:cubicBezTo>
                  <a:cubicBezTo>
                    <a:pt x="6358" y="7057"/>
                    <a:pt x="5918" y="7188"/>
                    <a:pt x="5560" y="7427"/>
                  </a:cubicBezTo>
                  <a:cubicBezTo>
                    <a:pt x="5680" y="7260"/>
                    <a:pt x="5858" y="7141"/>
                    <a:pt x="6072" y="7046"/>
                  </a:cubicBezTo>
                  <a:cubicBezTo>
                    <a:pt x="6418" y="6903"/>
                    <a:pt x="6799" y="6831"/>
                    <a:pt x="7156" y="6712"/>
                  </a:cubicBezTo>
                  <a:cubicBezTo>
                    <a:pt x="7335" y="6665"/>
                    <a:pt x="7787" y="6534"/>
                    <a:pt x="8335" y="6307"/>
                  </a:cubicBezTo>
                  <a:close/>
                  <a:moveTo>
                    <a:pt x="8001" y="0"/>
                  </a:moveTo>
                  <a:cubicBezTo>
                    <a:pt x="7861" y="0"/>
                    <a:pt x="7721" y="3"/>
                    <a:pt x="7585" y="9"/>
                  </a:cubicBezTo>
                  <a:cubicBezTo>
                    <a:pt x="7215" y="21"/>
                    <a:pt x="6823" y="80"/>
                    <a:pt x="6477" y="140"/>
                  </a:cubicBezTo>
                  <a:cubicBezTo>
                    <a:pt x="5965" y="235"/>
                    <a:pt x="5489" y="378"/>
                    <a:pt x="5013" y="545"/>
                  </a:cubicBezTo>
                  <a:lnTo>
                    <a:pt x="5001" y="545"/>
                  </a:lnTo>
                  <a:cubicBezTo>
                    <a:pt x="4429" y="759"/>
                    <a:pt x="3882" y="1009"/>
                    <a:pt x="3358" y="1271"/>
                  </a:cubicBezTo>
                  <a:cubicBezTo>
                    <a:pt x="1989" y="1985"/>
                    <a:pt x="667" y="2974"/>
                    <a:pt x="215" y="4402"/>
                  </a:cubicBezTo>
                  <a:cubicBezTo>
                    <a:pt x="0" y="5117"/>
                    <a:pt x="12" y="5914"/>
                    <a:pt x="238" y="6665"/>
                  </a:cubicBezTo>
                  <a:cubicBezTo>
                    <a:pt x="429" y="7331"/>
                    <a:pt x="917" y="8474"/>
                    <a:pt x="1322" y="9070"/>
                  </a:cubicBezTo>
                  <a:lnTo>
                    <a:pt x="1334" y="9093"/>
                  </a:lnTo>
                  <a:cubicBezTo>
                    <a:pt x="1429" y="9224"/>
                    <a:pt x="1512" y="9332"/>
                    <a:pt x="1596" y="9391"/>
                  </a:cubicBezTo>
                  <a:cubicBezTo>
                    <a:pt x="1728" y="9495"/>
                    <a:pt x="1936" y="9518"/>
                    <a:pt x="2167" y="9518"/>
                  </a:cubicBezTo>
                  <a:cubicBezTo>
                    <a:pt x="2348" y="9518"/>
                    <a:pt x="2543" y="9504"/>
                    <a:pt x="2727" y="9504"/>
                  </a:cubicBezTo>
                  <a:cubicBezTo>
                    <a:pt x="2792" y="9504"/>
                    <a:pt x="2856" y="9505"/>
                    <a:pt x="2917" y="9510"/>
                  </a:cubicBezTo>
                  <a:lnTo>
                    <a:pt x="3155" y="9510"/>
                  </a:lnTo>
                  <a:cubicBezTo>
                    <a:pt x="3274" y="9522"/>
                    <a:pt x="3394" y="9534"/>
                    <a:pt x="3489" y="9570"/>
                  </a:cubicBezTo>
                  <a:lnTo>
                    <a:pt x="3525" y="9570"/>
                  </a:lnTo>
                  <a:cubicBezTo>
                    <a:pt x="3560" y="9593"/>
                    <a:pt x="3584" y="9641"/>
                    <a:pt x="3620" y="9665"/>
                  </a:cubicBezTo>
                  <a:lnTo>
                    <a:pt x="3632" y="9689"/>
                  </a:lnTo>
                  <a:cubicBezTo>
                    <a:pt x="3703" y="9772"/>
                    <a:pt x="3763" y="9867"/>
                    <a:pt x="3834" y="9939"/>
                  </a:cubicBezTo>
                  <a:cubicBezTo>
                    <a:pt x="3834" y="9939"/>
                    <a:pt x="3834" y="9951"/>
                    <a:pt x="3858" y="9951"/>
                  </a:cubicBezTo>
                  <a:lnTo>
                    <a:pt x="3894" y="9998"/>
                  </a:lnTo>
                  <a:cubicBezTo>
                    <a:pt x="4060" y="10165"/>
                    <a:pt x="4251" y="10296"/>
                    <a:pt x="4489" y="10344"/>
                  </a:cubicBezTo>
                  <a:cubicBezTo>
                    <a:pt x="4546" y="10351"/>
                    <a:pt x="4609" y="10356"/>
                    <a:pt x="4674" y="10356"/>
                  </a:cubicBezTo>
                  <a:cubicBezTo>
                    <a:pt x="4825" y="10356"/>
                    <a:pt x="4984" y="10328"/>
                    <a:pt x="5084" y="10236"/>
                  </a:cubicBezTo>
                  <a:cubicBezTo>
                    <a:pt x="5132" y="10236"/>
                    <a:pt x="5179" y="10236"/>
                    <a:pt x="5227" y="10224"/>
                  </a:cubicBezTo>
                  <a:cubicBezTo>
                    <a:pt x="5239" y="10224"/>
                    <a:pt x="5263" y="10201"/>
                    <a:pt x="5287" y="10201"/>
                  </a:cubicBezTo>
                  <a:cubicBezTo>
                    <a:pt x="5418" y="10141"/>
                    <a:pt x="5465" y="10082"/>
                    <a:pt x="5489" y="9963"/>
                  </a:cubicBezTo>
                  <a:cubicBezTo>
                    <a:pt x="5501" y="9903"/>
                    <a:pt x="5501" y="9843"/>
                    <a:pt x="5501" y="9784"/>
                  </a:cubicBezTo>
                  <a:cubicBezTo>
                    <a:pt x="5501" y="9736"/>
                    <a:pt x="5501" y="9677"/>
                    <a:pt x="5489" y="9617"/>
                  </a:cubicBezTo>
                  <a:cubicBezTo>
                    <a:pt x="5453" y="9379"/>
                    <a:pt x="5394" y="9129"/>
                    <a:pt x="5370" y="8927"/>
                  </a:cubicBezTo>
                  <a:cubicBezTo>
                    <a:pt x="5334" y="8712"/>
                    <a:pt x="5310" y="8486"/>
                    <a:pt x="5358" y="8272"/>
                  </a:cubicBezTo>
                  <a:cubicBezTo>
                    <a:pt x="5358" y="8153"/>
                    <a:pt x="5358" y="8010"/>
                    <a:pt x="5382" y="7891"/>
                  </a:cubicBezTo>
                  <a:cubicBezTo>
                    <a:pt x="5406" y="7831"/>
                    <a:pt x="5406" y="7796"/>
                    <a:pt x="5418" y="7748"/>
                  </a:cubicBezTo>
                  <a:cubicBezTo>
                    <a:pt x="5501" y="7653"/>
                    <a:pt x="5608" y="7581"/>
                    <a:pt x="5727" y="7510"/>
                  </a:cubicBezTo>
                  <a:cubicBezTo>
                    <a:pt x="6239" y="7200"/>
                    <a:pt x="6834" y="7105"/>
                    <a:pt x="7382" y="6915"/>
                  </a:cubicBezTo>
                  <a:cubicBezTo>
                    <a:pt x="7870" y="6748"/>
                    <a:pt x="8335" y="6510"/>
                    <a:pt x="8763" y="6224"/>
                  </a:cubicBezTo>
                  <a:cubicBezTo>
                    <a:pt x="8918" y="6129"/>
                    <a:pt x="9061" y="6022"/>
                    <a:pt x="9192" y="5914"/>
                  </a:cubicBezTo>
                  <a:cubicBezTo>
                    <a:pt x="9716" y="5664"/>
                    <a:pt x="10252" y="5355"/>
                    <a:pt x="10680" y="4962"/>
                  </a:cubicBezTo>
                  <a:cubicBezTo>
                    <a:pt x="10859" y="4819"/>
                    <a:pt x="11025" y="4652"/>
                    <a:pt x="11192" y="4486"/>
                  </a:cubicBezTo>
                  <a:cubicBezTo>
                    <a:pt x="11787" y="3890"/>
                    <a:pt x="12276" y="3212"/>
                    <a:pt x="12335" y="2378"/>
                  </a:cubicBezTo>
                  <a:lnTo>
                    <a:pt x="12335" y="2295"/>
                  </a:lnTo>
                  <a:cubicBezTo>
                    <a:pt x="12276" y="1950"/>
                    <a:pt x="12276" y="1616"/>
                    <a:pt x="12014" y="1259"/>
                  </a:cubicBezTo>
                  <a:cubicBezTo>
                    <a:pt x="11752" y="950"/>
                    <a:pt x="11371" y="783"/>
                    <a:pt x="11025" y="640"/>
                  </a:cubicBezTo>
                  <a:cubicBezTo>
                    <a:pt x="10656" y="473"/>
                    <a:pt x="10263" y="342"/>
                    <a:pt x="9871" y="235"/>
                  </a:cubicBezTo>
                  <a:cubicBezTo>
                    <a:pt x="9394" y="116"/>
                    <a:pt x="8894" y="45"/>
                    <a:pt x="8418" y="9"/>
                  </a:cubicBezTo>
                  <a:cubicBezTo>
                    <a:pt x="8281" y="3"/>
                    <a:pt x="8141" y="0"/>
                    <a:pt x="8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1398827" y="2832127"/>
              <a:ext cx="187541" cy="209530"/>
            </a:xfrm>
            <a:custGeom>
              <a:avLst/>
              <a:gdLst/>
              <a:ahLst/>
              <a:cxnLst/>
              <a:rect l="l" t="t" r="r" b="b"/>
              <a:pathLst>
                <a:path w="4145" h="4631" extrusionOk="0">
                  <a:moveTo>
                    <a:pt x="1536" y="0"/>
                  </a:moveTo>
                  <a:cubicBezTo>
                    <a:pt x="1353" y="0"/>
                    <a:pt x="1163" y="30"/>
                    <a:pt x="965" y="94"/>
                  </a:cubicBezTo>
                  <a:cubicBezTo>
                    <a:pt x="668" y="177"/>
                    <a:pt x="418" y="380"/>
                    <a:pt x="239" y="701"/>
                  </a:cubicBezTo>
                  <a:cubicBezTo>
                    <a:pt x="49" y="1058"/>
                    <a:pt x="1" y="1487"/>
                    <a:pt x="49" y="1892"/>
                  </a:cubicBezTo>
                  <a:cubicBezTo>
                    <a:pt x="156" y="2773"/>
                    <a:pt x="644" y="3558"/>
                    <a:pt x="1370" y="4070"/>
                  </a:cubicBezTo>
                  <a:cubicBezTo>
                    <a:pt x="1813" y="4373"/>
                    <a:pt x="2358" y="4630"/>
                    <a:pt x="2916" y="4630"/>
                  </a:cubicBezTo>
                  <a:cubicBezTo>
                    <a:pt x="2929" y="4630"/>
                    <a:pt x="2941" y="4630"/>
                    <a:pt x="2954" y="4630"/>
                  </a:cubicBezTo>
                  <a:cubicBezTo>
                    <a:pt x="3573" y="4618"/>
                    <a:pt x="4037" y="4154"/>
                    <a:pt x="4109" y="3535"/>
                  </a:cubicBezTo>
                  <a:cubicBezTo>
                    <a:pt x="4144" y="3213"/>
                    <a:pt x="4097" y="2892"/>
                    <a:pt x="4001" y="2594"/>
                  </a:cubicBezTo>
                  <a:cubicBezTo>
                    <a:pt x="3710" y="1448"/>
                    <a:pt x="2816" y="0"/>
                    <a:pt x="1536" y="0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1432805" y="2889858"/>
              <a:ext cx="94291" cy="95512"/>
            </a:xfrm>
            <a:custGeom>
              <a:avLst/>
              <a:gdLst/>
              <a:ahLst/>
              <a:cxnLst/>
              <a:rect l="l" t="t" r="r" b="b"/>
              <a:pathLst>
                <a:path w="2084" h="2111" extrusionOk="0">
                  <a:moveTo>
                    <a:pt x="663" y="0"/>
                  </a:moveTo>
                  <a:cubicBezTo>
                    <a:pt x="629" y="0"/>
                    <a:pt x="595" y="3"/>
                    <a:pt x="560" y="8"/>
                  </a:cubicBezTo>
                  <a:cubicBezTo>
                    <a:pt x="345" y="32"/>
                    <a:pt x="0" y="235"/>
                    <a:pt x="71" y="473"/>
                  </a:cubicBezTo>
                  <a:cubicBezTo>
                    <a:pt x="78" y="515"/>
                    <a:pt x="114" y="532"/>
                    <a:pt x="149" y="532"/>
                  </a:cubicBezTo>
                  <a:cubicBezTo>
                    <a:pt x="175" y="532"/>
                    <a:pt x="200" y="523"/>
                    <a:pt x="214" y="508"/>
                  </a:cubicBezTo>
                  <a:cubicBezTo>
                    <a:pt x="310" y="449"/>
                    <a:pt x="333" y="366"/>
                    <a:pt x="429" y="306"/>
                  </a:cubicBezTo>
                  <a:cubicBezTo>
                    <a:pt x="493" y="260"/>
                    <a:pt x="572" y="242"/>
                    <a:pt x="654" y="242"/>
                  </a:cubicBezTo>
                  <a:cubicBezTo>
                    <a:pt x="678" y="242"/>
                    <a:pt x="702" y="244"/>
                    <a:pt x="726" y="247"/>
                  </a:cubicBezTo>
                  <a:cubicBezTo>
                    <a:pt x="786" y="247"/>
                    <a:pt x="845" y="270"/>
                    <a:pt x="893" y="294"/>
                  </a:cubicBezTo>
                  <a:cubicBezTo>
                    <a:pt x="786" y="413"/>
                    <a:pt x="726" y="568"/>
                    <a:pt x="691" y="735"/>
                  </a:cubicBezTo>
                  <a:cubicBezTo>
                    <a:pt x="679" y="842"/>
                    <a:pt x="691" y="949"/>
                    <a:pt x="714" y="1044"/>
                  </a:cubicBezTo>
                  <a:cubicBezTo>
                    <a:pt x="738" y="1151"/>
                    <a:pt x="774" y="1270"/>
                    <a:pt x="857" y="1342"/>
                  </a:cubicBezTo>
                  <a:cubicBezTo>
                    <a:pt x="875" y="1354"/>
                    <a:pt x="894" y="1359"/>
                    <a:pt x="912" y="1359"/>
                  </a:cubicBezTo>
                  <a:cubicBezTo>
                    <a:pt x="965" y="1359"/>
                    <a:pt x="1012" y="1312"/>
                    <a:pt x="1012" y="1259"/>
                  </a:cubicBezTo>
                  <a:lnTo>
                    <a:pt x="964" y="1128"/>
                  </a:lnTo>
                  <a:cubicBezTo>
                    <a:pt x="953" y="1104"/>
                    <a:pt x="953" y="1104"/>
                    <a:pt x="953" y="1092"/>
                  </a:cubicBezTo>
                  <a:lnTo>
                    <a:pt x="953" y="1080"/>
                  </a:lnTo>
                  <a:cubicBezTo>
                    <a:pt x="929" y="1068"/>
                    <a:pt x="929" y="1032"/>
                    <a:pt x="929" y="1020"/>
                  </a:cubicBezTo>
                  <a:cubicBezTo>
                    <a:pt x="917" y="925"/>
                    <a:pt x="917" y="854"/>
                    <a:pt x="917" y="782"/>
                  </a:cubicBezTo>
                  <a:cubicBezTo>
                    <a:pt x="929" y="651"/>
                    <a:pt x="976" y="508"/>
                    <a:pt x="1048" y="389"/>
                  </a:cubicBezTo>
                  <a:cubicBezTo>
                    <a:pt x="1155" y="473"/>
                    <a:pt x="1250" y="544"/>
                    <a:pt x="1322" y="628"/>
                  </a:cubicBezTo>
                  <a:cubicBezTo>
                    <a:pt x="1667" y="1009"/>
                    <a:pt x="1905" y="1520"/>
                    <a:pt x="1929" y="2044"/>
                  </a:cubicBezTo>
                  <a:cubicBezTo>
                    <a:pt x="1929" y="2091"/>
                    <a:pt x="1959" y="2111"/>
                    <a:pt x="1992" y="2111"/>
                  </a:cubicBezTo>
                  <a:cubicBezTo>
                    <a:pt x="2035" y="2111"/>
                    <a:pt x="2084" y="2079"/>
                    <a:pt x="2084" y="2032"/>
                  </a:cubicBezTo>
                  <a:cubicBezTo>
                    <a:pt x="2084" y="1378"/>
                    <a:pt x="1822" y="770"/>
                    <a:pt x="1334" y="318"/>
                  </a:cubicBezTo>
                  <a:cubicBezTo>
                    <a:pt x="1155" y="150"/>
                    <a:pt x="921" y="0"/>
                    <a:pt x="663" y="0"/>
                  </a:cubicBezTo>
                  <a:close/>
                </a:path>
              </a:pathLst>
            </a:custGeom>
            <a:solidFill>
              <a:srgbClr val="C4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1571207" y="2943925"/>
              <a:ext cx="301196" cy="211204"/>
            </a:xfrm>
            <a:custGeom>
              <a:avLst/>
              <a:gdLst/>
              <a:ahLst/>
              <a:cxnLst/>
              <a:rect l="l" t="t" r="r" b="b"/>
              <a:pathLst>
                <a:path w="6657" h="4668" extrusionOk="0">
                  <a:moveTo>
                    <a:pt x="2453" y="0"/>
                  </a:moveTo>
                  <a:cubicBezTo>
                    <a:pt x="2401" y="0"/>
                    <a:pt x="2350" y="2"/>
                    <a:pt x="2299" y="4"/>
                  </a:cubicBezTo>
                  <a:cubicBezTo>
                    <a:pt x="1549" y="28"/>
                    <a:pt x="811" y="349"/>
                    <a:pt x="322" y="921"/>
                  </a:cubicBezTo>
                  <a:cubicBezTo>
                    <a:pt x="191" y="1099"/>
                    <a:pt x="72" y="1314"/>
                    <a:pt x="1" y="1516"/>
                  </a:cubicBezTo>
                  <a:cubicBezTo>
                    <a:pt x="84" y="1683"/>
                    <a:pt x="191" y="1814"/>
                    <a:pt x="299" y="1969"/>
                  </a:cubicBezTo>
                  <a:cubicBezTo>
                    <a:pt x="311" y="1980"/>
                    <a:pt x="311" y="1992"/>
                    <a:pt x="322" y="2016"/>
                  </a:cubicBezTo>
                  <a:cubicBezTo>
                    <a:pt x="1558" y="3671"/>
                    <a:pt x="3364" y="4667"/>
                    <a:pt x="5260" y="4667"/>
                  </a:cubicBezTo>
                  <a:cubicBezTo>
                    <a:pt x="5356" y="4667"/>
                    <a:pt x="5453" y="4665"/>
                    <a:pt x="5549" y="4659"/>
                  </a:cubicBezTo>
                  <a:cubicBezTo>
                    <a:pt x="5704" y="4659"/>
                    <a:pt x="5871" y="4647"/>
                    <a:pt x="6026" y="4612"/>
                  </a:cubicBezTo>
                  <a:cubicBezTo>
                    <a:pt x="6085" y="4612"/>
                    <a:pt x="6168" y="4600"/>
                    <a:pt x="6240" y="4588"/>
                  </a:cubicBezTo>
                  <a:cubicBezTo>
                    <a:pt x="6347" y="4409"/>
                    <a:pt x="6430" y="4219"/>
                    <a:pt x="6478" y="4016"/>
                  </a:cubicBezTo>
                  <a:cubicBezTo>
                    <a:pt x="6657" y="3326"/>
                    <a:pt x="6466" y="2552"/>
                    <a:pt x="6073" y="1921"/>
                  </a:cubicBezTo>
                  <a:cubicBezTo>
                    <a:pt x="5668" y="1314"/>
                    <a:pt x="5073" y="861"/>
                    <a:pt x="4442" y="540"/>
                  </a:cubicBezTo>
                  <a:cubicBezTo>
                    <a:pt x="3810" y="219"/>
                    <a:pt x="3138" y="0"/>
                    <a:pt x="245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2025323" y="2876737"/>
              <a:ext cx="54475" cy="190753"/>
            </a:xfrm>
            <a:custGeom>
              <a:avLst/>
              <a:gdLst/>
              <a:ahLst/>
              <a:cxnLst/>
              <a:rect l="l" t="t" r="r" b="b"/>
              <a:pathLst>
                <a:path w="1204" h="4216" extrusionOk="0">
                  <a:moveTo>
                    <a:pt x="1203" y="1"/>
                  </a:moveTo>
                  <a:cubicBezTo>
                    <a:pt x="620" y="548"/>
                    <a:pt x="299" y="1334"/>
                    <a:pt x="144" y="2132"/>
                  </a:cubicBezTo>
                  <a:cubicBezTo>
                    <a:pt x="13" y="2811"/>
                    <a:pt x="1" y="3513"/>
                    <a:pt x="25" y="4216"/>
                  </a:cubicBezTo>
                  <a:lnTo>
                    <a:pt x="37" y="4192"/>
                  </a:lnTo>
                  <a:cubicBezTo>
                    <a:pt x="846" y="3227"/>
                    <a:pt x="1168" y="1977"/>
                    <a:pt x="1203" y="537"/>
                  </a:cubicBezTo>
                  <a:lnTo>
                    <a:pt x="1203" y="25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1824529" y="2937862"/>
              <a:ext cx="170166" cy="69406"/>
            </a:xfrm>
            <a:custGeom>
              <a:avLst/>
              <a:gdLst/>
              <a:ahLst/>
              <a:cxnLst/>
              <a:rect l="l" t="t" r="r" b="b"/>
              <a:pathLst>
                <a:path w="3761" h="1534" extrusionOk="0">
                  <a:moveTo>
                    <a:pt x="3371" y="0"/>
                  </a:moveTo>
                  <a:cubicBezTo>
                    <a:pt x="3150" y="0"/>
                    <a:pt x="2696" y="169"/>
                    <a:pt x="2058" y="198"/>
                  </a:cubicBezTo>
                  <a:cubicBezTo>
                    <a:pt x="2021" y="199"/>
                    <a:pt x="1986" y="199"/>
                    <a:pt x="1951" y="199"/>
                  </a:cubicBezTo>
                  <a:cubicBezTo>
                    <a:pt x="1441" y="199"/>
                    <a:pt x="1104" y="93"/>
                    <a:pt x="811" y="93"/>
                  </a:cubicBezTo>
                  <a:cubicBezTo>
                    <a:pt x="673" y="93"/>
                    <a:pt x="546" y="116"/>
                    <a:pt x="415" y="186"/>
                  </a:cubicBezTo>
                  <a:cubicBezTo>
                    <a:pt x="1" y="387"/>
                    <a:pt x="711" y="1534"/>
                    <a:pt x="1746" y="1534"/>
                  </a:cubicBezTo>
                  <a:cubicBezTo>
                    <a:pt x="1813" y="1534"/>
                    <a:pt x="1881" y="1529"/>
                    <a:pt x="1951" y="1519"/>
                  </a:cubicBezTo>
                  <a:cubicBezTo>
                    <a:pt x="3094" y="1388"/>
                    <a:pt x="3760" y="388"/>
                    <a:pt x="3498" y="43"/>
                  </a:cubicBezTo>
                  <a:cubicBezTo>
                    <a:pt x="3473" y="13"/>
                    <a:pt x="3430" y="0"/>
                    <a:pt x="33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1778199" y="2840044"/>
              <a:ext cx="94607" cy="32712"/>
            </a:xfrm>
            <a:custGeom>
              <a:avLst/>
              <a:gdLst/>
              <a:ahLst/>
              <a:cxnLst/>
              <a:rect l="l" t="t" r="r" b="b"/>
              <a:pathLst>
                <a:path w="2091" h="723" extrusionOk="0">
                  <a:moveTo>
                    <a:pt x="1155" y="0"/>
                  </a:moveTo>
                  <a:cubicBezTo>
                    <a:pt x="1135" y="0"/>
                    <a:pt x="1114" y="1"/>
                    <a:pt x="1093" y="2"/>
                  </a:cubicBezTo>
                  <a:cubicBezTo>
                    <a:pt x="891" y="26"/>
                    <a:pt x="677" y="109"/>
                    <a:pt x="486" y="216"/>
                  </a:cubicBezTo>
                  <a:cubicBezTo>
                    <a:pt x="379" y="276"/>
                    <a:pt x="296" y="335"/>
                    <a:pt x="224" y="407"/>
                  </a:cubicBezTo>
                  <a:cubicBezTo>
                    <a:pt x="141" y="478"/>
                    <a:pt x="57" y="562"/>
                    <a:pt x="10" y="645"/>
                  </a:cubicBezTo>
                  <a:cubicBezTo>
                    <a:pt x="0" y="684"/>
                    <a:pt x="30" y="723"/>
                    <a:pt x="61" y="723"/>
                  </a:cubicBezTo>
                  <a:cubicBezTo>
                    <a:pt x="68" y="723"/>
                    <a:pt x="75" y="721"/>
                    <a:pt x="81" y="716"/>
                  </a:cubicBezTo>
                  <a:cubicBezTo>
                    <a:pt x="177" y="693"/>
                    <a:pt x="248" y="609"/>
                    <a:pt x="319" y="562"/>
                  </a:cubicBezTo>
                  <a:cubicBezTo>
                    <a:pt x="403" y="514"/>
                    <a:pt x="474" y="455"/>
                    <a:pt x="546" y="407"/>
                  </a:cubicBezTo>
                  <a:cubicBezTo>
                    <a:pt x="712" y="312"/>
                    <a:pt x="891" y="240"/>
                    <a:pt x="1070" y="228"/>
                  </a:cubicBezTo>
                  <a:cubicBezTo>
                    <a:pt x="1097" y="226"/>
                    <a:pt x="1125" y="225"/>
                    <a:pt x="1154" y="225"/>
                  </a:cubicBezTo>
                  <a:cubicBezTo>
                    <a:pt x="1295" y="225"/>
                    <a:pt x="1439" y="250"/>
                    <a:pt x="1558" y="300"/>
                  </a:cubicBezTo>
                  <a:cubicBezTo>
                    <a:pt x="1736" y="371"/>
                    <a:pt x="1843" y="478"/>
                    <a:pt x="1962" y="609"/>
                  </a:cubicBezTo>
                  <a:cubicBezTo>
                    <a:pt x="1980" y="626"/>
                    <a:pt x="1998" y="634"/>
                    <a:pt x="2014" y="634"/>
                  </a:cubicBezTo>
                  <a:cubicBezTo>
                    <a:pt x="2056" y="634"/>
                    <a:pt x="2090" y="589"/>
                    <a:pt x="2082" y="538"/>
                  </a:cubicBezTo>
                  <a:cubicBezTo>
                    <a:pt x="2034" y="347"/>
                    <a:pt x="1843" y="216"/>
                    <a:pt x="1677" y="121"/>
                  </a:cubicBezTo>
                  <a:cubicBezTo>
                    <a:pt x="1516" y="46"/>
                    <a:pt x="133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1980621" y="2807876"/>
              <a:ext cx="61216" cy="41671"/>
            </a:xfrm>
            <a:custGeom>
              <a:avLst/>
              <a:gdLst/>
              <a:ahLst/>
              <a:cxnLst/>
              <a:rect l="l" t="t" r="r" b="b"/>
              <a:pathLst>
                <a:path w="1353" h="921" extrusionOk="0">
                  <a:moveTo>
                    <a:pt x="967" y="1"/>
                  </a:moveTo>
                  <a:cubicBezTo>
                    <a:pt x="860" y="1"/>
                    <a:pt x="748" y="26"/>
                    <a:pt x="656" y="58"/>
                  </a:cubicBezTo>
                  <a:cubicBezTo>
                    <a:pt x="453" y="142"/>
                    <a:pt x="251" y="284"/>
                    <a:pt x="132" y="475"/>
                  </a:cubicBezTo>
                  <a:cubicBezTo>
                    <a:pt x="72" y="582"/>
                    <a:pt x="1" y="701"/>
                    <a:pt x="1" y="808"/>
                  </a:cubicBezTo>
                  <a:cubicBezTo>
                    <a:pt x="1" y="869"/>
                    <a:pt x="35" y="921"/>
                    <a:pt x="89" y="921"/>
                  </a:cubicBezTo>
                  <a:cubicBezTo>
                    <a:pt x="98" y="921"/>
                    <a:pt x="109" y="919"/>
                    <a:pt x="120" y="916"/>
                  </a:cubicBezTo>
                  <a:cubicBezTo>
                    <a:pt x="167" y="892"/>
                    <a:pt x="191" y="820"/>
                    <a:pt x="215" y="773"/>
                  </a:cubicBezTo>
                  <a:cubicBezTo>
                    <a:pt x="298" y="582"/>
                    <a:pt x="429" y="404"/>
                    <a:pt x="608" y="296"/>
                  </a:cubicBezTo>
                  <a:cubicBezTo>
                    <a:pt x="703" y="261"/>
                    <a:pt x="810" y="213"/>
                    <a:pt x="906" y="201"/>
                  </a:cubicBezTo>
                  <a:cubicBezTo>
                    <a:pt x="943" y="189"/>
                    <a:pt x="987" y="180"/>
                    <a:pt x="1031" y="180"/>
                  </a:cubicBezTo>
                  <a:cubicBezTo>
                    <a:pt x="1110" y="180"/>
                    <a:pt x="1189" y="208"/>
                    <a:pt x="1227" y="284"/>
                  </a:cubicBezTo>
                  <a:cubicBezTo>
                    <a:pt x="1237" y="310"/>
                    <a:pt x="1263" y="323"/>
                    <a:pt x="1288" y="323"/>
                  </a:cubicBezTo>
                  <a:cubicBezTo>
                    <a:pt x="1321" y="323"/>
                    <a:pt x="1353" y="301"/>
                    <a:pt x="1346" y="261"/>
                  </a:cubicBezTo>
                  <a:cubicBezTo>
                    <a:pt x="1295" y="64"/>
                    <a:pt x="1137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1766617" y="2706438"/>
              <a:ext cx="110624" cy="52167"/>
            </a:xfrm>
            <a:custGeom>
              <a:avLst/>
              <a:gdLst/>
              <a:ahLst/>
              <a:cxnLst/>
              <a:rect l="l" t="t" r="r" b="b"/>
              <a:pathLst>
                <a:path w="2445" h="1153" extrusionOk="0">
                  <a:moveTo>
                    <a:pt x="1902" y="1"/>
                  </a:moveTo>
                  <a:cubicBezTo>
                    <a:pt x="1741" y="1"/>
                    <a:pt x="1566" y="44"/>
                    <a:pt x="1433" y="74"/>
                  </a:cubicBezTo>
                  <a:cubicBezTo>
                    <a:pt x="873" y="193"/>
                    <a:pt x="456" y="502"/>
                    <a:pt x="99" y="931"/>
                  </a:cubicBezTo>
                  <a:cubicBezTo>
                    <a:pt x="40" y="991"/>
                    <a:pt x="28" y="1038"/>
                    <a:pt x="16" y="1074"/>
                  </a:cubicBezTo>
                  <a:cubicBezTo>
                    <a:pt x="1" y="1131"/>
                    <a:pt x="36" y="1153"/>
                    <a:pt x="96" y="1153"/>
                  </a:cubicBezTo>
                  <a:cubicBezTo>
                    <a:pt x="223" y="1153"/>
                    <a:pt x="462" y="1052"/>
                    <a:pt x="552" y="979"/>
                  </a:cubicBezTo>
                  <a:cubicBezTo>
                    <a:pt x="814" y="812"/>
                    <a:pt x="1099" y="693"/>
                    <a:pt x="1397" y="621"/>
                  </a:cubicBezTo>
                  <a:cubicBezTo>
                    <a:pt x="1611" y="574"/>
                    <a:pt x="1826" y="574"/>
                    <a:pt x="2040" y="538"/>
                  </a:cubicBezTo>
                  <a:cubicBezTo>
                    <a:pt x="2266" y="491"/>
                    <a:pt x="2445" y="217"/>
                    <a:pt x="2171" y="62"/>
                  </a:cubicBezTo>
                  <a:cubicBezTo>
                    <a:pt x="2094" y="17"/>
                    <a:pt x="2001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1947955" y="2686033"/>
              <a:ext cx="88680" cy="29771"/>
            </a:xfrm>
            <a:custGeom>
              <a:avLst/>
              <a:gdLst/>
              <a:ahLst/>
              <a:cxnLst/>
              <a:rect l="l" t="t" r="r" b="b"/>
              <a:pathLst>
                <a:path w="1960" h="658" extrusionOk="0">
                  <a:moveTo>
                    <a:pt x="677" y="0"/>
                  </a:moveTo>
                  <a:cubicBezTo>
                    <a:pt x="665" y="0"/>
                    <a:pt x="652" y="1"/>
                    <a:pt x="639" y="1"/>
                  </a:cubicBezTo>
                  <a:cubicBezTo>
                    <a:pt x="617" y="1"/>
                    <a:pt x="594" y="1"/>
                    <a:pt x="569" y="1"/>
                  </a:cubicBezTo>
                  <a:cubicBezTo>
                    <a:pt x="411" y="1"/>
                    <a:pt x="220" y="10"/>
                    <a:pt x="127" y="144"/>
                  </a:cubicBezTo>
                  <a:cubicBezTo>
                    <a:pt x="0" y="341"/>
                    <a:pt x="210" y="537"/>
                    <a:pt x="364" y="537"/>
                  </a:cubicBezTo>
                  <a:cubicBezTo>
                    <a:pt x="369" y="537"/>
                    <a:pt x="373" y="537"/>
                    <a:pt x="377" y="537"/>
                  </a:cubicBezTo>
                  <a:cubicBezTo>
                    <a:pt x="532" y="525"/>
                    <a:pt x="675" y="477"/>
                    <a:pt x="842" y="477"/>
                  </a:cubicBezTo>
                  <a:cubicBezTo>
                    <a:pt x="1068" y="477"/>
                    <a:pt x="1294" y="525"/>
                    <a:pt x="1532" y="608"/>
                  </a:cubicBezTo>
                  <a:cubicBezTo>
                    <a:pt x="1594" y="633"/>
                    <a:pt x="1719" y="657"/>
                    <a:pt x="1812" y="657"/>
                  </a:cubicBezTo>
                  <a:cubicBezTo>
                    <a:pt x="1900" y="657"/>
                    <a:pt x="1959" y="636"/>
                    <a:pt x="1913" y="572"/>
                  </a:cubicBezTo>
                  <a:cubicBezTo>
                    <a:pt x="1901" y="537"/>
                    <a:pt x="1854" y="513"/>
                    <a:pt x="1806" y="465"/>
                  </a:cubicBezTo>
                  <a:cubicBezTo>
                    <a:pt x="1437" y="177"/>
                    <a:pt x="1068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1927278" y="2793533"/>
              <a:ext cx="58230" cy="104923"/>
            </a:xfrm>
            <a:custGeom>
              <a:avLst/>
              <a:gdLst/>
              <a:ahLst/>
              <a:cxnLst/>
              <a:rect l="l" t="t" r="r" b="b"/>
              <a:pathLst>
                <a:path w="1287" h="2319" extrusionOk="0">
                  <a:moveTo>
                    <a:pt x="334" y="1"/>
                  </a:moveTo>
                  <a:cubicBezTo>
                    <a:pt x="320" y="1"/>
                    <a:pt x="307" y="6"/>
                    <a:pt x="299" y="18"/>
                  </a:cubicBezTo>
                  <a:cubicBezTo>
                    <a:pt x="275" y="78"/>
                    <a:pt x="263" y="161"/>
                    <a:pt x="227" y="220"/>
                  </a:cubicBezTo>
                  <a:cubicBezTo>
                    <a:pt x="203" y="280"/>
                    <a:pt x="168" y="340"/>
                    <a:pt x="156" y="399"/>
                  </a:cubicBezTo>
                  <a:cubicBezTo>
                    <a:pt x="108" y="530"/>
                    <a:pt x="61" y="661"/>
                    <a:pt x="37" y="816"/>
                  </a:cubicBezTo>
                  <a:cubicBezTo>
                    <a:pt x="1" y="1042"/>
                    <a:pt x="25" y="1316"/>
                    <a:pt x="144" y="1530"/>
                  </a:cubicBezTo>
                  <a:cubicBezTo>
                    <a:pt x="259" y="1697"/>
                    <a:pt x="428" y="1773"/>
                    <a:pt x="629" y="1773"/>
                  </a:cubicBezTo>
                  <a:cubicBezTo>
                    <a:pt x="657" y="1773"/>
                    <a:pt x="686" y="1771"/>
                    <a:pt x="715" y="1768"/>
                  </a:cubicBezTo>
                  <a:cubicBezTo>
                    <a:pt x="764" y="1759"/>
                    <a:pt x="819" y="1749"/>
                    <a:pt x="871" y="1749"/>
                  </a:cubicBezTo>
                  <a:cubicBezTo>
                    <a:pt x="947" y="1749"/>
                    <a:pt x="1018" y="1769"/>
                    <a:pt x="1061" y="1840"/>
                  </a:cubicBezTo>
                  <a:cubicBezTo>
                    <a:pt x="1132" y="1959"/>
                    <a:pt x="1108" y="2137"/>
                    <a:pt x="1096" y="2256"/>
                  </a:cubicBezTo>
                  <a:cubicBezTo>
                    <a:pt x="1083" y="2297"/>
                    <a:pt x="1108" y="2318"/>
                    <a:pt x="1136" y="2318"/>
                  </a:cubicBezTo>
                  <a:cubicBezTo>
                    <a:pt x="1158" y="2318"/>
                    <a:pt x="1181" y="2306"/>
                    <a:pt x="1192" y="2280"/>
                  </a:cubicBezTo>
                  <a:cubicBezTo>
                    <a:pt x="1239" y="2149"/>
                    <a:pt x="1287" y="2030"/>
                    <a:pt x="1275" y="1899"/>
                  </a:cubicBezTo>
                  <a:cubicBezTo>
                    <a:pt x="1251" y="1792"/>
                    <a:pt x="1192" y="1673"/>
                    <a:pt x="1108" y="1614"/>
                  </a:cubicBezTo>
                  <a:cubicBezTo>
                    <a:pt x="1043" y="1570"/>
                    <a:pt x="973" y="1557"/>
                    <a:pt x="903" y="1557"/>
                  </a:cubicBezTo>
                  <a:cubicBezTo>
                    <a:pt x="811" y="1557"/>
                    <a:pt x="717" y="1579"/>
                    <a:pt x="627" y="1579"/>
                  </a:cubicBezTo>
                  <a:cubicBezTo>
                    <a:pt x="562" y="1579"/>
                    <a:pt x="500" y="1568"/>
                    <a:pt x="442" y="1530"/>
                  </a:cubicBezTo>
                  <a:cubicBezTo>
                    <a:pt x="215" y="1387"/>
                    <a:pt x="180" y="1090"/>
                    <a:pt x="227" y="852"/>
                  </a:cubicBezTo>
                  <a:cubicBezTo>
                    <a:pt x="263" y="721"/>
                    <a:pt x="299" y="590"/>
                    <a:pt x="334" y="459"/>
                  </a:cubicBezTo>
                  <a:cubicBezTo>
                    <a:pt x="358" y="340"/>
                    <a:pt x="406" y="185"/>
                    <a:pt x="394" y="54"/>
                  </a:cubicBezTo>
                  <a:cubicBezTo>
                    <a:pt x="394" y="22"/>
                    <a:pt x="362" y="1"/>
                    <a:pt x="334" y="1"/>
                  </a:cubicBezTo>
                  <a:close/>
                </a:path>
              </a:pathLst>
            </a:custGeom>
            <a:solidFill>
              <a:srgbClr val="C4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1572293" y="2676894"/>
              <a:ext cx="580765" cy="292554"/>
            </a:xfrm>
            <a:custGeom>
              <a:avLst/>
              <a:gdLst/>
              <a:ahLst/>
              <a:cxnLst/>
              <a:rect l="l" t="t" r="r" b="b"/>
              <a:pathLst>
                <a:path w="12836" h="6466" extrusionOk="0">
                  <a:moveTo>
                    <a:pt x="10752" y="155"/>
                  </a:moveTo>
                  <a:cubicBezTo>
                    <a:pt x="11657" y="155"/>
                    <a:pt x="12419" y="965"/>
                    <a:pt x="12621" y="2048"/>
                  </a:cubicBezTo>
                  <a:lnTo>
                    <a:pt x="10919" y="1882"/>
                  </a:lnTo>
                  <a:lnTo>
                    <a:pt x="10919" y="1882"/>
                  </a:lnTo>
                  <a:cubicBezTo>
                    <a:pt x="10919" y="1894"/>
                    <a:pt x="10919" y="1917"/>
                    <a:pt x="10931" y="1929"/>
                  </a:cubicBezTo>
                  <a:cubicBezTo>
                    <a:pt x="10931" y="1953"/>
                    <a:pt x="10943" y="1977"/>
                    <a:pt x="10943" y="2001"/>
                  </a:cubicBezTo>
                  <a:cubicBezTo>
                    <a:pt x="10943" y="2013"/>
                    <a:pt x="10943" y="2036"/>
                    <a:pt x="10966" y="2048"/>
                  </a:cubicBezTo>
                  <a:lnTo>
                    <a:pt x="12669" y="2215"/>
                  </a:lnTo>
                  <a:cubicBezTo>
                    <a:pt x="12693" y="2346"/>
                    <a:pt x="12705" y="2489"/>
                    <a:pt x="12705" y="2644"/>
                  </a:cubicBezTo>
                  <a:cubicBezTo>
                    <a:pt x="12669" y="3787"/>
                    <a:pt x="12050" y="4775"/>
                    <a:pt x="11216" y="5037"/>
                  </a:cubicBezTo>
                  <a:cubicBezTo>
                    <a:pt x="11062" y="5084"/>
                    <a:pt x="10907" y="5108"/>
                    <a:pt x="10752" y="5108"/>
                  </a:cubicBezTo>
                  <a:lnTo>
                    <a:pt x="10681" y="5108"/>
                  </a:lnTo>
                  <a:cubicBezTo>
                    <a:pt x="9633" y="5073"/>
                    <a:pt x="8799" y="3965"/>
                    <a:pt x="8799" y="2632"/>
                  </a:cubicBezTo>
                  <a:cubicBezTo>
                    <a:pt x="8799" y="2227"/>
                    <a:pt x="8883" y="1858"/>
                    <a:pt x="9014" y="1513"/>
                  </a:cubicBezTo>
                  <a:cubicBezTo>
                    <a:pt x="9133" y="1203"/>
                    <a:pt x="9288" y="929"/>
                    <a:pt x="9502" y="727"/>
                  </a:cubicBezTo>
                  <a:cubicBezTo>
                    <a:pt x="9585" y="620"/>
                    <a:pt x="9692" y="524"/>
                    <a:pt x="9812" y="453"/>
                  </a:cubicBezTo>
                  <a:cubicBezTo>
                    <a:pt x="9990" y="322"/>
                    <a:pt x="10181" y="227"/>
                    <a:pt x="10407" y="191"/>
                  </a:cubicBezTo>
                  <a:cubicBezTo>
                    <a:pt x="10502" y="167"/>
                    <a:pt x="10585" y="155"/>
                    <a:pt x="10693" y="155"/>
                  </a:cubicBezTo>
                  <a:close/>
                  <a:moveTo>
                    <a:pt x="5156" y="1322"/>
                  </a:moveTo>
                  <a:cubicBezTo>
                    <a:pt x="5275" y="1322"/>
                    <a:pt x="5394" y="1334"/>
                    <a:pt x="5513" y="1346"/>
                  </a:cubicBezTo>
                  <a:cubicBezTo>
                    <a:pt x="6716" y="1525"/>
                    <a:pt x="7645" y="2560"/>
                    <a:pt x="7645" y="3811"/>
                  </a:cubicBezTo>
                  <a:cubicBezTo>
                    <a:pt x="7656" y="4668"/>
                    <a:pt x="7216" y="5430"/>
                    <a:pt x="6525" y="5870"/>
                  </a:cubicBezTo>
                  <a:cubicBezTo>
                    <a:pt x="6323" y="6001"/>
                    <a:pt x="6097" y="6108"/>
                    <a:pt x="5859" y="6192"/>
                  </a:cubicBezTo>
                  <a:cubicBezTo>
                    <a:pt x="5632" y="6251"/>
                    <a:pt x="5406" y="6287"/>
                    <a:pt x="5168" y="6287"/>
                  </a:cubicBezTo>
                  <a:cubicBezTo>
                    <a:pt x="3799" y="6287"/>
                    <a:pt x="2692" y="5180"/>
                    <a:pt x="2692" y="3811"/>
                  </a:cubicBezTo>
                  <a:cubicBezTo>
                    <a:pt x="2692" y="2644"/>
                    <a:pt x="3489" y="1667"/>
                    <a:pt x="4561" y="1394"/>
                  </a:cubicBezTo>
                  <a:cubicBezTo>
                    <a:pt x="4751" y="1346"/>
                    <a:pt x="4954" y="1322"/>
                    <a:pt x="5156" y="1322"/>
                  </a:cubicBezTo>
                  <a:close/>
                  <a:moveTo>
                    <a:pt x="10681" y="1"/>
                  </a:moveTo>
                  <a:cubicBezTo>
                    <a:pt x="10562" y="1"/>
                    <a:pt x="10454" y="12"/>
                    <a:pt x="10347" y="36"/>
                  </a:cubicBezTo>
                  <a:cubicBezTo>
                    <a:pt x="10109" y="96"/>
                    <a:pt x="9871" y="215"/>
                    <a:pt x="9669" y="370"/>
                  </a:cubicBezTo>
                  <a:cubicBezTo>
                    <a:pt x="9550" y="453"/>
                    <a:pt x="9431" y="572"/>
                    <a:pt x="9323" y="691"/>
                  </a:cubicBezTo>
                  <a:cubicBezTo>
                    <a:pt x="9145" y="905"/>
                    <a:pt x="8990" y="1144"/>
                    <a:pt x="8883" y="1429"/>
                  </a:cubicBezTo>
                  <a:cubicBezTo>
                    <a:pt x="8728" y="1786"/>
                    <a:pt x="8645" y="2203"/>
                    <a:pt x="8645" y="2644"/>
                  </a:cubicBezTo>
                  <a:cubicBezTo>
                    <a:pt x="8645" y="2870"/>
                    <a:pt x="8669" y="3072"/>
                    <a:pt x="8692" y="3287"/>
                  </a:cubicBezTo>
                  <a:cubicBezTo>
                    <a:pt x="8645" y="3251"/>
                    <a:pt x="8561" y="3251"/>
                    <a:pt x="8478" y="3251"/>
                  </a:cubicBezTo>
                  <a:cubicBezTo>
                    <a:pt x="8347" y="3275"/>
                    <a:pt x="8204" y="3322"/>
                    <a:pt x="8073" y="3418"/>
                  </a:cubicBezTo>
                  <a:cubicBezTo>
                    <a:pt x="8037" y="3430"/>
                    <a:pt x="8026" y="3453"/>
                    <a:pt x="8002" y="3465"/>
                  </a:cubicBezTo>
                  <a:cubicBezTo>
                    <a:pt x="7954" y="3501"/>
                    <a:pt x="7895" y="3549"/>
                    <a:pt x="7847" y="3596"/>
                  </a:cubicBezTo>
                  <a:lnTo>
                    <a:pt x="7787" y="3656"/>
                  </a:lnTo>
                  <a:cubicBezTo>
                    <a:pt x="7728" y="2513"/>
                    <a:pt x="6942" y="1560"/>
                    <a:pt x="5882" y="1263"/>
                  </a:cubicBezTo>
                  <a:cubicBezTo>
                    <a:pt x="5644" y="1179"/>
                    <a:pt x="5406" y="1155"/>
                    <a:pt x="5156" y="1155"/>
                  </a:cubicBezTo>
                  <a:cubicBezTo>
                    <a:pt x="5025" y="1155"/>
                    <a:pt x="4906" y="1167"/>
                    <a:pt x="4787" y="1179"/>
                  </a:cubicBezTo>
                  <a:cubicBezTo>
                    <a:pt x="3501" y="1358"/>
                    <a:pt x="2525" y="2465"/>
                    <a:pt x="2525" y="3799"/>
                  </a:cubicBezTo>
                  <a:cubicBezTo>
                    <a:pt x="2525" y="3965"/>
                    <a:pt x="2537" y="4132"/>
                    <a:pt x="2561" y="4299"/>
                  </a:cubicBezTo>
                  <a:lnTo>
                    <a:pt x="1072" y="4144"/>
                  </a:lnTo>
                  <a:lnTo>
                    <a:pt x="501" y="4084"/>
                  </a:lnTo>
                  <a:lnTo>
                    <a:pt x="25" y="4037"/>
                  </a:lnTo>
                  <a:lnTo>
                    <a:pt x="1" y="4203"/>
                  </a:lnTo>
                  <a:lnTo>
                    <a:pt x="584" y="4263"/>
                  </a:lnTo>
                  <a:lnTo>
                    <a:pt x="1096" y="4311"/>
                  </a:lnTo>
                  <a:lnTo>
                    <a:pt x="2608" y="4477"/>
                  </a:lnTo>
                  <a:cubicBezTo>
                    <a:pt x="2906" y="5620"/>
                    <a:pt x="3930" y="6466"/>
                    <a:pt x="5168" y="6466"/>
                  </a:cubicBezTo>
                  <a:cubicBezTo>
                    <a:pt x="5418" y="6466"/>
                    <a:pt x="5656" y="6442"/>
                    <a:pt x="5882" y="6358"/>
                  </a:cubicBezTo>
                  <a:cubicBezTo>
                    <a:pt x="6192" y="6275"/>
                    <a:pt x="6490" y="6120"/>
                    <a:pt x="6752" y="5930"/>
                  </a:cubicBezTo>
                  <a:cubicBezTo>
                    <a:pt x="7359" y="5465"/>
                    <a:pt x="7764" y="4739"/>
                    <a:pt x="7787" y="3918"/>
                  </a:cubicBezTo>
                  <a:cubicBezTo>
                    <a:pt x="7823" y="3894"/>
                    <a:pt x="7835" y="3858"/>
                    <a:pt x="7859" y="3834"/>
                  </a:cubicBezTo>
                  <a:cubicBezTo>
                    <a:pt x="7918" y="3775"/>
                    <a:pt x="7978" y="3703"/>
                    <a:pt x="8037" y="3656"/>
                  </a:cubicBezTo>
                  <a:lnTo>
                    <a:pt x="8085" y="3608"/>
                  </a:lnTo>
                  <a:cubicBezTo>
                    <a:pt x="8216" y="3501"/>
                    <a:pt x="8335" y="3441"/>
                    <a:pt x="8478" y="3430"/>
                  </a:cubicBezTo>
                  <a:cubicBezTo>
                    <a:pt x="8495" y="3426"/>
                    <a:pt x="8511" y="3425"/>
                    <a:pt x="8525" y="3425"/>
                  </a:cubicBezTo>
                  <a:cubicBezTo>
                    <a:pt x="8559" y="3425"/>
                    <a:pt x="8587" y="3433"/>
                    <a:pt x="8621" y="3441"/>
                  </a:cubicBezTo>
                  <a:cubicBezTo>
                    <a:pt x="8669" y="3465"/>
                    <a:pt x="8716" y="3501"/>
                    <a:pt x="8740" y="3549"/>
                  </a:cubicBezTo>
                  <a:cubicBezTo>
                    <a:pt x="9014" y="4513"/>
                    <a:pt x="9728" y="5215"/>
                    <a:pt x="10562" y="5287"/>
                  </a:cubicBezTo>
                  <a:lnTo>
                    <a:pt x="10716" y="5287"/>
                  </a:lnTo>
                  <a:cubicBezTo>
                    <a:pt x="10883" y="5287"/>
                    <a:pt x="11038" y="5263"/>
                    <a:pt x="11181" y="5227"/>
                  </a:cubicBezTo>
                  <a:cubicBezTo>
                    <a:pt x="12121" y="4965"/>
                    <a:pt x="12824" y="3906"/>
                    <a:pt x="12824" y="2656"/>
                  </a:cubicBezTo>
                  <a:cubicBezTo>
                    <a:pt x="12836" y="1191"/>
                    <a:pt x="11895" y="1"/>
                    <a:pt x="10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2252674" y="2460265"/>
              <a:ext cx="203648" cy="290473"/>
            </a:xfrm>
            <a:custGeom>
              <a:avLst/>
              <a:gdLst/>
              <a:ahLst/>
              <a:cxnLst/>
              <a:rect l="l" t="t" r="r" b="b"/>
              <a:pathLst>
                <a:path w="4501" h="6420" extrusionOk="0">
                  <a:moveTo>
                    <a:pt x="2722" y="1"/>
                  </a:moveTo>
                  <a:cubicBezTo>
                    <a:pt x="2324" y="1"/>
                    <a:pt x="1977" y="2038"/>
                    <a:pt x="1977" y="2038"/>
                  </a:cubicBezTo>
                  <a:cubicBezTo>
                    <a:pt x="1977" y="2038"/>
                    <a:pt x="2035" y="395"/>
                    <a:pt x="1698" y="395"/>
                  </a:cubicBezTo>
                  <a:cubicBezTo>
                    <a:pt x="1696" y="395"/>
                    <a:pt x="1693" y="395"/>
                    <a:pt x="1691" y="395"/>
                  </a:cubicBezTo>
                  <a:cubicBezTo>
                    <a:pt x="1358" y="407"/>
                    <a:pt x="1024" y="2669"/>
                    <a:pt x="1024" y="2669"/>
                  </a:cubicBezTo>
                  <a:cubicBezTo>
                    <a:pt x="1024" y="2669"/>
                    <a:pt x="632" y="1603"/>
                    <a:pt x="338" y="1603"/>
                  </a:cubicBezTo>
                  <a:cubicBezTo>
                    <a:pt x="324" y="1603"/>
                    <a:pt x="311" y="1605"/>
                    <a:pt x="298" y="1610"/>
                  </a:cubicBezTo>
                  <a:cubicBezTo>
                    <a:pt x="0" y="1705"/>
                    <a:pt x="715" y="4086"/>
                    <a:pt x="762" y="4574"/>
                  </a:cubicBezTo>
                  <a:cubicBezTo>
                    <a:pt x="798" y="5062"/>
                    <a:pt x="667" y="6205"/>
                    <a:pt x="667" y="6205"/>
                  </a:cubicBezTo>
                  <a:lnTo>
                    <a:pt x="3096" y="6420"/>
                  </a:lnTo>
                  <a:cubicBezTo>
                    <a:pt x="3108" y="6420"/>
                    <a:pt x="3394" y="4765"/>
                    <a:pt x="3584" y="4098"/>
                  </a:cubicBezTo>
                  <a:cubicBezTo>
                    <a:pt x="3775" y="3419"/>
                    <a:pt x="4501" y="1717"/>
                    <a:pt x="4299" y="1633"/>
                  </a:cubicBezTo>
                  <a:cubicBezTo>
                    <a:pt x="4290" y="1629"/>
                    <a:pt x="4282" y="1627"/>
                    <a:pt x="4272" y="1627"/>
                  </a:cubicBezTo>
                  <a:cubicBezTo>
                    <a:pt x="4057" y="1627"/>
                    <a:pt x="3501" y="2610"/>
                    <a:pt x="3501" y="2610"/>
                  </a:cubicBezTo>
                  <a:cubicBezTo>
                    <a:pt x="3501" y="2610"/>
                    <a:pt x="4060" y="693"/>
                    <a:pt x="3775" y="586"/>
                  </a:cubicBezTo>
                  <a:cubicBezTo>
                    <a:pt x="3768" y="584"/>
                    <a:pt x="3761" y="583"/>
                    <a:pt x="3754" y="583"/>
                  </a:cubicBezTo>
                  <a:cubicBezTo>
                    <a:pt x="3464" y="583"/>
                    <a:pt x="2739" y="2181"/>
                    <a:pt x="2739" y="2181"/>
                  </a:cubicBezTo>
                  <a:cubicBezTo>
                    <a:pt x="2739" y="2181"/>
                    <a:pt x="3132" y="62"/>
                    <a:pt x="2739" y="2"/>
                  </a:cubicBezTo>
                  <a:cubicBezTo>
                    <a:pt x="2733" y="1"/>
                    <a:pt x="2727" y="1"/>
                    <a:pt x="2722" y="1"/>
                  </a:cubicBezTo>
                  <a:close/>
                </a:path>
              </a:pathLst>
            </a:custGeom>
            <a:solidFill>
              <a:srgbClr val="F8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1333675" y="2777110"/>
              <a:ext cx="13483" cy="13483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12"/>
                    <a:pt x="60" y="24"/>
                    <a:pt x="48" y="48"/>
                  </a:cubicBezTo>
                  <a:cubicBezTo>
                    <a:pt x="24" y="60"/>
                    <a:pt x="12" y="72"/>
                    <a:pt x="12" y="83"/>
                  </a:cubicBezTo>
                  <a:cubicBezTo>
                    <a:pt x="0" y="107"/>
                    <a:pt x="0" y="119"/>
                    <a:pt x="0" y="143"/>
                  </a:cubicBezTo>
                  <a:lnTo>
                    <a:pt x="0" y="191"/>
                  </a:lnTo>
                  <a:cubicBezTo>
                    <a:pt x="0" y="214"/>
                    <a:pt x="12" y="238"/>
                    <a:pt x="48" y="250"/>
                  </a:cubicBezTo>
                  <a:lnTo>
                    <a:pt x="72" y="274"/>
                  </a:lnTo>
                  <a:cubicBezTo>
                    <a:pt x="107" y="298"/>
                    <a:pt x="119" y="298"/>
                    <a:pt x="143" y="298"/>
                  </a:cubicBezTo>
                  <a:cubicBezTo>
                    <a:pt x="167" y="298"/>
                    <a:pt x="191" y="298"/>
                    <a:pt x="203" y="274"/>
                  </a:cubicBezTo>
                  <a:cubicBezTo>
                    <a:pt x="227" y="274"/>
                    <a:pt x="238" y="262"/>
                    <a:pt x="250" y="250"/>
                  </a:cubicBezTo>
                  <a:cubicBezTo>
                    <a:pt x="262" y="238"/>
                    <a:pt x="286" y="214"/>
                    <a:pt x="286" y="202"/>
                  </a:cubicBezTo>
                  <a:cubicBezTo>
                    <a:pt x="298" y="191"/>
                    <a:pt x="298" y="179"/>
                    <a:pt x="298" y="143"/>
                  </a:cubicBezTo>
                  <a:lnTo>
                    <a:pt x="298" y="107"/>
                  </a:lnTo>
                  <a:cubicBezTo>
                    <a:pt x="298" y="72"/>
                    <a:pt x="286" y="60"/>
                    <a:pt x="250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1308882" y="2685536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2" y="0"/>
                  </a:moveTo>
                  <a:cubicBezTo>
                    <a:pt x="1" y="0"/>
                    <a:pt x="1" y="202"/>
                    <a:pt x="132" y="202"/>
                  </a:cubicBezTo>
                  <a:cubicBezTo>
                    <a:pt x="263" y="202"/>
                    <a:pt x="263" y="0"/>
                    <a:pt x="132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9"/>
          <p:cNvGrpSpPr/>
          <p:nvPr/>
        </p:nvGrpSpPr>
        <p:grpSpPr>
          <a:xfrm>
            <a:off x="2140062" y="2578307"/>
            <a:ext cx="118585" cy="117499"/>
            <a:chOff x="2140062" y="2578307"/>
            <a:chExt cx="118585" cy="117499"/>
          </a:xfrm>
        </p:grpSpPr>
        <p:sp>
          <p:nvSpPr>
            <p:cNvPr id="1205" name="Google Shape;1205;p29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29"/>
          <p:cNvGrpSpPr/>
          <p:nvPr/>
        </p:nvGrpSpPr>
        <p:grpSpPr>
          <a:xfrm>
            <a:off x="668641" y="1148924"/>
            <a:ext cx="602833" cy="495062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29"/>
          <p:cNvGrpSpPr/>
          <p:nvPr/>
        </p:nvGrpSpPr>
        <p:grpSpPr>
          <a:xfrm>
            <a:off x="676459" y="2747475"/>
            <a:ext cx="2209227" cy="701963"/>
            <a:chOff x="676459" y="2747475"/>
            <a:chExt cx="2209227" cy="701963"/>
          </a:xfrm>
        </p:grpSpPr>
        <p:sp>
          <p:nvSpPr>
            <p:cNvPr id="1223" name="Google Shape;1223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5" name="Google Shape;1245;p29"/>
          <p:cNvSpPr/>
          <p:nvPr/>
        </p:nvSpPr>
        <p:spPr>
          <a:xfrm>
            <a:off x="8317513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29"/>
          <p:cNvSpPr/>
          <p:nvPr/>
        </p:nvSpPr>
        <p:spPr>
          <a:xfrm>
            <a:off x="2496634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" name="Google Shape;1247;p29"/>
          <p:cNvGrpSpPr/>
          <p:nvPr/>
        </p:nvGrpSpPr>
        <p:grpSpPr>
          <a:xfrm rot="-5400000">
            <a:off x="8489196" y="3390163"/>
            <a:ext cx="348363" cy="342683"/>
            <a:chOff x="8351027" y="3635349"/>
            <a:chExt cx="348363" cy="342683"/>
          </a:xfrm>
        </p:grpSpPr>
        <p:sp>
          <p:nvSpPr>
            <p:cNvPr id="1248" name="Google Shape;1248;p2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9" name="Google Shape;1259;p29"/>
          <p:cNvSpPr/>
          <p:nvPr/>
        </p:nvSpPr>
        <p:spPr>
          <a:xfrm>
            <a:off x="6944613" y="3604623"/>
            <a:ext cx="92281" cy="89389"/>
          </a:xfrm>
          <a:custGeom>
            <a:avLst/>
            <a:gdLst/>
            <a:ahLst/>
            <a:cxnLst/>
            <a:rect l="l" t="t" r="r" b="b"/>
            <a:pathLst>
              <a:path w="1787" h="1731" extrusionOk="0">
                <a:moveTo>
                  <a:pt x="899" y="1"/>
                </a:moveTo>
                <a:cubicBezTo>
                  <a:pt x="877" y="1"/>
                  <a:pt x="856" y="2"/>
                  <a:pt x="834" y="3"/>
                </a:cubicBezTo>
                <a:cubicBezTo>
                  <a:pt x="357" y="27"/>
                  <a:pt x="0" y="444"/>
                  <a:pt x="36" y="920"/>
                </a:cubicBezTo>
                <a:cubicBezTo>
                  <a:pt x="59" y="1381"/>
                  <a:pt x="450" y="1731"/>
                  <a:pt x="908" y="1731"/>
                </a:cubicBezTo>
                <a:cubicBezTo>
                  <a:pt x="923" y="1731"/>
                  <a:pt x="938" y="1730"/>
                  <a:pt x="953" y="1730"/>
                </a:cubicBezTo>
                <a:cubicBezTo>
                  <a:pt x="1429" y="1694"/>
                  <a:pt x="1786" y="1277"/>
                  <a:pt x="1762" y="801"/>
                </a:cubicBezTo>
                <a:cubicBezTo>
                  <a:pt x="1728" y="347"/>
                  <a:pt x="1348" y="1"/>
                  <a:pt x="899" y="1"/>
                </a:cubicBezTo>
                <a:close/>
              </a:path>
            </a:pathLst>
          </a:custGeom>
          <a:solidFill>
            <a:srgbClr val="F895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29"/>
          <p:cNvSpPr/>
          <p:nvPr/>
        </p:nvSpPr>
        <p:spPr>
          <a:xfrm>
            <a:off x="6699892" y="3310276"/>
            <a:ext cx="635172" cy="447254"/>
          </a:xfrm>
          <a:custGeom>
            <a:avLst/>
            <a:gdLst/>
            <a:ahLst/>
            <a:cxnLst/>
            <a:rect l="l" t="t" r="r" b="b"/>
            <a:pathLst>
              <a:path w="12300" h="8661" extrusionOk="0">
                <a:moveTo>
                  <a:pt x="2596" y="0"/>
                </a:moveTo>
                <a:lnTo>
                  <a:pt x="0" y="1060"/>
                </a:lnTo>
                <a:cubicBezTo>
                  <a:pt x="1191" y="4120"/>
                  <a:pt x="3179" y="7084"/>
                  <a:pt x="6632" y="8251"/>
                </a:cubicBezTo>
                <a:cubicBezTo>
                  <a:pt x="7525" y="8544"/>
                  <a:pt x="8297" y="8660"/>
                  <a:pt x="8955" y="8660"/>
                </a:cubicBezTo>
                <a:cubicBezTo>
                  <a:pt x="10386" y="8660"/>
                  <a:pt x="11276" y="8109"/>
                  <a:pt x="11692" y="7620"/>
                </a:cubicBezTo>
                <a:cubicBezTo>
                  <a:pt x="12300" y="6906"/>
                  <a:pt x="11550" y="6072"/>
                  <a:pt x="10514" y="5906"/>
                </a:cubicBezTo>
                <a:cubicBezTo>
                  <a:pt x="9442" y="5727"/>
                  <a:pt x="8585" y="5596"/>
                  <a:pt x="6287" y="4572"/>
                </a:cubicBezTo>
                <a:cubicBezTo>
                  <a:pt x="4001" y="3560"/>
                  <a:pt x="2596" y="0"/>
                  <a:pt x="2596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29"/>
          <p:cNvSpPr/>
          <p:nvPr/>
        </p:nvSpPr>
        <p:spPr>
          <a:xfrm>
            <a:off x="6968574" y="3545754"/>
            <a:ext cx="366489" cy="212654"/>
          </a:xfrm>
          <a:custGeom>
            <a:avLst/>
            <a:gdLst/>
            <a:ahLst/>
            <a:cxnLst/>
            <a:rect l="l" t="t" r="r" b="b"/>
            <a:pathLst>
              <a:path w="7097" h="4118" extrusionOk="0">
                <a:moveTo>
                  <a:pt x="1024" y="0"/>
                </a:moveTo>
                <a:cubicBezTo>
                  <a:pt x="870" y="298"/>
                  <a:pt x="715" y="607"/>
                  <a:pt x="584" y="917"/>
                </a:cubicBezTo>
                <a:cubicBezTo>
                  <a:pt x="417" y="1286"/>
                  <a:pt x="286" y="1679"/>
                  <a:pt x="179" y="2060"/>
                </a:cubicBezTo>
                <a:cubicBezTo>
                  <a:pt x="96" y="2405"/>
                  <a:pt x="48" y="2751"/>
                  <a:pt x="1" y="3096"/>
                </a:cubicBezTo>
                <a:cubicBezTo>
                  <a:pt x="453" y="3334"/>
                  <a:pt x="905" y="3536"/>
                  <a:pt x="1417" y="3703"/>
                </a:cubicBezTo>
                <a:cubicBezTo>
                  <a:pt x="2307" y="4000"/>
                  <a:pt x="3078" y="4117"/>
                  <a:pt x="3736" y="4117"/>
                </a:cubicBezTo>
                <a:cubicBezTo>
                  <a:pt x="5166" y="4117"/>
                  <a:pt x="6062" y="3561"/>
                  <a:pt x="6478" y="3072"/>
                </a:cubicBezTo>
                <a:cubicBezTo>
                  <a:pt x="7097" y="2346"/>
                  <a:pt x="6347" y="1512"/>
                  <a:pt x="5311" y="1346"/>
                </a:cubicBezTo>
                <a:cubicBezTo>
                  <a:pt x="4239" y="1167"/>
                  <a:pt x="3394" y="1036"/>
                  <a:pt x="1084" y="24"/>
                </a:cubicBezTo>
                <a:cubicBezTo>
                  <a:pt x="1072" y="12"/>
                  <a:pt x="1060" y="12"/>
                  <a:pt x="1024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29"/>
          <p:cNvSpPr/>
          <p:nvPr/>
        </p:nvSpPr>
        <p:spPr>
          <a:xfrm>
            <a:off x="6983343" y="3521741"/>
            <a:ext cx="367212" cy="264294"/>
          </a:xfrm>
          <a:custGeom>
            <a:avLst/>
            <a:gdLst/>
            <a:ahLst/>
            <a:cxnLst/>
            <a:rect l="l" t="t" r="r" b="b"/>
            <a:pathLst>
              <a:path w="7111" h="5118" extrusionOk="0">
                <a:moveTo>
                  <a:pt x="762" y="1"/>
                </a:moveTo>
                <a:cubicBezTo>
                  <a:pt x="738" y="49"/>
                  <a:pt x="727" y="84"/>
                  <a:pt x="715" y="120"/>
                </a:cubicBezTo>
                <a:cubicBezTo>
                  <a:pt x="524" y="644"/>
                  <a:pt x="369" y="1156"/>
                  <a:pt x="262" y="1704"/>
                </a:cubicBezTo>
                <a:cubicBezTo>
                  <a:pt x="107" y="2501"/>
                  <a:pt x="0" y="3335"/>
                  <a:pt x="0" y="4144"/>
                </a:cubicBezTo>
                <a:cubicBezTo>
                  <a:pt x="298" y="4311"/>
                  <a:pt x="619" y="4466"/>
                  <a:pt x="953" y="4585"/>
                </a:cubicBezTo>
                <a:cubicBezTo>
                  <a:pt x="1929" y="4965"/>
                  <a:pt x="2772" y="5117"/>
                  <a:pt x="3491" y="5117"/>
                </a:cubicBezTo>
                <a:cubicBezTo>
                  <a:pt x="5043" y="5117"/>
                  <a:pt x="6013" y="4410"/>
                  <a:pt x="6477" y="3775"/>
                </a:cubicBezTo>
                <a:cubicBezTo>
                  <a:pt x="7110" y="2900"/>
                  <a:pt x="6386" y="1424"/>
                  <a:pt x="5228" y="1424"/>
                </a:cubicBezTo>
                <a:cubicBezTo>
                  <a:pt x="5189" y="1424"/>
                  <a:pt x="5149" y="1426"/>
                  <a:pt x="5108" y="1430"/>
                </a:cubicBezTo>
                <a:cubicBezTo>
                  <a:pt x="4971" y="1442"/>
                  <a:pt x="4839" y="1449"/>
                  <a:pt x="4708" y="1449"/>
                </a:cubicBezTo>
                <a:cubicBezTo>
                  <a:pt x="3727" y="1449"/>
                  <a:pt x="2843" y="1073"/>
                  <a:pt x="7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29"/>
          <p:cNvSpPr/>
          <p:nvPr/>
        </p:nvSpPr>
        <p:spPr>
          <a:xfrm>
            <a:off x="6983343" y="3521741"/>
            <a:ext cx="59076" cy="226338"/>
          </a:xfrm>
          <a:custGeom>
            <a:avLst/>
            <a:gdLst/>
            <a:ahLst/>
            <a:cxnLst/>
            <a:rect l="l" t="t" r="r" b="b"/>
            <a:pathLst>
              <a:path w="1144" h="4383" extrusionOk="0">
                <a:moveTo>
                  <a:pt x="762" y="1"/>
                </a:moveTo>
                <a:cubicBezTo>
                  <a:pt x="750" y="49"/>
                  <a:pt x="727" y="84"/>
                  <a:pt x="715" y="120"/>
                </a:cubicBezTo>
                <a:cubicBezTo>
                  <a:pt x="524" y="644"/>
                  <a:pt x="369" y="1156"/>
                  <a:pt x="274" y="1704"/>
                </a:cubicBezTo>
                <a:cubicBezTo>
                  <a:pt x="107" y="2513"/>
                  <a:pt x="0" y="3335"/>
                  <a:pt x="0" y="4144"/>
                </a:cubicBezTo>
                <a:cubicBezTo>
                  <a:pt x="167" y="4240"/>
                  <a:pt x="334" y="4311"/>
                  <a:pt x="488" y="4382"/>
                </a:cubicBezTo>
                <a:cubicBezTo>
                  <a:pt x="465" y="4311"/>
                  <a:pt x="441" y="4228"/>
                  <a:pt x="441" y="4132"/>
                </a:cubicBezTo>
                <a:cubicBezTo>
                  <a:pt x="417" y="3918"/>
                  <a:pt x="417" y="3668"/>
                  <a:pt x="429" y="3454"/>
                </a:cubicBezTo>
                <a:cubicBezTo>
                  <a:pt x="477" y="2644"/>
                  <a:pt x="667" y="1858"/>
                  <a:pt x="869" y="1084"/>
                </a:cubicBezTo>
                <a:cubicBezTo>
                  <a:pt x="941" y="787"/>
                  <a:pt x="1048" y="489"/>
                  <a:pt x="1143" y="191"/>
                </a:cubicBezTo>
                <a:cubicBezTo>
                  <a:pt x="1024" y="132"/>
                  <a:pt x="893" y="60"/>
                  <a:pt x="7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9"/>
          <p:cNvSpPr/>
          <p:nvPr/>
        </p:nvSpPr>
        <p:spPr>
          <a:xfrm>
            <a:off x="6569552" y="3103406"/>
            <a:ext cx="282264" cy="336021"/>
          </a:xfrm>
          <a:custGeom>
            <a:avLst/>
            <a:gdLst/>
            <a:ahLst/>
            <a:cxnLst/>
            <a:rect l="l" t="t" r="r" b="b"/>
            <a:pathLst>
              <a:path w="5466" h="6507" extrusionOk="0">
                <a:moveTo>
                  <a:pt x="2405" y="0"/>
                </a:moveTo>
                <a:cubicBezTo>
                  <a:pt x="2393" y="0"/>
                  <a:pt x="2381" y="2"/>
                  <a:pt x="2370" y="6"/>
                </a:cubicBezTo>
                <a:cubicBezTo>
                  <a:pt x="2013" y="125"/>
                  <a:pt x="2703" y="1577"/>
                  <a:pt x="2703" y="1577"/>
                </a:cubicBezTo>
                <a:cubicBezTo>
                  <a:pt x="2703" y="1577"/>
                  <a:pt x="1680" y="59"/>
                  <a:pt x="1242" y="59"/>
                </a:cubicBezTo>
                <a:cubicBezTo>
                  <a:pt x="1215" y="59"/>
                  <a:pt x="1190" y="65"/>
                  <a:pt x="1167" y="77"/>
                </a:cubicBezTo>
                <a:cubicBezTo>
                  <a:pt x="774" y="280"/>
                  <a:pt x="1965" y="2006"/>
                  <a:pt x="1965" y="2006"/>
                </a:cubicBezTo>
                <a:cubicBezTo>
                  <a:pt x="1965" y="2006"/>
                  <a:pt x="782" y="995"/>
                  <a:pt x="400" y="995"/>
                </a:cubicBezTo>
                <a:cubicBezTo>
                  <a:pt x="368" y="995"/>
                  <a:pt x="341" y="1002"/>
                  <a:pt x="322" y="1018"/>
                </a:cubicBezTo>
                <a:cubicBezTo>
                  <a:pt x="60" y="1220"/>
                  <a:pt x="1358" y="2696"/>
                  <a:pt x="1358" y="2696"/>
                </a:cubicBezTo>
                <a:cubicBezTo>
                  <a:pt x="1358" y="2696"/>
                  <a:pt x="546" y="2124"/>
                  <a:pt x="257" y="2124"/>
                </a:cubicBezTo>
                <a:cubicBezTo>
                  <a:pt x="223" y="2124"/>
                  <a:pt x="196" y="2131"/>
                  <a:pt x="179" y="2149"/>
                </a:cubicBezTo>
                <a:cubicBezTo>
                  <a:pt x="0" y="2315"/>
                  <a:pt x="1370" y="3530"/>
                  <a:pt x="1822" y="4054"/>
                </a:cubicBezTo>
                <a:cubicBezTo>
                  <a:pt x="2260" y="4575"/>
                  <a:pt x="3380" y="6507"/>
                  <a:pt x="3394" y="6507"/>
                </a:cubicBezTo>
                <a:cubicBezTo>
                  <a:pt x="3394" y="6507"/>
                  <a:pt x="3394" y="6507"/>
                  <a:pt x="3394" y="6506"/>
                </a:cubicBezTo>
                <a:lnTo>
                  <a:pt x="5465" y="4792"/>
                </a:lnTo>
                <a:cubicBezTo>
                  <a:pt x="5465" y="4792"/>
                  <a:pt x="5013" y="3768"/>
                  <a:pt x="4870" y="3316"/>
                </a:cubicBezTo>
                <a:cubicBezTo>
                  <a:pt x="4740" y="2865"/>
                  <a:pt x="4574" y="506"/>
                  <a:pt x="4256" y="506"/>
                </a:cubicBezTo>
                <a:cubicBezTo>
                  <a:pt x="4254" y="506"/>
                  <a:pt x="4252" y="506"/>
                  <a:pt x="4251" y="506"/>
                </a:cubicBezTo>
                <a:cubicBezTo>
                  <a:pt x="3906" y="541"/>
                  <a:pt x="3894" y="1744"/>
                  <a:pt x="3894" y="1744"/>
                </a:cubicBezTo>
                <a:cubicBezTo>
                  <a:pt x="3894" y="1744"/>
                  <a:pt x="2798" y="0"/>
                  <a:pt x="2405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29"/>
          <p:cNvSpPr/>
          <p:nvPr/>
        </p:nvSpPr>
        <p:spPr>
          <a:xfrm>
            <a:off x="6769347" y="4862727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29"/>
          <p:cNvSpPr/>
          <p:nvPr/>
        </p:nvSpPr>
        <p:spPr>
          <a:xfrm>
            <a:off x="7266175" y="4010307"/>
            <a:ext cx="703388" cy="754719"/>
          </a:xfrm>
          <a:custGeom>
            <a:avLst/>
            <a:gdLst/>
            <a:ahLst/>
            <a:cxnLst/>
            <a:rect l="l" t="t" r="r" b="b"/>
            <a:pathLst>
              <a:path w="13621" h="14615" extrusionOk="0">
                <a:moveTo>
                  <a:pt x="2408" y="0"/>
                </a:moveTo>
                <a:cubicBezTo>
                  <a:pt x="2114" y="0"/>
                  <a:pt x="1823" y="136"/>
                  <a:pt x="1572" y="446"/>
                </a:cubicBezTo>
                <a:cubicBezTo>
                  <a:pt x="774" y="1458"/>
                  <a:pt x="0" y="3887"/>
                  <a:pt x="1810" y="7530"/>
                </a:cubicBezTo>
                <a:lnTo>
                  <a:pt x="1905" y="7709"/>
                </a:lnTo>
                <a:cubicBezTo>
                  <a:pt x="1917" y="7744"/>
                  <a:pt x="1929" y="7780"/>
                  <a:pt x="1965" y="7828"/>
                </a:cubicBezTo>
                <a:cubicBezTo>
                  <a:pt x="1988" y="7863"/>
                  <a:pt x="2012" y="7899"/>
                  <a:pt x="2024" y="7935"/>
                </a:cubicBezTo>
                <a:cubicBezTo>
                  <a:pt x="2072" y="7994"/>
                  <a:pt x="2096" y="8066"/>
                  <a:pt x="2143" y="8125"/>
                </a:cubicBezTo>
                <a:cubicBezTo>
                  <a:pt x="2191" y="8185"/>
                  <a:pt x="2215" y="8256"/>
                  <a:pt x="2262" y="8316"/>
                </a:cubicBezTo>
                <a:cubicBezTo>
                  <a:pt x="2310" y="8399"/>
                  <a:pt x="2334" y="8459"/>
                  <a:pt x="2381" y="8518"/>
                </a:cubicBezTo>
                <a:cubicBezTo>
                  <a:pt x="2405" y="8542"/>
                  <a:pt x="2429" y="8578"/>
                  <a:pt x="2441" y="8602"/>
                </a:cubicBezTo>
                <a:cubicBezTo>
                  <a:pt x="2465" y="8661"/>
                  <a:pt x="2512" y="8709"/>
                  <a:pt x="2548" y="8768"/>
                </a:cubicBezTo>
                <a:cubicBezTo>
                  <a:pt x="2620" y="8876"/>
                  <a:pt x="2691" y="8995"/>
                  <a:pt x="2762" y="9102"/>
                </a:cubicBezTo>
                <a:cubicBezTo>
                  <a:pt x="3643" y="10328"/>
                  <a:pt x="4691" y="11316"/>
                  <a:pt x="5858" y="12090"/>
                </a:cubicBezTo>
                <a:cubicBezTo>
                  <a:pt x="7799" y="13364"/>
                  <a:pt x="10049" y="14102"/>
                  <a:pt x="12395" y="14614"/>
                </a:cubicBezTo>
                <a:lnTo>
                  <a:pt x="13621" y="12174"/>
                </a:lnTo>
                <a:cubicBezTo>
                  <a:pt x="13621" y="12174"/>
                  <a:pt x="8656" y="10090"/>
                  <a:pt x="6751" y="7244"/>
                </a:cubicBezTo>
                <a:cubicBezTo>
                  <a:pt x="6739" y="7232"/>
                  <a:pt x="6727" y="7209"/>
                  <a:pt x="6715" y="7185"/>
                </a:cubicBezTo>
                <a:cubicBezTo>
                  <a:pt x="6691" y="7173"/>
                  <a:pt x="6680" y="7149"/>
                  <a:pt x="6668" y="7125"/>
                </a:cubicBezTo>
                <a:cubicBezTo>
                  <a:pt x="4870" y="4208"/>
                  <a:pt x="4513" y="3077"/>
                  <a:pt x="4060" y="1648"/>
                </a:cubicBezTo>
                <a:cubicBezTo>
                  <a:pt x="3763" y="698"/>
                  <a:pt x="3075" y="0"/>
                  <a:pt x="2408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9"/>
          <p:cNvSpPr/>
          <p:nvPr/>
        </p:nvSpPr>
        <p:spPr>
          <a:xfrm>
            <a:off x="7563725" y="4499957"/>
            <a:ext cx="405839" cy="266307"/>
          </a:xfrm>
          <a:custGeom>
            <a:avLst/>
            <a:gdLst/>
            <a:ahLst/>
            <a:cxnLst/>
            <a:rect l="l" t="t" r="r" b="b"/>
            <a:pathLst>
              <a:path w="7859" h="5157" extrusionOk="0">
                <a:moveTo>
                  <a:pt x="3215" y="1"/>
                </a:moveTo>
                <a:cubicBezTo>
                  <a:pt x="3156" y="72"/>
                  <a:pt x="3073" y="167"/>
                  <a:pt x="3013" y="239"/>
                </a:cubicBezTo>
                <a:cubicBezTo>
                  <a:pt x="2203" y="1227"/>
                  <a:pt x="1108" y="1918"/>
                  <a:pt x="1" y="2549"/>
                </a:cubicBezTo>
                <a:cubicBezTo>
                  <a:pt x="25" y="2572"/>
                  <a:pt x="60" y="2596"/>
                  <a:pt x="96" y="2620"/>
                </a:cubicBezTo>
                <a:cubicBezTo>
                  <a:pt x="2037" y="3906"/>
                  <a:pt x="4287" y="4632"/>
                  <a:pt x="6633" y="5156"/>
                </a:cubicBezTo>
                <a:lnTo>
                  <a:pt x="7859" y="2715"/>
                </a:lnTo>
                <a:cubicBezTo>
                  <a:pt x="7859" y="2692"/>
                  <a:pt x="5335" y="1644"/>
                  <a:pt x="32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9"/>
          <p:cNvSpPr/>
          <p:nvPr/>
        </p:nvSpPr>
        <p:spPr>
          <a:xfrm>
            <a:off x="7564344" y="4499957"/>
            <a:ext cx="212189" cy="156211"/>
          </a:xfrm>
          <a:custGeom>
            <a:avLst/>
            <a:gdLst/>
            <a:ahLst/>
            <a:cxnLst/>
            <a:rect l="l" t="t" r="r" b="b"/>
            <a:pathLst>
              <a:path w="4109" h="3025" extrusionOk="0">
                <a:moveTo>
                  <a:pt x="3215" y="1"/>
                </a:moveTo>
                <a:cubicBezTo>
                  <a:pt x="3156" y="72"/>
                  <a:pt x="3084" y="167"/>
                  <a:pt x="3025" y="239"/>
                </a:cubicBezTo>
                <a:cubicBezTo>
                  <a:pt x="2203" y="1227"/>
                  <a:pt x="1120" y="1918"/>
                  <a:pt x="1" y="2549"/>
                </a:cubicBezTo>
                <a:cubicBezTo>
                  <a:pt x="24" y="2572"/>
                  <a:pt x="60" y="2596"/>
                  <a:pt x="108" y="2620"/>
                </a:cubicBezTo>
                <a:cubicBezTo>
                  <a:pt x="310" y="2751"/>
                  <a:pt x="536" y="2894"/>
                  <a:pt x="763" y="3025"/>
                </a:cubicBezTo>
                <a:cubicBezTo>
                  <a:pt x="894" y="2953"/>
                  <a:pt x="1025" y="2894"/>
                  <a:pt x="1179" y="2811"/>
                </a:cubicBezTo>
                <a:cubicBezTo>
                  <a:pt x="1394" y="2715"/>
                  <a:pt x="1632" y="2608"/>
                  <a:pt x="1858" y="2489"/>
                </a:cubicBezTo>
                <a:cubicBezTo>
                  <a:pt x="2584" y="2096"/>
                  <a:pt x="3239" y="1596"/>
                  <a:pt x="3811" y="989"/>
                </a:cubicBezTo>
                <a:cubicBezTo>
                  <a:pt x="3918" y="870"/>
                  <a:pt x="4013" y="763"/>
                  <a:pt x="4108" y="644"/>
                </a:cubicBezTo>
                <a:cubicBezTo>
                  <a:pt x="3811" y="429"/>
                  <a:pt x="3513" y="227"/>
                  <a:pt x="3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9"/>
          <p:cNvSpPr/>
          <p:nvPr/>
        </p:nvSpPr>
        <p:spPr>
          <a:xfrm>
            <a:off x="7267983" y="4010462"/>
            <a:ext cx="384976" cy="507363"/>
          </a:xfrm>
          <a:custGeom>
            <a:avLst/>
            <a:gdLst/>
            <a:ahLst/>
            <a:cxnLst/>
            <a:rect l="l" t="t" r="r" b="b"/>
            <a:pathLst>
              <a:path w="7455" h="9825" extrusionOk="0">
                <a:moveTo>
                  <a:pt x="2401" y="0"/>
                </a:moveTo>
                <a:cubicBezTo>
                  <a:pt x="2110" y="0"/>
                  <a:pt x="1822" y="135"/>
                  <a:pt x="1572" y="443"/>
                </a:cubicBezTo>
                <a:cubicBezTo>
                  <a:pt x="751" y="1455"/>
                  <a:pt x="1" y="3884"/>
                  <a:pt x="1811" y="7527"/>
                </a:cubicBezTo>
                <a:lnTo>
                  <a:pt x="1894" y="7706"/>
                </a:lnTo>
                <a:cubicBezTo>
                  <a:pt x="1918" y="7753"/>
                  <a:pt x="1942" y="7801"/>
                  <a:pt x="1953" y="7825"/>
                </a:cubicBezTo>
                <a:cubicBezTo>
                  <a:pt x="1977" y="7860"/>
                  <a:pt x="1989" y="7908"/>
                  <a:pt x="2013" y="7932"/>
                </a:cubicBezTo>
                <a:cubicBezTo>
                  <a:pt x="2049" y="8003"/>
                  <a:pt x="2096" y="8063"/>
                  <a:pt x="2132" y="8122"/>
                </a:cubicBezTo>
                <a:cubicBezTo>
                  <a:pt x="2168" y="8182"/>
                  <a:pt x="2215" y="8265"/>
                  <a:pt x="2251" y="8325"/>
                </a:cubicBezTo>
                <a:cubicBezTo>
                  <a:pt x="2299" y="8384"/>
                  <a:pt x="2334" y="8456"/>
                  <a:pt x="2370" y="8515"/>
                </a:cubicBezTo>
                <a:cubicBezTo>
                  <a:pt x="2394" y="8539"/>
                  <a:pt x="2406" y="8575"/>
                  <a:pt x="2430" y="8599"/>
                </a:cubicBezTo>
                <a:cubicBezTo>
                  <a:pt x="2465" y="8658"/>
                  <a:pt x="2513" y="8706"/>
                  <a:pt x="2537" y="8765"/>
                </a:cubicBezTo>
                <a:cubicBezTo>
                  <a:pt x="2608" y="8884"/>
                  <a:pt x="2692" y="8992"/>
                  <a:pt x="2763" y="9099"/>
                </a:cubicBezTo>
                <a:cubicBezTo>
                  <a:pt x="2942" y="9349"/>
                  <a:pt x="3132" y="9587"/>
                  <a:pt x="3323" y="9825"/>
                </a:cubicBezTo>
                <a:cubicBezTo>
                  <a:pt x="3549" y="9611"/>
                  <a:pt x="3835" y="9456"/>
                  <a:pt x="4120" y="9301"/>
                </a:cubicBezTo>
                <a:cubicBezTo>
                  <a:pt x="4978" y="8861"/>
                  <a:pt x="5930" y="8539"/>
                  <a:pt x="6871" y="8289"/>
                </a:cubicBezTo>
                <a:cubicBezTo>
                  <a:pt x="7061" y="8241"/>
                  <a:pt x="7252" y="8182"/>
                  <a:pt x="7454" y="8146"/>
                </a:cubicBezTo>
                <a:cubicBezTo>
                  <a:pt x="7180" y="7860"/>
                  <a:pt x="6942" y="7563"/>
                  <a:pt x="6752" y="7253"/>
                </a:cubicBezTo>
                <a:cubicBezTo>
                  <a:pt x="6740" y="7229"/>
                  <a:pt x="6716" y="7206"/>
                  <a:pt x="6704" y="7194"/>
                </a:cubicBezTo>
                <a:cubicBezTo>
                  <a:pt x="6692" y="7170"/>
                  <a:pt x="6680" y="7146"/>
                  <a:pt x="6668" y="7134"/>
                </a:cubicBezTo>
                <a:cubicBezTo>
                  <a:pt x="4847" y="4217"/>
                  <a:pt x="4501" y="3086"/>
                  <a:pt x="4061" y="1657"/>
                </a:cubicBezTo>
                <a:cubicBezTo>
                  <a:pt x="3754" y="705"/>
                  <a:pt x="3068" y="0"/>
                  <a:pt x="2401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9"/>
          <p:cNvSpPr/>
          <p:nvPr/>
        </p:nvSpPr>
        <p:spPr>
          <a:xfrm>
            <a:off x="7844698" y="4631690"/>
            <a:ext cx="192514" cy="251125"/>
          </a:xfrm>
          <a:custGeom>
            <a:avLst/>
            <a:gdLst/>
            <a:ahLst/>
            <a:cxnLst/>
            <a:rect l="l" t="t" r="r" b="b"/>
            <a:pathLst>
              <a:path w="3728" h="4863" extrusionOk="0">
                <a:moveTo>
                  <a:pt x="2279" y="1"/>
                </a:moveTo>
                <a:cubicBezTo>
                  <a:pt x="2261" y="1"/>
                  <a:pt x="2248" y="4"/>
                  <a:pt x="2239" y="10"/>
                </a:cubicBezTo>
                <a:cubicBezTo>
                  <a:pt x="2180" y="57"/>
                  <a:pt x="2073" y="760"/>
                  <a:pt x="1656" y="1260"/>
                </a:cubicBezTo>
                <a:cubicBezTo>
                  <a:pt x="1132" y="1903"/>
                  <a:pt x="299" y="2379"/>
                  <a:pt x="287" y="2438"/>
                </a:cubicBezTo>
                <a:cubicBezTo>
                  <a:pt x="287" y="2438"/>
                  <a:pt x="156" y="2641"/>
                  <a:pt x="49" y="3593"/>
                </a:cubicBezTo>
                <a:cubicBezTo>
                  <a:pt x="1" y="4177"/>
                  <a:pt x="72" y="4570"/>
                  <a:pt x="180" y="4772"/>
                </a:cubicBezTo>
                <a:cubicBezTo>
                  <a:pt x="206" y="4832"/>
                  <a:pt x="263" y="4862"/>
                  <a:pt x="323" y="4862"/>
                </a:cubicBezTo>
                <a:cubicBezTo>
                  <a:pt x="369" y="4862"/>
                  <a:pt x="417" y="4844"/>
                  <a:pt x="453" y="4808"/>
                </a:cubicBezTo>
                <a:cubicBezTo>
                  <a:pt x="1108" y="4058"/>
                  <a:pt x="3728" y="1010"/>
                  <a:pt x="3620" y="760"/>
                </a:cubicBezTo>
                <a:cubicBezTo>
                  <a:pt x="3521" y="483"/>
                  <a:pt x="2517" y="1"/>
                  <a:pt x="22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9"/>
          <p:cNvSpPr/>
          <p:nvPr/>
        </p:nvSpPr>
        <p:spPr>
          <a:xfrm>
            <a:off x="7852702" y="4665359"/>
            <a:ext cx="185129" cy="216733"/>
          </a:xfrm>
          <a:custGeom>
            <a:avLst/>
            <a:gdLst/>
            <a:ahLst/>
            <a:cxnLst/>
            <a:rect l="l" t="t" r="r" b="b"/>
            <a:pathLst>
              <a:path w="3585" h="4197" extrusionOk="0">
                <a:moveTo>
                  <a:pt x="3406" y="0"/>
                </a:moveTo>
                <a:cubicBezTo>
                  <a:pt x="2894" y="643"/>
                  <a:pt x="2358" y="1251"/>
                  <a:pt x="1822" y="1870"/>
                </a:cubicBezTo>
                <a:cubicBezTo>
                  <a:pt x="1215" y="2584"/>
                  <a:pt x="596" y="3275"/>
                  <a:pt x="1" y="3989"/>
                </a:cubicBezTo>
                <a:cubicBezTo>
                  <a:pt x="13" y="4037"/>
                  <a:pt x="25" y="4072"/>
                  <a:pt x="36" y="4108"/>
                </a:cubicBezTo>
                <a:cubicBezTo>
                  <a:pt x="62" y="4166"/>
                  <a:pt x="120" y="4197"/>
                  <a:pt x="179" y="4197"/>
                </a:cubicBezTo>
                <a:cubicBezTo>
                  <a:pt x="228" y="4197"/>
                  <a:pt x="278" y="4175"/>
                  <a:pt x="310" y="4132"/>
                </a:cubicBezTo>
                <a:cubicBezTo>
                  <a:pt x="965" y="3382"/>
                  <a:pt x="3584" y="346"/>
                  <a:pt x="3477" y="84"/>
                </a:cubicBezTo>
                <a:cubicBezTo>
                  <a:pt x="3465" y="60"/>
                  <a:pt x="3454" y="24"/>
                  <a:pt x="3406" y="0"/>
                </a:cubicBezTo>
                <a:close/>
              </a:path>
            </a:pathLst>
          </a:custGeom>
          <a:solidFill>
            <a:srgbClr val="009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9"/>
          <p:cNvSpPr/>
          <p:nvPr/>
        </p:nvSpPr>
        <p:spPr>
          <a:xfrm>
            <a:off x="6951998" y="4189601"/>
            <a:ext cx="761174" cy="673179"/>
          </a:xfrm>
          <a:custGeom>
            <a:avLst/>
            <a:gdLst/>
            <a:ahLst/>
            <a:cxnLst/>
            <a:rect l="l" t="t" r="r" b="b"/>
            <a:pathLst>
              <a:path w="14740" h="13036" extrusionOk="0">
                <a:moveTo>
                  <a:pt x="10855" y="0"/>
                </a:moveTo>
                <a:cubicBezTo>
                  <a:pt x="9719" y="0"/>
                  <a:pt x="8310" y="300"/>
                  <a:pt x="6644" y="1141"/>
                </a:cubicBezTo>
                <a:cubicBezTo>
                  <a:pt x="2203" y="3391"/>
                  <a:pt x="881" y="8047"/>
                  <a:pt x="0" y="12321"/>
                </a:cubicBezTo>
                <a:lnTo>
                  <a:pt x="2917" y="13035"/>
                </a:lnTo>
                <a:cubicBezTo>
                  <a:pt x="2917" y="13035"/>
                  <a:pt x="4179" y="7844"/>
                  <a:pt x="7060" y="6011"/>
                </a:cubicBezTo>
                <a:cubicBezTo>
                  <a:pt x="9977" y="4165"/>
                  <a:pt x="11109" y="3808"/>
                  <a:pt x="12537" y="3344"/>
                </a:cubicBezTo>
                <a:cubicBezTo>
                  <a:pt x="13907" y="2903"/>
                  <a:pt x="14740" y="1665"/>
                  <a:pt x="13728" y="867"/>
                </a:cubicBezTo>
                <a:cubicBezTo>
                  <a:pt x="13177" y="427"/>
                  <a:pt x="12211" y="0"/>
                  <a:pt x="10855" y="0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9"/>
          <p:cNvSpPr/>
          <p:nvPr/>
        </p:nvSpPr>
        <p:spPr>
          <a:xfrm>
            <a:off x="6952566" y="4451415"/>
            <a:ext cx="308704" cy="411364"/>
          </a:xfrm>
          <a:custGeom>
            <a:avLst/>
            <a:gdLst/>
            <a:ahLst/>
            <a:cxnLst/>
            <a:rect l="l" t="t" r="r" b="b"/>
            <a:pathLst>
              <a:path w="5978" h="7966" extrusionOk="0">
                <a:moveTo>
                  <a:pt x="2489" y="0"/>
                </a:moveTo>
                <a:cubicBezTo>
                  <a:pt x="1156" y="2191"/>
                  <a:pt x="501" y="4786"/>
                  <a:pt x="1" y="7251"/>
                </a:cubicBezTo>
                <a:lnTo>
                  <a:pt x="2918" y="7965"/>
                </a:lnTo>
                <a:cubicBezTo>
                  <a:pt x="2918" y="7965"/>
                  <a:pt x="3859" y="4096"/>
                  <a:pt x="5978" y="1869"/>
                </a:cubicBezTo>
                <a:cubicBezTo>
                  <a:pt x="4787" y="1310"/>
                  <a:pt x="3478" y="834"/>
                  <a:pt x="24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29"/>
          <p:cNvSpPr/>
          <p:nvPr/>
        </p:nvSpPr>
        <p:spPr>
          <a:xfrm>
            <a:off x="7052179" y="4452603"/>
            <a:ext cx="207903" cy="121819"/>
          </a:xfrm>
          <a:custGeom>
            <a:avLst/>
            <a:gdLst/>
            <a:ahLst/>
            <a:cxnLst/>
            <a:rect l="l" t="t" r="r" b="b"/>
            <a:pathLst>
              <a:path w="4026" h="2359" extrusionOk="0">
                <a:moveTo>
                  <a:pt x="525" y="1"/>
                </a:moveTo>
                <a:cubicBezTo>
                  <a:pt x="346" y="311"/>
                  <a:pt x="167" y="620"/>
                  <a:pt x="1" y="930"/>
                </a:cubicBezTo>
                <a:cubicBezTo>
                  <a:pt x="596" y="1275"/>
                  <a:pt x="1215" y="1549"/>
                  <a:pt x="1822" y="1811"/>
                </a:cubicBezTo>
                <a:cubicBezTo>
                  <a:pt x="2382" y="2049"/>
                  <a:pt x="2977" y="2204"/>
                  <a:pt x="3561" y="2358"/>
                </a:cubicBezTo>
                <a:lnTo>
                  <a:pt x="3573" y="2358"/>
                </a:lnTo>
                <a:cubicBezTo>
                  <a:pt x="3727" y="2180"/>
                  <a:pt x="3870" y="2001"/>
                  <a:pt x="4025" y="1846"/>
                </a:cubicBezTo>
                <a:cubicBezTo>
                  <a:pt x="2834" y="1299"/>
                  <a:pt x="1537" y="811"/>
                  <a:pt x="5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29"/>
          <p:cNvSpPr/>
          <p:nvPr/>
        </p:nvSpPr>
        <p:spPr>
          <a:xfrm>
            <a:off x="6838235" y="4801792"/>
            <a:ext cx="278546" cy="122387"/>
          </a:xfrm>
          <a:custGeom>
            <a:avLst/>
            <a:gdLst/>
            <a:ahLst/>
            <a:cxnLst/>
            <a:rect l="l" t="t" r="r" b="b"/>
            <a:pathLst>
              <a:path w="5394" h="2370" extrusionOk="0">
                <a:moveTo>
                  <a:pt x="2212" y="1"/>
                </a:moveTo>
                <a:cubicBezTo>
                  <a:pt x="2127" y="1"/>
                  <a:pt x="1821" y="25"/>
                  <a:pt x="1096" y="299"/>
                </a:cubicBezTo>
                <a:cubicBezTo>
                  <a:pt x="548" y="502"/>
                  <a:pt x="239" y="740"/>
                  <a:pt x="84" y="918"/>
                </a:cubicBezTo>
                <a:cubicBezTo>
                  <a:pt x="0" y="1002"/>
                  <a:pt x="36" y="1133"/>
                  <a:pt x="155" y="1168"/>
                </a:cubicBezTo>
                <a:cubicBezTo>
                  <a:pt x="1053" y="1431"/>
                  <a:pt x="4380" y="2370"/>
                  <a:pt x="5064" y="2370"/>
                </a:cubicBezTo>
                <a:cubicBezTo>
                  <a:pt x="5124" y="2370"/>
                  <a:pt x="5163" y="2362"/>
                  <a:pt x="5180" y="2347"/>
                </a:cubicBezTo>
                <a:cubicBezTo>
                  <a:pt x="5382" y="2109"/>
                  <a:pt x="5394" y="835"/>
                  <a:pt x="5263" y="764"/>
                </a:cubicBezTo>
                <a:cubicBezTo>
                  <a:pt x="5260" y="762"/>
                  <a:pt x="5255" y="762"/>
                  <a:pt x="5248" y="762"/>
                </a:cubicBezTo>
                <a:cubicBezTo>
                  <a:pt x="5171" y="762"/>
                  <a:pt x="4861" y="833"/>
                  <a:pt x="4483" y="833"/>
                </a:cubicBezTo>
                <a:cubicBezTo>
                  <a:pt x="4296" y="833"/>
                  <a:pt x="4093" y="815"/>
                  <a:pt x="3894" y="764"/>
                </a:cubicBezTo>
                <a:cubicBezTo>
                  <a:pt x="3104" y="563"/>
                  <a:pt x="2315" y="1"/>
                  <a:pt x="2241" y="1"/>
                </a:cubicBezTo>
                <a:cubicBezTo>
                  <a:pt x="2240" y="1"/>
                  <a:pt x="2239" y="2"/>
                  <a:pt x="2239" y="2"/>
                </a:cubicBezTo>
                <a:cubicBezTo>
                  <a:pt x="2239" y="2"/>
                  <a:pt x="2231" y="1"/>
                  <a:pt x="22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29"/>
          <p:cNvSpPr/>
          <p:nvPr/>
        </p:nvSpPr>
        <p:spPr>
          <a:xfrm>
            <a:off x="6838235" y="4843672"/>
            <a:ext cx="269974" cy="79422"/>
          </a:xfrm>
          <a:custGeom>
            <a:avLst/>
            <a:gdLst/>
            <a:ahLst/>
            <a:cxnLst/>
            <a:rect l="l" t="t" r="r" b="b"/>
            <a:pathLst>
              <a:path w="5228" h="1538" extrusionOk="0">
                <a:moveTo>
                  <a:pt x="155" y="0"/>
                </a:moveTo>
                <a:lnTo>
                  <a:pt x="72" y="84"/>
                </a:lnTo>
                <a:cubicBezTo>
                  <a:pt x="0" y="179"/>
                  <a:pt x="36" y="310"/>
                  <a:pt x="143" y="346"/>
                </a:cubicBezTo>
                <a:cubicBezTo>
                  <a:pt x="1016" y="597"/>
                  <a:pt x="4338" y="1537"/>
                  <a:pt x="5044" y="1537"/>
                </a:cubicBezTo>
                <a:cubicBezTo>
                  <a:pt x="5108" y="1537"/>
                  <a:pt x="5151" y="1529"/>
                  <a:pt x="5168" y="1512"/>
                </a:cubicBezTo>
                <a:cubicBezTo>
                  <a:pt x="5180" y="1489"/>
                  <a:pt x="5203" y="1453"/>
                  <a:pt x="5227" y="1417"/>
                </a:cubicBezTo>
                <a:cubicBezTo>
                  <a:pt x="4430" y="1215"/>
                  <a:pt x="3644" y="1000"/>
                  <a:pt x="2858" y="774"/>
                </a:cubicBezTo>
                <a:cubicBezTo>
                  <a:pt x="1965" y="524"/>
                  <a:pt x="1072" y="227"/>
                  <a:pt x="155" y="0"/>
                </a:cubicBezTo>
                <a:close/>
              </a:path>
            </a:pathLst>
          </a:custGeom>
          <a:solidFill>
            <a:srgbClr val="009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9"/>
          <p:cNvSpPr/>
          <p:nvPr/>
        </p:nvSpPr>
        <p:spPr>
          <a:xfrm>
            <a:off x="7335631" y="2870200"/>
            <a:ext cx="964119" cy="877054"/>
          </a:xfrm>
          <a:custGeom>
            <a:avLst/>
            <a:gdLst/>
            <a:ahLst/>
            <a:cxnLst/>
            <a:rect l="l" t="t" r="r" b="b"/>
            <a:pathLst>
              <a:path w="18670" h="16984" extrusionOk="0">
                <a:moveTo>
                  <a:pt x="6814" y="1"/>
                </a:moveTo>
                <a:cubicBezTo>
                  <a:pt x="6724" y="1"/>
                  <a:pt x="6635" y="4"/>
                  <a:pt x="6549" y="9"/>
                </a:cubicBezTo>
                <a:cubicBezTo>
                  <a:pt x="5930" y="57"/>
                  <a:pt x="5287" y="200"/>
                  <a:pt x="4763" y="533"/>
                </a:cubicBezTo>
                <a:cubicBezTo>
                  <a:pt x="4430" y="736"/>
                  <a:pt x="4072" y="962"/>
                  <a:pt x="3787" y="1212"/>
                </a:cubicBezTo>
                <a:cubicBezTo>
                  <a:pt x="3430" y="1533"/>
                  <a:pt x="3251" y="1974"/>
                  <a:pt x="2989" y="2343"/>
                </a:cubicBezTo>
                <a:cubicBezTo>
                  <a:pt x="2429" y="3105"/>
                  <a:pt x="1453" y="3533"/>
                  <a:pt x="1096" y="4450"/>
                </a:cubicBezTo>
                <a:cubicBezTo>
                  <a:pt x="703" y="5427"/>
                  <a:pt x="1465" y="6665"/>
                  <a:pt x="2513" y="6784"/>
                </a:cubicBezTo>
                <a:cubicBezTo>
                  <a:pt x="1298" y="6808"/>
                  <a:pt x="203" y="7855"/>
                  <a:pt x="96" y="9058"/>
                </a:cubicBezTo>
                <a:cubicBezTo>
                  <a:pt x="1" y="10260"/>
                  <a:pt x="905" y="11475"/>
                  <a:pt x="2096" y="11713"/>
                </a:cubicBezTo>
                <a:cubicBezTo>
                  <a:pt x="1691" y="11892"/>
                  <a:pt x="1501" y="12392"/>
                  <a:pt x="1584" y="12820"/>
                </a:cubicBezTo>
                <a:cubicBezTo>
                  <a:pt x="1656" y="13261"/>
                  <a:pt x="1953" y="13618"/>
                  <a:pt x="2298" y="13892"/>
                </a:cubicBezTo>
                <a:cubicBezTo>
                  <a:pt x="2983" y="14461"/>
                  <a:pt x="3878" y="14764"/>
                  <a:pt x="4763" y="14764"/>
                </a:cubicBezTo>
                <a:cubicBezTo>
                  <a:pt x="4971" y="14764"/>
                  <a:pt x="5178" y="14747"/>
                  <a:pt x="5382" y="14713"/>
                </a:cubicBezTo>
                <a:lnTo>
                  <a:pt x="5382" y="14713"/>
                </a:lnTo>
                <a:cubicBezTo>
                  <a:pt x="5204" y="14880"/>
                  <a:pt x="5073" y="15142"/>
                  <a:pt x="5096" y="15404"/>
                </a:cubicBezTo>
                <a:cubicBezTo>
                  <a:pt x="5144" y="15856"/>
                  <a:pt x="5513" y="16237"/>
                  <a:pt x="5906" y="16476"/>
                </a:cubicBezTo>
                <a:cubicBezTo>
                  <a:pt x="6462" y="16818"/>
                  <a:pt x="7115" y="16983"/>
                  <a:pt x="7770" y="16983"/>
                </a:cubicBezTo>
                <a:cubicBezTo>
                  <a:pt x="8757" y="16983"/>
                  <a:pt x="9751" y="16608"/>
                  <a:pt x="10430" y="15892"/>
                </a:cubicBezTo>
                <a:cubicBezTo>
                  <a:pt x="10728" y="15559"/>
                  <a:pt x="10966" y="15047"/>
                  <a:pt x="10692" y="14702"/>
                </a:cubicBezTo>
                <a:lnTo>
                  <a:pt x="10692" y="14702"/>
                </a:lnTo>
                <a:cubicBezTo>
                  <a:pt x="11014" y="14928"/>
                  <a:pt x="11407" y="14987"/>
                  <a:pt x="11800" y="15011"/>
                </a:cubicBezTo>
                <a:cubicBezTo>
                  <a:pt x="11940" y="15020"/>
                  <a:pt x="12081" y="15024"/>
                  <a:pt x="12221" y="15024"/>
                </a:cubicBezTo>
                <a:cubicBezTo>
                  <a:pt x="13578" y="15024"/>
                  <a:pt x="14916" y="14609"/>
                  <a:pt x="16038" y="13832"/>
                </a:cubicBezTo>
                <a:cubicBezTo>
                  <a:pt x="16681" y="13404"/>
                  <a:pt x="17277" y="12797"/>
                  <a:pt x="17384" y="12035"/>
                </a:cubicBezTo>
                <a:cubicBezTo>
                  <a:pt x="17479" y="11308"/>
                  <a:pt x="16931" y="10463"/>
                  <a:pt x="16205" y="10463"/>
                </a:cubicBezTo>
                <a:cubicBezTo>
                  <a:pt x="17265" y="10415"/>
                  <a:pt x="18229" y="9606"/>
                  <a:pt x="18467" y="8582"/>
                </a:cubicBezTo>
                <a:cubicBezTo>
                  <a:pt x="18670" y="7724"/>
                  <a:pt x="18360" y="6772"/>
                  <a:pt x="17705" y="6117"/>
                </a:cubicBezTo>
                <a:cubicBezTo>
                  <a:pt x="17574" y="5974"/>
                  <a:pt x="17419" y="5855"/>
                  <a:pt x="17253" y="5772"/>
                </a:cubicBezTo>
                <a:cubicBezTo>
                  <a:pt x="16881" y="5549"/>
                  <a:pt x="16452" y="5435"/>
                  <a:pt x="16016" y="5435"/>
                </a:cubicBezTo>
                <a:cubicBezTo>
                  <a:pt x="15892" y="5435"/>
                  <a:pt x="15769" y="5444"/>
                  <a:pt x="15645" y="5462"/>
                </a:cubicBezTo>
                <a:cubicBezTo>
                  <a:pt x="15133" y="5522"/>
                  <a:pt x="14621" y="5724"/>
                  <a:pt x="14240" y="6069"/>
                </a:cubicBezTo>
                <a:cubicBezTo>
                  <a:pt x="14395" y="5498"/>
                  <a:pt x="14538" y="4867"/>
                  <a:pt x="14217" y="4355"/>
                </a:cubicBezTo>
                <a:cubicBezTo>
                  <a:pt x="14205" y="4343"/>
                  <a:pt x="14205" y="4331"/>
                  <a:pt x="14193" y="4307"/>
                </a:cubicBezTo>
                <a:cubicBezTo>
                  <a:pt x="13896" y="3857"/>
                  <a:pt x="13326" y="3710"/>
                  <a:pt x="12747" y="3710"/>
                </a:cubicBezTo>
                <a:cubicBezTo>
                  <a:pt x="12515" y="3710"/>
                  <a:pt x="12280" y="3734"/>
                  <a:pt x="12062" y="3772"/>
                </a:cubicBezTo>
                <a:cubicBezTo>
                  <a:pt x="12002" y="3795"/>
                  <a:pt x="11931" y="3807"/>
                  <a:pt x="11871" y="3819"/>
                </a:cubicBezTo>
                <a:cubicBezTo>
                  <a:pt x="11462" y="3906"/>
                  <a:pt x="11038" y="3994"/>
                  <a:pt x="10631" y="3994"/>
                </a:cubicBezTo>
                <a:cubicBezTo>
                  <a:pt x="10315" y="3994"/>
                  <a:pt x="10009" y="3941"/>
                  <a:pt x="9728" y="3795"/>
                </a:cubicBezTo>
                <a:cubicBezTo>
                  <a:pt x="9204" y="3522"/>
                  <a:pt x="8906" y="2962"/>
                  <a:pt x="8740" y="2402"/>
                </a:cubicBezTo>
                <a:cubicBezTo>
                  <a:pt x="8525" y="1617"/>
                  <a:pt x="8466" y="664"/>
                  <a:pt x="7775" y="235"/>
                </a:cubicBezTo>
                <a:cubicBezTo>
                  <a:pt x="7494" y="48"/>
                  <a:pt x="7146" y="1"/>
                  <a:pt x="68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9"/>
          <p:cNvSpPr/>
          <p:nvPr/>
        </p:nvSpPr>
        <p:spPr>
          <a:xfrm>
            <a:off x="7336251" y="2913061"/>
            <a:ext cx="445808" cy="712064"/>
          </a:xfrm>
          <a:custGeom>
            <a:avLst/>
            <a:gdLst/>
            <a:ahLst/>
            <a:cxnLst/>
            <a:rect l="l" t="t" r="r" b="b"/>
            <a:pathLst>
              <a:path w="8633" h="13789" extrusionOk="0">
                <a:moveTo>
                  <a:pt x="4358" y="1"/>
                </a:moveTo>
                <a:cubicBezTo>
                  <a:pt x="4168" y="132"/>
                  <a:pt x="3965" y="263"/>
                  <a:pt x="3787" y="417"/>
                </a:cubicBezTo>
                <a:cubicBezTo>
                  <a:pt x="3429" y="727"/>
                  <a:pt x="3263" y="1179"/>
                  <a:pt x="2989" y="1549"/>
                </a:cubicBezTo>
                <a:cubicBezTo>
                  <a:pt x="2441" y="2311"/>
                  <a:pt x="1453" y="2739"/>
                  <a:pt x="1096" y="3644"/>
                </a:cubicBezTo>
                <a:cubicBezTo>
                  <a:pt x="715" y="4632"/>
                  <a:pt x="1465" y="5859"/>
                  <a:pt x="2513" y="5978"/>
                </a:cubicBezTo>
                <a:cubicBezTo>
                  <a:pt x="1310" y="6013"/>
                  <a:pt x="203" y="7049"/>
                  <a:pt x="96" y="8264"/>
                </a:cubicBezTo>
                <a:cubicBezTo>
                  <a:pt x="0" y="9466"/>
                  <a:pt x="905" y="10669"/>
                  <a:pt x="2096" y="10907"/>
                </a:cubicBezTo>
                <a:cubicBezTo>
                  <a:pt x="1691" y="11085"/>
                  <a:pt x="1513" y="11597"/>
                  <a:pt x="1584" y="12026"/>
                </a:cubicBezTo>
                <a:cubicBezTo>
                  <a:pt x="1679" y="12455"/>
                  <a:pt x="1977" y="12812"/>
                  <a:pt x="2298" y="13098"/>
                </a:cubicBezTo>
                <a:cubicBezTo>
                  <a:pt x="2691" y="13407"/>
                  <a:pt x="3132" y="13645"/>
                  <a:pt x="3608" y="13788"/>
                </a:cubicBezTo>
                <a:cubicBezTo>
                  <a:pt x="3834" y="13276"/>
                  <a:pt x="4144" y="12824"/>
                  <a:pt x="4525" y="12407"/>
                </a:cubicBezTo>
                <a:cubicBezTo>
                  <a:pt x="5084" y="11812"/>
                  <a:pt x="5739" y="11312"/>
                  <a:pt x="6346" y="10764"/>
                </a:cubicBezTo>
                <a:cubicBezTo>
                  <a:pt x="6882" y="10252"/>
                  <a:pt x="7394" y="9704"/>
                  <a:pt x="7799" y="9073"/>
                </a:cubicBezTo>
                <a:cubicBezTo>
                  <a:pt x="8192" y="8430"/>
                  <a:pt x="8478" y="7728"/>
                  <a:pt x="8573" y="6966"/>
                </a:cubicBezTo>
                <a:cubicBezTo>
                  <a:pt x="8632" y="6371"/>
                  <a:pt x="8597" y="5775"/>
                  <a:pt x="8490" y="5192"/>
                </a:cubicBezTo>
                <a:cubicBezTo>
                  <a:pt x="8073" y="3001"/>
                  <a:pt x="6585" y="656"/>
                  <a:pt x="43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9"/>
          <p:cNvSpPr/>
          <p:nvPr/>
        </p:nvSpPr>
        <p:spPr>
          <a:xfrm>
            <a:off x="7514564" y="2897569"/>
            <a:ext cx="147587" cy="115932"/>
          </a:xfrm>
          <a:custGeom>
            <a:avLst/>
            <a:gdLst/>
            <a:ahLst/>
            <a:cxnLst/>
            <a:rect l="l" t="t" r="r" b="b"/>
            <a:pathLst>
              <a:path w="2858" h="2245" extrusionOk="0">
                <a:moveTo>
                  <a:pt x="1143" y="1"/>
                </a:moveTo>
                <a:cubicBezTo>
                  <a:pt x="977" y="1"/>
                  <a:pt x="811" y="37"/>
                  <a:pt x="655" y="110"/>
                </a:cubicBezTo>
                <a:cubicBezTo>
                  <a:pt x="381" y="229"/>
                  <a:pt x="0" y="491"/>
                  <a:pt x="84" y="848"/>
                </a:cubicBezTo>
                <a:cubicBezTo>
                  <a:pt x="119" y="979"/>
                  <a:pt x="203" y="1098"/>
                  <a:pt x="298" y="1218"/>
                </a:cubicBezTo>
                <a:cubicBezTo>
                  <a:pt x="405" y="1384"/>
                  <a:pt x="512" y="1539"/>
                  <a:pt x="667" y="1658"/>
                </a:cubicBezTo>
                <a:cubicBezTo>
                  <a:pt x="881" y="1813"/>
                  <a:pt x="1108" y="1908"/>
                  <a:pt x="1369" y="1991"/>
                </a:cubicBezTo>
                <a:cubicBezTo>
                  <a:pt x="1596" y="2087"/>
                  <a:pt x="1810" y="2146"/>
                  <a:pt x="2048" y="2206"/>
                </a:cubicBezTo>
                <a:cubicBezTo>
                  <a:pt x="2147" y="2228"/>
                  <a:pt x="2252" y="2245"/>
                  <a:pt x="2351" y="2245"/>
                </a:cubicBezTo>
                <a:cubicBezTo>
                  <a:pt x="2465" y="2245"/>
                  <a:pt x="2572" y="2222"/>
                  <a:pt x="2655" y="2158"/>
                </a:cubicBezTo>
                <a:cubicBezTo>
                  <a:pt x="2822" y="2027"/>
                  <a:pt x="2858" y="1777"/>
                  <a:pt x="2822" y="1563"/>
                </a:cubicBezTo>
                <a:cubicBezTo>
                  <a:pt x="2751" y="1003"/>
                  <a:pt x="2322" y="539"/>
                  <a:pt x="1846" y="241"/>
                </a:cubicBezTo>
                <a:cubicBezTo>
                  <a:pt x="1643" y="122"/>
                  <a:pt x="1441" y="27"/>
                  <a:pt x="1215" y="3"/>
                </a:cubicBezTo>
                <a:cubicBezTo>
                  <a:pt x="1191" y="2"/>
                  <a:pt x="1167" y="1"/>
                  <a:pt x="11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29"/>
          <p:cNvSpPr/>
          <p:nvPr/>
        </p:nvSpPr>
        <p:spPr>
          <a:xfrm>
            <a:off x="7940645" y="3154736"/>
            <a:ext cx="309943" cy="304315"/>
          </a:xfrm>
          <a:custGeom>
            <a:avLst/>
            <a:gdLst/>
            <a:ahLst/>
            <a:cxnLst/>
            <a:rect l="l" t="t" r="r" b="b"/>
            <a:pathLst>
              <a:path w="6002" h="5893" extrusionOk="0">
                <a:moveTo>
                  <a:pt x="4303" y="1"/>
                </a:moveTo>
                <a:cubicBezTo>
                  <a:pt x="4186" y="1"/>
                  <a:pt x="4069" y="9"/>
                  <a:pt x="3953" y="24"/>
                </a:cubicBezTo>
                <a:cubicBezTo>
                  <a:pt x="3977" y="345"/>
                  <a:pt x="4132" y="726"/>
                  <a:pt x="4108" y="1000"/>
                </a:cubicBezTo>
                <a:cubicBezTo>
                  <a:pt x="4096" y="1274"/>
                  <a:pt x="4025" y="1536"/>
                  <a:pt x="3834" y="1702"/>
                </a:cubicBezTo>
                <a:cubicBezTo>
                  <a:pt x="3560" y="1929"/>
                  <a:pt x="3132" y="1833"/>
                  <a:pt x="2798" y="2000"/>
                </a:cubicBezTo>
                <a:cubicBezTo>
                  <a:pt x="2477" y="2155"/>
                  <a:pt x="2322" y="2512"/>
                  <a:pt x="2239" y="2845"/>
                </a:cubicBezTo>
                <a:cubicBezTo>
                  <a:pt x="2143" y="3191"/>
                  <a:pt x="2132" y="3548"/>
                  <a:pt x="1965" y="3858"/>
                </a:cubicBezTo>
                <a:cubicBezTo>
                  <a:pt x="1786" y="4203"/>
                  <a:pt x="1453" y="4477"/>
                  <a:pt x="1060" y="4560"/>
                </a:cubicBezTo>
                <a:cubicBezTo>
                  <a:pt x="774" y="4620"/>
                  <a:pt x="453" y="4608"/>
                  <a:pt x="238" y="4810"/>
                </a:cubicBezTo>
                <a:cubicBezTo>
                  <a:pt x="0" y="5072"/>
                  <a:pt x="119" y="5524"/>
                  <a:pt x="417" y="5727"/>
                </a:cubicBezTo>
                <a:cubicBezTo>
                  <a:pt x="608" y="5849"/>
                  <a:pt x="838" y="5893"/>
                  <a:pt x="1070" y="5893"/>
                </a:cubicBezTo>
                <a:cubicBezTo>
                  <a:pt x="1199" y="5893"/>
                  <a:pt x="1329" y="5879"/>
                  <a:pt x="1453" y="5858"/>
                </a:cubicBezTo>
                <a:cubicBezTo>
                  <a:pt x="1881" y="5798"/>
                  <a:pt x="2310" y="5632"/>
                  <a:pt x="2560" y="5286"/>
                </a:cubicBezTo>
                <a:cubicBezTo>
                  <a:pt x="2786" y="4977"/>
                  <a:pt x="2858" y="4572"/>
                  <a:pt x="3096" y="4274"/>
                </a:cubicBezTo>
                <a:cubicBezTo>
                  <a:pt x="3322" y="4012"/>
                  <a:pt x="3656" y="3881"/>
                  <a:pt x="3977" y="3774"/>
                </a:cubicBezTo>
                <a:cubicBezTo>
                  <a:pt x="4310" y="3667"/>
                  <a:pt x="4644" y="3596"/>
                  <a:pt x="4941" y="3429"/>
                </a:cubicBezTo>
                <a:cubicBezTo>
                  <a:pt x="5239" y="3262"/>
                  <a:pt x="5501" y="2965"/>
                  <a:pt x="5501" y="2631"/>
                </a:cubicBezTo>
                <a:cubicBezTo>
                  <a:pt x="5501" y="2369"/>
                  <a:pt x="5358" y="2131"/>
                  <a:pt x="5358" y="1881"/>
                </a:cubicBezTo>
                <a:cubicBezTo>
                  <a:pt x="5346" y="1417"/>
                  <a:pt x="5751" y="1036"/>
                  <a:pt x="6001" y="679"/>
                </a:cubicBezTo>
                <a:cubicBezTo>
                  <a:pt x="5870" y="548"/>
                  <a:pt x="5715" y="429"/>
                  <a:pt x="5561" y="333"/>
                </a:cubicBezTo>
                <a:cubicBezTo>
                  <a:pt x="5185" y="108"/>
                  <a:pt x="4742" y="1"/>
                  <a:pt x="43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29"/>
          <p:cNvSpPr/>
          <p:nvPr/>
        </p:nvSpPr>
        <p:spPr>
          <a:xfrm>
            <a:off x="7851463" y="3064108"/>
            <a:ext cx="217714" cy="198711"/>
          </a:xfrm>
          <a:custGeom>
            <a:avLst/>
            <a:gdLst/>
            <a:ahLst/>
            <a:cxnLst/>
            <a:rect l="l" t="t" r="r" b="b"/>
            <a:pathLst>
              <a:path w="4216" h="3848" extrusionOk="0">
                <a:moveTo>
                  <a:pt x="2780" y="1"/>
                </a:moveTo>
                <a:cubicBezTo>
                  <a:pt x="2542" y="1"/>
                  <a:pt x="2300" y="26"/>
                  <a:pt x="2073" y="64"/>
                </a:cubicBezTo>
                <a:cubicBezTo>
                  <a:pt x="2013" y="76"/>
                  <a:pt x="1942" y="100"/>
                  <a:pt x="1882" y="112"/>
                </a:cubicBezTo>
                <a:cubicBezTo>
                  <a:pt x="1668" y="433"/>
                  <a:pt x="1537" y="826"/>
                  <a:pt x="1573" y="1183"/>
                </a:cubicBezTo>
                <a:cubicBezTo>
                  <a:pt x="1596" y="1505"/>
                  <a:pt x="1715" y="1886"/>
                  <a:pt x="1513" y="2136"/>
                </a:cubicBezTo>
                <a:cubicBezTo>
                  <a:pt x="1346" y="2326"/>
                  <a:pt x="1061" y="2338"/>
                  <a:pt x="822" y="2422"/>
                </a:cubicBezTo>
                <a:cubicBezTo>
                  <a:pt x="465" y="2541"/>
                  <a:pt x="168" y="2838"/>
                  <a:pt x="60" y="3196"/>
                </a:cubicBezTo>
                <a:cubicBezTo>
                  <a:pt x="1" y="3386"/>
                  <a:pt x="25" y="3624"/>
                  <a:pt x="179" y="3743"/>
                </a:cubicBezTo>
                <a:cubicBezTo>
                  <a:pt x="263" y="3803"/>
                  <a:pt x="358" y="3815"/>
                  <a:pt x="465" y="3827"/>
                </a:cubicBezTo>
                <a:cubicBezTo>
                  <a:pt x="574" y="3840"/>
                  <a:pt x="683" y="3848"/>
                  <a:pt x="791" y="3848"/>
                </a:cubicBezTo>
                <a:cubicBezTo>
                  <a:pt x="979" y="3848"/>
                  <a:pt x="1165" y="3823"/>
                  <a:pt x="1346" y="3755"/>
                </a:cubicBezTo>
                <a:cubicBezTo>
                  <a:pt x="1632" y="3648"/>
                  <a:pt x="1882" y="3446"/>
                  <a:pt x="1989" y="3172"/>
                </a:cubicBezTo>
                <a:cubicBezTo>
                  <a:pt x="2073" y="2957"/>
                  <a:pt x="2084" y="2672"/>
                  <a:pt x="2287" y="2541"/>
                </a:cubicBezTo>
                <a:cubicBezTo>
                  <a:pt x="2537" y="2362"/>
                  <a:pt x="2954" y="2505"/>
                  <a:pt x="3132" y="2267"/>
                </a:cubicBezTo>
                <a:cubicBezTo>
                  <a:pt x="3299" y="2041"/>
                  <a:pt x="3085" y="1683"/>
                  <a:pt x="3263" y="1481"/>
                </a:cubicBezTo>
                <a:cubicBezTo>
                  <a:pt x="3311" y="1422"/>
                  <a:pt x="3382" y="1386"/>
                  <a:pt x="3454" y="1350"/>
                </a:cubicBezTo>
                <a:cubicBezTo>
                  <a:pt x="3775" y="1171"/>
                  <a:pt x="3989" y="886"/>
                  <a:pt x="4216" y="600"/>
                </a:cubicBezTo>
                <a:cubicBezTo>
                  <a:pt x="3913" y="146"/>
                  <a:pt x="3355" y="1"/>
                  <a:pt x="27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9"/>
          <p:cNvSpPr/>
          <p:nvPr/>
        </p:nvSpPr>
        <p:spPr>
          <a:xfrm>
            <a:off x="7036842" y="3949062"/>
            <a:ext cx="735973" cy="468685"/>
          </a:xfrm>
          <a:custGeom>
            <a:avLst/>
            <a:gdLst/>
            <a:ahLst/>
            <a:cxnLst/>
            <a:rect l="l" t="t" r="r" b="b"/>
            <a:pathLst>
              <a:path w="14252" h="9076" extrusionOk="0">
                <a:moveTo>
                  <a:pt x="11763" y="1"/>
                </a:moveTo>
                <a:cubicBezTo>
                  <a:pt x="10347" y="858"/>
                  <a:pt x="8835" y="822"/>
                  <a:pt x="7739" y="882"/>
                </a:cubicBezTo>
                <a:cubicBezTo>
                  <a:pt x="7675" y="884"/>
                  <a:pt x="7603" y="886"/>
                  <a:pt x="7523" y="886"/>
                </a:cubicBezTo>
                <a:cubicBezTo>
                  <a:pt x="6530" y="886"/>
                  <a:pt x="4467" y="686"/>
                  <a:pt x="4048" y="465"/>
                </a:cubicBezTo>
                <a:cubicBezTo>
                  <a:pt x="3929" y="715"/>
                  <a:pt x="3810" y="953"/>
                  <a:pt x="3691" y="1191"/>
                </a:cubicBezTo>
                <a:cubicBezTo>
                  <a:pt x="3679" y="1215"/>
                  <a:pt x="3679" y="1239"/>
                  <a:pt x="3667" y="1251"/>
                </a:cubicBezTo>
                <a:cubicBezTo>
                  <a:pt x="2798" y="2906"/>
                  <a:pt x="1655" y="4358"/>
                  <a:pt x="0" y="6204"/>
                </a:cubicBezTo>
                <a:cubicBezTo>
                  <a:pt x="2374" y="7922"/>
                  <a:pt x="6941" y="9075"/>
                  <a:pt x="10741" y="9075"/>
                </a:cubicBezTo>
                <a:cubicBezTo>
                  <a:pt x="11287" y="9075"/>
                  <a:pt x="11818" y="9051"/>
                  <a:pt x="12323" y="9002"/>
                </a:cubicBezTo>
                <a:cubicBezTo>
                  <a:pt x="12359" y="8990"/>
                  <a:pt x="12406" y="8990"/>
                  <a:pt x="12430" y="8990"/>
                </a:cubicBezTo>
                <a:cubicBezTo>
                  <a:pt x="13085" y="8919"/>
                  <a:pt x="13692" y="8811"/>
                  <a:pt x="14252" y="8645"/>
                </a:cubicBezTo>
                <a:cubicBezTo>
                  <a:pt x="14026" y="6775"/>
                  <a:pt x="13276" y="3334"/>
                  <a:pt x="12525" y="1394"/>
                </a:cubicBezTo>
                <a:cubicBezTo>
                  <a:pt x="12525" y="1358"/>
                  <a:pt x="12502" y="1322"/>
                  <a:pt x="12490" y="1299"/>
                </a:cubicBezTo>
                <a:cubicBezTo>
                  <a:pt x="12240" y="656"/>
                  <a:pt x="12002" y="191"/>
                  <a:pt x="117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9"/>
          <p:cNvSpPr/>
          <p:nvPr/>
        </p:nvSpPr>
        <p:spPr>
          <a:xfrm>
            <a:off x="7227445" y="3989651"/>
            <a:ext cx="457479" cy="424274"/>
          </a:xfrm>
          <a:custGeom>
            <a:avLst/>
            <a:gdLst/>
            <a:ahLst/>
            <a:cxnLst/>
            <a:rect l="l" t="t" r="r" b="b"/>
            <a:pathLst>
              <a:path w="8859" h="8216" extrusionOk="0">
                <a:moveTo>
                  <a:pt x="7577" y="0"/>
                </a:moveTo>
                <a:cubicBezTo>
                  <a:pt x="7563" y="0"/>
                  <a:pt x="7549" y="13"/>
                  <a:pt x="7549" y="36"/>
                </a:cubicBezTo>
                <a:cubicBezTo>
                  <a:pt x="7596" y="298"/>
                  <a:pt x="7668" y="584"/>
                  <a:pt x="7727" y="870"/>
                </a:cubicBezTo>
                <a:cubicBezTo>
                  <a:pt x="7084" y="1060"/>
                  <a:pt x="6429" y="1203"/>
                  <a:pt x="5775" y="1298"/>
                </a:cubicBezTo>
                <a:cubicBezTo>
                  <a:pt x="5286" y="1371"/>
                  <a:pt x="4792" y="1408"/>
                  <a:pt x="4296" y="1408"/>
                </a:cubicBezTo>
                <a:cubicBezTo>
                  <a:pt x="3247" y="1408"/>
                  <a:pt x="2194" y="1241"/>
                  <a:pt x="1191" y="894"/>
                </a:cubicBezTo>
                <a:cubicBezTo>
                  <a:pt x="798" y="763"/>
                  <a:pt x="405" y="596"/>
                  <a:pt x="36" y="405"/>
                </a:cubicBezTo>
                <a:cubicBezTo>
                  <a:pt x="24" y="429"/>
                  <a:pt x="24" y="441"/>
                  <a:pt x="0" y="465"/>
                </a:cubicBezTo>
                <a:cubicBezTo>
                  <a:pt x="953" y="965"/>
                  <a:pt x="2024" y="1298"/>
                  <a:pt x="3119" y="1429"/>
                </a:cubicBezTo>
                <a:cubicBezTo>
                  <a:pt x="3528" y="1479"/>
                  <a:pt x="3937" y="1503"/>
                  <a:pt x="4345" y="1503"/>
                </a:cubicBezTo>
                <a:cubicBezTo>
                  <a:pt x="5496" y="1503"/>
                  <a:pt x="6640" y="1314"/>
                  <a:pt x="7739" y="989"/>
                </a:cubicBezTo>
                <a:cubicBezTo>
                  <a:pt x="7763" y="1048"/>
                  <a:pt x="7775" y="1120"/>
                  <a:pt x="7787" y="1179"/>
                </a:cubicBezTo>
                <a:cubicBezTo>
                  <a:pt x="7858" y="1548"/>
                  <a:pt x="7953" y="1917"/>
                  <a:pt x="8025" y="2310"/>
                </a:cubicBezTo>
                <a:cubicBezTo>
                  <a:pt x="8180" y="3072"/>
                  <a:pt x="8323" y="3811"/>
                  <a:pt x="8430" y="4573"/>
                </a:cubicBezTo>
                <a:cubicBezTo>
                  <a:pt x="8549" y="5346"/>
                  <a:pt x="8620" y="6120"/>
                  <a:pt x="8656" y="6894"/>
                </a:cubicBezTo>
                <a:cubicBezTo>
                  <a:pt x="8668" y="7335"/>
                  <a:pt x="8680" y="7775"/>
                  <a:pt x="8656" y="8216"/>
                </a:cubicBezTo>
                <a:cubicBezTo>
                  <a:pt x="8680" y="8204"/>
                  <a:pt x="8727" y="8204"/>
                  <a:pt x="8751" y="8204"/>
                </a:cubicBezTo>
                <a:lnTo>
                  <a:pt x="8751" y="7240"/>
                </a:lnTo>
                <a:cubicBezTo>
                  <a:pt x="8715" y="5668"/>
                  <a:pt x="8477" y="4120"/>
                  <a:pt x="8192" y="2596"/>
                </a:cubicBezTo>
                <a:cubicBezTo>
                  <a:pt x="8096" y="2156"/>
                  <a:pt x="8001" y="1739"/>
                  <a:pt x="7906" y="1310"/>
                </a:cubicBezTo>
                <a:cubicBezTo>
                  <a:pt x="7882" y="1191"/>
                  <a:pt x="7846" y="1060"/>
                  <a:pt x="7822" y="941"/>
                </a:cubicBezTo>
                <a:cubicBezTo>
                  <a:pt x="7846" y="929"/>
                  <a:pt x="7894" y="929"/>
                  <a:pt x="7918" y="905"/>
                </a:cubicBezTo>
                <a:cubicBezTo>
                  <a:pt x="8239" y="822"/>
                  <a:pt x="8549" y="703"/>
                  <a:pt x="8858" y="584"/>
                </a:cubicBezTo>
                <a:cubicBezTo>
                  <a:pt x="8858" y="536"/>
                  <a:pt x="8846" y="513"/>
                  <a:pt x="8834" y="477"/>
                </a:cubicBezTo>
                <a:cubicBezTo>
                  <a:pt x="8608" y="572"/>
                  <a:pt x="8382" y="655"/>
                  <a:pt x="8156" y="727"/>
                </a:cubicBezTo>
                <a:cubicBezTo>
                  <a:pt x="8037" y="774"/>
                  <a:pt x="7918" y="822"/>
                  <a:pt x="7799" y="846"/>
                </a:cubicBezTo>
                <a:cubicBezTo>
                  <a:pt x="7739" y="572"/>
                  <a:pt x="7668" y="286"/>
                  <a:pt x="7596" y="12"/>
                </a:cubicBezTo>
                <a:cubicBezTo>
                  <a:pt x="7592" y="4"/>
                  <a:pt x="7585" y="0"/>
                  <a:pt x="7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29"/>
          <p:cNvSpPr/>
          <p:nvPr/>
        </p:nvSpPr>
        <p:spPr>
          <a:xfrm>
            <a:off x="7161036" y="3570179"/>
            <a:ext cx="523268" cy="451230"/>
          </a:xfrm>
          <a:custGeom>
            <a:avLst/>
            <a:gdLst/>
            <a:ahLst/>
            <a:cxnLst/>
            <a:rect l="l" t="t" r="r" b="b"/>
            <a:pathLst>
              <a:path w="10133" h="8738" extrusionOk="0">
                <a:moveTo>
                  <a:pt x="5551" y="0"/>
                </a:moveTo>
                <a:cubicBezTo>
                  <a:pt x="4648" y="0"/>
                  <a:pt x="3664" y="75"/>
                  <a:pt x="2798" y="254"/>
                </a:cubicBezTo>
                <a:cubicBezTo>
                  <a:pt x="2739" y="265"/>
                  <a:pt x="2667" y="277"/>
                  <a:pt x="2596" y="301"/>
                </a:cubicBezTo>
                <a:cubicBezTo>
                  <a:pt x="1560" y="527"/>
                  <a:pt x="715" y="932"/>
                  <a:pt x="417" y="1587"/>
                </a:cubicBezTo>
                <a:cubicBezTo>
                  <a:pt x="119" y="2230"/>
                  <a:pt x="0" y="2932"/>
                  <a:pt x="179" y="3587"/>
                </a:cubicBezTo>
                <a:cubicBezTo>
                  <a:pt x="191" y="3683"/>
                  <a:pt x="214" y="3778"/>
                  <a:pt x="250" y="3885"/>
                </a:cubicBezTo>
                <a:cubicBezTo>
                  <a:pt x="262" y="3944"/>
                  <a:pt x="286" y="3992"/>
                  <a:pt x="298" y="4040"/>
                </a:cubicBezTo>
                <a:cubicBezTo>
                  <a:pt x="429" y="4623"/>
                  <a:pt x="572" y="5195"/>
                  <a:pt x="631" y="5778"/>
                </a:cubicBezTo>
                <a:cubicBezTo>
                  <a:pt x="703" y="6409"/>
                  <a:pt x="560" y="7171"/>
                  <a:pt x="1012" y="7707"/>
                </a:cubicBezTo>
                <a:cubicBezTo>
                  <a:pt x="1405" y="8171"/>
                  <a:pt x="2084" y="8255"/>
                  <a:pt x="2643" y="8397"/>
                </a:cubicBezTo>
                <a:cubicBezTo>
                  <a:pt x="3227" y="8528"/>
                  <a:pt x="3810" y="8636"/>
                  <a:pt x="4405" y="8695"/>
                </a:cubicBezTo>
                <a:cubicBezTo>
                  <a:pt x="4745" y="8723"/>
                  <a:pt x="5088" y="8738"/>
                  <a:pt x="5433" y="8738"/>
                </a:cubicBezTo>
                <a:cubicBezTo>
                  <a:pt x="6257" y="8738"/>
                  <a:pt x="7087" y="8654"/>
                  <a:pt x="7894" y="8469"/>
                </a:cubicBezTo>
                <a:cubicBezTo>
                  <a:pt x="8394" y="8350"/>
                  <a:pt x="8870" y="8171"/>
                  <a:pt x="9358" y="8016"/>
                </a:cubicBezTo>
                <a:cubicBezTo>
                  <a:pt x="9620" y="7945"/>
                  <a:pt x="9942" y="7802"/>
                  <a:pt x="10061" y="7528"/>
                </a:cubicBezTo>
                <a:cubicBezTo>
                  <a:pt x="10132" y="7362"/>
                  <a:pt x="10132" y="7171"/>
                  <a:pt x="10097" y="6992"/>
                </a:cubicBezTo>
                <a:cubicBezTo>
                  <a:pt x="10085" y="6969"/>
                  <a:pt x="10085" y="6945"/>
                  <a:pt x="10085" y="6933"/>
                </a:cubicBezTo>
                <a:cubicBezTo>
                  <a:pt x="9942" y="6123"/>
                  <a:pt x="9704" y="5314"/>
                  <a:pt x="9525" y="4504"/>
                </a:cubicBezTo>
                <a:cubicBezTo>
                  <a:pt x="9347" y="3718"/>
                  <a:pt x="9192" y="2932"/>
                  <a:pt x="9049" y="2123"/>
                </a:cubicBezTo>
                <a:cubicBezTo>
                  <a:pt x="8942" y="1516"/>
                  <a:pt x="8954" y="896"/>
                  <a:pt x="8525" y="396"/>
                </a:cubicBezTo>
                <a:cubicBezTo>
                  <a:pt x="8335" y="218"/>
                  <a:pt x="7465" y="75"/>
                  <a:pt x="6358" y="15"/>
                </a:cubicBezTo>
                <a:lnTo>
                  <a:pt x="6251" y="15"/>
                </a:lnTo>
                <a:cubicBezTo>
                  <a:pt x="6026" y="5"/>
                  <a:pt x="5791" y="0"/>
                  <a:pt x="55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9"/>
          <p:cNvSpPr/>
          <p:nvPr/>
        </p:nvSpPr>
        <p:spPr>
          <a:xfrm>
            <a:off x="7157938" y="3709917"/>
            <a:ext cx="27266" cy="83708"/>
          </a:xfrm>
          <a:custGeom>
            <a:avLst/>
            <a:gdLst/>
            <a:ahLst/>
            <a:cxnLst/>
            <a:rect l="l" t="t" r="r" b="b"/>
            <a:pathLst>
              <a:path w="528" h="1621" extrusionOk="0">
                <a:moveTo>
                  <a:pt x="269" y="0"/>
                </a:moveTo>
                <a:cubicBezTo>
                  <a:pt x="254" y="0"/>
                  <a:pt x="239" y="12"/>
                  <a:pt x="239" y="36"/>
                </a:cubicBezTo>
                <a:cubicBezTo>
                  <a:pt x="203" y="286"/>
                  <a:pt x="239" y="572"/>
                  <a:pt x="263" y="822"/>
                </a:cubicBezTo>
                <a:cubicBezTo>
                  <a:pt x="274" y="953"/>
                  <a:pt x="310" y="1084"/>
                  <a:pt x="334" y="1227"/>
                </a:cubicBezTo>
                <a:lnTo>
                  <a:pt x="215" y="1000"/>
                </a:lnTo>
                <a:cubicBezTo>
                  <a:pt x="155" y="881"/>
                  <a:pt x="84" y="762"/>
                  <a:pt x="24" y="655"/>
                </a:cubicBezTo>
                <a:cubicBezTo>
                  <a:pt x="21" y="652"/>
                  <a:pt x="17" y="650"/>
                  <a:pt x="14" y="650"/>
                </a:cubicBezTo>
                <a:cubicBezTo>
                  <a:pt x="7" y="650"/>
                  <a:pt x="1" y="659"/>
                  <a:pt x="1" y="667"/>
                </a:cubicBezTo>
                <a:cubicBezTo>
                  <a:pt x="60" y="786"/>
                  <a:pt x="120" y="905"/>
                  <a:pt x="191" y="1024"/>
                </a:cubicBezTo>
                <a:cubicBezTo>
                  <a:pt x="251" y="1143"/>
                  <a:pt x="322" y="1262"/>
                  <a:pt x="382" y="1381"/>
                </a:cubicBezTo>
                <a:lnTo>
                  <a:pt x="394" y="1381"/>
                </a:lnTo>
                <a:cubicBezTo>
                  <a:pt x="429" y="1465"/>
                  <a:pt x="441" y="1536"/>
                  <a:pt x="477" y="1608"/>
                </a:cubicBezTo>
                <a:cubicBezTo>
                  <a:pt x="481" y="1617"/>
                  <a:pt x="491" y="1621"/>
                  <a:pt x="500" y="1621"/>
                </a:cubicBezTo>
                <a:cubicBezTo>
                  <a:pt x="515" y="1621"/>
                  <a:pt x="527" y="1610"/>
                  <a:pt x="513" y="1596"/>
                </a:cubicBezTo>
                <a:cubicBezTo>
                  <a:pt x="429" y="1334"/>
                  <a:pt x="370" y="1084"/>
                  <a:pt x="334" y="834"/>
                </a:cubicBezTo>
                <a:cubicBezTo>
                  <a:pt x="298" y="572"/>
                  <a:pt x="310" y="298"/>
                  <a:pt x="298" y="36"/>
                </a:cubicBezTo>
                <a:cubicBezTo>
                  <a:pt x="298" y="12"/>
                  <a:pt x="283" y="0"/>
                  <a:pt x="2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29"/>
          <p:cNvSpPr/>
          <p:nvPr/>
        </p:nvSpPr>
        <p:spPr>
          <a:xfrm>
            <a:off x="7272321" y="3570954"/>
            <a:ext cx="218282" cy="90835"/>
          </a:xfrm>
          <a:custGeom>
            <a:avLst/>
            <a:gdLst/>
            <a:ahLst/>
            <a:cxnLst/>
            <a:rect l="l" t="t" r="r" b="b"/>
            <a:pathLst>
              <a:path w="4227" h="1759" extrusionOk="0">
                <a:moveTo>
                  <a:pt x="4096" y="0"/>
                </a:moveTo>
                <a:lnTo>
                  <a:pt x="4096" y="12"/>
                </a:lnTo>
                <a:cubicBezTo>
                  <a:pt x="4132" y="131"/>
                  <a:pt x="4108" y="250"/>
                  <a:pt x="4048" y="358"/>
                </a:cubicBezTo>
                <a:cubicBezTo>
                  <a:pt x="3929" y="548"/>
                  <a:pt x="3751" y="715"/>
                  <a:pt x="3584" y="846"/>
                </a:cubicBezTo>
                <a:cubicBezTo>
                  <a:pt x="3263" y="1132"/>
                  <a:pt x="2870" y="1346"/>
                  <a:pt x="2453" y="1489"/>
                </a:cubicBezTo>
                <a:cubicBezTo>
                  <a:pt x="2082" y="1609"/>
                  <a:pt x="1691" y="1669"/>
                  <a:pt x="1298" y="1669"/>
                </a:cubicBezTo>
                <a:cubicBezTo>
                  <a:pt x="1262" y="1669"/>
                  <a:pt x="1227" y="1668"/>
                  <a:pt x="1191" y="1667"/>
                </a:cubicBezTo>
                <a:cubicBezTo>
                  <a:pt x="834" y="1643"/>
                  <a:pt x="369" y="1572"/>
                  <a:pt x="179" y="1227"/>
                </a:cubicBezTo>
                <a:cubicBezTo>
                  <a:pt x="60" y="1012"/>
                  <a:pt x="131" y="739"/>
                  <a:pt x="286" y="548"/>
                </a:cubicBezTo>
                <a:cubicBezTo>
                  <a:pt x="381" y="417"/>
                  <a:pt x="500" y="322"/>
                  <a:pt x="643" y="239"/>
                </a:cubicBezTo>
                <a:lnTo>
                  <a:pt x="643" y="239"/>
                </a:lnTo>
                <a:cubicBezTo>
                  <a:pt x="584" y="250"/>
                  <a:pt x="500" y="262"/>
                  <a:pt x="441" y="274"/>
                </a:cubicBezTo>
                <a:cubicBezTo>
                  <a:pt x="369" y="322"/>
                  <a:pt x="310" y="381"/>
                  <a:pt x="250" y="441"/>
                </a:cubicBezTo>
                <a:cubicBezTo>
                  <a:pt x="107" y="620"/>
                  <a:pt x="0" y="858"/>
                  <a:pt x="48" y="1096"/>
                </a:cubicBezTo>
                <a:cubicBezTo>
                  <a:pt x="119" y="1524"/>
                  <a:pt x="607" y="1691"/>
                  <a:pt x="1000" y="1739"/>
                </a:cubicBezTo>
                <a:cubicBezTo>
                  <a:pt x="1117" y="1752"/>
                  <a:pt x="1234" y="1758"/>
                  <a:pt x="1352" y="1758"/>
                </a:cubicBezTo>
                <a:cubicBezTo>
                  <a:pt x="2205" y="1758"/>
                  <a:pt x="3065" y="1423"/>
                  <a:pt x="3703" y="858"/>
                </a:cubicBezTo>
                <a:cubicBezTo>
                  <a:pt x="3810" y="774"/>
                  <a:pt x="3917" y="667"/>
                  <a:pt x="4001" y="560"/>
                </a:cubicBezTo>
                <a:cubicBezTo>
                  <a:pt x="4096" y="453"/>
                  <a:pt x="4179" y="334"/>
                  <a:pt x="4215" y="203"/>
                </a:cubicBezTo>
                <a:cubicBezTo>
                  <a:pt x="4227" y="131"/>
                  <a:pt x="4227" y="60"/>
                  <a:pt x="41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29"/>
          <p:cNvSpPr/>
          <p:nvPr/>
        </p:nvSpPr>
        <p:spPr>
          <a:xfrm>
            <a:off x="7211437" y="3577719"/>
            <a:ext cx="99046" cy="433518"/>
          </a:xfrm>
          <a:custGeom>
            <a:avLst/>
            <a:gdLst/>
            <a:ahLst/>
            <a:cxnLst/>
            <a:rect l="l" t="t" r="r" b="b"/>
            <a:pathLst>
              <a:path w="1918" h="8395" extrusionOk="0">
                <a:moveTo>
                  <a:pt x="1917" y="0"/>
                </a:moveTo>
                <a:cubicBezTo>
                  <a:pt x="1548" y="48"/>
                  <a:pt x="1167" y="96"/>
                  <a:pt x="810" y="131"/>
                </a:cubicBezTo>
                <a:cubicBezTo>
                  <a:pt x="751" y="131"/>
                  <a:pt x="691" y="155"/>
                  <a:pt x="643" y="191"/>
                </a:cubicBezTo>
                <a:cubicBezTo>
                  <a:pt x="596" y="227"/>
                  <a:pt x="572" y="286"/>
                  <a:pt x="536" y="322"/>
                </a:cubicBezTo>
                <a:cubicBezTo>
                  <a:pt x="239" y="941"/>
                  <a:pt x="215" y="1608"/>
                  <a:pt x="155" y="2251"/>
                </a:cubicBezTo>
                <a:cubicBezTo>
                  <a:pt x="36" y="3537"/>
                  <a:pt x="0" y="4822"/>
                  <a:pt x="167" y="6061"/>
                </a:cubicBezTo>
                <a:cubicBezTo>
                  <a:pt x="251" y="6763"/>
                  <a:pt x="417" y="7430"/>
                  <a:pt x="596" y="8097"/>
                </a:cubicBezTo>
                <a:cubicBezTo>
                  <a:pt x="834" y="8168"/>
                  <a:pt x="1072" y="8251"/>
                  <a:pt x="1298" y="8311"/>
                </a:cubicBezTo>
                <a:cubicBezTo>
                  <a:pt x="1417" y="8335"/>
                  <a:pt x="1548" y="8370"/>
                  <a:pt x="1667" y="8394"/>
                </a:cubicBezTo>
                <a:cubicBezTo>
                  <a:pt x="1048" y="5751"/>
                  <a:pt x="1108" y="2870"/>
                  <a:pt x="19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29"/>
          <p:cNvSpPr/>
          <p:nvPr/>
        </p:nvSpPr>
        <p:spPr>
          <a:xfrm>
            <a:off x="7469069" y="3591249"/>
            <a:ext cx="631454" cy="416890"/>
          </a:xfrm>
          <a:custGeom>
            <a:avLst/>
            <a:gdLst/>
            <a:ahLst/>
            <a:cxnLst/>
            <a:rect l="l" t="t" r="r" b="b"/>
            <a:pathLst>
              <a:path w="12228" h="8073" extrusionOk="0">
                <a:moveTo>
                  <a:pt x="2360" y="1"/>
                </a:moveTo>
                <a:cubicBezTo>
                  <a:pt x="1088" y="1"/>
                  <a:pt x="304" y="293"/>
                  <a:pt x="179" y="941"/>
                </a:cubicBezTo>
                <a:cubicBezTo>
                  <a:pt x="0" y="1870"/>
                  <a:pt x="548" y="2524"/>
                  <a:pt x="1572" y="2644"/>
                </a:cubicBezTo>
                <a:cubicBezTo>
                  <a:pt x="2667" y="2763"/>
                  <a:pt x="3513" y="2870"/>
                  <a:pt x="5882" y="3775"/>
                </a:cubicBezTo>
                <a:cubicBezTo>
                  <a:pt x="8216" y="4679"/>
                  <a:pt x="9954" y="8073"/>
                  <a:pt x="9954" y="8073"/>
                </a:cubicBezTo>
                <a:lnTo>
                  <a:pt x="12228" y="6954"/>
                </a:lnTo>
                <a:cubicBezTo>
                  <a:pt x="10894" y="3953"/>
                  <a:pt x="8597" y="941"/>
                  <a:pt x="5239" y="322"/>
                </a:cubicBezTo>
                <a:cubicBezTo>
                  <a:pt x="4120" y="113"/>
                  <a:pt x="3147" y="1"/>
                  <a:pt x="2360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9"/>
          <p:cNvSpPr/>
          <p:nvPr/>
        </p:nvSpPr>
        <p:spPr>
          <a:xfrm>
            <a:off x="7469069" y="3590216"/>
            <a:ext cx="319755" cy="191688"/>
          </a:xfrm>
          <a:custGeom>
            <a:avLst/>
            <a:gdLst/>
            <a:ahLst/>
            <a:cxnLst/>
            <a:rect l="l" t="t" r="r" b="b"/>
            <a:pathLst>
              <a:path w="6192" h="3712" extrusionOk="0">
                <a:moveTo>
                  <a:pt x="2346" y="0"/>
                </a:moveTo>
                <a:cubicBezTo>
                  <a:pt x="1078" y="0"/>
                  <a:pt x="296" y="296"/>
                  <a:pt x="179" y="949"/>
                </a:cubicBezTo>
                <a:cubicBezTo>
                  <a:pt x="0" y="1890"/>
                  <a:pt x="548" y="2533"/>
                  <a:pt x="1572" y="2640"/>
                </a:cubicBezTo>
                <a:cubicBezTo>
                  <a:pt x="2631" y="2759"/>
                  <a:pt x="3477" y="2854"/>
                  <a:pt x="5727" y="3711"/>
                </a:cubicBezTo>
                <a:cubicBezTo>
                  <a:pt x="5703" y="3402"/>
                  <a:pt x="5727" y="3080"/>
                  <a:pt x="5775" y="2747"/>
                </a:cubicBezTo>
                <a:cubicBezTo>
                  <a:pt x="5834" y="2271"/>
                  <a:pt x="5953" y="1794"/>
                  <a:pt x="6037" y="1318"/>
                </a:cubicBezTo>
                <a:cubicBezTo>
                  <a:pt x="6084" y="1068"/>
                  <a:pt x="6132" y="830"/>
                  <a:pt x="6191" y="580"/>
                </a:cubicBezTo>
                <a:cubicBezTo>
                  <a:pt x="5882" y="473"/>
                  <a:pt x="5560" y="378"/>
                  <a:pt x="5239" y="330"/>
                </a:cubicBezTo>
                <a:cubicBezTo>
                  <a:pt x="4115" y="115"/>
                  <a:pt x="3136" y="0"/>
                  <a:pt x="2346" y="0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29"/>
          <p:cNvSpPr/>
          <p:nvPr/>
        </p:nvSpPr>
        <p:spPr>
          <a:xfrm>
            <a:off x="7459825" y="3572761"/>
            <a:ext cx="312990" cy="225718"/>
          </a:xfrm>
          <a:custGeom>
            <a:avLst/>
            <a:gdLst/>
            <a:ahLst/>
            <a:cxnLst/>
            <a:rect l="l" t="t" r="r" b="b"/>
            <a:pathLst>
              <a:path w="6061" h="4371" extrusionOk="0">
                <a:moveTo>
                  <a:pt x="2464" y="1"/>
                </a:moveTo>
                <a:cubicBezTo>
                  <a:pt x="1878" y="1"/>
                  <a:pt x="1376" y="55"/>
                  <a:pt x="953" y="168"/>
                </a:cubicBezTo>
                <a:cubicBezTo>
                  <a:pt x="489" y="287"/>
                  <a:pt x="310" y="811"/>
                  <a:pt x="239" y="1216"/>
                </a:cubicBezTo>
                <a:cubicBezTo>
                  <a:pt x="1" y="2454"/>
                  <a:pt x="751" y="3359"/>
                  <a:pt x="2156" y="3585"/>
                </a:cubicBezTo>
                <a:cubicBezTo>
                  <a:pt x="3168" y="3728"/>
                  <a:pt x="4037" y="3859"/>
                  <a:pt x="5525" y="4371"/>
                </a:cubicBezTo>
                <a:cubicBezTo>
                  <a:pt x="5418" y="3466"/>
                  <a:pt x="5585" y="2537"/>
                  <a:pt x="5763" y="1680"/>
                </a:cubicBezTo>
                <a:cubicBezTo>
                  <a:pt x="5847" y="1263"/>
                  <a:pt x="5942" y="846"/>
                  <a:pt x="6061" y="430"/>
                </a:cubicBezTo>
                <a:cubicBezTo>
                  <a:pt x="4617" y="148"/>
                  <a:pt x="3427" y="1"/>
                  <a:pt x="24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29"/>
          <p:cNvSpPr/>
          <p:nvPr/>
        </p:nvSpPr>
        <p:spPr>
          <a:xfrm>
            <a:off x="7558199" y="3746168"/>
            <a:ext cx="89182" cy="27834"/>
          </a:xfrm>
          <a:custGeom>
            <a:avLst/>
            <a:gdLst/>
            <a:ahLst/>
            <a:cxnLst/>
            <a:rect l="l" t="t" r="r" b="b"/>
            <a:pathLst>
              <a:path w="1727" h="539" extrusionOk="0">
                <a:moveTo>
                  <a:pt x="24" y="1"/>
                </a:moveTo>
                <a:cubicBezTo>
                  <a:pt x="1" y="1"/>
                  <a:pt x="1" y="48"/>
                  <a:pt x="24" y="48"/>
                </a:cubicBezTo>
                <a:cubicBezTo>
                  <a:pt x="346" y="120"/>
                  <a:pt x="655" y="203"/>
                  <a:pt x="977" y="298"/>
                </a:cubicBezTo>
                <a:cubicBezTo>
                  <a:pt x="882" y="298"/>
                  <a:pt x="786" y="310"/>
                  <a:pt x="679" y="322"/>
                </a:cubicBezTo>
                <a:cubicBezTo>
                  <a:pt x="524" y="358"/>
                  <a:pt x="346" y="406"/>
                  <a:pt x="179" y="477"/>
                </a:cubicBezTo>
                <a:cubicBezTo>
                  <a:pt x="147" y="488"/>
                  <a:pt x="163" y="538"/>
                  <a:pt x="194" y="538"/>
                </a:cubicBezTo>
                <a:cubicBezTo>
                  <a:pt x="197" y="538"/>
                  <a:pt x="200" y="538"/>
                  <a:pt x="203" y="536"/>
                </a:cubicBezTo>
                <a:cubicBezTo>
                  <a:pt x="370" y="489"/>
                  <a:pt x="536" y="441"/>
                  <a:pt x="703" y="417"/>
                </a:cubicBezTo>
                <a:cubicBezTo>
                  <a:pt x="858" y="382"/>
                  <a:pt x="1025" y="370"/>
                  <a:pt x="1203" y="370"/>
                </a:cubicBezTo>
                <a:cubicBezTo>
                  <a:pt x="1370" y="417"/>
                  <a:pt x="1513" y="465"/>
                  <a:pt x="1679" y="513"/>
                </a:cubicBezTo>
                <a:cubicBezTo>
                  <a:pt x="1715" y="501"/>
                  <a:pt x="1727" y="441"/>
                  <a:pt x="1679" y="429"/>
                </a:cubicBezTo>
                <a:cubicBezTo>
                  <a:pt x="1156" y="227"/>
                  <a:pt x="596" y="60"/>
                  <a:pt x="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29"/>
          <p:cNvSpPr/>
          <p:nvPr/>
        </p:nvSpPr>
        <p:spPr>
          <a:xfrm>
            <a:off x="7711931" y="3591868"/>
            <a:ext cx="60884" cy="205992"/>
          </a:xfrm>
          <a:custGeom>
            <a:avLst/>
            <a:gdLst/>
            <a:ahLst/>
            <a:cxnLst/>
            <a:rect l="l" t="t" r="r" b="b"/>
            <a:pathLst>
              <a:path w="1179" h="3989" extrusionOk="0">
                <a:moveTo>
                  <a:pt x="869" y="0"/>
                </a:moveTo>
                <a:cubicBezTo>
                  <a:pt x="643" y="536"/>
                  <a:pt x="465" y="1084"/>
                  <a:pt x="322" y="1631"/>
                </a:cubicBezTo>
                <a:cubicBezTo>
                  <a:pt x="226" y="2060"/>
                  <a:pt x="143" y="2501"/>
                  <a:pt x="84" y="2941"/>
                </a:cubicBezTo>
                <a:lnTo>
                  <a:pt x="0" y="3786"/>
                </a:lnTo>
                <a:cubicBezTo>
                  <a:pt x="191" y="3846"/>
                  <a:pt x="405" y="3905"/>
                  <a:pt x="631" y="3989"/>
                </a:cubicBezTo>
                <a:cubicBezTo>
                  <a:pt x="524" y="3096"/>
                  <a:pt x="691" y="2167"/>
                  <a:pt x="881" y="1310"/>
                </a:cubicBezTo>
                <a:cubicBezTo>
                  <a:pt x="965" y="893"/>
                  <a:pt x="1060" y="476"/>
                  <a:pt x="1179" y="60"/>
                </a:cubicBezTo>
                <a:cubicBezTo>
                  <a:pt x="1072" y="36"/>
                  <a:pt x="965" y="12"/>
                  <a:pt x="8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9"/>
          <p:cNvSpPr/>
          <p:nvPr/>
        </p:nvSpPr>
        <p:spPr>
          <a:xfrm>
            <a:off x="7967084" y="3895563"/>
            <a:ext cx="213376" cy="271833"/>
          </a:xfrm>
          <a:custGeom>
            <a:avLst/>
            <a:gdLst/>
            <a:ahLst/>
            <a:cxnLst/>
            <a:rect l="l" t="t" r="r" b="b"/>
            <a:pathLst>
              <a:path w="4132" h="5264" extrusionOk="0">
                <a:moveTo>
                  <a:pt x="1870" y="1"/>
                </a:moveTo>
                <a:lnTo>
                  <a:pt x="0" y="1442"/>
                </a:lnTo>
                <a:cubicBezTo>
                  <a:pt x="715" y="2668"/>
                  <a:pt x="203" y="4061"/>
                  <a:pt x="1060" y="4394"/>
                </a:cubicBezTo>
                <a:cubicBezTo>
                  <a:pt x="1248" y="4130"/>
                  <a:pt x="1342" y="4040"/>
                  <a:pt x="1410" y="4040"/>
                </a:cubicBezTo>
                <a:cubicBezTo>
                  <a:pt x="1458" y="4040"/>
                  <a:pt x="1492" y="4085"/>
                  <a:pt x="1536" y="4144"/>
                </a:cubicBezTo>
                <a:cubicBezTo>
                  <a:pt x="1606" y="4274"/>
                  <a:pt x="2198" y="5263"/>
                  <a:pt x="2767" y="5263"/>
                </a:cubicBezTo>
                <a:cubicBezTo>
                  <a:pt x="2875" y="5263"/>
                  <a:pt x="2982" y="5228"/>
                  <a:pt x="3084" y="5144"/>
                </a:cubicBezTo>
                <a:cubicBezTo>
                  <a:pt x="3155" y="5085"/>
                  <a:pt x="3227" y="5013"/>
                  <a:pt x="3298" y="4918"/>
                </a:cubicBezTo>
                <a:cubicBezTo>
                  <a:pt x="3370" y="4811"/>
                  <a:pt x="3417" y="4716"/>
                  <a:pt x="3453" y="4573"/>
                </a:cubicBezTo>
                <a:cubicBezTo>
                  <a:pt x="3501" y="4394"/>
                  <a:pt x="3525" y="4216"/>
                  <a:pt x="3644" y="4073"/>
                </a:cubicBezTo>
                <a:cubicBezTo>
                  <a:pt x="3751" y="3942"/>
                  <a:pt x="3858" y="3859"/>
                  <a:pt x="3858" y="3704"/>
                </a:cubicBezTo>
                <a:cubicBezTo>
                  <a:pt x="3858" y="3561"/>
                  <a:pt x="3846" y="3418"/>
                  <a:pt x="3894" y="3287"/>
                </a:cubicBezTo>
                <a:cubicBezTo>
                  <a:pt x="3977" y="3108"/>
                  <a:pt x="4096" y="3013"/>
                  <a:pt x="4120" y="2823"/>
                </a:cubicBezTo>
                <a:cubicBezTo>
                  <a:pt x="4120" y="2787"/>
                  <a:pt x="4120" y="2763"/>
                  <a:pt x="4132" y="2727"/>
                </a:cubicBezTo>
                <a:cubicBezTo>
                  <a:pt x="4132" y="2727"/>
                  <a:pt x="4132" y="2716"/>
                  <a:pt x="4120" y="2716"/>
                </a:cubicBezTo>
                <a:cubicBezTo>
                  <a:pt x="4096" y="2668"/>
                  <a:pt x="4084" y="2620"/>
                  <a:pt x="4048" y="2596"/>
                </a:cubicBezTo>
                <a:cubicBezTo>
                  <a:pt x="3810" y="2227"/>
                  <a:pt x="3417" y="1954"/>
                  <a:pt x="3108" y="1632"/>
                </a:cubicBezTo>
                <a:cubicBezTo>
                  <a:pt x="2632" y="1132"/>
                  <a:pt x="2251" y="572"/>
                  <a:pt x="1870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29"/>
          <p:cNvSpPr/>
          <p:nvPr/>
        </p:nvSpPr>
        <p:spPr>
          <a:xfrm>
            <a:off x="7284611" y="3518694"/>
            <a:ext cx="174027" cy="124659"/>
          </a:xfrm>
          <a:custGeom>
            <a:avLst/>
            <a:gdLst/>
            <a:ahLst/>
            <a:cxnLst/>
            <a:rect l="l" t="t" r="r" b="b"/>
            <a:pathLst>
              <a:path w="3370" h="2414" extrusionOk="0">
                <a:moveTo>
                  <a:pt x="2917" y="0"/>
                </a:moveTo>
                <a:lnTo>
                  <a:pt x="0" y="703"/>
                </a:lnTo>
                <a:lnTo>
                  <a:pt x="358" y="2155"/>
                </a:lnTo>
                <a:cubicBezTo>
                  <a:pt x="358" y="2155"/>
                  <a:pt x="505" y="2413"/>
                  <a:pt x="1103" y="2413"/>
                </a:cubicBezTo>
                <a:cubicBezTo>
                  <a:pt x="1339" y="2413"/>
                  <a:pt x="1643" y="2373"/>
                  <a:pt x="2036" y="2263"/>
                </a:cubicBezTo>
                <a:cubicBezTo>
                  <a:pt x="3370" y="1870"/>
                  <a:pt x="3227" y="1155"/>
                  <a:pt x="3227" y="1155"/>
                </a:cubicBezTo>
                <a:lnTo>
                  <a:pt x="2917" y="0"/>
                </a:ln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29"/>
          <p:cNvSpPr/>
          <p:nvPr/>
        </p:nvSpPr>
        <p:spPr>
          <a:xfrm>
            <a:off x="7290774" y="3509400"/>
            <a:ext cx="147573" cy="104375"/>
          </a:xfrm>
          <a:custGeom>
            <a:avLst/>
            <a:gdLst/>
            <a:ahLst/>
            <a:cxnLst/>
            <a:rect l="l" t="t" r="r" b="b"/>
            <a:pathLst>
              <a:path w="3644" h="2021" extrusionOk="0">
                <a:moveTo>
                  <a:pt x="2997" y="1"/>
                </a:moveTo>
                <a:cubicBezTo>
                  <a:pt x="2856" y="1"/>
                  <a:pt x="2712" y="11"/>
                  <a:pt x="2572" y="26"/>
                </a:cubicBezTo>
                <a:cubicBezTo>
                  <a:pt x="1870" y="133"/>
                  <a:pt x="1203" y="371"/>
                  <a:pt x="548" y="621"/>
                </a:cubicBezTo>
                <a:cubicBezTo>
                  <a:pt x="382" y="680"/>
                  <a:pt x="227" y="764"/>
                  <a:pt x="132" y="907"/>
                </a:cubicBezTo>
                <a:cubicBezTo>
                  <a:pt x="24" y="1085"/>
                  <a:pt x="1" y="1454"/>
                  <a:pt x="108" y="1621"/>
                </a:cubicBezTo>
                <a:cubicBezTo>
                  <a:pt x="251" y="1871"/>
                  <a:pt x="620" y="1978"/>
                  <a:pt x="870" y="2014"/>
                </a:cubicBezTo>
                <a:cubicBezTo>
                  <a:pt x="926" y="2018"/>
                  <a:pt x="982" y="2020"/>
                  <a:pt x="1038" y="2020"/>
                </a:cubicBezTo>
                <a:cubicBezTo>
                  <a:pt x="1304" y="2020"/>
                  <a:pt x="1571" y="1976"/>
                  <a:pt x="1846" y="1907"/>
                </a:cubicBezTo>
                <a:cubicBezTo>
                  <a:pt x="2227" y="1800"/>
                  <a:pt x="2620" y="1669"/>
                  <a:pt x="2941" y="1431"/>
                </a:cubicBezTo>
                <a:cubicBezTo>
                  <a:pt x="3275" y="1204"/>
                  <a:pt x="3537" y="883"/>
                  <a:pt x="3608" y="526"/>
                </a:cubicBezTo>
                <a:cubicBezTo>
                  <a:pt x="3644" y="407"/>
                  <a:pt x="3644" y="264"/>
                  <a:pt x="3572" y="168"/>
                </a:cubicBezTo>
                <a:cubicBezTo>
                  <a:pt x="3489" y="73"/>
                  <a:pt x="3370" y="49"/>
                  <a:pt x="3251" y="14"/>
                </a:cubicBezTo>
                <a:cubicBezTo>
                  <a:pt x="3169" y="5"/>
                  <a:pt x="3084" y="1"/>
                  <a:pt x="2997" y="1"/>
                </a:cubicBezTo>
                <a:close/>
              </a:path>
            </a:pathLst>
          </a:custGeom>
          <a:solidFill>
            <a:srgbClr val="431F5E">
              <a:alpha val="3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29"/>
          <p:cNvSpPr/>
          <p:nvPr/>
        </p:nvSpPr>
        <p:spPr>
          <a:xfrm>
            <a:off x="7039889" y="2944510"/>
            <a:ext cx="580485" cy="637289"/>
          </a:xfrm>
          <a:custGeom>
            <a:avLst/>
            <a:gdLst/>
            <a:ahLst/>
            <a:cxnLst/>
            <a:rect l="l" t="t" r="r" b="b"/>
            <a:pathLst>
              <a:path w="11241" h="12341" extrusionOk="0">
                <a:moveTo>
                  <a:pt x="5244" y="1"/>
                </a:moveTo>
                <a:cubicBezTo>
                  <a:pt x="2247" y="1"/>
                  <a:pt x="522" y="2213"/>
                  <a:pt x="144" y="5904"/>
                </a:cubicBezTo>
                <a:cubicBezTo>
                  <a:pt x="84" y="6524"/>
                  <a:pt x="24" y="7095"/>
                  <a:pt x="24" y="7667"/>
                </a:cubicBezTo>
                <a:cubicBezTo>
                  <a:pt x="1" y="8845"/>
                  <a:pt x="322" y="10119"/>
                  <a:pt x="977" y="10929"/>
                </a:cubicBezTo>
                <a:cubicBezTo>
                  <a:pt x="1048" y="11012"/>
                  <a:pt x="1132" y="11119"/>
                  <a:pt x="1227" y="11191"/>
                </a:cubicBezTo>
                <a:cubicBezTo>
                  <a:pt x="1834" y="11739"/>
                  <a:pt x="2703" y="12155"/>
                  <a:pt x="4382" y="12310"/>
                </a:cubicBezTo>
                <a:cubicBezTo>
                  <a:pt x="4525" y="12322"/>
                  <a:pt x="4692" y="12322"/>
                  <a:pt x="4858" y="12334"/>
                </a:cubicBezTo>
                <a:cubicBezTo>
                  <a:pt x="4952" y="12338"/>
                  <a:pt x="5044" y="12341"/>
                  <a:pt x="5137" y="12341"/>
                </a:cubicBezTo>
                <a:cubicBezTo>
                  <a:pt x="7240" y="12341"/>
                  <a:pt x="9119" y="11185"/>
                  <a:pt x="10169" y="9417"/>
                </a:cubicBezTo>
                <a:cubicBezTo>
                  <a:pt x="10681" y="8571"/>
                  <a:pt x="10990" y="7595"/>
                  <a:pt x="11050" y="6524"/>
                </a:cubicBezTo>
                <a:cubicBezTo>
                  <a:pt x="11240" y="3106"/>
                  <a:pt x="8799" y="189"/>
                  <a:pt x="5597" y="11"/>
                </a:cubicBezTo>
                <a:cubicBezTo>
                  <a:pt x="5477" y="4"/>
                  <a:pt x="5359" y="1"/>
                  <a:pt x="5244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29"/>
          <p:cNvSpPr/>
          <p:nvPr/>
        </p:nvSpPr>
        <p:spPr>
          <a:xfrm>
            <a:off x="7041128" y="2884091"/>
            <a:ext cx="686812" cy="469976"/>
          </a:xfrm>
          <a:custGeom>
            <a:avLst/>
            <a:gdLst/>
            <a:ahLst/>
            <a:cxnLst/>
            <a:rect l="l" t="t" r="r" b="b"/>
            <a:pathLst>
              <a:path w="13300" h="9101" extrusionOk="0">
                <a:moveTo>
                  <a:pt x="7126" y="0"/>
                </a:moveTo>
                <a:cubicBezTo>
                  <a:pt x="6227" y="0"/>
                  <a:pt x="5330" y="184"/>
                  <a:pt x="4465" y="443"/>
                </a:cubicBezTo>
                <a:cubicBezTo>
                  <a:pt x="4358" y="467"/>
                  <a:pt x="4239" y="514"/>
                  <a:pt x="4120" y="538"/>
                </a:cubicBezTo>
                <a:cubicBezTo>
                  <a:pt x="3120" y="836"/>
                  <a:pt x="2096" y="1193"/>
                  <a:pt x="1334" y="1931"/>
                </a:cubicBezTo>
                <a:cubicBezTo>
                  <a:pt x="405" y="2824"/>
                  <a:pt x="0" y="4229"/>
                  <a:pt x="310" y="5503"/>
                </a:cubicBezTo>
                <a:cubicBezTo>
                  <a:pt x="316" y="5521"/>
                  <a:pt x="334" y="5530"/>
                  <a:pt x="353" y="5530"/>
                </a:cubicBezTo>
                <a:cubicBezTo>
                  <a:pt x="373" y="5530"/>
                  <a:pt x="393" y="5521"/>
                  <a:pt x="405" y="5503"/>
                </a:cubicBezTo>
                <a:cubicBezTo>
                  <a:pt x="620" y="4491"/>
                  <a:pt x="1001" y="3491"/>
                  <a:pt x="1679" y="2717"/>
                </a:cubicBezTo>
                <a:cubicBezTo>
                  <a:pt x="2275" y="2026"/>
                  <a:pt x="3179" y="1490"/>
                  <a:pt x="4108" y="1490"/>
                </a:cubicBezTo>
                <a:cubicBezTo>
                  <a:pt x="4114" y="1490"/>
                  <a:pt x="4120" y="1490"/>
                  <a:pt x="4125" y="1490"/>
                </a:cubicBezTo>
                <a:cubicBezTo>
                  <a:pt x="4858" y="1490"/>
                  <a:pt x="5623" y="2233"/>
                  <a:pt x="6001" y="2800"/>
                </a:cubicBezTo>
                <a:cubicBezTo>
                  <a:pt x="6370" y="3372"/>
                  <a:pt x="6573" y="4026"/>
                  <a:pt x="6870" y="4634"/>
                </a:cubicBezTo>
                <a:cubicBezTo>
                  <a:pt x="7156" y="5241"/>
                  <a:pt x="7549" y="5860"/>
                  <a:pt x="8144" y="6181"/>
                </a:cubicBezTo>
                <a:cubicBezTo>
                  <a:pt x="8394" y="6312"/>
                  <a:pt x="8656" y="6408"/>
                  <a:pt x="8894" y="6539"/>
                </a:cubicBezTo>
                <a:cubicBezTo>
                  <a:pt x="9133" y="6682"/>
                  <a:pt x="9359" y="6884"/>
                  <a:pt x="9430" y="7146"/>
                </a:cubicBezTo>
                <a:cubicBezTo>
                  <a:pt x="9525" y="7527"/>
                  <a:pt x="9323" y="7896"/>
                  <a:pt x="9180" y="8241"/>
                </a:cubicBezTo>
                <a:cubicBezTo>
                  <a:pt x="9085" y="8432"/>
                  <a:pt x="9025" y="8670"/>
                  <a:pt x="9049" y="8884"/>
                </a:cubicBezTo>
                <a:cubicBezTo>
                  <a:pt x="9057" y="9015"/>
                  <a:pt x="9178" y="9101"/>
                  <a:pt x="9299" y="9101"/>
                </a:cubicBezTo>
                <a:cubicBezTo>
                  <a:pt x="9365" y="9101"/>
                  <a:pt x="9431" y="9074"/>
                  <a:pt x="9478" y="9015"/>
                </a:cubicBezTo>
                <a:cubicBezTo>
                  <a:pt x="9883" y="8551"/>
                  <a:pt x="10323" y="8122"/>
                  <a:pt x="10907" y="7944"/>
                </a:cubicBezTo>
                <a:cubicBezTo>
                  <a:pt x="11288" y="7825"/>
                  <a:pt x="11728" y="7825"/>
                  <a:pt x="12061" y="7598"/>
                </a:cubicBezTo>
                <a:cubicBezTo>
                  <a:pt x="12419" y="7348"/>
                  <a:pt x="12585" y="6920"/>
                  <a:pt x="12716" y="6503"/>
                </a:cubicBezTo>
                <a:cubicBezTo>
                  <a:pt x="13038" y="5527"/>
                  <a:pt x="13300" y="4455"/>
                  <a:pt x="13002" y="3491"/>
                </a:cubicBezTo>
                <a:cubicBezTo>
                  <a:pt x="12847" y="3062"/>
                  <a:pt x="12585" y="2669"/>
                  <a:pt x="12264" y="2348"/>
                </a:cubicBezTo>
                <a:cubicBezTo>
                  <a:pt x="11895" y="1955"/>
                  <a:pt x="11454" y="1645"/>
                  <a:pt x="11014" y="1359"/>
                </a:cubicBezTo>
                <a:cubicBezTo>
                  <a:pt x="10918" y="1300"/>
                  <a:pt x="10847" y="1240"/>
                  <a:pt x="10764" y="1193"/>
                </a:cubicBezTo>
                <a:cubicBezTo>
                  <a:pt x="9835" y="633"/>
                  <a:pt x="8823" y="169"/>
                  <a:pt x="7751" y="38"/>
                </a:cubicBezTo>
                <a:cubicBezTo>
                  <a:pt x="7585" y="26"/>
                  <a:pt x="7442" y="2"/>
                  <a:pt x="7287" y="2"/>
                </a:cubicBezTo>
                <a:cubicBezTo>
                  <a:pt x="7233" y="1"/>
                  <a:pt x="7179" y="0"/>
                  <a:pt x="71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29"/>
          <p:cNvSpPr/>
          <p:nvPr/>
        </p:nvSpPr>
        <p:spPr>
          <a:xfrm>
            <a:off x="7270462" y="2884556"/>
            <a:ext cx="402172" cy="163286"/>
          </a:xfrm>
          <a:custGeom>
            <a:avLst/>
            <a:gdLst/>
            <a:ahLst/>
            <a:cxnLst/>
            <a:rect l="l" t="t" r="r" b="b"/>
            <a:pathLst>
              <a:path w="7788" h="3162" extrusionOk="0">
                <a:moveTo>
                  <a:pt x="2615" y="1"/>
                </a:moveTo>
                <a:cubicBezTo>
                  <a:pt x="1739" y="1"/>
                  <a:pt x="867" y="182"/>
                  <a:pt x="24" y="434"/>
                </a:cubicBezTo>
                <a:cubicBezTo>
                  <a:pt x="0" y="434"/>
                  <a:pt x="0" y="446"/>
                  <a:pt x="0" y="446"/>
                </a:cubicBezTo>
                <a:cubicBezTo>
                  <a:pt x="38" y="448"/>
                  <a:pt x="75" y="449"/>
                  <a:pt x="112" y="449"/>
                </a:cubicBezTo>
                <a:cubicBezTo>
                  <a:pt x="606" y="449"/>
                  <a:pt x="1077" y="261"/>
                  <a:pt x="1569" y="261"/>
                </a:cubicBezTo>
                <a:cubicBezTo>
                  <a:pt x="1617" y="261"/>
                  <a:pt x="1666" y="263"/>
                  <a:pt x="1715" y="267"/>
                </a:cubicBezTo>
                <a:cubicBezTo>
                  <a:pt x="1941" y="303"/>
                  <a:pt x="2179" y="374"/>
                  <a:pt x="2310" y="553"/>
                </a:cubicBezTo>
                <a:cubicBezTo>
                  <a:pt x="2477" y="791"/>
                  <a:pt x="2429" y="1100"/>
                  <a:pt x="2406" y="1386"/>
                </a:cubicBezTo>
                <a:cubicBezTo>
                  <a:pt x="2382" y="1672"/>
                  <a:pt x="2429" y="2005"/>
                  <a:pt x="2703" y="2124"/>
                </a:cubicBezTo>
                <a:cubicBezTo>
                  <a:pt x="2757" y="2148"/>
                  <a:pt x="2811" y="2159"/>
                  <a:pt x="2866" y="2159"/>
                </a:cubicBezTo>
                <a:cubicBezTo>
                  <a:pt x="3057" y="2159"/>
                  <a:pt x="3254" y="2036"/>
                  <a:pt x="3429" y="1934"/>
                </a:cubicBezTo>
                <a:cubicBezTo>
                  <a:pt x="3576" y="1849"/>
                  <a:pt x="3753" y="1769"/>
                  <a:pt x="3915" y="1769"/>
                </a:cubicBezTo>
                <a:cubicBezTo>
                  <a:pt x="4002" y="1769"/>
                  <a:pt x="4085" y="1792"/>
                  <a:pt x="4156" y="1851"/>
                </a:cubicBezTo>
                <a:cubicBezTo>
                  <a:pt x="4251" y="1910"/>
                  <a:pt x="4287" y="2005"/>
                  <a:pt x="4334" y="2112"/>
                </a:cubicBezTo>
                <a:cubicBezTo>
                  <a:pt x="4406" y="2279"/>
                  <a:pt x="4489" y="2422"/>
                  <a:pt x="4561" y="2589"/>
                </a:cubicBezTo>
                <a:cubicBezTo>
                  <a:pt x="4680" y="2839"/>
                  <a:pt x="4846" y="3124"/>
                  <a:pt x="5108" y="3160"/>
                </a:cubicBezTo>
                <a:cubicBezTo>
                  <a:pt x="5117" y="3161"/>
                  <a:pt x="5125" y="3161"/>
                  <a:pt x="5133" y="3161"/>
                </a:cubicBezTo>
                <a:cubicBezTo>
                  <a:pt x="5303" y="3161"/>
                  <a:pt x="5471" y="3047"/>
                  <a:pt x="5585" y="2922"/>
                </a:cubicBezTo>
                <a:cubicBezTo>
                  <a:pt x="5704" y="2767"/>
                  <a:pt x="5799" y="2601"/>
                  <a:pt x="5918" y="2470"/>
                </a:cubicBezTo>
                <a:cubicBezTo>
                  <a:pt x="5954" y="2422"/>
                  <a:pt x="6001" y="2362"/>
                  <a:pt x="6061" y="2351"/>
                </a:cubicBezTo>
                <a:cubicBezTo>
                  <a:pt x="6081" y="2344"/>
                  <a:pt x="6103" y="2341"/>
                  <a:pt x="6125" y="2341"/>
                </a:cubicBezTo>
                <a:cubicBezTo>
                  <a:pt x="6184" y="2341"/>
                  <a:pt x="6247" y="2361"/>
                  <a:pt x="6299" y="2386"/>
                </a:cubicBezTo>
                <a:cubicBezTo>
                  <a:pt x="6537" y="2482"/>
                  <a:pt x="6728" y="2636"/>
                  <a:pt x="6966" y="2743"/>
                </a:cubicBezTo>
                <a:cubicBezTo>
                  <a:pt x="7063" y="2779"/>
                  <a:pt x="7173" y="2802"/>
                  <a:pt x="7282" y="2802"/>
                </a:cubicBezTo>
                <a:cubicBezTo>
                  <a:pt x="7426" y="2802"/>
                  <a:pt x="7566" y="2762"/>
                  <a:pt x="7668" y="2660"/>
                </a:cubicBezTo>
                <a:cubicBezTo>
                  <a:pt x="7740" y="2565"/>
                  <a:pt x="7787" y="2458"/>
                  <a:pt x="7787" y="2327"/>
                </a:cubicBezTo>
                <a:cubicBezTo>
                  <a:pt x="7430" y="1946"/>
                  <a:pt x="6989" y="1636"/>
                  <a:pt x="6549" y="1374"/>
                </a:cubicBezTo>
                <a:cubicBezTo>
                  <a:pt x="6466" y="1315"/>
                  <a:pt x="6394" y="1255"/>
                  <a:pt x="6299" y="1208"/>
                </a:cubicBezTo>
                <a:cubicBezTo>
                  <a:pt x="6096" y="1231"/>
                  <a:pt x="5882" y="1267"/>
                  <a:pt x="5680" y="1267"/>
                </a:cubicBezTo>
                <a:cubicBezTo>
                  <a:pt x="5561" y="1267"/>
                  <a:pt x="5442" y="1267"/>
                  <a:pt x="5334" y="1220"/>
                </a:cubicBezTo>
                <a:cubicBezTo>
                  <a:pt x="5204" y="1148"/>
                  <a:pt x="5096" y="1029"/>
                  <a:pt x="4989" y="922"/>
                </a:cubicBezTo>
                <a:cubicBezTo>
                  <a:pt x="4746" y="679"/>
                  <a:pt x="4390" y="538"/>
                  <a:pt x="4036" y="538"/>
                </a:cubicBezTo>
                <a:cubicBezTo>
                  <a:pt x="4008" y="538"/>
                  <a:pt x="3981" y="539"/>
                  <a:pt x="3953" y="541"/>
                </a:cubicBezTo>
                <a:cubicBezTo>
                  <a:pt x="3801" y="547"/>
                  <a:pt x="3642" y="574"/>
                  <a:pt x="3492" y="574"/>
                </a:cubicBezTo>
                <a:cubicBezTo>
                  <a:pt x="3361" y="574"/>
                  <a:pt x="3237" y="554"/>
                  <a:pt x="3132" y="481"/>
                </a:cubicBezTo>
                <a:cubicBezTo>
                  <a:pt x="3001" y="374"/>
                  <a:pt x="2918" y="184"/>
                  <a:pt x="2846" y="5"/>
                </a:cubicBezTo>
                <a:cubicBezTo>
                  <a:pt x="2769" y="2"/>
                  <a:pt x="2692" y="1"/>
                  <a:pt x="26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29"/>
          <p:cNvSpPr/>
          <p:nvPr/>
        </p:nvSpPr>
        <p:spPr>
          <a:xfrm>
            <a:off x="7553294" y="3259152"/>
            <a:ext cx="167882" cy="174233"/>
          </a:xfrm>
          <a:custGeom>
            <a:avLst/>
            <a:gdLst/>
            <a:ahLst/>
            <a:cxnLst/>
            <a:rect l="l" t="t" r="r" b="b"/>
            <a:pathLst>
              <a:path w="3251" h="3374" extrusionOk="0">
                <a:moveTo>
                  <a:pt x="2023" y="1"/>
                </a:moveTo>
                <a:cubicBezTo>
                  <a:pt x="1554" y="1"/>
                  <a:pt x="1054" y="193"/>
                  <a:pt x="750" y="431"/>
                </a:cubicBezTo>
                <a:cubicBezTo>
                  <a:pt x="227" y="800"/>
                  <a:pt x="60" y="1562"/>
                  <a:pt x="24" y="2193"/>
                </a:cubicBezTo>
                <a:cubicBezTo>
                  <a:pt x="0" y="2478"/>
                  <a:pt x="36" y="2812"/>
                  <a:pt x="238" y="3050"/>
                </a:cubicBezTo>
                <a:cubicBezTo>
                  <a:pt x="453" y="3287"/>
                  <a:pt x="744" y="3373"/>
                  <a:pt x="1043" y="3373"/>
                </a:cubicBezTo>
                <a:cubicBezTo>
                  <a:pt x="1391" y="3373"/>
                  <a:pt x="1750" y="3256"/>
                  <a:pt x="2013" y="3121"/>
                </a:cubicBezTo>
                <a:cubicBezTo>
                  <a:pt x="2596" y="2824"/>
                  <a:pt x="3025" y="2288"/>
                  <a:pt x="3179" y="1633"/>
                </a:cubicBezTo>
                <a:cubicBezTo>
                  <a:pt x="3251" y="1324"/>
                  <a:pt x="3251" y="990"/>
                  <a:pt x="3132" y="693"/>
                </a:cubicBezTo>
                <a:cubicBezTo>
                  <a:pt x="3013" y="407"/>
                  <a:pt x="2834" y="228"/>
                  <a:pt x="2620" y="133"/>
                </a:cubicBezTo>
                <a:cubicBezTo>
                  <a:pt x="2441" y="40"/>
                  <a:pt x="2235" y="1"/>
                  <a:pt x="2023" y="1"/>
                </a:cubicBezTo>
                <a:close/>
              </a:path>
            </a:pathLst>
          </a:custGeom>
          <a:solidFill>
            <a:srgbClr val="FF9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9"/>
          <p:cNvSpPr/>
          <p:nvPr/>
        </p:nvSpPr>
        <p:spPr>
          <a:xfrm>
            <a:off x="7589028" y="3397444"/>
            <a:ext cx="24374" cy="21999"/>
          </a:xfrm>
          <a:custGeom>
            <a:avLst/>
            <a:gdLst/>
            <a:ahLst/>
            <a:cxnLst/>
            <a:rect l="l" t="t" r="r" b="b"/>
            <a:pathLst>
              <a:path w="472" h="426" extrusionOk="0">
                <a:moveTo>
                  <a:pt x="248" y="0"/>
                </a:moveTo>
                <a:cubicBezTo>
                  <a:pt x="110" y="0"/>
                  <a:pt x="1" y="122"/>
                  <a:pt x="23" y="265"/>
                </a:cubicBezTo>
                <a:cubicBezTo>
                  <a:pt x="47" y="348"/>
                  <a:pt x="118" y="408"/>
                  <a:pt x="189" y="420"/>
                </a:cubicBezTo>
                <a:cubicBezTo>
                  <a:pt x="207" y="424"/>
                  <a:pt x="224" y="426"/>
                  <a:pt x="241" y="426"/>
                </a:cubicBezTo>
                <a:cubicBezTo>
                  <a:pt x="372" y="426"/>
                  <a:pt x="471" y="307"/>
                  <a:pt x="439" y="170"/>
                </a:cubicBezTo>
                <a:cubicBezTo>
                  <a:pt x="428" y="86"/>
                  <a:pt x="356" y="27"/>
                  <a:pt x="285" y="3"/>
                </a:cubicBezTo>
                <a:cubicBezTo>
                  <a:pt x="272" y="1"/>
                  <a:pt x="260" y="0"/>
                  <a:pt x="2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9"/>
          <p:cNvSpPr/>
          <p:nvPr/>
        </p:nvSpPr>
        <p:spPr>
          <a:xfrm>
            <a:off x="7598530" y="3302788"/>
            <a:ext cx="104210" cy="61038"/>
          </a:xfrm>
          <a:custGeom>
            <a:avLst/>
            <a:gdLst/>
            <a:ahLst/>
            <a:cxnLst/>
            <a:rect l="l" t="t" r="r" b="b"/>
            <a:pathLst>
              <a:path w="2018" h="1182" extrusionOk="0">
                <a:moveTo>
                  <a:pt x="1347" y="0"/>
                </a:moveTo>
                <a:cubicBezTo>
                  <a:pt x="1182" y="0"/>
                  <a:pt x="1017" y="46"/>
                  <a:pt x="875" y="121"/>
                </a:cubicBezTo>
                <a:cubicBezTo>
                  <a:pt x="660" y="205"/>
                  <a:pt x="482" y="359"/>
                  <a:pt x="339" y="514"/>
                </a:cubicBezTo>
                <a:cubicBezTo>
                  <a:pt x="184" y="681"/>
                  <a:pt x="101" y="871"/>
                  <a:pt x="17" y="1086"/>
                </a:cubicBezTo>
                <a:cubicBezTo>
                  <a:pt x="0" y="1137"/>
                  <a:pt x="56" y="1182"/>
                  <a:pt x="107" y="1182"/>
                </a:cubicBezTo>
                <a:cubicBezTo>
                  <a:pt x="127" y="1182"/>
                  <a:pt x="147" y="1174"/>
                  <a:pt x="160" y="1157"/>
                </a:cubicBezTo>
                <a:cubicBezTo>
                  <a:pt x="291" y="848"/>
                  <a:pt x="577" y="550"/>
                  <a:pt x="886" y="383"/>
                </a:cubicBezTo>
                <a:cubicBezTo>
                  <a:pt x="958" y="336"/>
                  <a:pt x="1053" y="300"/>
                  <a:pt x="1137" y="276"/>
                </a:cubicBezTo>
                <a:cubicBezTo>
                  <a:pt x="1208" y="395"/>
                  <a:pt x="1244" y="538"/>
                  <a:pt x="1232" y="669"/>
                </a:cubicBezTo>
                <a:cubicBezTo>
                  <a:pt x="1232" y="740"/>
                  <a:pt x="1196" y="800"/>
                  <a:pt x="1172" y="871"/>
                </a:cubicBezTo>
                <a:lnTo>
                  <a:pt x="1125" y="967"/>
                </a:lnTo>
                <a:lnTo>
                  <a:pt x="1077" y="1014"/>
                </a:lnTo>
                <a:cubicBezTo>
                  <a:pt x="1065" y="1038"/>
                  <a:pt x="1053" y="1050"/>
                  <a:pt x="1053" y="1086"/>
                </a:cubicBezTo>
                <a:cubicBezTo>
                  <a:pt x="1033" y="1126"/>
                  <a:pt x="1072" y="1175"/>
                  <a:pt x="1114" y="1175"/>
                </a:cubicBezTo>
                <a:cubicBezTo>
                  <a:pt x="1121" y="1175"/>
                  <a:pt x="1129" y="1173"/>
                  <a:pt x="1137" y="1169"/>
                </a:cubicBezTo>
                <a:cubicBezTo>
                  <a:pt x="1172" y="1157"/>
                  <a:pt x="1196" y="1157"/>
                  <a:pt x="1232" y="1133"/>
                </a:cubicBezTo>
                <a:lnTo>
                  <a:pt x="1267" y="1086"/>
                </a:lnTo>
                <a:cubicBezTo>
                  <a:pt x="1315" y="1038"/>
                  <a:pt x="1351" y="991"/>
                  <a:pt x="1363" y="955"/>
                </a:cubicBezTo>
                <a:cubicBezTo>
                  <a:pt x="1410" y="871"/>
                  <a:pt x="1434" y="776"/>
                  <a:pt x="1434" y="681"/>
                </a:cubicBezTo>
                <a:cubicBezTo>
                  <a:pt x="1446" y="514"/>
                  <a:pt x="1410" y="383"/>
                  <a:pt x="1327" y="252"/>
                </a:cubicBezTo>
                <a:cubicBezTo>
                  <a:pt x="1387" y="252"/>
                  <a:pt x="1434" y="252"/>
                  <a:pt x="1482" y="264"/>
                </a:cubicBezTo>
                <a:cubicBezTo>
                  <a:pt x="1553" y="276"/>
                  <a:pt x="1625" y="324"/>
                  <a:pt x="1684" y="371"/>
                </a:cubicBezTo>
                <a:cubicBezTo>
                  <a:pt x="1744" y="419"/>
                  <a:pt x="1791" y="490"/>
                  <a:pt x="1863" y="514"/>
                </a:cubicBezTo>
                <a:cubicBezTo>
                  <a:pt x="1877" y="523"/>
                  <a:pt x="1891" y="527"/>
                  <a:pt x="1905" y="527"/>
                </a:cubicBezTo>
                <a:cubicBezTo>
                  <a:pt x="1949" y="527"/>
                  <a:pt x="1988" y="488"/>
                  <a:pt x="2006" y="443"/>
                </a:cubicBezTo>
                <a:cubicBezTo>
                  <a:pt x="2018" y="336"/>
                  <a:pt x="1910" y="217"/>
                  <a:pt x="1839" y="157"/>
                </a:cubicBezTo>
                <a:cubicBezTo>
                  <a:pt x="1744" y="98"/>
                  <a:pt x="1660" y="62"/>
                  <a:pt x="1553" y="26"/>
                </a:cubicBezTo>
                <a:cubicBezTo>
                  <a:pt x="1486" y="8"/>
                  <a:pt x="1417" y="0"/>
                  <a:pt x="1347" y="0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9"/>
          <p:cNvSpPr/>
          <p:nvPr/>
        </p:nvSpPr>
        <p:spPr>
          <a:xfrm>
            <a:off x="7251406" y="3371107"/>
            <a:ext cx="312990" cy="210072"/>
          </a:xfrm>
          <a:custGeom>
            <a:avLst/>
            <a:gdLst/>
            <a:ahLst/>
            <a:cxnLst/>
            <a:rect l="l" t="t" r="r" b="b"/>
            <a:pathLst>
              <a:path w="6061" h="4068" extrusionOk="0">
                <a:moveTo>
                  <a:pt x="3929" y="1"/>
                </a:moveTo>
                <a:cubicBezTo>
                  <a:pt x="3227" y="1"/>
                  <a:pt x="2560" y="239"/>
                  <a:pt x="1953" y="584"/>
                </a:cubicBezTo>
                <a:cubicBezTo>
                  <a:pt x="1370" y="906"/>
                  <a:pt x="834" y="1346"/>
                  <a:pt x="477" y="1918"/>
                </a:cubicBezTo>
                <a:cubicBezTo>
                  <a:pt x="131" y="2489"/>
                  <a:pt x="0" y="3204"/>
                  <a:pt x="191" y="3835"/>
                </a:cubicBezTo>
                <a:cubicBezTo>
                  <a:pt x="215" y="3918"/>
                  <a:pt x="239" y="3978"/>
                  <a:pt x="274" y="4037"/>
                </a:cubicBezTo>
                <a:cubicBezTo>
                  <a:pt x="417" y="4049"/>
                  <a:pt x="584" y="4061"/>
                  <a:pt x="750" y="4061"/>
                </a:cubicBezTo>
                <a:cubicBezTo>
                  <a:pt x="844" y="4065"/>
                  <a:pt x="938" y="4068"/>
                  <a:pt x="1030" y="4068"/>
                </a:cubicBezTo>
                <a:cubicBezTo>
                  <a:pt x="3144" y="4068"/>
                  <a:pt x="5023" y="2912"/>
                  <a:pt x="6061" y="1144"/>
                </a:cubicBezTo>
                <a:cubicBezTo>
                  <a:pt x="5989" y="1013"/>
                  <a:pt x="5894" y="882"/>
                  <a:pt x="5811" y="775"/>
                </a:cubicBezTo>
                <a:cubicBezTo>
                  <a:pt x="5346" y="251"/>
                  <a:pt x="4632" y="1"/>
                  <a:pt x="3929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9"/>
          <p:cNvSpPr/>
          <p:nvPr/>
        </p:nvSpPr>
        <p:spPr>
          <a:xfrm>
            <a:off x="7039269" y="3339762"/>
            <a:ext cx="49884" cy="167933"/>
          </a:xfrm>
          <a:custGeom>
            <a:avLst/>
            <a:gdLst/>
            <a:ahLst/>
            <a:cxnLst/>
            <a:rect l="l" t="t" r="r" b="b"/>
            <a:pathLst>
              <a:path w="966" h="3252" extrusionOk="0">
                <a:moveTo>
                  <a:pt x="13" y="1"/>
                </a:moveTo>
                <a:lnTo>
                  <a:pt x="13" y="1"/>
                </a:lnTo>
                <a:cubicBezTo>
                  <a:pt x="1" y="1167"/>
                  <a:pt x="310" y="2453"/>
                  <a:pt x="965" y="3251"/>
                </a:cubicBezTo>
                <a:cubicBezTo>
                  <a:pt x="953" y="2691"/>
                  <a:pt x="894" y="2108"/>
                  <a:pt x="763" y="1560"/>
                </a:cubicBezTo>
                <a:cubicBezTo>
                  <a:pt x="632" y="989"/>
                  <a:pt x="370" y="441"/>
                  <a:pt x="13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9"/>
          <p:cNvSpPr/>
          <p:nvPr/>
        </p:nvSpPr>
        <p:spPr>
          <a:xfrm>
            <a:off x="7116729" y="3347611"/>
            <a:ext cx="161220" cy="67390"/>
          </a:xfrm>
          <a:custGeom>
            <a:avLst/>
            <a:gdLst/>
            <a:ahLst/>
            <a:cxnLst/>
            <a:rect l="l" t="t" r="r" b="b"/>
            <a:pathLst>
              <a:path w="3122" h="1305" extrusionOk="0">
                <a:moveTo>
                  <a:pt x="2522" y="1"/>
                </a:moveTo>
                <a:cubicBezTo>
                  <a:pt x="2251" y="1"/>
                  <a:pt x="1937" y="149"/>
                  <a:pt x="1430" y="158"/>
                </a:cubicBezTo>
                <a:cubicBezTo>
                  <a:pt x="937" y="158"/>
                  <a:pt x="587" y="48"/>
                  <a:pt x="400" y="48"/>
                </a:cubicBezTo>
                <a:cubicBezTo>
                  <a:pt x="334" y="48"/>
                  <a:pt x="288" y="61"/>
                  <a:pt x="263" y="99"/>
                </a:cubicBezTo>
                <a:cubicBezTo>
                  <a:pt x="1" y="408"/>
                  <a:pt x="513" y="1242"/>
                  <a:pt x="1453" y="1301"/>
                </a:cubicBezTo>
                <a:cubicBezTo>
                  <a:pt x="1481" y="1303"/>
                  <a:pt x="1509" y="1304"/>
                  <a:pt x="1536" y="1304"/>
                </a:cubicBezTo>
                <a:cubicBezTo>
                  <a:pt x="2405" y="1304"/>
                  <a:pt x="3122" y="236"/>
                  <a:pt x="2787" y="63"/>
                </a:cubicBezTo>
                <a:cubicBezTo>
                  <a:pt x="2700" y="18"/>
                  <a:pt x="2613" y="1"/>
                  <a:pt x="2522" y="1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9"/>
          <p:cNvSpPr/>
          <p:nvPr/>
        </p:nvSpPr>
        <p:spPr>
          <a:xfrm>
            <a:off x="7165323" y="3361761"/>
            <a:ext cx="98426" cy="53861"/>
          </a:xfrm>
          <a:custGeom>
            <a:avLst/>
            <a:gdLst/>
            <a:ahLst/>
            <a:cxnLst/>
            <a:rect l="l" t="t" r="r" b="b"/>
            <a:pathLst>
              <a:path w="1906" h="1043" extrusionOk="0">
                <a:moveTo>
                  <a:pt x="1737" y="0"/>
                </a:moveTo>
                <a:cubicBezTo>
                  <a:pt x="1484" y="0"/>
                  <a:pt x="1154" y="134"/>
                  <a:pt x="953" y="230"/>
                </a:cubicBezTo>
                <a:cubicBezTo>
                  <a:pt x="608" y="384"/>
                  <a:pt x="251" y="622"/>
                  <a:pt x="1" y="932"/>
                </a:cubicBezTo>
                <a:cubicBezTo>
                  <a:pt x="155" y="992"/>
                  <a:pt x="298" y="1039"/>
                  <a:pt x="477" y="1039"/>
                </a:cubicBezTo>
                <a:cubicBezTo>
                  <a:pt x="507" y="1042"/>
                  <a:pt x="537" y="1043"/>
                  <a:pt x="567" y="1043"/>
                </a:cubicBezTo>
                <a:cubicBezTo>
                  <a:pt x="1254" y="1043"/>
                  <a:pt x="1837" y="404"/>
                  <a:pt x="1906" y="27"/>
                </a:cubicBezTo>
                <a:cubicBezTo>
                  <a:pt x="1856" y="8"/>
                  <a:pt x="1799" y="0"/>
                  <a:pt x="17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9"/>
          <p:cNvSpPr/>
          <p:nvPr/>
        </p:nvSpPr>
        <p:spPr>
          <a:xfrm>
            <a:off x="7254040" y="3276297"/>
            <a:ext cx="98787" cy="33514"/>
          </a:xfrm>
          <a:custGeom>
            <a:avLst/>
            <a:gdLst/>
            <a:ahLst/>
            <a:cxnLst/>
            <a:rect l="l" t="t" r="r" b="b"/>
            <a:pathLst>
              <a:path w="1913" h="649" extrusionOk="0">
                <a:moveTo>
                  <a:pt x="830" y="1"/>
                </a:moveTo>
                <a:cubicBezTo>
                  <a:pt x="677" y="1"/>
                  <a:pt x="521" y="30"/>
                  <a:pt x="390" y="110"/>
                </a:cubicBezTo>
                <a:cubicBezTo>
                  <a:pt x="235" y="182"/>
                  <a:pt x="68" y="313"/>
                  <a:pt x="9" y="480"/>
                </a:cubicBezTo>
                <a:cubicBezTo>
                  <a:pt x="1" y="528"/>
                  <a:pt x="32" y="566"/>
                  <a:pt x="67" y="566"/>
                </a:cubicBezTo>
                <a:cubicBezTo>
                  <a:pt x="84" y="566"/>
                  <a:pt x="101" y="558"/>
                  <a:pt x="116" y="539"/>
                </a:cubicBezTo>
                <a:cubicBezTo>
                  <a:pt x="223" y="420"/>
                  <a:pt x="330" y="313"/>
                  <a:pt x="473" y="253"/>
                </a:cubicBezTo>
                <a:cubicBezTo>
                  <a:pt x="575" y="207"/>
                  <a:pt x="698" y="190"/>
                  <a:pt x="820" y="190"/>
                </a:cubicBezTo>
                <a:cubicBezTo>
                  <a:pt x="856" y="190"/>
                  <a:pt x="891" y="191"/>
                  <a:pt x="926" y="194"/>
                </a:cubicBezTo>
                <a:cubicBezTo>
                  <a:pt x="1080" y="218"/>
                  <a:pt x="1247" y="277"/>
                  <a:pt x="1402" y="361"/>
                </a:cubicBezTo>
                <a:cubicBezTo>
                  <a:pt x="1473" y="408"/>
                  <a:pt x="1545" y="456"/>
                  <a:pt x="1604" y="491"/>
                </a:cubicBezTo>
                <a:cubicBezTo>
                  <a:pt x="1664" y="539"/>
                  <a:pt x="1735" y="611"/>
                  <a:pt x="1831" y="646"/>
                </a:cubicBezTo>
                <a:cubicBezTo>
                  <a:pt x="1836" y="648"/>
                  <a:pt x="1841" y="648"/>
                  <a:pt x="1845" y="648"/>
                </a:cubicBezTo>
                <a:cubicBezTo>
                  <a:pt x="1885" y="648"/>
                  <a:pt x="1913" y="607"/>
                  <a:pt x="1902" y="575"/>
                </a:cubicBezTo>
                <a:cubicBezTo>
                  <a:pt x="1866" y="491"/>
                  <a:pt x="1783" y="420"/>
                  <a:pt x="1723" y="361"/>
                </a:cubicBezTo>
                <a:cubicBezTo>
                  <a:pt x="1652" y="301"/>
                  <a:pt x="1569" y="241"/>
                  <a:pt x="1485" y="182"/>
                </a:cubicBezTo>
                <a:cubicBezTo>
                  <a:pt x="1319" y="75"/>
                  <a:pt x="1116" y="15"/>
                  <a:pt x="914" y="3"/>
                </a:cubicBezTo>
                <a:cubicBezTo>
                  <a:pt x="886" y="1"/>
                  <a:pt x="858" y="1"/>
                  <a:pt x="8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9"/>
          <p:cNvSpPr/>
          <p:nvPr/>
        </p:nvSpPr>
        <p:spPr>
          <a:xfrm>
            <a:off x="7078258" y="3243867"/>
            <a:ext cx="64343" cy="43016"/>
          </a:xfrm>
          <a:custGeom>
            <a:avLst/>
            <a:gdLst/>
            <a:ahLst/>
            <a:cxnLst/>
            <a:rect l="l" t="t" r="r" b="b"/>
            <a:pathLst>
              <a:path w="1246" h="833" extrusionOk="0">
                <a:moveTo>
                  <a:pt x="359" y="1"/>
                </a:moveTo>
                <a:cubicBezTo>
                  <a:pt x="203" y="1"/>
                  <a:pt x="52" y="56"/>
                  <a:pt x="8" y="227"/>
                </a:cubicBezTo>
                <a:cubicBezTo>
                  <a:pt x="0" y="264"/>
                  <a:pt x="31" y="288"/>
                  <a:pt x="63" y="288"/>
                </a:cubicBezTo>
                <a:cubicBezTo>
                  <a:pt x="82" y="288"/>
                  <a:pt x="102" y="280"/>
                  <a:pt x="115" y="262"/>
                </a:cubicBezTo>
                <a:cubicBezTo>
                  <a:pt x="142" y="182"/>
                  <a:pt x="235" y="162"/>
                  <a:pt x="316" y="162"/>
                </a:cubicBezTo>
                <a:cubicBezTo>
                  <a:pt x="343" y="162"/>
                  <a:pt x="368" y="164"/>
                  <a:pt x="389" y="167"/>
                </a:cubicBezTo>
                <a:cubicBezTo>
                  <a:pt x="484" y="179"/>
                  <a:pt x="567" y="215"/>
                  <a:pt x="663" y="274"/>
                </a:cubicBezTo>
                <a:cubicBezTo>
                  <a:pt x="829" y="357"/>
                  <a:pt x="960" y="524"/>
                  <a:pt x="1032" y="703"/>
                </a:cubicBezTo>
                <a:cubicBezTo>
                  <a:pt x="1044" y="750"/>
                  <a:pt x="1079" y="810"/>
                  <a:pt x="1127" y="822"/>
                </a:cubicBezTo>
                <a:cubicBezTo>
                  <a:pt x="1139" y="829"/>
                  <a:pt x="1152" y="833"/>
                  <a:pt x="1164" y="833"/>
                </a:cubicBezTo>
                <a:cubicBezTo>
                  <a:pt x="1209" y="833"/>
                  <a:pt x="1246" y="786"/>
                  <a:pt x="1246" y="738"/>
                </a:cubicBezTo>
                <a:cubicBezTo>
                  <a:pt x="1222" y="619"/>
                  <a:pt x="1151" y="500"/>
                  <a:pt x="1103" y="429"/>
                </a:cubicBezTo>
                <a:cubicBezTo>
                  <a:pt x="984" y="262"/>
                  <a:pt x="829" y="107"/>
                  <a:pt x="627" y="48"/>
                </a:cubicBezTo>
                <a:cubicBezTo>
                  <a:pt x="551" y="21"/>
                  <a:pt x="454" y="1"/>
                  <a:pt x="3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9"/>
          <p:cNvSpPr/>
          <p:nvPr/>
        </p:nvSpPr>
        <p:spPr>
          <a:xfrm>
            <a:off x="7236018" y="3117400"/>
            <a:ext cx="108289" cy="60264"/>
          </a:xfrm>
          <a:custGeom>
            <a:avLst/>
            <a:gdLst/>
            <a:ahLst/>
            <a:cxnLst/>
            <a:rect l="l" t="t" r="r" b="b"/>
            <a:pathLst>
              <a:path w="2097" h="1167" extrusionOk="0">
                <a:moveTo>
                  <a:pt x="566" y="0"/>
                </a:moveTo>
                <a:cubicBezTo>
                  <a:pt x="395" y="0"/>
                  <a:pt x="237" y="37"/>
                  <a:pt x="156" y="151"/>
                </a:cubicBezTo>
                <a:cubicBezTo>
                  <a:pt x="1" y="378"/>
                  <a:pt x="239" y="616"/>
                  <a:pt x="441" y="699"/>
                </a:cubicBezTo>
                <a:cubicBezTo>
                  <a:pt x="644" y="794"/>
                  <a:pt x="846" y="818"/>
                  <a:pt x="1072" y="878"/>
                </a:cubicBezTo>
                <a:cubicBezTo>
                  <a:pt x="1287" y="925"/>
                  <a:pt x="1465" y="1009"/>
                  <a:pt x="1656" y="1104"/>
                </a:cubicBezTo>
                <a:cubicBezTo>
                  <a:pt x="1715" y="1128"/>
                  <a:pt x="1775" y="1163"/>
                  <a:pt x="1834" y="1163"/>
                </a:cubicBezTo>
                <a:cubicBezTo>
                  <a:pt x="1846" y="1165"/>
                  <a:pt x="1857" y="1166"/>
                  <a:pt x="1868" y="1166"/>
                </a:cubicBezTo>
                <a:cubicBezTo>
                  <a:pt x="1994" y="1166"/>
                  <a:pt x="2085" y="1046"/>
                  <a:pt x="2096" y="925"/>
                </a:cubicBezTo>
                <a:lnTo>
                  <a:pt x="2096" y="854"/>
                </a:lnTo>
                <a:cubicBezTo>
                  <a:pt x="2025" y="461"/>
                  <a:pt x="1465" y="199"/>
                  <a:pt x="1120" y="92"/>
                </a:cubicBezTo>
                <a:cubicBezTo>
                  <a:pt x="990" y="53"/>
                  <a:pt x="769" y="0"/>
                  <a:pt x="5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9"/>
          <p:cNvSpPr/>
          <p:nvPr/>
        </p:nvSpPr>
        <p:spPr>
          <a:xfrm>
            <a:off x="7088482" y="3107950"/>
            <a:ext cx="89182" cy="50504"/>
          </a:xfrm>
          <a:custGeom>
            <a:avLst/>
            <a:gdLst/>
            <a:ahLst/>
            <a:cxnLst/>
            <a:rect l="l" t="t" r="r" b="b"/>
            <a:pathLst>
              <a:path w="1727" h="978" extrusionOk="0">
                <a:moveTo>
                  <a:pt x="1184" y="0"/>
                </a:moveTo>
                <a:cubicBezTo>
                  <a:pt x="1041" y="0"/>
                  <a:pt x="897" y="27"/>
                  <a:pt x="810" y="49"/>
                </a:cubicBezTo>
                <a:cubicBezTo>
                  <a:pt x="536" y="108"/>
                  <a:pt x="60" y="322"/>
                  <a:pt x="0" y="656"/>
                </a:cubicBezTo>
                <a:lnTo>
                  <a:pt x="0" y="715"/>
                </a:lnTo>
                <a:cubicBezTo>
                  <a:pt x="12" y="834"/>
                  <a:pt x="107" y="954"/>
                  <a:pt x="215" y="977"/>
                </a:cubicBezTo>
                <a:cubicBezTo>
                  <a:pt x="250" y="977"/>
                  <a:pt x="322" y="942"/>
                  <a:pt x="357" y="930"/>
                </a:cubicBezTo>
                <a:cubicBezTo>
                  <a:pt x="512" y="858"/>
                  <a:pt x="655" y="799"/>
                  <a:pt x="834" y="763"/>
                </a:cubicBezTo>
                <a:cubicBezTo>
                  <a:pt x="1012" y="715"/>
                  <a:pt x="1191" y="703"/>
                  <a:pt x="1358" y="644"/>
                </a:cubicBezTo>
                <a:cubicBezTo>
                  <a:pt x="1524" y="584"/>
                  <a:pt x="1727" y="394"/>
                  <a:pt x="1596" y="168"/>
                </a:cubicBezTo>
                <a:cubicBezTo>
                  <a:pt x="1524" y="38"/>
                  <a:pt x="1355" y="0"/>
                  <a:pt x="11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9"/>
          <p:cNvSpPr/>
          <p:nvPr/>
        </p:nvSpPr>
        <p:spPr>
          <a:xfrm>
            <a:off x="7119828" y="3240252"/>
            <a:ext cx="52311" cy="89699"/>
          </a:xfrm>
          <a:custGeom>
            <a:avLst/>
            <a:gdLst/>
            <a:ahLst/>
            <a:cxnLst/>
            <a:rect l="l" t="t" r="r" b="b"/>
            <a:pathLst>
              <a:path w="1013" h="1737" extrusionOk="0">
                <a:moveTo>
                  <a:pt x="758" y="0"/>
                </a:moveTo>
                <a:cubicBezTo>
                  <a:pt x="723" y="0"/>
                  <a:pt x="691" y="47"/>
                  <a:pt x="691" y="82"/>
                </a:cubicBezTo>
                <a:cubicBezTo>
                  <a:pt x="703" y="177"/>
                  <a:pt x="751" y="285"/>
                  <a:pt x="762" y="392"/>
                </a:cubicBezTo>
                <a:cubicBezTo>
                  <a:pt x="798" y="499"/>
                  <a:pt x="810" y="618"/>
                  <a:pt x="810" y="713"/>
                </a:cubicBezTo>
                <a:cubicBezTo>
                  <a:pt x="810" y="808"/>
                  <a:pt x="822" y="939"/>
                  <a:pt x="762" y="1011"/>
                </a:cubicBezTo>
                <a:cubicBezTo>
                  <a:pt x="725" y="1064"/>
                  <a:pt x="663" y="1074"/>
                  <a:pt x="601" y="1074"/>
                </a:cubicBezTo>
                <a:cubicBezTo>
                  <a:pt x="566" y="1074"/>
                  <a:pt x="531" y="1070"/>
                  <a:pt x="501" y="1070"/>
                </a:cubicBezTo>
                <a:cubicBezTo>
                  <a:pt x="322" y="1070"/>
                  <a:pt x="143" y="1130"/>
                  <a:pt x="60" y="1309"/>
                </a:cubicBezTo>
                <a:cubicBezTo>
                  <a:pt x="0" y="1475"/>
                  <a:pt x="60" y="1642"/>
                  <a:pt x="203" y="1725"/>
                </a:cubicBezTo>
                <a:cubicBezTo>
                  <a:pt x="211" y="1733"/>
                  <a:pt x="218" y="1736"/>
                  <a:pt x="225" y="1736"/>
                </a:cubicBezTo>
                <a:cubicBezTo>
                  <a:pt x="251" y="1736"/>
                  <a:pt x="267" y="1694"/>
                  <a:pt x="239" y="1666"/>
                </a:cubicBezTo>
                <a:cubicBezTo>
                  <a:pt x="108" y="1523"/>
                  <a:pt x="167" y="1273"/>
                  <a:pt x="393" y="1237"/>
                </a:cubicBezTo>
                <a:cubicBezTo>
                  <a:pt x="425" y="1233"/>
                  <a:pt x="458" y="1232"/>
                  <a:pt x="490" y="1232"/>
                </a:cubicBezTo>
                <a:cubicBezTo>
                  <a:pt x="532" y="1232"/>
                  <a:pt x="575" y="1234"/>
                  <a:pt x="616" y="1234"/>
                </a:cubicBezTo>
                <a:cubicBezTo>
                  <a:pt x="719" y="1234"/>
                  <a:pt x="817" y="1221"/>
                  <a:pt x="893" y="1130"/>
                </a:cubicBezTo>
                <a:cubicBezTo>
                  <a:pt x="1012" y="1011"/>
                  <a:pt x="1001" y="773"/>
                  <a:pt x="977" y="594"/>
                </a:cubicBezTo>
                <a:cubicBezTo>
                  <a:pt x="953" y="404"/>
                  <a:pt x="917" y="177"/>
                  <a:pt x="798" y="23"/>
                </a:cubicBezTo>
                <a:cubicBezTo>
                  <a:pt x="785" y="7"/>
                  <a:pt x="772" y="0"/>
                  <a:pt x="758" y="0"/>
                </a:cubicBezTo>
                <a:close/>
              </a:path>
            </a:pathLst>
          </a:custGeom>
          <a:solidFill>
            <a:srgbClr val="C43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9"/>
          <p:cNvSpPr/>
          <p:nvPr/>
        </p:nvSpPr>
        <p:spPr>
          <a:xfrm>
            <a:off x="7432146" y="3567856"/>
            <a:ext cx="108909" cy="475966"/>
          </a:xfrm>
          <a:custGeom>
            <a:avLst/>
            <a:gdLst/>
            <a:ahLst/>
            <a:cxnLst/>
            <a:rect l="l" t="t" r="r" b="b"/>
            <a:pathLst>
              <a:path w="2109" h="9217" extrusionOk="0">
                <a:moveTo>
                  <a:pt x="882" y="1"/>
                </a:moveTo>
                <a:cubicBezTo>
                  <a:pt x="822" y="1"/>
                  <a:pt x="739" y="1"/>
                  <a:pt x="691" y="25"/>
                </a:cubicBezTo>
                <a:cubicBezTo>
                  <a:pt x="644" y="60"/>
                  <a:pt x="608" y="108"/>
                  <a:pt x="584" y="144"/>
                </a:cubicBezTo>
                <a:cubicBezTo>
                  <a:pt x="251" y="727"/>
                  <a:pt x="215" y="1430"/>
                  <a:pt x="144" y="2073"/>
                </a:cubicBezTo>
                <a:cubicBezTo>
                  <a:pt x="13" y="3418"/>
                  <a:pt x="1" y="4775"/>
                  <a:pt x="191" y="6133"/>
                </a:cubicBezTo>
                <a:cubicBezTo>
                  <a:pt x="346" y="7192"/>
                  <a:pt x="668" y="8204"/>
                  <a:pt x="977" y="9216"/>
                </a:cubicBezTo>
                <a:cubicBezTo>
                  <a:pt x="1060" y="9192"/>
                  <a:pt x="1120" y="9181"/>
                  <a:pt x="1191" y="9181"/>
                </a:cubicBezTo>
                <a:cubicBezTo>
                  <a:pt x="1453" y="9157"/>
                  <a:pt x="1727" y="9121"/>
                  <a:pt x="2013" y="9109"/>
                </a:cubicBezTo>
                <a:lnTo>
                  <a:pt x="2073" y="9109"/>
                </a:lnTo>
                <a:cubicBezTo>
                  <a:pt x="1215" y="6144"/>
                  <a:pt x="1215" y="2989"/>
                  <a:pt x="2108" y="49"/>
                </a:cubicBezTo>
                <a:cubicBezTo>
                  <a:pt x="1703" y="25"/>
                  <a:pt x="1299" y="13"/>
                  <a:pt x="8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9"/>
          <p:cNvSpPr/>
          <p:nvPr/>
        </p:nvSpPr>
        <p:spPr>
          <a:xfrm flipH="1">
            <a:off x="6408422" y="37740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9"/>
          <p:cNvSpPr/>
          <p:nvPr/>
        </p:nvSpPr>
        <p:spPr>
          <a:xfrm flipH="1">
            <a:off x="7841612" y="4217548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4" name="Google Shape;1314;p29"/>
          <p:cNvGrpSpPr/>
          <p:nvPr/>
        </p:nvGrpSpPr>
        <p:grpSpPr>
          <a:xfrm flipH="1">
            <a:off x="6203457" y="3731336"/>
            <a:ext cx="1992000" cy="1049493"/>
            <a:chOff x="948069" y="3807536"/>
            <a:chExt cx="1992000" cy="1049493"/>
          </a:xfrm>
        </p:grpSpPr>
        <p:sp>
          <p:nvSpPr>
            <p:cNvPr id="1315" name="Google Shape;131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8" name="Google Shape;1318;p29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1319" name="Google Shape;131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9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6" name="Google Shape;1336;p29"/>
          <p:cNvGrpSpPr/>
          <p:nvPr/>
        </p:nvGrpSpPr>
        <p:grpSpPr>
          <a:xfrm flipH="1">
            <a:off x="7871745" y="2406470"/>
            <a:ext cx="791411" cy="1080114"/>
            <a:chOff x="480371" y="2406470"/>
            <a:chExt cx="791411" cy="1080114"/>
          </a:xfrm>
        </p:grpSpPr>
        <p:sp>
          <p:nvSpPr>
            <p:cNvPr id="1337" name="Google Shape;1337;p29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9"/>
          <p:cNvGrpSpPr/>
          <p:nvPr/>
        </p:nvGrpSpPr>
        <p:grpSpPr>
          <a:xfrm flipH="1">
            <a:off x="6257841" y="2747475"/>
            <a:ext cx="2209227" cy="699520"/>
            <a:chOff x="676459" y="2747475"/>
            <a:chExt cx="2209227" cy="699520"/>
          </a:xfrm>
        </p:grpSpPr>
        <p:sp>
          <p:nvSpPr>
            <p:cNvPr id="1350" name="Google Shape;1350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29"/>
          <p:cNvGrpSpPr/>
          <p:nvPr/>
        </p:nvGrpSpPr>
        <p:grpSpPr>
          <a:xfrm flipH="1">
            <a:off x="7483391" y="351949"/>
            <a:ext cx="602833" cy="495062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4" name="Google Shape;1384;p29"/>
          <p:cNvSpPr/>
          <p:nvPr/>
        </p:nvSpPr>
        <p:spPr>
          <a:xfrm>
            <a:off x="6329581" y="46842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A8486-9AA6-1532-F32F-C0A96BBE6B07}"/>
              </a:ext>
            </a:extLst>
          </p:cNvPr>
          <p:cNvSpPr txBox="1"/>
          <p:nvPr/>
        </p:nvSpPr>
        <p:spPr>
          <a:xfrm>
            <a:off x="3621896" y="528749"/>
            <a:ext cx="310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BÀI</a:t>
            </a:r>
            <a:r>
              <a:rPr lang="en-US" sz="5400" b="1" dirty="0">
                <a:solidFill>
                  <a:srgbClr val="002060"/>
                </a:solidFill>
              </a:rPr>
              <a:t>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39AF8-2900-563F-C269-8D7C3892A415}"/>
              </a:ext>
            </a:extLst>
          </p:cNvPr>
          <p:cNvSpPr txBox="1"/>
          <p:nvPr/>
        </p:nvSpPr>
        <p:spPr>
          <a:xfrm>
            <a:off x="1770030" y="1371742"/>
            <a:ext cx="6119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EM </a:t>
            </a:r>
            <a:r>
              <a:rPr lang="en-US" sz="3600" b="1" dirty="0" err="1">
                <a:solidFill>
                  <a:srgbClr val="FF0000"/>
                </a:solidFill>
              </a:rPr>
              <a:t>THAM</a:t>
            </a:r>
            <a:r>
              <a:rPr lang="en-US" sz="3600" b="1" dirty="0">
                <a:solidFill>
                  <a:srgbClr val="FF0000"/>
                </a:solidFill>
              </a:rPr>
              <a:t> GIA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HỘI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>
                <a:solidFill>
                  <a:srgbClr val="FF0000"/>
                </a:solidFill>
              </a:rPr>
              <a:t>tiết</a:t>
            </a:r>
            <a:r>
              <a:rPr lang="en-US" sz="2400" b="1" dirty="0">
                <a:solidFill>
                  <a:srgbClr val="FF0000"/>
                </a:solidFill>
              </a:rPr>
              <a:t> 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/>
          <p:nvPr/>
        </p:nvSpPr>
        <p:spPr>
          <a:xfrm rot="-5400000" flipH="1">
            <a:off x="5531191" y="1588859"/>
            <a:ext cx="251543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31"/>
          <p:cNvSpPr/>
          <p:nvPr/>
        </p:nvSpPr>
        <p:spPr>
          <a:xfrm>
            <a:off x="5673494" y="2798360"/>
            <a:ext cx="592453" cy="603952"/>
          </a:xfrm>
          <a:custGeom>
            <a:avLst/>
            <a:gdLst/>
            <a:ahLst/>
            <a:cxnLst/>
            <a:rect l="l" t="t" r="r" b="b"/>
            <a:pathLst>
              <a:path w="7677" h="7826" extrusionOk="0">
                <a:moveTo>
                  <a:pt x="328" y="1"/>
                </a:moveTo>
                <a:cubicBezTo>
                  <a:pt x="279" y="1"/>
                  <a:pt x="229" y="30"/>
                  <a:pt x="203" y="97"/>
                </a:cubicBezTo>
                <a:cubicBezTo>
                  <a:pt x="108" y="287"/>
                  <a:pt x="96" y="490"/>
                  <a:pt x="60" y="704"/>
                </a:cubicBezTo>
                <a:cubicBezTo>
                  <a:pt x="37" y="895"/>
                  <a:pt x="25" y="1109"/>
                  <a:pt x="25" y="1299"/>
                </a:cubicBezTo>
                <a:cubicBezTo>
                  <a:pt x="1" y="1704"/>
                  <a:pt x="48" y="2121"/>
                  <a:pt x="108" y="2514"/>
                </a:cubicBezTo>
                <a:cubicBezTo>
                  <a:pt x="239" y="3323"/>
                  <a:pt x="537" y="4109"/>
                  <a:pt x="953" y="4800"/>
                </a:cubicBezTo>
                <a:cubicBezTo>
                  <a:pt x="1822" y="6217"/>
                  <a:pt x="3227" y="7229"/>
                  <a:pt x="4823" y="7645"/>
                </a:cubicBezTo>
                <a:cubicBezTo>
                  <a:pt x="5319" y="7761"/>
                  <a:pt x="5816" y="7825"/>
                  <a:pt x="6310" y="7825"/>
                </a:cubicBezTo>
                <a:cubicBezTo>
                  <a:pt x="6729" y="7825"/>
                  <a:pt x="7146" y="7779"/>
                  <a:pt x="7561" y="7681"/>
                </a:cubicBezTo>
                <a:cubicBezTo>
                  <a:pt x="7676" y="7647"/>
                  <a:pt x="7658" y="7490"/>
                  <a:pt x="7549" y="7490"/>
                </a:cubicBezTo>
                <a:cubicBezTo>
                  <a:pt x="7546" y="7490"/>
                  <a:pt x="7542" y="7490"/>
                  <a:pt x="7537" y="7491"/>
                </a:cubicBezTo>
                <a:cubicBezTo>
                  <a:pt x="7253" y="7530"/>
                  <a:pt x="6966" y="7549"/>
                  <a:pt x="6680" y="7549"/>
                </a:cubicBezTo>
                <a:cubicBezTo>
                  <a:pt x="5406" y="7549"/>
                  <a:pt x="4132" y="7169"/>
                  <a:pt x="3073" y="6479"/>
                </a:cubicBezTo>
                <a:cubicBezTo>
                  <a:pt x="1763" y="5621"/>
                  <a:pt x="870" y="4264"/>
                  <a:pt x="525" y="2740"/>
                </a:cubicBezTo>
                <a:cubicBezTo>
                  <a:pt x="441" y="2311"/>
                  <a:pt x="382" y="1883"/>
                  <a:pt x="382" y="1442"/>
                </a:cubicBezTo>
                <a:cubicBezTo>
                  <a:pt x="382" y="1240"/>
                  <a:pt x="382" y="1014"/>
                  <a:pt x="394" y="811"/>
                </a:cubicBezTo>
                <a:cubicBezTo>
                  <a:pt x="406" y="585"/>
                  <a:pt x="465" y="359"/>
                  <a:pt x="453" y="133"/>
                </a:cubicBezTo>
                <a:cubicBezTo>
                  <a:pt x="453" y="51"/>
                  <a:pt x="392" y="1"/>
                  <a:pt x="3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31"/>
          <p:cNvSpPr/>
          <p:nvPr/>
        </p:nvSpPr>
        <p:spPr>
          <a:xfrm>
            <a:off x="7013194" y="2327384"/>
            <a:ext cx="313398" cy="808150"/>
          </a:xfrm>
          <a:custGeom>
            <a:avLst/>
            <a:gdLst/>
            <a:ahLst/>
            <a:cxnLst/>
            <a:rect l="l" t="t" r="r" b="b"/>
            <a:pathLst>
              <a:path w="4061" h="10472" extrusionOk="0">
                <a:moveTo>
                  <a:pt x="1893" y="0"/>
                </a:moveTo>
                <a:cubicBezTo>
                  <a:pt x="1795" y="0"/>
                  <a:pt x="1709" y="106"/>
                  <a:pt x="1786" y="211"/>
                </a:cubicBezTo>
                <a:cubicBezTo>
                  <a:pt x="1905" y="413"/>
                  <a:pt x="2084" y="556"/>
                  <a:pt x="2215" y="735"/>
                </a:cubicBezTo>
                <a:cubicBezTo>
                  <a:pt x="2346" y="913"/>
                  <a:pt x="2465" y="1080"/>
                  <a:pt x="2584" y="1259"/>
                </a:cubicBezTo>
                <a:cubicBezTo>
                  <a:pt x="2846" y="1628"/>
                  <a:pt x="3036" y="2021"/>
                  <a:pt x="3203" y="2414"/>
                </a:cubicBezTo>
                <a:cubicBezTo>
                  <a:pt x="3774" y="3866"/>
                  <a:pt x="3810" y="5497"/>
                  <a:pt x="3215" y="6938"/>
                </a:cubicBezTo>
                <a:cubicBezTo>
                  <a:pt x="2620" y="8391"/>
                  <a:pt x="1477" y="9605"/>
                  <a:pt x="83" y="10307"/>
                </a:cubicBezTo>
                <a:cubicBezTo>
                  <a:pt x="1" y="10349"/>
                  <a:pt x="35" y="10471"/>
                  <a:pt x="108" y="10471"/>
                </a:cubicBezTo>
                <a:cubicBezTo>
                  <a:pt x="119" y="10471"/>
                  <a:pt x="131" y="10468"/>
                  <a:pt x="143" y="10462"/>
                </a:cubicBezTo>
                <a:cubicBezTo>
                  <a:pt x="1012" y="10105"/>
                  <a:pt x="1750" y="9569"/>
                  <a:pt x="2381" y="8879"/>
                </a:cubicBezTo>
                <a:cubicBezTo>
                  <a:pt x="3477" y="7640"/>
                  <a:pt x="4060" y="6009"/>
                  <a:pt x="3977" y="4354"/>
                </a:cubicBezTo>
                <a:cubicBezTo>
                  <a:pt x="3929" y="3533"/>
                  <a:pt x="3739" y="2735"/>
                  <a:pt x="3393" y="1985"/>
                </a:cubicBezTo>
                <a:cubicBezTo>
                  <a:pt x="3227" y="1616"/>
                  <a:pt x="3024" y="1247"/>
                  <a:pt x="2786" y="913"/>
                </a:cubicBezTo>
                <a:cubicBezTo>
                  <a:pt x="2667" y="771"/>
                  <a:pt x="2548" y="604"/>
                  <a:pt x="2405" y="449"/>
                </a:cubicBezTo>
                <a:cubicBezTo>
                  <a:pt x="2274" y="294"/>
                  <a:pt x="2143" y="128"/>
                  <a:pt x="1965" y="20"/>
                </a:cubicBezTo>
                <a:cubicBezTo>
                  <a:pt x="1941" y="7"/>
                  <a:pt x="1917" y="0"/>
                  <a:pt x="1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31"/>
          <p:cNvSpPr/>
          <p:nvPr/>
        </p:nvSpPr>
        <p:spPr>
          <a:xfrm>
            <a:off x="7076552" y="2240720"/>
            <a:ext cx="113135" cy="121933"/>
          </a:xfrm>
          <a:custGeom>
            <a:avLst/>
            <a:gdLst/>
            <a:ahLst/>
            <a:cxnLst/>
            <a:rect l="l" t="t" r="r" b="b"/>
            <a:pathLst>
              <a:path w="1466" h="1580" extrusionOk="0">
                <a:moveTo>
                  <a:pt x="191" y="0"/>
                </a:moveTo>
                <a:cubicBezTo>
                  <a:pt x="144" y="24"/>
                  <a:pt x="155" y="84"/>
                  <a:pt x="179" y="131"/>
                </a:cubicBezTo>
                <a:cubicBezTo>
                  <a:pt x="275" y="453"/>
                  <a:pt x="608" y="679"/>
                  <a:pt x="786" y="977"/>
                </a:cubicBezTo>
                <a:cubicBezTo>
                  <a:pt x="596" y="810"/>
                  <a:pt x="370" y="632"/>
                  <a:pt x="96" y="620"/>
                </a:cubicBezTo>
                <a:cubicBezTo>
                  <a:pt x="60" y="620"/>
                  <a:pt x="1" y="643"/>
                  <a:pt x="1" y="679"/>
                </a:cubicBezTo>
                <a:cubicBezTo>
                  <a:pt x="1" y="703"/>
                  <a:pt x="13" y="715"/>
                  <a:pt x="13" y="727"/>
                </a:cubicBezTo>
                <a:cubicBezTo>
                  <a:pt x="72" y="798"/>
                  <a:pt x="144" y="846"/>
                  <a:pt x="215" y="893"/>
                </a:cubicBezTo>
                <a:cubicBezTo>
                  <a:pt x="429" y="1024"/>
                  <a:pt x="620" y="1155"/>
                  <a:pt x="834" y="1298"/>
                </a:cubicBezTo>
                <a:cubicBezTo>
                  <a:pt x="715" y="1298"/>
                  <a:pt x="572" y="1274"/>
                  <a:pt x="453" y="1274"/>
                </a:cubicBezTo>
                <a:cubicBezTo>
                  <a:pt x="394" y="1274"/>
                  <a:pt x="251" y="1274"/>
                  <a:pt x="358" y="1370"/>
                </a:cubicBezTo>
                <a:cubicBezTo>
                  <a:pt x="429" y="1429"/>
                  <a:pt x="608" y="1501"/>
                  <a:pt x="632" y="1513"/>
                </a:cubicBezTo>
                <a:cubicBezTo>
                  <a:pt x="743" y="1550"/>
                  <a:pt x="848" y="1580"/>
                  <a:pt x="956" y="1580"/>
                </a:cubicBezTo>
                <a:cubicBezTo>
                  <a:pt x="986" y="1580"/>
                  <a:pt x="1017" y="1577"/>
                  <a:pt x="1048" y="1572"/>
                </a:cubicBezTo>
                <a:cubicBezTo>
                  <a:pt x="1156" y="1572"/>
                  <a:pt x="1322" y="1560"/>
                  <a:pt x="1394" y="1477"/>
                </a:cubicBezTo>
                <a:cubicBezTo>
                  <a:pt x="1465" y="1382"/>
                  <a:pt x="1453" y="1215"/>
                  <a:pt x="1453" y="1120"/>
                </a:cubicBezTo>
                <a:cubicBezTo>
                  <a:pt x="1406" y="953"/>
                  <a:pt x="1382" y="751"/>
                  <a:pt x="1334" y="560"/>
                </a:cubicBezTo>
                <a:cubicBezTo>
                  <a:pt x="1275" y="370"/>
                  <a:pt x="1203" y="179"/>
                  <a:pt x="1037" y="72"/>
                </a:cubicBezTo>
                <a:cubicBezTo>
                  <a:pt x="1020" y="64"/>
                  <a:pt x="993" y="45"/>
                  <a:pt x="966" y="45"/>
                </a:cubicBezTo>
                <a:cubicBezTo>
                  <a:pt x="953" y="45"/>
                  <a:pt x="941" y="49"/>
                  <a:pt x="929" y="60"/>
                </a:cubicBezTo>
                <a:cubicBezTo>
                  <a:pt x="894" y="84"/>
                  <a:pt x="906" y="131"/>
                  <a:pt x="906" y="179"/>
                </a:cubicBezTo>
                <a:cubicBezTo>
                  <a:pt x="965" y="429"/>
                  <a:pt x="1037" y="667"/>
                  <a:pt x="1156" y="905"/>
                </a:cubicBezTo>
                <a:cubicBezTo>
                  <a:pt x="965" y="608"/>
                  <a:pt x="775" y="310"/>
                  <a:pt x="489" y="108"/>
                </a:cubicBezTo>
                <a:cubicBezTo>
                  <a:pt x="417" y="60"/>
                  <a:pt x="334" y="12"/>
                  <a:pt x="2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1"/>
          <p:cNvSpPr/>
          <p:nvPr/>
        </p:nvSpPr>
        <p:spPr>
          <a:xfrm>
            <a:off x="6243175" y="3565675"/>
            <a:ext cx="988734" cy="390107"/>
          </a:xfrm>
          <a:custGeom>
            <a:avLst/>
            <a:gdLst/>
            <a:ahLst/>
            <a:cxnLst/>
            <a:rect l="l" t="t" r="r" b="b"/>
            <a:pathLst>
              <a:path w="12812" h="5055" extrusionOk="0">
                <a:moveTo>
                  <a:pt x="12217" y="0"/>
                </a:moveTo>
                <a:cubicBezTo>
                  <a:pt x="12217" y="0"/>
                  <a:pt x="560" y="2691"/>
                  <a:pt x="441" y="2989"/>
                </a:cubicBezTo>
                <a:cubicBezTo>
                  <a:pt x="298" y="3263"/>
                  <a:pt x="203" y="4310"/>
                  <a:pt x="179" y="4394"/>
                </a:cubicBezTo>
                <a:cubicBezTo>
                  <a:pt x="167" y="4465"/>
                  <a:pt x="1" y="4679"/>
                  <a:pt x="620" y="4906"/>
                </a:cubicBezTo>
                <a:cubicBezTo>
                  <a:pt x="907" y="5007"/>
                  <a:pt x="1111" y="5055"/>
                  <a:pt x="1317" y="5055"/>
                </a:cubicBezTo>
                <a:cubicBezTo>
                  <a:pt x="1548" y="5055"/>
                  <a:pt x="1780" y="4995"/>
                  <a:pt x="2132" y="4882"/>
                </a:cubicBezTo>
                <a:cubicBezTo>
                  <a:pt x="2787" y="4679"/>
                  <a:pt x="8657" y="2846"/>
                  <a:pt x="12288" y="2501"/>
                </a:cubicBezTo>
                <a:cubicBezTo>
                  <a:pt x="12812" y="2453"/>
                  <a:pt x="12217" y="0"/>
                  <a:pt x="12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31"/>
          <p:cNvSpPr/>
          <p:nvPr/>
        </p:nvSpPr>
        <p:spPr>
          <a:xfrm>
            <a:off x="6263394" y="3538125"/>
            <a:ext cx="943743" cy="386789"/>
          </a:xfrm>
          <a:custGeom>
            <a:avLst/>
            <a:gdLst/>
            <a:ahLst/>
            <a:cxnLst/>
            <a:rect l="l" t="t" r="r" b="b"/>
            <a:pathLst>
              <a:path w="12229" h="5012" extrusionOk="0">
                <a:moveTo>
                  <a:pt x="11633" y="0"/>
                </a:moveTo>
                <a:cubicBezTo>
                  <a:pt x="11633" y="0"/>
                  <a:pt x="513" y="2631"/>
                  <a:pt x="394" y="2929"/>
                </a:cubicBezTo>
                <a:cubicBezTo>
                  <a:pt x="274" y="3215"/>
                  <a:pt x="155" y="4203"/>
                  <a:pt x="179" y="4346"/>
                </a:cubicBezTo>
                <a:cubicBezTo>
                  <a:pt x="179" y="4346"/>
                  <a:pt x="1" y="4632"/>
                  <a:pt x="596" y="4858"/>
                </a:cubicBezTo>
                <a:cubicBezTo>
                  <a:pt x="874" y="4963"/>
                  <a:pt x="1068" y="5012"/>
                  <a:pt x="1261" y="5012"/>
                </a:cubicBezTo>
                <a:cubicBezTo>
                  <a:pt x="1482" y="5012"/>
                  <a:pt x="1700" y="4948"/>
                  <a:pt x="2037" y="4834"/>
                </a:cubicBezTo>
                <a:cubicBezTo>
                  <a:pt x="2656" y="4632"/>
                  <a:pt x="8240" y="2834"/>
                  <a:pt x="11728" y="2500"/>
                </a:cubicBezTo>
                <a:cubicBezTo>
                  <a:pt x="12228" y="2453"/>
                  <a:pt x="11633" y="0"/>
                  <a:pt x="11633" y="0"/>
                </a:cubicBezTo>
                <a:close/>
              </a:path>
            </a:pathLst>
          </a:custGeom>
          <a:solidFill>
            <a:srgbClr val="E0E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31"/>
          <p:cNvSpPr/>
          <p:nvPr/>
        </p:nvSpPr>
        <p:spPr>
          <a:xfrm>
            <a:off x="5941820" y="2546705"/>
            <a:ext cx="1282761" cy="1367265"/>
          </a:xfrm>
          <a:custGeom>
            <a:avLst/>
            <a:gdLst/>
            <a:ahLst/>
            <a:cxnLst/>
            <a:rect l="l" t="t" r="r" b="b"/>
            <a:pathLst>
              <a:path w="16622" h="17717" extrusionOk="0">
                <a:moveTo>
                  <a:pt x="13616" y="0"/>
                </a:moveTo>
                <a:cubicBezTo>
                  <a:pt x="13257" y="0"/>
                  <a:pt x="11025" y="12"/>
                  <a:pt x="6954" y="1334"/>
                </a:cubicBezTo>
                <a:cubicBezTo>
                  <a:pt x="4358" y="2167"/>
                  <a:pt x="2084" y="3298"/>
                  <a:pt x="893" y="4025"/>
                </a:cubicBezTo>
                <a:cubicBezTo>
                  <a:pt x="358" y="4358"/>
                  <a:pt x="48" y="4608"/>
                  <a:pt x="24" y="4703"/>
                </a:cubicBezTo>
                <a:cubicBezTo>
                  <a:pt x="0" y="5037"/>
                  <a:pt x="1441" y="7227"/>
                  <a:pt x="2608" y="10740"/>
                </a:cubicBezTo>
                <a:cubicBezTo>
                  <a:pt x="3882" y="14609"/>
                  <a:pt x="4060" y="17717"/>
                  <a:pt x="4060" y="17717"/>
                </a:cubicBezTo>
                <a:cubicBezTo>
                  <a:pt x="4060" y="17717"/>
                  <a:pt x="4358" y="17526"/>
                  <a:pt x="5073" y="17217"/>
                </a:cubicBezTo>
                <a:cubicBezTo>
                  <a:pt x="5965" y="16788"/>
                  <a:pt x="7525" y="16193"/>
                  <a:pt x="9966" y="15550"/>
                </a:cubicBezTo>
                <a:cubicBezTo>
                  <a:pt x="14050" y="14454"/>
                  <a:pt x="16205" y="14573"/>
                  <a:pt x="16407" y="14443"/>
                </a:cubicBezTo>
                <a:cubicBezTo>
                  <a:pt x="16622" y="14312"/>
                  <a:pt x="16169" y="10668"/>
                  <a:pt x="15657" y="7858"/>
                </a:cubicBezTo>
                <a:cubicBezTo>
                  <a:pt x="15109" y="4787"/>
                  <a:pt x="13931" y="0"/>
                  <a:pt x="13633" y="0"/>
                </a:cubicBezTo>
                <a:cubicBezTo>
                  <a:pt x="13628" y="0"/>
                  <a:pt x="13622" y="0"/>
                  <a:pt x="136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31"/>
          <p:cNvSpPr/>
          <p:nvPr/>
        </p:nvSpPr>
        <p:spPr>
          <a:xfrm>
            <a:off x="6159598" y="2665085"/>
            <a:ext cx="949222" cy="1101869"/>
          </a:xfrm>
          <a:custGeom>
            <a:avLst/>
            <a:gdLst/>
            <a:ahLst/>
            <a:cxnLst/>
            <a:rect l="l" t="t" r="r" b="b"/>
            <a:pathLst>
              <a:path w="12300" h="14278" extrusionOk="0">
                <a:moveTo>
                  <a:pt x="9802" y="1"/>
                </a:moveTo>
                <a:cubicBezTo>
                  <a:pt x="9297" y="1"/>
                  <a:pt x="7709" y="55"/>
                  <a:pt x="5060" y="907"/>
                </a:cubicBezTo>
                <a:cubicBezTo>
                  <a:pt x="3167" y="1538"/>
                  <a:pt x="1500" y="2395"/>
                  <a:pt x="643" y="2967"/>
                </a:cubicBezTo>
                <a:cubicBezTo>
                  <a:pt x="250" y="3241"/>
                  <a:pt x="12" y="3431"/>
                  <a:pt x="12" y="3514"/>
                </a:cubicBezTo>
                <a:cubicBezTo>
                  <a:pt x="0" y="3776"/>
                  <a:pt x="1084" y="5598"/>
                  <a:pt x="1965" y="8515"/>
                </a:cubicBezTo>
                <a:cubicBezTo>
                  <a:pt x="2929" y="11718"/>
                  <a:pt x="3096" y="14278"/>
                  <a:pt x="3096" y="14278"/>
                </a:cubicBezTo>
                <a:cubicBezTo>
                  <a:pt x="3096" y="14278"/>
                  <a:pt x="3322" y="14135"/>
                  <a:pt x="3846" y="13897"/>
                </a:cubicBezTo>
                <a:cubicBezTo>
                  <a:pt x="4501" y="13575"/>
                  <a:pt x="5644" y="13135"/>
                  <a:pt x="7430" y="12658"/>
                </a:cubicBezTo>
                <a:cubicBezTo>
                  <a:pt x="10406" y="11873"/>
                  <a:pt x="12002" y="12027"/>
                  <a:pt x="12145" y="11932"/>
                </a:cubicBezTo>
                <a:cubicBezTo>
                  <a:pt x="12299" y="11813"/>
                  <a:pt x="11942" y="8813"/>
                  <a:pt x="11502" y="6491"/>
                </a:cubicBezTo>
                <a:cubicBezTo>
                  <a:pt x="11073" y="3967"/>
                  <a:pt x="10180" y="14"/>
                  <a:pt x="9954" y="2"/>
                </a:cubicBezTo>
                <a:cubicBezTo>
                  <a:pt x="9926" y="2"/>
                  <a:pt x="9876" y="1"/>
                  <a:pt x="98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31"/>
          <p:cNvSpPr/>
          <p:nvPr/>
        </p:nvSpPr>
        <p:spPr>
          <a:xfrm>
            <a:off x="5941820" y="2857242"/>
            <a:ext cx="392422" cy="1056723"/>
          </a:xfrm>
          <a:custGeom>
            <a:avLst/>
            <a:gdLst/>
            <a:ahLst/>
            <a:cxnLst/>
            <a:rect l="l" t="t" r="r" b="b"/>
            <a:pathLst>
              <a:path w="5085" h="13693" extrusionOk="0">
                <a:moveTo>
                  <a:pt x="893" y="1"/>
                </a:moveTo>
                <a:cubicBezTo>
                  <a:pt x="358" y="334"/>
                  <a:pt x="48" y="584"/>
                  <a:pt x="24" y="691"/>
                </a:cubicBezTo>
                <a:cubicBezTo>
                  <a:pt x="0" y="1013"/>
                  <a:pt x="1441" y="3203"/>
                  <a:pt x="2608" y="6716"/>
                </a:cubicBezTo>
                <a:cubicBezTo>
                  <a:pt x="3882" y="10585"/>
                  <a:pt x="4060" y="13693"/>
                  <a:pt x="4060" y="13693"/>
                </a:cubicBezTo>
                <a:cubicBezTo>
                  <a:pt x="4060" y="13693"/>
                  <a:pt x="4358" y="13502"/>
                  <a:pt x="5073" y="13193"/>
                </a:cubicBezTo>
                <a:cubicBezTo>
                  <a:pt x="5084" y="12216"/>
                  <a:pt x="5001" y="9597"/>
                  <a:pt x="3691" y="5954"/>
                </a:cubicBezTo>
                <a:cubicBezTo>
                  <a:pt x="2644" y="2989"/>
                  <a:pt x="1548" y="1048"/>
                  <a:pt x="8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31"/>
          <p:cNvSpPr/>
          <p:nvPr/>
        </p:nvSpPr>
        <p:spPr>
          <a:xfrm>
            <a:off x="6365415" y="3150802"/>
            <a:ext cx="160827" cy="104569"/>
          </a:xfrm>
          <a:custGeom>
            <a:avLst/>
            <a:gdLst/>
            <a:ahLst/>
            <a:cxnLst/>
            <a:rect l="l" t="t" r="r" b="b"/>
            <a:pathLst>
              <a:path w="2084" h="1355" extrusionOk="0">
                <a:moveTo>
                  <a:pt x="1056" y="1"/>
                </a:moveTo>
                <a:cubicBezTo>
                  <a:pt x="682" y="1"/>
                  <a:pt x="309" y="242"/>
                  <a:pt x="167" y="614"/>
                </a:cubicBezTo>
                <a:cubicBezTo>
                  <a:pt x="119" y="733"/>
                  <a:pt x="0" y="1054"/>
                  <a:pt x="119" y="1304"/>
                </a:cubicBezTo>
                <a:cubicBezTo>
                  <a:pt x="130" y="1325"/>
                  <a:pt x="158" y="1354"/>
                  <a:pt x="196" y="1354"/>
                </a:cubicBezTo>
                <a:cubicBezTo>
                  <a:pt x="202" y="1354"/>
                  <a:pt x="208" y="1354"/>
                  <a:pt x="215" y="1352"/>
                </a:cubicBezTo>
                <a:cubicBezTo>
                  <a:pt x="250" y="1352"/>
                  <a:pt x="286" y="1316"/>
                  <a:pt x="298" y="1269"/>
                </a:cubicBezTo>
                <a:cubicBezTo>
                  <a:pt x="310" y="1209"/>
                  <a:pt x="310" y="1150"/>
                  <a:pt x="334" y="1114"/>
                </a:cubicBezTo>
                <a:cubicBezTo>
                  <a:pt x="334" y="1054"/>
                  <a:pt x="346" y="1007"/>
                  <a:pt x="346" y="959"/>
                </a:cubicBezTo>
                <a:cubicBezTo>
                  <a:pt x="369" y="852"/>
                  <a:pt x="405" y="757"/>
                  <a:pt x="453" y="661"/>
                </a:cubicBezTo>
                <a:cubicBezTo>
                  <a:pt x="548" y="483"/>
                  <a:pt x="715" y="352"/>
                  <a:pt x="893" y="304"/>
                </a:cubicBezTo>
                <a:cubicBezTo>
                  <a:pt x="945" y="290"/>
                  <a:pt x="998" y="284"/>
                  <a:pt x="1052" y="284"/>
                </a:cubicBezTo>
                <a:cubicBezTo>
                  <a:pt x="1182" y="284"/>
                  <a:pt x="1314" y="324"/>
                  <a:pt x="1441" y="399"/>
                </a:cubicBezTo>
                <a:cubicBezTo>
                  <a:pt x="1548" y="459"/>
                  <a:pt x="1619" y="530"/>
                  <a:pt x="1703" y="602"/>
                </a:cubicBezTo>
                <a:cubicBezTo>
                  <a:pt x="1715" y="614"/>
                  <a:pt x="1727" y="638"/>
                  <a:pt x="1739" y="661"/>
                </a:cubicBezTo>
                <a:cubicBezTo>
                  <a:pt x="1798" y="721"/>
                  <a:pt x="1858" y="816"/>
                  <a:pt x="1953" y="828"/>
                </a:cubicBezTo>
                <a:cubicBezTo>
                  <a:pt x="1977" y="828"/>
                  <a:pt x="2000" y="828"/>
                  <a:pt x="2024" y="816"/>
                </a:cubicBezTo>
                <a:cubicBezTo>
                  <a:pt x="2036" y="792"/>
                  <a:pt x="2060" y="780"/>
                  <a:pt x="2072" y="757"/>
                </a:cubicBezTo>
                <a:cubicBezTo>
                  <a:pt x="2084" y="638"/>
                  <a:pt x="2012" y="530"/>
                  <a:pt x="1953" y="459"/>
                </a:cubicBezTo>
                <a:cubicBezTo>
                  <a:pt x="1905" y="399"/>
                  <a:pt x="1834" y="316"/>
                  <a:pt x="1739" y="245"/>
                </a:cubicBezTo>
                <a:cubicBezTo>
                  <a:pt x="1560" y="114"/>
                  <a:pt x="1369" y="42"/>
                  <a:pt x="1155" y="7"/>
                </a:cubicBezTo>
                <a:cubicBezTo>
                  <a:pt x="1122" y="3"/>
                  <a:pt x="1089" y="1"/>
                  <a:pt x="10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31"/>
          <p:cNvSpPr/>
          <p:nvPr/>
        </p:nvSpPr>
        <p:spPr>
          <a:xfrm>
            <a:off x="6789859" y="3019842"/>
            <a:ext cx="159053" cy="104877"/>
          </a:xfrm>
          <a:custGeom>
            <a:avLst/>
            <a:gdLst/>
            <a:ahLst/>
            <a:cxnLst/>
            <a:rect l="l" t="t" r="r" b="b"/>
            <a:pathLst>
              <a:path w="2061" h="1359" extrusionOk="0">
                <a:moveTo>
                  <a:pt x="1044" y="1"/>
                </a:moveTo>
                <a:cubicBezTo>
                  <a:pt x="829" y="1"/>
                  <a:pt x="618" y="69"/>
                  <a:pt x="453" y="203"/>
                </a:cubicBezTo>
                <a:cubicBezTo>
                  <a:pt x="287" y="322"/>
                  <a:pt x="168" y="501"/>
                  <a:pt x="96" y="703"/>
                </a:cubicBezTo>
                <a:cubicBezTo>
                  <a:pt x="49" y="811"/>
                  <a:pt x="37" y="918"/>
                  <a:pt x="25" y="1025"/>
                </a:cubicBezTo>
                <a:cubicBezTo>
                  <a:pt x="1" y="1108"/>
                  <a:pt x="1" y="1239"/>
                  <a:pt x="84" y="1334"/>
                </a:cubicBezTo>
                <a:cubicBezTo>
                  <a:pt x="96" y="1346"/>
                  <a:pt x="120" y="1358"/>
                  <a:pt x="144" y="1358"/>
                </a:cubicBezTo>
                <a:lnTo>
                  <a:pt x="156" y="1358"/>
                </a:lnTo>
                <a:cubicBezTo>
                  <a:pt x="180" y="1358"/>
                  <a:pt x="203" y="1346"/>
                  <a:pt x="215" y="1334"/>
                </a:cubicBezTo>
                <a:cubicBezTo>
                  <a:pt x="275" y="1263"/>
                  <a:pt x="287" y="1168"/>
                  <a:pt x="299" y="1084"/>
                </a:cubicBezTo>
                <a:cubicBezTo>
                  <a:pt x="299" y="1049"/>
                  <a:pt x="322" y="1037"/>
                  <a:pt x="322" y="1001"/>
                </a:cubicBezTo>
                <a:cubicBezTo>
                  <a:pt x="334" y="906"/>
                  <a:pt x="358" y="799"/>
                  <a:pt x="418" y="692"/>
                </a:cubicBezTo>
                <a:cubicBezTo>
                  <a:pt x="525" y="501"/>
                  <a:pt x="680" y="370"/>
                  <a:pt x="834" y="322"/>
                </a:cubicBezTo>
                <a:cubicBezTo>
                  <a:pt x="900" y="301"/>
                  <a:pt x="970" y="290"/>
                  <a:pt x="1042" y="290"/>
                </a:cubicBezTo>
                <a:cubicBezTo>
                  <a:pt x="1167" y="290"/>
                  <a:pt x="1297" y="322"/>
                  <a:pt x="1418" y="382"/>
                </a:cubicBezTo>
                <a:cubicBezTo>
                  <a:pt x="1513" y="430"/>
                  <a:pt x="1596" y="489"/>
                  <a:pt x="1668" y="572"/>
                </a:cubicBezTo>
                <a:cubicBezTo>
                  <a:pt x="1704" y="608"/>
                  <a:pt x="1727" y="644"/>
                  <a:pt x="1775" y="692"/>
                </a:cubicBezTo>
                <a:cubicBezTo>
                  <a:pt x="1811" y="739"/>
                  <a:pt x="1858" y="787"/>
                  <a:pt x="1882" y="822"/>
                </a:cubicBezTo>
                <a:cubicBezTo>
                  <a:pt x="1905" y="845"/>
                  <a:pt x="1927" y="853"/>
                  <a:pt x="1953" y="853"/>
                </a:cubicBezTo>
                <a:cubicBezTo>
                  <a:pt x="1968" y="853"/>
                  <a:pt x="1984" y="851"/>
                  <a:pt x="2001" y="846"/>
                </a:cubicBezTo>
                <a:cubicBezTo>
                  <a:pt x="2037" y="822"/>
                  <a:pt x="2061" y="787"/>
                  <a:pt x="2049" y="751"/>
                </a:cubicBezTo>
                <a:cubicBezTo>
                  <a:pt x="1989" y="465"/>
                  <a:pt x="1727" y="275"/>
                  <a:pt x="1632" y="191"/>
                </a:cubicBezTo>
                <a:cubicBezTo>
                  <a:pt x="1458" y="63"/>
                  <a:pt x="1249" y="1"/>
                  <a:pt x="10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31"/>
          <p:cNvSpPr/>
          <p:nvPr/>
        </p:nvSpPr>
        <p:spPr>
          <a:xfrm>
            <a:off x="6581342" y="3141850"/>
            <a:ext cx="166384" cy="88440"/>
          </a:xfrm>
          <a:custGeom>
            <a:avLst/>
            <a:gdLst/>
            <a:ahLst/>
            <a:cxnLst/>
            <a:rect l="l" t="t" r="r" b="b"/>
            <a:pathLst>
              <a:path w="2156" h="1146" extrusionOk="0">
                <a:moveTo>
                  <a:pt x="2061" y="1"/>
                </a:moveTo>
                <a:cubicBezTo>
                  <a:pt x="2052" y="1"/>
                  <a:pt x="2044" y="2"/>
                  <a:pt x="2036" y="3"/>
                </a:cubicBezTo>
                <a:lnTo>
                  <a:pt x="72" y="575"/>
                </a:lnTo>
                <a:cubicBezTo>
                  <a:pt x="12" y="587"/>
                  <a:pt x="0" y="646"/>
                  <a:pt x="12" y="694"/>
                </a:cubicBezTo>
                <a:cubicBezTo>
                  <a:pt x="97" y="845"/>
                  <a:pt x="331" y="1145"/>
                  <a:pt x="833" y="1145"/>
                </a:cubicBezTo>
                <a:cubicBezTo>
                  <a:pt x="965" y="1145"/>
                  <a:pt x="1115" y="1125"/>
                  <a:pt x="1286" y="1075"/>
                </a:cubicBezTo>
                <a:cubicBezTo>
                  <a:pt x="2108" y="837"/>
                  <a:pt x="2155" y="301"/>
                  <a:pt x="2143" y="75"/>
                </a:cubicBezTo>
                <a:cubicBezTo>
                  <a:pt x="2143" y="25"/>
                  <a:pt x="2102" y="1"/>
                  <a:pt x="2061" y="1"/>
                </a:cubicBezTo>
                <a:close/>
              </a:path>
            </a:pathLst>
          </a:custGeom>
          <a:solidFill>
            <a:srgbClr val="A33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329530" y="3864251"/>
            <a:ext cx="157200" cy="509107"/>
          </a:xfrm>
          <a:custGeom>
            <a:avLst/>
            <a:gdLst/>
            <a:ahLst/>
            <a:cxnLst/>
            <a:rect l="l" t="t" r="r" b="b"/>
            <a:pathLst>
              <a:path w="2037" h="6597" extrusionOk="0">
                <a:moveTo>
                  <a:pt x="1537" y="1"/>
                </a:moveTo>
                <a:lnTo>
                  <a:pt x="1049" y="167"/>
                </a:lnTo>
                <a:cubicBezTo>
                  <a:pt x="1049" y="167"/>
                  <a:pt x="1" y="1787"/>
                  <a:pt x="191" y="3275"/>
                </a:cubicBezTo>
                <a:cubicBezTo>
                  <a:pt x="370" y="4763"/>
                  <a:pt x="1596" y="6597"/>
                  <a:pt x="1596" y="6597"/>
                </a:cubicBezTo>
                <a:cubicBezTo>
                  <a:pt x="1596" y="6597"/>
                  <a:pt x="2037" y="6513"/>
                  <a:pt x="1942" y="6359"/>
                </a:cubicBezTo>
                <a:cubicBezTo>
                  <a:pt x="1823" y="6228"/>
                  <a:pt x="763" y="4430"/>
                  <a:pt x="656" y="3251"/>
                </a:cubicBezTo>
                <a:cubicBezTo>
                  <a:pt x="513" y="1608"/>
                  <a:pt x="1537" y="1"/>
                  <a:pt x="15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6228513" y="4282365"/>
            <a:ext cx="302362" cy="183825"/>
          </a:xfrm>
          <a:custGeom>
            <a:avLst/>
            <a:gdLst/>
            <a:ahLst/>
            <a:cxnLst/>
            <a:rect l="l" t="t" r="r" b="b"/>
            <a:pathLst>
              <a:path w="3918" h="2382" extrusionOk="0">
                <a:moveTo>
                  <a:pt x="3632" y="0"/>
                </a:moveTo>
                <a:lnTo>
                  <a:pt x="1500" y="214"/>
                </a:lnTo>
                <a:lnTo>
                  <a:pt x="1917" y="976"/>
                </a:lnTo>
                <a:cubicBezTo>
                  <a:pt x="1917" y="976"/>
                  <a:pt x="1629" y="928"/>
                  <a:pt x="1291" y="928"/>
                </a:cubicBezTo>
                <a:cubicBezTo>
                  <a:pt x="915" y="928"/>
                  <a:pt x="479" y="988"/>
                  <a:pt x="310" y="1238"/>
                </a:cubicBezTo>
                <a:cubicBezTo>
                  <a:pt x="0" y="1715"/>
                  <a:pt x="167" y="2381"/>
                  <a:pt x="167" y="2381"/>
                </a:cubicBezTo>
                <a:lnTo>
                  <a:pt x="3917" y="2012"/>
                </a:lnTo>
                <a:lnTo>
                  <a:pt x="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31"/>
          <p:cNvSpPr/>
          <p:nvPr/>
        </p:nvSpPr>
        <p:spPr>
          <a:xfrm>
            <a:off x="7022378" y="3701651"/>
            <a:ext cx="190230" cy="587206"/>
          </a:xfrm>
          <a:custGeom>
            <a:avLst/>
            <a:gdLst/>
            <a:ahLst/>
            <a:cxnLst/>
            <a:rect l="l" t="t" r="r" b="b"/>
            <a:pathLst>
              <a:path w="2465" h="7609" extrusionOk="0">
                <a:moveTo>
                  <a:pt x="500" y="0"/>
                </a:moveTo>
                <a:lnTo>
                  <a:pt x="0" y="48"/>
                </a:lnTo>
                <a:cubicBezTo>
                  <a:pt x="0" y="48"/>
                  <a:pt x="1477" y="1632"/>
                  <a:pt x="1786" y="3560"/>
                </a:cubicBezTo>
                <a:cubicBezTo>
                  <a:pt x="2012" y="4930"/>
                  <a:pt x="1488" y="7251"/>
                  <a:pt x="1417" y="7430"/>
                </a:cubicBezTo>
                <a:cubicBezTo>
                  <a:pt x="1334" y="7608"/>
                  <a:pt x="1798" y="7608"/>
                  <a:pt x="1798" y="7608"/>
                </a:cubicBezTo>
                <a:cubicBezTo>
                  <a:pt x="1798" y="7608"/>
                  <a:pt x="2465" y="5239"/>
                  <a:pt x="2250" y="3477"/>
                </a:cubicBezTo>
                <a:cubicBezTo>
                  <a:pt x="2024" y="1727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5941825" y="1091948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073;p39">
            <a:extLst>
              <a:ext uri="{FF2B5EF4-FFF2-40B4-BE49-F238E27FC236}">
                <a16:creationId xmlns:a16="http://schemas.microsoft.com/office/drawing/2014/main" id="{18E2CB06-8894-9A71-AC6E-B22589EB5A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4336" y="1347067"/>
            <a:ext cx="6224967" cy="16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0070C0"/>
                </a:solidFill>
                <a:latin typeface="+mj-lt"/>
              </a:rPr>
              <a:t>LUYỆN TẬP</a:t>
            </a:r>
            <a:endParaRPr sz="66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Google Shape;1656;p32"/>
          <p:cNvGrpSpPr/>
          <p:nvPr/>
        </p:nvGrpSpPr>
        <p:grpSpPr>
          <a:xfrm>
            <a:off x="8232282" y="3685971"/>
            <a:ext cx="695848" cy="735264"/>
            <a:chOff x="-2122300" y="1680850"/>
            <a:chExt cx="139025" cy="146900"/>
          </a:xfrm>
        </p:grpSpPr>
        <p:sp>
          <p:nvSpPr>
            <p:cNvPr id="1657" name="Google Shape;1657;p32"/>
            <p:cNvSpPr/>
            <p:nvPr/>
          </p:nvSpPr>
          <p:spPr>
            <a:xfrm>
              <a:off x="-2122300" y="1764625"/>
              <a:ext cx="77425" cy="63125"/>
            </a:xfrm>
            <a:custGeom>
              <a:avLst/>
              <a:gdLst/>
              <a:ahLst/>
              <a:cxnLst/>
              <a:rect l="l" t="t" r="r" b="b"/>
              <a:pathLst>
                <a:path w="3097" h="2525" extrusionOk="0">
                  <a:moveTo>
                    <a:pt x="239" y="1"/>
                  </a:moveTo>
                  <a:lnTo>
                    <a:pt x="143" y="132"/>
                  </a:lnTo>
                  <a:cubicBezTo>
                    <a:pt x="0" y="322"/>
                    <a:pt x="48" y="608"/>
                    <a:pt x="250" y="763"/>
                  </a:cubicBezTo>
                  <a:lnTo>
                    <a:pt x="2751" y="2525"/>
                  </a:lnTo>
                  <a:lnTo>
                    <a:pt x="3096" y="203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-2119025" y="1762250"/>
              <a:ext cx="75625" cy="61950"/>
            </a:xfrm>
            <a:custGeom>
              <a:avLst/>
              <a:gdLst/>
              <a:ahLst/>
              <a:cxnLst/>
              <a:rect l="l" t="t" r="r" b="b"/>
              <a:pathLst>
                <a:path w="3025" h="2478" extrusionOk="0">
                  <a:moveTo>
                    <a:pt x="239" y="1"/>
                  </a:moveTo>
                  <a:lnTo>
                    <a:pt x="155" y="143"/>
                  </a:lnTo>
                  <a:cubicBezTo>
                    <a:pt x="0" y="334"/>
                    <a:pt x="48" y="620"/>
                    <a:pt x="250" y="763"/>
                  </a:cubicBezTo>
                  <a:lnTo>
                    <a:pt x="2667" y="2477"/>
                  </a:lnTo>
                  <a:lnTo>
                    <a:pt x="3025" y="197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-2114850" y="1681875"/>
              <a:ext cx="131575" cy="137850"/>
            </a:xfrm>
            <a:custGeom>
              <a:avLst/>
              <a:gdLst/>
              <a:ahLst/>
              <a:cxnLst/>
              <a:rect l="l" t="t" r="r" b="b"/>
              <a:pathLst>
                <a:path w="5263" h="5514" extrusionOk="0">
                  <a:moveTo>
                    <a:pt x="2548" y="1"/>
                  </a:moveTo>
                  <a:lnTo>
                    <a:pt x="1834" y="1013"/>
                  </a:lnTo>
                  <a:lnTo>
                    <a:pt x="1417" y="1608"/>
                  </a:lnTo>
                  <a:lnTo>
                    <a:pt x="893" y="2346"/>
                  </a:lnTo>
                  <a:lnTo>
                    <a:pt x="429" y="2977"/>
                  </a:lnTo>
                  <a:lnTo>
                    <a:pt x="0" y="3597"/>
                  </a:lnTo>
                  <a:lnTo>
                    <a:pt x="691" y="4073"/>
                  </a:lnTo>
                  <a:lnTo>
                    <a:pt x="1369" y="4561"/>
                  </a:lnTo>
                  <a:lnTo>
                    <a:pt x="2048" y="5037"/>
                  </a:lnTo>
                  <a:lnTo>
                    <a:pt x="2727" y="5513"/>
                  </a:lnTo>
                  <a:lnTo>
                    <a:pt x="3167" y="4882"/>
                  </a:lnTo>
                  <a:lnTo>
                    <a:pt x="3703" y="4144"/>
                  </a:lnTo>
                  <a:lnTo>
                    <a:pt x="4132" y="3537"/>
                  </a:lnTo>
                  <a:lnTo>
                    <a:pt x="4655" y="2787"/>
                  </a:lnTo>
                  <a:lnTo>
                    <a:pt x="5156" y="2084"/>
                  </a:lnTo>
                  <a:lnTo>
                    <a:pt x="5263" y="1942"/>
                  </a:lnTo>
                  <a:lnTo>
                    <a:pt x="4727" y="1572"/>
                  </a:lnTo>
                  <a:lnTo>
                    <a:pt x="4274" y="1227"/>
                  </a:lnTo>
                  <a:lnTo>
                    <a:pt x="3524" y="70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-2092825" y="1705100"/>
              <a:ext cx="87825" cy="92000"/>
            </a:xfrm>
            <a:custGeom>
              <a:avLst/>
              <a:gdLst/>
              <a:ahLst/>
              <a:cxnLst/>
              <a:rect l="l" t="t" r="r" b="b"/>
              <a:pathLst>
                <a:path w="3513" h="3680" extrusionOk="0">
                  <a:moveTo>
                    <a:pt x="1691" y="1"/>
                  </a:moveTo>
                  <a:lnTo>
                    <a:pt x="1215" y="667"/>
                  </a:lnTo>
                  <a:lnTo>
                    <a:pt x="929" y="1072"/>
                  </a:lnTo>
                  <a:lnTo>
                    <a:pt x="595" y="1548"/>
                  </a:lnTo>
                  <a:lnTo>
                    <a:pt x="274" y="1977"/>
                  </a:lnTo>
                  <a:lnTo>
                    <a:pt x="0" y="2382"/>
                  </a:lnTo>
                  <a:lnTo>
                    <a:pt x="441" y="2703"/>
                  </a:lnTo>
                  <a:lnTo>
                    <a:pt x="905" y="3037"/>
                  </a:lnTo>
                  <a:lnTo>
                    <a:pt x="1369" y="3346"/>
                  </a:lnTo>
                  <a:lnTo>
                    <a:pt x="1810" y="3680"/>
                  </a:lnTo>
                  <a:lnTo>
                    <a:pt x="2108" y="3263"/>
                  </a:lnTo>
                  <a:lnTo>
                    <a:pt x="2465" y="2751"/>
                  </a:lnTo>
                  <a:lnTo>
                    <a:pt x="2751" y="2346"/>
                  </a:lnTo>
                  <a:lnTo>
                    <a:pt x="3108" y="1846"/>
                  </a:lnTo>
                  <a:lnTo>
                    <a:pt x="3429" y="1382"/>
                  </a:lnTo>
                  <a:lnTo>
                    <a:pt x="3513" y="1275"/>
                  </a:lnTo>
                  <a:lnTo>
                    <a:pt x="3155" y="1024"/>
                  </a:lnTo>
                  <a:lnTo>
                    <a:pt x="2834" y="798"/>
                  </a:lnTo>
                  <a:lnTo>
                    <a:pt x="2346" y="465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-2120825" y="1680975"/>
              <a:ext cx="73550" cy="93800"/>
            </a:xfrm>
            <a:custGeom>
              <a:avLst/>
              <a:gdLst/>
              <a:ahLst/>
              <a:cxnLst/>
              <a:rect l="l" t="t" r="r" b="b"/>
              <a:pathLst>
                <a:path w="2942" h="3752" extrusionOk="0">
                  <a:moveTo>
                    <a:pt x="2665" y="1"/>
                  </a:moveTo>
                  <a:cubicBezTo>
                    <a:pt x="2605" y="1"/>
                    <a:pt x="2540" y="30"/>
                    <a:pt x="2501" y="84"/>
                  </a:cubicBezTo>
                  <a:lnTo>
                    <a:pt x="1" y="3609"/>
                  </a:lnTo>
                  <a:cubicBezTo>
                    <a:pt x="31" y="3579"/>
                    <a:pt x="66" y="3567"/>
                    <a:pt x="100" y="3567"/>
                  </a:cubicBezTo>
                  <a:cubicBezTo>
                    <a:pt x="147" y="3567"/>
                    <a:pt x="193" y="3588"/>
                    <a:pt x="227" y="3609"/>
                  </a:cubicBezTo>
                  <a:lnTo>
                    <a:pt x="418" y="3752"/>
                  </a:lnTo>
                  <a:lnTo>
                    <a:pt x="2942" y="156"/>
                  </a:lnTo>
                  <a:lnTo>
                    <a:pt x="2751" y="25"/>
                  </a:lnTo>
                  <a:cubicBezTo>
                    <a:pt x="2727" y="9"/>
                    <a:pt x="2697" y="1"/>
                    <a:pt x="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-2120525" y="1680850"/>
              <a:ext cx="71175" cy="90350"/>
            </a:xfrm>
            <a:custGeom>
              <a:avLst/>
              <a:gdLst/>
              <a:ahLst/>
              <a:cxnLst/>
              <a:rect l="l" t="t" r="r" b="b"/>
              <a:pathLst>
                <a:path w="2847" h="3614" extrusionOk="0">
                  <a:moveTo>
                    <a:pt x="2666" y="0"/>
                  </a:moveTo>
                  <a:cubicBezTo>
                    <a:pt x="2605" y="0"/>
                    <a:pt x="2540" y="35"/>
                    <a:pt x="2501" y="89"/>
                  </a:cubicBezTo>
                  <a:lnTo>
                    <a:pt x="1" y="3614"/>
                  </a:lnTo>
                  <a:cubicBezTo>
                    <a:pt x="25" y="3602"/>
                    <a:pt x="49" y="3590"/>
                    <a:pt x="60" y="3578"/>
                  </a:cubicBezTo>
                  <a:cubicBezTo>
                    <a:pt x="358" y="3066"/>
                    <a:pt x="2013" y="923"/>
                    <a:pt x="2846" y="89"/>
                  </a:cubicBezTo>
                  <a:lnTo>
                    <a:pt x="2751" y="30"/>
                  </a:lnTo>
                  <a:cubicBezTo>
                    <a:pt x="2727" y="10"/>
                    <a:pt x="2697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4" name="Google Shape;1664;p32"/>
          <p:cNvGrpSpPr/>
          <p:nvPr/>
        </p:nvGrpSpPr>
        <p:grpSpPr>
          <a:xfrm flipH="1">
            <a:off x="789305" y="693159"/>
            <a:ext cx="871283" cy="493034"/>
            <a:chOff x="6499193" y="92109"/>
            <a:chExt cx="871283" cy="493034"/>
          </a:xfrm>
        </p:grpSpPr>
        <p:sp>
          <p:nvSpPr>
            <p:cNvPr id="1665" name="Google Shape;1665;p32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32"/>
          <p:cNvGrpSpPr/>
          <p:nvPr/>
        </p:nvGrpSpPr>
        <p:grpSpPr>
          <a:xfrm>
            <a:off x="186466" y="4239799"/>
            <a:ext cx="602833" cy="495062"/>
            <a:chOff x="668641" y="1116349"/>
            <a:chExt cx="602833" cy="495062"/>
          </a:xfrm>
        </p:grpSpPr>
        <p:sp>
          <p:nvSpPr>
            <p:cNvPr id="1675" name="Google Shape;1675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 flipH="1">
            <a:off x="8325291" y="407649"/>
            <a:ext cx="602833" cy="495062"/>
            <a:chOff x="668641" y="1116349"/>
            <a:chExt cx="602833" cy="495062"/>
          </a:xfrm>
        </p:grpSpPr>
        <p:sp>
          <p:nvSpPr>
            <p:cNvPr id="1687" name="Google Shape;1687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073;p39">
            <a:extLst>
              <a:ext uri="{FF2B5EF4-FFF2-40B4-BE49-F238E27FC236}">
                <a16:creationId xmlns:a16="http://schemas.microsoft.com/office/drawing/2014/main" id="{B480EEE0-D552-709D-96B3-33FE5371EC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502" y="1351277"/>
            <a:ext cx="8280890" cy="16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0070C0"/>
                </a:solidFill>
                <a:latin typeface="+mj-lt"/>
              </a:rPr>
              <a:t>1. Sắm vai xử lí tình huống</a:t>
            </a:r>
            <a:endParaRPr sz="48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" name="Google Shape;1950;p36"/>
          <p:cNvGrpSpPr/>
          <p:nvPr/>
        </p:nvGrpSpPr>
        <p:grpSpPr>
          <a:xfrm>
            <a:off x="7816423" y="715892"/>
            <a:ext cx="1398982" cy="1571816"/>
            <a:chOff x="7816423" y="715892"/>
            <a:chExt cx="1398982" cy="1571816"/>
          </a:xfrm>
        </p:grpSpPr>
        <p:grpSp>
          <p:nvGrpSpPr>
            <p:cNvPr id="1951" name="Google Shape;1951;p36"/>
            <p:cNvGrpSpPr/>
            <p:nvPr/>
          </p:nvGrpSpPr>
          <p:grpSpPr>
            <a:xfrm>
              <a:off x="7823255" y="808009"/>
              <a:ext cx="871283" cy="493034"/>
              <a:chOff x="6499193" y="92109"/>
              <a:chExt cx="871283" cy="493034"/>
            </a:xfrm>
          </p:grpSpPr>
          <p:sp>
            <p:nvSpPr>
              <p:cNvPr id="1952" name="Google Shape;1952;p36"/>
              <p:cNvSpPr/>
              <p:nvPr/>
            </p:nvSpPr>
            <p:spPr>
              <a:xfrm>
                <a:off x="6504984" y="126585"/>
                <a:ext cx="865492" cy="458558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10135" extrusionOk="0">
                    <a:moveTo>
                      <a:pt x="13283" y="0"/>
                    </a:moveTo>
                    <a:cubicBezTo>
                      <a:pt x="13283" y="0"/>
                      <a:pt x="9997" y="3227"/>
                      <a:pt x="10044" y="5846"/>
                    </a:cubicBezTo>
                    <a:cubicBezTo>
                      <a:pt x="8237" y="5048"/>
                      <a:pt x="4439" y="4631"/>
                      <a:pt x="2150" y="4631"/>
                    </a:cubicBezTo>
                    <a:cubicBezTo>
                      <a:pt x="820" y="4631"/>
                      <a:pt x="0" y="4771"/>
                      <a:pt x="377" y="5060"/>
                    </a:cubicBezTo>
                    <a:cubicBezTo>
                      <a:pt x="1412" y="5846"/>
                      <a:pt x="2436" y="7811"/>
                      <a:pt x="2436" y="7811"/>
                    </a:cubicBezTo>
                    <a:cubicBezTo>
                      <a:pt x="3591" y="8001"/>
                      <a:pt x="6568" y="7846"/>
                      <a:pt x="11366" y="10025"/>
                    </a:cubicBezTo>
                    <a:cubicBezTo>
                      <a:pt x="11520" y="10097"/>
                      <a:pt x="11665" y="10134"/>
                      <a:pt x="11803" y="10134"/>
                    </a:cubicBezTo>
                    <a:cubicBezTo>
                      <a:pt x="12327" y="10134"/>
                      <a:pt x="12752" y="9596"/>
                      <a:pt x="13176" y="8370"/>
                    </a:cubicBezTo>
                    <a:cubicBezTo>
                      <a:pt x="13712" y="6822"/>
                      <a:pt x="16867" y="2441"/>
                      <a:pt x="19129" y="2238"/>
                    </a:cubicBezTo>
                    <a:cubicBezTo>
                      <a:pt x="19129" y="2238"/>
                      <a:pt x="15057" y="238"/>
                      <a:pt x="132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6"/>
              <p:cNvSpPr/>
              <p:nvPr/>
            </p:nvSpPr>
            <p:spPr>
              <a:xfrm>
                <a:off x="6499193" y="92109"/>
                <a:ext cx="865356" cy="458875"/>
              </a:xfrm>
              <a:custGeom>
                <a:avLst/>
                <a:gdLst/>
                <a:ahLst/>
                <a:cxnLst/>
                <a:rect l="l" t="t" r="r" b="b"/>
                <a:pathLst>
                  <a:path w="19126" h="10142" extrusionOk="0">
                    <a:moveTo>
                      <a:pt x="13292" y="0"/>
                    </a:moveTo>
                    <a:cubicBezTo>
                      <a:pt x="13292" y="0"/>
                      <a:pt x="10065" y="3167"/>
                      <a:pt x="10053" y="5786"/>
                    </a:cubicBezTo>
                    <a:lnTo>
                      <a:pt x="10053" y="5846"/>
                    </a:lnTo>
                    <a:cubicBezTo>
                      <a:pt x="10030" y="5846"/>
                      <a:pt x="10018" y="5834"/>
                      <a:pt x="10006" y="5834"/>
                    </a:cubicBezTo>
                    <a:cubicBezTo>
                      <a:pt x="8179" y="5045"/>
                      <a:pt x="4416" y="4635"/>
                      <a:pt x="2145" y="4635"/>
                    </a:cubicBezTo>
                    <a:cubicBezTo>
                      <a:pt x="818" y="4635"/>
                      <a:pt x="0" y="4775"/>
                      <a:pt x="374" y="5060"/>
                    </a:cubicBezTo>
                    <a:cubicBezTo>
                      <a:pt x="1398" y="5846"/>
                      <a:pt x="2433" y="7811"/>
                      <a:pt x="2433" y="7811"/>
                    </a:cubicBezTo>
                    <a:cubicBezTo>
                      <a:pt x="3588" y="8013"/>
                      <a:pt x="6565" y="7846"/>
                      <a:pt x="11363" y="10037"/>
                    </a:cubicBezTo>
                    <a:cubicBezTo>
                      <a:pt x="11515" y="10106"/>
                      <a:pt x="11659" y="10142"/>
                      <a:pt x="11796" y="10142"/>
                    </a:cubicBezTo>
                    <a:cubicBezTo>
                      <a:pt x="12322" y="10142"/>
                      <a:pt x="12747" y="9611"/>
                      <a:pt x="13173" y="8382"/>
                    </a:cubicBezTo>
                    <a:cubicBezTo>
                      <a:pt x="13709" y="6834"/>
                      <a:pt x="16864" y="2441"/>
                      <a:pt x="19126" y="2250"/>
                    </a:cubicBezTo>
                    <a:cubicBezTo>
                      <a:pt x="19126" y="2250"/>
                      <a:pt x="15054" y="238"/>
                      <a:pt x="13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6"/>
              <p:cNvSpPr/>
              <p:nvPr/>
            </p:nvSpPr>
            <p:spPr>
              <a:xfrm>
                <a:off x="6951317" y="353892"/>
                <a:ext cx="87866" cy="174238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851" extrusionOk="0">
                    <a:moveTo>
                      <a:pt x="37" y="0"/>
                    </a:moveTo>
                    <a:lnTo>
                      <a:pt x="37" y="60"/>
                    </a:lnTo>
                    <a:cubicBezTo>
                      <a:pt x="25" y="60"/>
                      <a:pt x="13" y="48"/>
                      <a:pt x="1" y="48"/>
                    </a:cubicBezTo>
                    <a:cubicBezTo>
                      <a:pt x="25" y="96"/>
                      <a:pt x="37" y="131"/>
                      <a:pt x="72" y="179"/>
                    </a:cubicBezTo>
                    <a:cubicBezTo>
                      <a:pt x="144" y="298"/>
                      <a:pt x="215" y="429"/>
                      <a:pt x="298" y="548"/>
                    </a:cubicBezTo>
                    <a:cubicBezTo>
                      <a:pt x="441" y="810"/>
                      <a:pt x="596" y="1060"/>
                      <a:pt x="727" y="1322"/>
                    </a:cubicBezTo>
                    <a:cubicBezTo>
                      <a:pt x="1013" y="1846"/>
                      <a:pt x="1275" y="2382"/>
                      <a:pt x="1513" y="2918"/>
                    </a:cubicBezTo>
                    <a:cubicBezTo>
                      <a:pt x="1644" y="3215"/>
                      <a:pt x="1787" y="3525"/>
                      <a:pt x="1918" y="3846"/>
                    </a:cubicBezTo>
                    <a:cubicBezTo>
                      <a:pt x="1921" y="3849"/>
                      <a:pt x="1924" y="3851"/>
                      <a:pt x="1927" y="3851"/>
                    </a:cubicBezTo>
                    <a:cubicBezTo>
                      <a:pt x="1935" y="3851"/>
                      <a:pt x="1942" y="3840"/>
                      <a:pt x="1942" y="3822"/>
                    </a:cubicBezTo>
                    <a:cubicBezTo>
                      <a:pt x="1525" y="2727"/>
                      <a:pt x="1013" y="1667"/>
                      <a:pt x="429" y="643"/>
                    </a:cubicBezTo>
                    <a:cubicBezTo>
                      <a:pt x="334" y="489"/>
                      <a:pt x="251" y="358"/>
                      <a:pt x="156" y="215"/>
                    </a:cubicBezTo>
                    <a:cubicBezTo>
                      <a:pt x="132" y="131"/>
                      <a:pt x="84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6"/>
              <p:cNvSpPr/>
              <p:nvPr/>
            </p:nvSpPr>
            <p:spPr>
              <a:xfrm>
                <a:off x="7040765" y="177756"/>
                <a:ext cx="281243" cy="352866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7799" extrusionOk="0">
                    <a:moveTo>
                      <a:pt x="6180" y="0"/>
                    </a:moveTo>
                    <a:cubicBezTo>
                      <a:pt x="5584" y="203"/>
                      <a:pt x="5025" y="548"/>
                      <a:pt x="4525" y="905"/>
                    </a:cubicBezTo>
                    <a:cubicBezTo>
                      <a:pt x="4013" y="1274"/>
                      <a:pt x="3560" y="1691"/>
                      <a:pt x="3120" y="2155"/>
                    </a:cubicBezTo>
                    <a:cubicBezTo>
                      <a:pt x="2191" y="3167"/>
                      <a:pt x="1477" y="4346"/>
                      <a:pt x="893" y="5584"/>
                    </a:cubicBezTo>
                    <a:cubicBezTo>
                      <a:pt x="727" y="5929"/>
                      <a:pt x="560" y="6287"/>
                      <a:pt x="417" y="6656"/>
                    </a:cubicBezTo>
                    <a:cubicBezTo>
                      <a:pt x="262" y="7025"/>
                      <a:pt x="96" y="7394"/>
                      <a:pt x="0" y="7787"/>
                    </a:cubicBezTo>
                    <a:cubicBezTo>
                      <a:pt x="0" y="7787"/>
                      <a:pt x="0" y="7799"/>
                      <a:pt x="12" y="7799"/>
                    </a:cubicBezTo>
                    <a:lnTo>
                      <a:pt x="24" y="7799"/>
                    </a:lnTo>
                    <a:cubicBezTo>
                      <a:pt x="48" y="7799"/>
                      <a:pt x="48" y="7787"/>
                      <a:pt x="48" y="7787"/>
                    </a:cubicBezTo>
                    <a:cubicBezTo>
                      <a:pt x="322" y="7144"/>
                      <a:pt x="560" y="6489"/>
                      <a:pt x="846" y="5858"/>
                    </a:cubicBezTo>
                    <a:cubicBezTo>
                      <a:pt x="1143" y="5227"/>
                      <a:pt x="1453" y="4596"/>
                      <a:pt x="1834" y="4001"/>
                    </a:cubicBezTo>
                    <a:cubicBezTo>
                      <a:pt x="2512" y="2905"/>
                      <a:pt x="3358" y="1893"/>
                      <a:pt x="4394" y="1096"/>
                    </a:cubicBezTo>
                    <a:cubicBezTo>
                      <a:pt x="4953" y="667"/>
                      <a:pt x="5560" y="345"/>
                      <a:pt x="6215" y="48"/>
                    </a:cubicBezTo>
                    <a:cubicBezTo>
                      <a:pt x="6203" y="24"/>
                      <a:pt x="6192" y="0"/>
                      <a:pt x="6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6"/>
              <p:cNvSpPr/>
              <p:nvPr/>
            </p:nvSpPr>
            <p:spPr>
              <a:xfrm>
                <a:off x="7054429" y="439313"/>
                <a:ext cx="33979" cy="8107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792" extrusionOk="0">
                    <a:moveTo>
                      <a:pt x="720" y="1"/>
                    </a:moveTo>
                    <a:cubicBezTo>
                      <a:pt x="714" y="1"/>
                      <a:pt x="710" y="2"/>
                      <a:pt x="710" y="6"/>
                    </a:cubicBezTo>
                    <a:cubicBezTo>
                      <a:pt x="413" y="553"/>
                      <a:pt x="198" y="1160"/>
                      <a:pt x="8" y="1756"/>
                    </a:cubicBezTo>
                    <a:cubicBezTo>
                      <a:pt x="0" y="1779"/>
                      <a:pt x="17" y="1792"/>
                      <a:pt x="34" y="1792"/>
                    </a:cubicBezTo>
                    <a:cubicBezTo>
                      <a:pt x="43" y="1792"/>
                      <a:pt x="51" y="1788"/>
                      <a:pt x="55" y="1780"/>
                    </a:cubicBezTo>
                    <a:cubicBezTo>
                      <a:pt x="163" y="1482"/>
                      <a:pt x="282" y="1184"/>
                      <a:pt x="377" y="899"/>
                    </a:cubicBezTo>
                    <a:cubicBezTo>
                      <a:pt x="496" y="601"/>
                      <a:pt x="639" y="315"/>
                      <a:pt x="734" y="17"/>
                    </a:cubicBezTo>
                    <a:cubicBezTo>
                      <a:pt x="751" y="9"/>
                      <a:pt x="732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6"/>
              <p:cNvSpPr/>
              <p:nvPr/>
            </p:nvSpPr>
            <p:spPr>
              <a:xfrm>
                <a:off x="7156319" y="276389"/>
                <a:ext cx="49136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244" extrusionOk="0">
                    <a:moveTo>
                      <a:pt x="1063" y="1"/>
                    </a:moveTo>
                    <a:cubicBezTo>
                      <a:pt x="1057" y="1"/>
                      <a:pt x="1049" y="4"/>
                      <a:pt x="1042" y="11"/>
                    </a:cubicBezTo>
                    <a:cubicBezTo>
                      <a:pt x="685" y="380"/>
                      <a:pt x="351" y="797"/>
                      <a:pt x="18" y="1178"/>
                    </a:cubicBezTo>
                    <a:cubicBezTo>
                      <a:pt x="1" y="1204"/>
                      <a:pt x="15" y="1243"/>
                      <a:pt x="38" y="1243"/>
                    </a:cubicBezTo>
                    <a:cubicBezTo>
                      <a:pt x="47" y="1243"/>
                      <a:pt x="56" y="1238"/>
                      <a:pt x="66" y="1225"/>
                    </a:cubicBezTo>
                    <a:cubicBezTo>
                      <a:pt x="411" y="821"/>
                      <a:pt x="768" y="440"/>
                      <a:pt x="1078" y="23"/>
                    </a:cubicBezTo>
                    <a:cubicBezTo>
                      <a:pt x="1086" y="15"/>
                      <a:pt x="1077" y="1"/>
                      <a:pt x="10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6"/>
              <p:cNvSpPr/>
              <p:nvPr/>
            </p:nvSpPr>
            <p:spPr>
              <a:xfrm>
                <a:off x="6613615" y="421532"/>
                <a:ext cx="420779" cy="106869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362" extrusionOk="0">
                    <a:moveTo>
                      <a:pt x="930" y="0"/>
                    </a:moveTo>
                    <a:cubicBezTo>
                      <a:pt x="632" y="0"/>
                      <a:pt x="334" y="10"/>
                      <a:pt x="35" y="29"/>
                    </a:cubicBezTo>
                    <a:cubicBezTo>
                      <a:pt x="5" y="29"/>
                      <a:pt x="0" y="56"/>
                      <a:pt x="22" y="56"/>
                    </a:cubicBezTo>
                    <a:cubicBezTo>
                      <a:pt x="26" y="56"/>
                      <a:pt x="30" y="55"/>
                      <a:pt x="35" y="53"/>
                    </a:cubicBezTo>
                    <a:cubicBezTo>
                      <a:pt x="238" y="48"/>
                      <a:pt x="441" y="45"/>
                      <a:pt x="644" y="45"/>
                    </a:cubicBezTo>
                    <a:cubicBezTo>
                      <a:pt x="1700" y="45"/>
                      <a:pt x="2749" y="125"/>
                      <a:pt x="3798" y="315"/>
                    </a:cubicBezTo>
                    <a:cubicBezTo>
                      <a:pt x="5036" y="530"/>
                      <a:pt x="6250" y="911"/>
                      <a:pt x="7405" y="1399"/>
                    </a:cubicBezTo>
                    <a:cubicBezTo>
                      <a:pt x="8036" y="1684"/>
                      <a:pt x="8667" y="1994"/>
                      <a:pt x="9263" y="2351"/>
                    </a:cubicBezTo>
                    <a:cubicBezTo>
                      <a:pt x="9270" y="2358"/>
                      <a:pt x="9277" y="2361"/>
                      <a:pt x="9282" y="2361"/>
                    </a:cubicBezTo>
                    <a:cubicBezTo>
                      <a:pt x="9295" y="2361"/>
                      <a:pt x="9300" y="2344"/>
                      <a:pt x="9275" y="2327"/>
                    </a:cubicBezTo>
                    <a:cubicBezTo>
                      <a:pt x="8215" y="1696"/>
                      <a:pt x="7072" y="1172"/>
                      <a:pt x="5869" y="791"/>
                    </a:cubicBezTo>
                    <a:cubicBezTo>
                      <a:pt x="4679" y="399"/>
                      <a:pt x="3429" y="160"/>
                      <a:pt x="2178" y="53"/>
                    </a:cubicBezTo>
                    <a:cubicBezTo>
                      <a:pt x="1762" y="19"/>
                      <a:pt x="1346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6"/>
              <p:cNvSpPr/>
              <p:nvPr/>
            </p:nvSpPr>
            <p:spPr>
              <a:xfrm>
                <a:off x="6806943" y="463790"/>
                <a:ext cx="223058" cy="74835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654" extrusionOk="0">
                    <a:moveTo>
                      <a:pt x="37" y="0"/>
                    </a:moveTo>
                    <a:cubicBezTo>
                      <a:pt x="1" y="0"/>
                      <a:pt x="1" y="36"/>
                      <a:pt x="13" y="36"/>
                    </a:cubicBezTo>
                    <a:cubicBezTo>
                      <a:pt x="1323" y="334"/>
                      <a:pt x="2608" y="715"/>
                      <a:pt x="3859" y="1203"/>
                    </a:cubicBezTo>
                    <a:cubicBezTo>
                      <a:pt x="4216" y="1346"/>
                      <a:pt x="4561" y="1501"/>
                      <a:pt x="4918" y="1643"/>
                    </a:cubicBezTo>
                    <a:cubicBezTo>
                      <a:pt x="4922" y="1650"/>
                      <a:pt x="4924" y="1653"/>
                      <a:pt x="4926" y="1653"/>
                    </a:cubicBezTo>
                    <a:cubicBezTo>
                      <a:pt x="4929" y="1653"/>
                      <a:pt x="4927" y="1636"/>
                      <a:pt x="4918" y="1620"/>
                    </a:cubicBezTo>
                    <a:cubicBezTo>
                      <a:pt x="4621" y="1453"/>
                      <a:pt x="4287" y="1346"/>
                      <a:pt x="3990" y="1203"/>
                    </a:cubicBezTo>
                    <a:cubicBezTo>
                      <a:pt x="3692" y="1084"/>
                      <a:pt x="3382" y="965"/>
                      <a:pt x="3085" y="870"/>
                    </a:cubicBezTo>
                    <a:cubicBezTo>
                      <a:pt x="2442" y="643"/>
                      <a:pt x="1799" y="429"/>
                      <a:pt x="1144" y="274"/>
                    </a:cubicBezTo>
                    <a:cubicBezTo>
                      <a:pt x="775" y="167"/>
                      <a:pt x="406" y="72"/>
                      <a:pt x="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6"/>
              <p:cNvSpPr/>
              <p:nvPr/>
            </p:nvSpPr>
            <p:spPr>
              <a:xfrm>
                <a:off x="6628139" y="436100"/>
                <a:ext cx="176139" cy="17103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378" extrusionOk="0">
                    <a:moveTo>
                      <a:pt x="459" y="1"/>
                    </a:moveTo>
                    <a:cubicBezTo>
                      <a:pt x="313" y="1"/>
                      <a:pt x="168" y="2"/>
                      <a:pt x="24" y="5"/>
                    </a:cubicBezTo>
                    <a:cubicBezTo>
                      <a:pt x="0" y="5"/>
                      <a:pt x="0" y="29"/>
                      <a:pt x="24" y="29"/>
                    </a:cubicBezTo>
                    <a:cubicBezTo>
                      <a:pt x="168" y="26"/>
                      <a:pt x="313" y="25"/>
                      <a:pt x="457" y="25"/>
                    </a:cubicBezTo>
                    <a:cubicBezTo>
                      <a:pt x="955" y="25"/>
                      <a:pt x="1452" y="42"/>
                      <a:pt x="1941" y="88"/>
                    </a:cubicBezTo>
                    <a:cubicBezTo>
                      <a:pt x="2596" y="148"/>
                      <a:pt x="3239" y="255"/>
                      <a:pt x="3882" y="374"/>
                    </a:cubicBezTo>
                    <a:cubicBezTo>
                      <a:pt x="3884" y="377"/>
                      <a:pt x="3886" y="378"/>
                      <a:pt x="3887" y="378"/>
                    </a:cubicBezTo>
                    <a:cubicBezTo>
                      <a:pt x="3893" y="378"/>
                      <a:pt x="3891" y="362"/>
                      <a:pt x="3882" y="362"/>
                    </a:cubicBezTo>
                    <a:cubicBezTo>
                      <a:pt x="3250" y="196"/>
                      <a:pt x="2619" y="124"/>
                      <a:pt x="1977" y="65"/>
                    </a:cubicBezTo>
                    <a:cubicBezTo>
                      <a:pt x="1469" y="19"/>
                      <a:pt x="961" y="1"/>
                      <a:pt x="4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1" name="Google Shape;1961;p36"/>
            <p:cNvGrpSpPr/>
            <p:nvPr/>
          </p:nvGrpSpPr>
          <p:grpSpPr>
            <a:xfrm>
              <a:off x="7816423" y="715892"/>
              <a:ext cx="430453" cy="905562"/>
              <a:chOff x="6492361" y="-8"/>
              <a:chExt cx="430453" cy="905562"/>
            </a:xfrm>
          </p:grpSpPr>
          <p:sp>
            <p:nvSpPr>
              <p:cNvPr id="1962" name="Google Shape;1962;p36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6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6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6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6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6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6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6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6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6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2" name="Google Shape;1972;p36"/>
            <p:cNvGrpSpPr/>
            <p:nvPr/>
          </p:nvGrpSpPr>
          <p:grpSpPr>
            <a:xfrm flipH="1">
              <a:off x="8423995" y="1207595"/>
              <a:ext cx="791411" cy="1080114"/>
              <a:chOff x="480371" y="2406470"/>
              <a:chExt cx="791411" cy="1080114"/>
            </a:xfrm>
          </p:grpSpPr>
          <p:sp>
            <p:nvSpPr>
              <p:cNvPr id="1973" name="Google Shape;1973;p36"/>
              <p:cNvSpPr/>
              <p:nvPr/>
            </p:nvSpPr>
            <p:spPr>
              <a:xfrm>
                <a:off x="8682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6"/>
              <p:cNvSpPr/>
              <p:nvPr/>
            </p:nvSpPr>
            <p:spPr>
              <a:xfrm>
                <a:off x="7993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6"/>
              <p:cNvSpPr/>
              <p:nvPr/>
            </p:nvSpPr>
            <p:spPr>
              <a:xfrm>
                <a:off x="7880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6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6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6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6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6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6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5" name="Google Shape;1985;p36"/>
          <p:cNvGrpSpPr/>
          <p:nvPr/>
        </p:nvGrpSpPr>
        <p:grpSpPr>
          <a:xfrm>
            <a:off x="1089166" y="351949"/>
            <a:ext cx="602833" cy="495062"/>
            <a:chOff x="668641" y="1116349"/>
            <a:chExt cx="602833" cy="495062"/>
          </a:xfrm>
        </p:grpSpPr>
        <p:sp>
          <p:nvSpPr>
            <p:cNvPr id="1986" name="Google Shape;1986;p3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7" name="Google Shape;1997;p36"/>
          <p:cNvGrpSpPr/>
          <p:nvPr/>
        </p:nvGrpSpPr>
        <p:grpSpPr>
          <a:xfrm>
            <a:off x="7239881" y="4057092"/>
            <a:ext cx="1933885" cy="1295200"/>
            <a:chOff x="7239881" y="4057092"/>
            <a:chExt cx="1933885" cy="1295200"/>
          </a:xfrm>
        </p:grpSpPr>
        <p:sp>
          <p:nvSpPr>
            <p:cNvPr id="1998" name="Google Shape;1998;p36"/>
            <p:cNvSpPr/>
            <p:nvPr/>
          </p:nvSpPr>
          <p:spPr>
            <a:xfrm>
              <a:off x="7564266" y="4057100"/>
              <a:ext cx="1609500" cy="1273953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8110288" y="431644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6"/>
            <p:cNvSpPr/>
            <p:nvPr/>
          </p:nvSpPr>
          <p:spPr>
            <a:xfrm>
              <a:off x="7239881" y="4814760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1" name="Google Shape;2001;p36"/>
            <p:cNvGrpSpPr/>
            <p:nvPr/>
          </p:nvGrpSpPr>
          <p:grpSpPr>
            <a:xfrm flipH="1">
              <a:off x="8617680" y="4057092"/>
              <a:ext cx="430453" cy="905562"/>
              <a:chOff x="6492361" y="-8"/>
              <a:chExt cx="430453" cy="905562"/>
            </a:xfrm>
          </p:grpSpPr>
          <p:sp>
            <p:nvSpPr>
              <p:cNvPr id="2002" name="Google Shape;2002;p36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36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36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36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36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36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36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36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36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36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2" name="Google Shape;2012;p36"/>
          <p:cNvGrpSpPr/>
          <p:nvPr/>
        </p:nvGrpSpPr>
        <p:grpSpPr>
          <a:xfrm>
            <a:off x="-238948" y="2810907"/>
            <a:ext cx="1117496" cy="2407671"/>
            <a:chOff x="-238948" y="2810907"/>
            <a:chExt cx="1117496" cy="2407671"/>
          </a:xfrm>
        </p:grpSpPr>
        <p:sp>
          <p:nvSpPr>
            <p:cNvPr id="2013" name="Google Shape;2013;p36"/>
            <p:cNvSpPr/>
            <p:nvPr/>
          </p:nvSpPr>
          <p:spPr>
            <a:xfrm>
              <a:off x="19034" y="4801792"/>
              <a:ext cx="700961" cy="416786"/>
            </a:xfrm>
            <a:custGeom>
              <a:avLst/>
              <a:gdLst/>
              <a:ahLst/>
              <a:cxnLst/>
              <a:rect l="l" t="t" r="r" b="b"/>
              <a:pathLst>
                <a:path w="13574" h="8071" extrusionOk="0">
                  <a:moveTo>
                    <a:pt x="6092" y="0"/>
                  </a:moveTo>
                  <a:cubicBezTo>
                    <a:pt x="5733" y="0"/>
                    <a:pt x="5369" y="110"/>
                    <a:pt x="5084" y="321"/>
                  </a:cubicBezTo>
                  <a:cubicBezTo>
                    <a:pt x="4477" y="773"/>
                    <a:pt x="4191" y="1559"/>
                    <a:pt x="4227" y="2309"/>
                  </a:cubicBezTo>
                  <a:cubicBezTo>
                    <a:pt x="4240" y="2711"/>
                    <a:pt x="4341" y="3105"/>
                    <a:pt x="4493" y="3483"/>
                  </a:cubicBezTo>
                  <a:lnTo>
                    <a:pt x="4493" y="3483"/>
                  </a:lnTo>
                  <a:cubicBezTo>
                    <a:pt x="4416" y="3383"/>
                    <a:pt x="4328" y="3292"/>
                    <a:pt x="4227" y="3214"/>
                  </a:cubicBezTo>
                  <a:cubicBezTo>
                    <a:pt x="4051" y="3086"/>
                    <a:pt x="3830" y="3018"/>
                    <a:pt x="3617" y="3018"/>
                  </a:cubicBezTo>
                  <a:cubicBezTo>
                    <a:pt x="3356" y="3018"/>
                    <a:pt x="3108" y="3122"/>
                    <a:pt x="2977" y="3345"/>
                  </a:cubicBezTo>
                  <a:cubicBezTo>
                    <a:pt x="2870" y="3512"/>
                    <a:pt x="2858" y="3702"/>
                    <a:pt x="2858" y="3893"/>
                  </a:cubicBezTo>
                  <a:cubicBezTo>
                    <a:pt x="2858" y="4369"/>
                    <a:pt x="2977" y="4869"/>
                    <a:pt x="3179" y="5298"/>
                  </a:cubicBezTo>
                  <a:cubicBezTo>
                    <a:pt x="2739" y="4548"/>
                    <a:pt x="1917" y="4036"/>
                    <a:pt x="1060" y="3940"/>
                  </a:cubicBezTo>
                  <a:cubicBezTo>
                    <a:pt x="1012" y="3937"/>
                    <a:pt x="963" y="3936"/>
                    <a:pt x="914" y="3936"/>
                  </a:cubicBezTo>
                  <a:cubicBezTo>
                    <a:pt x="575" y="3936"/>
                    <a:pt x="229" y="4016"/>
                    <a:pt x="83" y="4298"/>
                  </a:cubicBezTo>
                  <a:cubicBezTo>
                    <a:pt x="0" y="4476"/>
                    <a:pt x="12" y="4690"/>
                    <a:pt x="48" y="4881"/>
                  </a:cubicBezTo>
                  <a:cubicBezTo>
                    <a:pt x="549" y="7701"/>
                    <a:pt x="4265" y="8071"/>
                    <a:pt x="7303" y="8071"/>
                  </a:cubicBezTo>
                  <a:cubicBezTo>
                    <a:pt x="8382" y="8071"/>
                    <a:pt x="9375" y="8024"/>
                    <a:pt x="10109" y="8024"/>
                  </a:cubicBezTo>
                  <a:cubicBezTo>
                    <a:pt x="10597" y="8024"/>
                    <a:pt x="11085" y="8024"/>
                    <a:pt x="11537" y="7810"/>
                  </a:cubicBezTo>
                  <a:cubicBezTo>
                    <a:pt x="12085" y="7560"/>
                    <a:pt x="12454" y="7012"/>
                    <a:pt x="12764" y="6476"/>
                  </a:cubicBezTo>
                  <a:cubicBezTo>
                    <a:pt x="13157" y="5833"/>
                    <a:pt x="13502" y="5131"/>
                    <a:pt x="13561" y="4393"/>
                  </a:cubicBezTo>
                  <a:cubicBezTo>
                    <a:pt x="13573" y="4155"/>
                    <a:pt x="13561" y="3917"/>
                    <a:pt x="13418" y="3714"/>
                  </a:cubicBezTo>
                  <a:cubicBezTo>
                    <a:pt x="13283" y="3531"/>
                    <a:pt x="13059" y="3448"/>
                    <a:pt x="12827" y="3448"/>
                  </a:cubicBezTo>
                  <a:cubicBezTo>
                    <a:pt x="12652" y="3448"/>
                    <a:pt x="12472" y="3496"/>
                    <a:pt x="12323" y="3583"/>
                  </a:cubicBezTo>
                  <a:cubicBezTo>
                    <a:pt x="11966" y="3797"/>
                    <a:pt x="11752" y="4155"/>
                    <a:pt x="11549" y="4512"/>
                  </a:cubicBezTo>
                  <a:cubicBezTo>
                    <a:pt x="11621" y="4071"/>
                    <a:pt x="11609" y="3619"/>
                    <a:pt x="11537" y="3178"/>
                  </a:cubicBezTo>
                  <a:cubicBezTo>
                    <a:pt x="11502" y="3047"/>
                    <a:pt x="11478" y="2916"/>
                    <a:pt x="11383" y="2821"/>
                  </a:cubicBezTo>
                  <a:cubicBezTo>
                    <a:pt x="11301" y="2735"/>
                    <a:pt x="11197" y="2699"/>
                    <a:pt x="11086" y="2699"/>
                  </a:cubicBezTo>
                  <a:cubicBezTo>
                    <a:pt x="10858" y="2699"/>
                    <a:pt x="10598" y="2851"/>
                    <a:pt x="10430" y="3035"/>
                  </a:cubicBezTo>
                  <a:cubicBezTo>
                    <a:pt x="9989" y="3500"/>
                    <a:pt x="9656" y="4095"/>
                    <a:pt x="9513" y="4726"/>
                  </a:cubicBezTo>
                  <a:cubicBezTo>
                    <a:pt x="9573" y="4190"/>
                    <a:pt x="9549" y="3643"/>
                    <a:pt x="9454" y="3119"/>
                  </a:cubicBezTo>
                  <a:cubicBezTo>
                    <a:pt x="9418" y="3024"/>
                    <a:pt x="9394" y="2904"/>
                    <a:pt x="9299" y="2821"/>
                  </a:cubicBezTo>
                  <a:cubicBezTo>
                    <a:pt x="9255" y="2790"/>
                    <a:pt x="9207" y="2776"/>
                    <a:pt x="9159" y="2776"/>
                  </a:cubicBezTo>
                  <a:cubicBezTo>
                    <a:pt x="8988" y="2776"/>
                    <a:pt x="8806" y="2949"/>
                    <a:pt x="8704" y="3107"/>
                  </a:cubicBezTo>
                  <a:cubicBezTo>
                    <a:pt x="8358" y="3655"/>
                    <a:pt x="8168" y="4286"/>
                    <a:pt x="8120" y="4929"/>
                  </a:cubicBezTo>
                  <a:cubicBezTo>
                    <a:pt x="8180" y="3750"/>
                    <a:pt x="8025" y="2559"/>
                    <a:pt x="7680" y="1428"/>
                  </a:cubicBezTo>
                  <a:cubicBezTo>
                    <a:pt x="7561" y="1059"/>
                    <a:pt x="7430" y="678"/>
                    <a:pt x="7144" y="404"/>
                  </a:cubicBezTo>
                  <a:cubicBezTo>
                    <a:pt x="6871" y="131"/>
                    <a:pt x="6484" y="0"/>
                    <a:pt x="6092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6"/>
            <p:cNvSpPr/>
            <p:nvPr/>
          </p:nvSpPr>
          <p:spPr>
            <a:xfrm>
              <a:off x="438781" y="4814760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5" name="Google Shape;2015;p36"/>
            <p:cNvGrpSpPr/>
            <p:nvPr/>
          </p:nvGrpSpPr>
          <p:grpSpPr>
            <a:xfrm rot="5215655">
              <a:off x="-935125" y="3582948"/>
              <a:ext cx="2209309" cy="699546"/>
              <a:chOff x="676459" y="2747475"/>
              <a:chExt cx="2209227" cy="699520"/>
            </a:xfrm>
          </p:grpSpPr>
          <p:sp>
            <p:nvSpPr>
              <p:cNvPr id="2016" name="Google Shape;2016;p36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6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36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36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6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6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6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6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6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6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6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6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6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6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6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6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6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6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6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6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6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6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D8920D-5C94-6599-CCF1-49857F181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838" y="1273507"/>
            <a:ext cx="3461981" cy="2596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955CB-F6CD-21EB-A047-8A6C3BAEC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1273507"/>
            <a:ext cx="3461981" cy="25964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FA8708-83C5-5D75-8D25-8155A8E583E5}"/>
              </a:ext>
            </a:extLst>
          </p:cNvPr>
          <p:cNvSpPr/>
          <p:nvPr/>
        </p:nvSpPr>
        <p:spPr>
          <a:xfrm>
            <a:off x="1325869" y="382772"/>
            <a:ext cx="6492259" cy="637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Em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huống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CD6BD08-734D-6FBE-000E-C98A67886EE4}"/>
              </a:ext>
            </a:extLst>
          </p:cNvPr>
          <p:cNvSpPr/>
          <p:nvPr/>
        </p:nvSpPr>
        <p:spPr>
          <a:xfrm>
            <a:off x="1220982" y="4109598"/>
            <a:ext cx="2729691" cy="651130"/>
          </a:xfrm>
          <a:custGeom>
            <a:avLst/>
            <a:gdLst>
              <a:gd name="connsiteX0" fmla="*/ 0 w 2729691"/>
              <a:gd name="connsiteY0" fmla="*/ 108524 h 651130"/>
              <a:gd name="connsiteX1" fmla="*/ 108524 w 2729691"/>
              <a:gd name="connsiteY1" fmla="*/ 0 h 651130"/>
              <a:gd name="connsiteX2" fmla="*/ 661305 w 2729691"/>
              <a:gd name="connsiteY2" fmla="*/ 0 h 651130"/>
              <a:gd name="connsiteX3" fmla="*/ 1088455 w 2729691"/>
              <a:gd name="connsiteY3" fmla="*/ 0 h 651130"/>
              <a:gd name="connsiteX4" fmla="*/ 1641236 w 2729691"/>
              <a:gd name="connsiteY4" fmla="*/ 0 h 651130"/>
              <a:gd name="connsiteX5" fmla="*/ 2143765 w 2729691"/>
              <a:gd name="connsiteY5" fmla="*/ 0 h 651130"/>
              <a:gd name="connsiteX6" fmla="*/ 2621167 w 2729691"/>
              <a:gd name="connsiteY6" fmla="*/ 0 h 651130"/>
              <a:gd name="connsiteX7" fmla="*/ 2729691 w 2729691"/>
              <a:gd name="connsiteY7" fmla="*/ 108524 h 651130"/>
              <a:gd name="connsiteX8" fmla="*/ 2729691 w 2729691"/>
              <a:gd name="connsiteY8" fmla="*/ 542606 h 651130"/>
              <a:gd name="connsiteX9" fmla="*/ 2621167 w 2729691"/>
              <a:gd name="connsiteY9" fmla="*/ 651130 h 651130"/>
              <a:gd name="connsiteX10" fmla="*/ 2093512 w 2729691"/>
              <a:gd name="connsiteY10" fmla="*/ 651130 h 651130"/>
              <a:gd name="connsiteX11" fmla="*/ 1565857 w 2729691"/>
              <a:gd name="connsiteY11" fmla="*/ 651130 h 651130"/>
              <a:gd name="connsiteX12" fmla="*/ 1063328 w 2729691"/>
              <a:gd name="connsiteY12" fmla="*/ 651130 h 651130"/>
              <a:gd name="connsiteX13" fmla="*/ 611053 w 2729691"/>
              <a:gd name="connsiteY13" fmla="*/ 651130 h 651130"/>
              <a:gd name="connsiteX14" fmla="*/ 108524 w 2729691"/>
              <a:gd name="connsiteY14" fmla="*/ 651130 h 651130"/>
              <a:gd name="connsiteX15" fmla="*/ 0 w 2729691"/>
              <a:gd name="connsiteY15" fmla="*/ 542606 h 651130"/>
              <a:gd name="connsiteX16" fmla="*/ 0 w 2729691"/>
              <a:gd name="connsiteY16" fmla="*/ 108524 h 65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9691" h="651130" fill="none" extrusionOk="0">
                <a:moveTo>
                  <a:pt x="0" y="108524"/>
                </a:moveTo>
                <a:cubicBezTo>
                  <a:pt x="-14217" y="58053"/>
                  <a:pt x="64027" y="5711"/>
                  <a:pt x="108524" y="0"/>
                </a:cubicBezTo>
                <a:cubicBezTo>
                  <a:pt x="295388" y="-57891"/>
                  <a:pt x="453122" y="61742"/>
                  <a:pt x="661305" y="0"/>
                </a:cubicBezTo>
                <a:cubicBezTo>
                  <a:pt x="869488" y="-61742"/>
                  <a:pt x="981163" y="47422"/>
                  <a:pt x="1088455" y="0"/>
                </a:cubicBezTo>
                <a:cubicBezTo>
                  <a:pt x="1195747" y="-47422"/>
                  <a:pt x="1477918" y="16689"/>
                  <a:pt x="1641236" y="0"/>
                </a:cubicBezTo>
                <a:cubicBezTo>
                  <a:pt x="1804554" y="-16689"/>
                  <a:pt x="1964536" y="16294"/>
                  <a:pt x="2143765" y="0"/>
                </a:cubicBezTo>
                <a:cubicBezTo>
                  <a:pt x="2322994" y="-16294"/>
                  <a:pt x="2416670" y="39280"/>
                  <a:pt x="2621167" y="0"/>
                </a:cubicBezTo>
                <a:cubicBezTo>
                  <a:pt x="2670194" y="-4064"/>
                  <a:pt x="2744530" y="41477"/>
                  <a:pt x="2729691" y="108524"/>
                </a:cubicBezTo>
                <a:cubicBezTo>
                  <a:pt x="2774544" y="320987"/>
                  <a:pt x="2686628" y="400244"/>
                  <a:pt x="2729691" y="542606"/>
                </a:cubicBezTo>
                <a:cubicBezTo>
                  <a:pt x="2722283" y="608890"/>
                  <a:pt x="2678627" y="658918"/>
                  <a:pt x="2621167" y="651130"/>
                </a:cubicBezTo>
                <a:cubicBezTo>
                  <a:pt x="2451803" y="671233"/>
                  <a:pt x="2271076" y="646451"/>
                  <a:pt x="2093512" y="651130"/>
                </a:cubicBezTo>
                <a:cubicBezTo>
                  <a:pt x="1915949" y="655809"/>
                  <a:pt x="1784547" y="631371"/>
                  <a:pt x="1565857" y="651130"/>
                </a:cubicBezTo>
                <a:cubicBezTo>
                  <a:pt x="1347167" y="670889"/>
                  <a:pt x="1235654" y="628845"/>
                  <a:pt x="1063328" y="651130"/>
                </a:cubicBezTo>
                <a:cubicBezTo>
                  <a:pt x="891002" y="673415"/>
                  <a:pt x="751209" y="635125"/>
                  <a:pt x="611053" y="651130"/>
                </a:cubicBezTo>
                <a:cubicBezTo>
                  <a:pt x="470897" y="667135"/>
                  <a:pt x="268908" y="611252"/>
                  <a:pt x="108524" y="651130"/>
                </a:cubicBezTo>
                <a:cubicBezTo>
                  <a:pt x="58915" y="639454"/>
                  <a:pt x="16117" y="597424"/>
                  <a:pt x="0" y="542606"/>
                </a:cubicBezTo>
                <a:cubicBezTo>
                  <a:pt x="-28982" y="384061"/>
                  <a:pt x="32213" y="263179"/>
                  <a:pt x="0" y="108524"/>
                </a:cubicBezTo>
                <a:close/>
              </a:path>
              <a:path w="2729691" h="651130" stroke="0" extrusionOk="0">
                <a:moveTo>
                  <a:pt x="0" y="108524"/>
                </a:moveTo>
                <a:cubicBezTo>
                  <a:pt x="2589" y="36966"/>
                  <a:pt x="49071" y="1565"/>
                  <a:pt x="108524" y="0"/>
                </a:cubicBezTo>
                <a:cubicBezTo>
                  <a:pt x="294151" y="-2157"/>
                  <a:pt x="341684" y="4136"/>
                  <a:pt x="560800" y="0"/>
                </a:cubicBezTo>
                <a:cubicBezTo>
                  <a:pt x="779916" y="-4136"/>
                  <a:pt x="941311" y="41659"/>
                  <a:pt x="1063328" y="0"/>
                </a:cubicBezTo>
                <a:cubicBezTo>
                  <a:pt x="1185345" y="-41659"/>
                  <a:pt x="1349456" y="4667"/>
                  <a:pt x="1490478" y="0"/>
                </a:cubicBezTo>
                <a:cubicBezTo>
                  <a:pt x="1631500" y="-4667"/>
                  <a:pt x="1750119" y="4322"/>
                  <a:pt x="1967880" y="0"/>
                </a:cubicBezTo>
                <a:cubicBezTo>
                  <a:pt x="2185641" y="-4322"/>
                  <a:pt x="2389244" y="56602"/>
                  <a:pt x="2621167" y="0"/>
                </a:cubicBezTo>
                <a:cubicBezTo>
                  <a:pt x="2682009" y="3448"/>
                  <a:pt x="2733907" y="56021"/>
                  <a:pt x="2729691" y="108524"/>
                </a:cubicBezTo>
                <a:cubicBezTo>
                  <a:pt x="2781333" y="211182"/>
                  <a:pt x="2694196" y="370297"/>
                  <a:pt x="2729691" y="542606"/>
                </a:cubicBezTo>
                <a:cubicBezTo>
                  <a:pt x="2716012" y="592981"/>
                  <a:pt x="2686468" y="639097"/>
                  <a:pt x="2621167" y="651130"/>
                </a:cubicBezTo>
                <a:cubicBezTo>
                  <a:pt x="2510885" y="663008"/>
                  <a:pt x="2272353" y="622780"/>
                  <a:pt x="2118638" y="651130"/>
                </a:cubicBezTo>
                <a:cubicBezTo>
                  <a:pt x="1964923" y="679480"/>
                  <a:pt x="1783109" y="646985"/>
                  <a:pt x="1691489" y="651130"/>
                </a:cubicBezTo>
                <a:cubicBezTo>
                  <a:pt x="1599869" y="655275"/>
                  <a:pt x="1373763" y="635392"/>
                  <a:pt x="1239213" y="651130"/>
                </a:cubicBezTo>
                <a:cubicBezTo>
                  <a:pt x="1104663" y="666868"/>
                  <a:pt x="900456" y="611249"/>
                  <a:pt x="686432" y="651130"/>
                </a:cubicBezTo>
                <a:cubicBezTo>
                  <a:pt x="472408" y="691011"/>
                  <a:pt x="287154" y="620644"/>
                  <a:pt x="108524" y="651130"/>
                </a:cubicBezTo>
                <a:cubicBezTo>
                  <a:pt x="57953" y="650291"/>
                  <a:pt x="-11702" y="597178"/>
                  <a:pt x="0" y="542606"/>
                </a:cubicBezTo>
                <a:cubicBezTo>
                  <a:pt x="-15689" y="365292"/>
                  <a:pt x="46673" y="253359"/>
                  <a:pt x="0" y="10852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Giúp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đỡ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bạn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có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</a:p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hoàn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cảnh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khó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khăn</a:t>
            </a:r>
            <a:endParaRPr lang="en-US" sz="16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F34F1CB1-201C-8CE2-649E-656A65ED928B}"/>
              </a:ext>
            </a:extLst>
          </p:cNvPr>
          <p:cNvSpPr/>
          <p:nvPr/>
        </p:nvSpPr>
        <p:spPr>
          <a:xfrm>
            <a:off x="4938143" y="4109598"/>
            <a:ext cx="2729691" cy="651130"/>
          </a:xfrm>
          <a:custGeom>
            <a:avLst/>
            <a:gdLst>
              <a:gd name="connsiteX0" fmla="*/ 0 w 2729691"/>
              <a:gd name="connsiteY0" fmla="*/ 108524 h 651130"/>
              <a:gd name="connsiteX1" fmla="*/ 108524 w 2729691"/>
              <a:gd name="connsiteY1" fmla="*/ 0 h 651130"/>
              <a:gd name="connsiteX2" fmla="*/ 661305 w 2729691"/>
              <a:gd name="connsiteY2" fmla="*/ 0 h 651130"/>
              <a:gd name="connsiteX3" fmla="*/ 1088455 w 2729691"/>
              <a:gd name="connsiteY3" fmla="*/ 0 h 651130"/>
              <a:gd name="connsiteX4" fmla="*/ 1641236 w 2729691"/>
              <a:gd name="connsiteY4" fmla="*/ 0 h 651130"/>
              <a:gd name="connsiteX5" fmla="*/ 2143765 w 2729691"/>
              <a:gd name="connsiteY5" fmla="*/ 0 h 651130"/>
              <a:gd name="connsiteX6" fmla="*/ 2621167 w 2729691"/>
              <a:gd name="connsiteY6" fmla="*/ 0 h 651130"/>
              <a:gd name="connsiteX7" fmla="*/ 2729691 w 2729691"/>
              <a:gd name="connsiteY7" fmla="*/ 108524 h 651130"/>
              <a:gd name="connsiteX8" fmla="*/ 2729691 w 2729691"/>
              <a:gd name="connsiteY8" fmla="*/ 542606 h 651130"/>
              <a:gd name="connsiteX9" fmla="*/ 2621167 w 2729691"/>
              <a:gd name="connsiteY9" fmla="*/ 651130 h 651130"/>
              <a:gd name="connsiteX10" fmla="*/ 2093512 w 2729691"/>
              <a:gd name="connsiteY10" fmla="*/ 651130 h 651130"/>
              <a:gd name="connsiteX11" fmla="*/ 1565857 w 2729691"/>
              <a:gd name="connsiteY11" fmla="*/ 651130 h 651130"/>
              <a:gd name="connsiteX12" fmla="*/ 1063328 w 2729691"/>
              <a:gd name="connsiteY12" fmla="*/ 651130 h 651130"/>
              <a:gd name="connsiteX13" fmla="*/ 611053 w 2729691"/>
              <a:gd name="connsiteY13" fmla="*/ 651130 h 651130"/>
              <a:gd name="connsiteX14" fmla="*/ 108524 w 2729691"/>
              <a:gd name="connsiteY14" fmla="*/ 651130 h 651130"/>
              <a:gd name="connsiteX15" fmla="*/ 0 w 2729691"/>
              <a:gd name="connsiteY15" fmla="*/ 542606 h 651130"/>
              <a:gd name="connsiteX16" fmla="*/ 0 w 2729691"/>
              <a:gd name="connsiteY16" fmla="*/ 108524 h 65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9691" h="651130" fill="none" extrusionOk="0">
                <a:moveTo>
                  <a:pt x="0" y="108524"/>
                </a:moveTo>
                <a:cubicBezTo>
                  <a:pt x="-14217" y="58053"/>
                  <a:pt x="64027" y="5711"/>
                  <a:pt x="108524" y="0"/>
                </a:cubicBezTo>
                <a:cubicBezTo>
                  <a:pt x="295388" y="-57891"/>
                  <a:pt x="453122" y="61742"/>
                  <a:pt x="661305" y="0"/>
                </a:cubicBezTo>
                <a:cubicBezTo>
                  <a:pt x="869488" y="-61742"/>
                  <a:pt x="981163" y="47422"/>
                  <a:pt x="1088455" y="0"/>
                </a:cubicBezTo>
                <a:cubicBezTo>
                  <a:pt x="1195747" y="-47422"/>
                  <a:pt x="1477918" y="16689"/>
                  <a:pt x="1641236" y="0"/>
                </a:cubicBezTo>
                <a:cubicBezTo>
                  <a:pt x="1804554" y="-16689"/>
                  <a:pt x="1964536" y="16294"/>
                  <a:pt x="2143765" y="0"/>
                </a:cubicBezTo>
                <a:cubicBezTo>
                  <a:pt x="2322994" y="-16294"/>
                  <a:pt x="2416670" y="39280"/>
                  <a:pt x="2621167" y="0"/>
                </a:cubicBezTo>
                <a:cubicBezTo>
                  <a:pt x="2670194" y="-4064"/>
                  <a:pt x="2744530" y="41477"/>
                  <a:pt x="2729691" y="108524"/>
                </a:cubicBezTo>
                <a:cubicBezTo>
                  <a:pt x="2774544" y="320987"/>
                  <a:pt x="2686628" y="400244"/>
                  <a:pt x="2729691" y="542606"/>
                </a:cubicBezTo>
                <a:cubicBezTo>
                  <a:pt x="2722283" y="608890"/>
                  <a:pt x="2678627" y="658918"/>
                  <a:pt x="2621167" y="651130"/>
                </a:cubicBezTo>
                <a:cubicBezTo>
                  <a:pt x="2451803" y="671233"/>
                  <a:pt x="2271076" y="646451"/>
                  <a:pt x="2093512" y="651130"/>
                </a:cubicBezTo>
                <a:cubicBezTo>
                  <a:pt x="1915949" y="655809"/>
                  <a:pt x="1784547" y="631371"/>
                  <a:pt x="1565857" y="651130"/>
                </a:cubicBezTo>
                <a:cubicBezTo>
                  <a:pt x="1347167" y="670889"/>
                  <a:pt x="1235654" y="628845"/>
                  <a:pt x="1063328" y="651130"/>
                </a:cubicBezTo>
                <a:cubicBezTo>
                  <a:pt x="891002" y="673415"/>
                  <a:pt x="751209" y="635125"/>
                  <a:pt x="611053" y="651130"/>
                </a:cubicBezTo>
                <a:cubicBezTo>
                  <a:pt x="470897" y="667135"/>
                  <a:pt x="268908" y="611252"/>
                  <a:pt x="108524" y="651130"/>
                </a:cubicBezTo>
                <a:cubicBezTo>
                  <a:pt x="58915" y="639454"/>
                  <a:pt x="16117" y="597424"/>
                  <a:pt x="0" y="542606"/>
                </a:cubicBezTo>
                <a:cubicBezTo>
                  <a:pt x="-28982" y="384061"/>
                  <a:pt x="32213" y="263179"/>
                  <a:pt x="0" y="108524"/>
                </a:cubicBezTo>
                <a:close/>
              </a:path>
              <a:path w="2729691" h="651130" stroke="0" extrusionOk="0">
                <a:moveTo>
                  <a:pt x="0" y="108524"/>
                </a:moveTo>
                <a:cubicBezTo>
                  <a:pt x="2589" y="36966"/>
                  <a:pt x="49071" y="1565"/>
                  <a:pt x="108524" y="0"/>
                </a:cubicBezTo>
                <a:cubicBezTo>
                  <a:pt x="294151" y="-2157"/>
                  <a:pt x="341684" y="4136"/>
                  <a:pt x="560800" y="0"/>
                </a:cubicBezTo>
                <a:cubicBezTo>
                  <a:pt x="779916" y="-4136"/>
                  <a:pt x="941311" y="41659"/>
                  <a:pt x="1063328" y="0"/>
                </a:cubicBezTo>
                <a:cubicBezTo>
                  <a:pt x="1185345" y="-41659"/>
                  <a:pt x="1349456" y="4667"/>
                  <a:pt x="1490478" y="0"/>
                </a:cubicBezTo>
                <a:cubicBezTo>
                  <a:pt x="1631500" y="-4667"/>
                  <a:pt x="1750119" y="4322"/>
                  <a:pt x="1967880" y="0"/>
                </a:cubicBezTo>
                <a:cubicBezTo>
                  <a:pt x="2185641" y="-4322"/>
                  <a:pt x="2389244" y="56602"/>
                  <a:pt x="2621167" y="0"/>
                </a:cubicBezTo>
                <a:cubicBezTo>
                  <a:pt x="2682009" y="3448"/>
                  <a:pt x="2733907" y="56021"/>
                  <a:pt x="2729691" y="108524"/>
                </a:cubicBezTo>
                <a:cubicBezTo>
                  <a:pt x="2781333" y="211182"/>
                  <a:pt x="2694196" y="370297"/>
                  <a:pt x="2729691" y="542606"/>
                </a:cubicBezTo>
                <a:cubicBezTo>
                  <a:pt x="2716012" y="592981"/>
                  <a:pt x="2686468" y="639097"/>
                  <a:pt x="2621167" y="651130"/>
                </a:cubicBezTo>
                <a:cubicBezTo>
                  <a:pt x="2510885" y="663008"/>
                  <a:pt x="2272353" y="622780"/>
                  <a:pt x="2118638" y="651130"/>
                </a:cubicBezTo>
                <a:cubicBezTo>
                  <a:pt x="1964923" y="679480"/>
                  <a:pt x="1783109" y="646985"/>
                  <a:pt x="1691489" y="651130"/>
                </a:cubicBezTo>
                <a:cubicBezTo>
                  <a:pt x="1599869" y="655275"/>
                  <a:pt x="1373763" y="635392"/>
                  <a:pt x="1239213" y="651130"/>
                </a:cubicBezTo>
                <a:cubicBezTo>
                  <a:pt x="1104663" y="666868"/>
                  <a:pt x="900456" y="611249"/>
                  <a:pt x="686432" y="651130"/>
                </a:cubicBezTo>
                <a:cubicBezTo>
                  <a:pt x="472408" y="691011"/>
                  <a:pt x="287154" y="620644"/>
                  <a:pt x="108524" y="651130"/>
                </a:cubicBezTo>
                <a:cubicBezTo>
                  <a:pt x="57953" y="650291"/>
                  <a:pt x="-11702" y="597178"/>
                  <a:pt x="0" y="542606"/>
                </a:cubicBezTo>
                <a:cubicBezTo>
                  <a:pt x="-15689" y="365292"/>
                  <a:pt x="46673" y="253359"/>
                  <a:pt x="0" y="10852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Giúp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đỡ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bạn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vùng</a:t>
            </a:r>
            <a:endParaRPr lang="en-US" sz="2000" b="0" i="0" dirty="0">
              <a:solidFill>
                <a:srgbClr val="222222"/>
              </a:solidFill>
              <a:effectLst/>
            </a:endParaRPr>
          </a:p>
          <a:p>
            <a:pPr algn="ctr"/>
            <a:r>
              <a:rPr lang="en-US" sz="2000" dirty="0" err="1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2000" dirty="0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lũ</a:t>
            </a:r>
            <a:r>
              <a:rPr lang="en-US" sz="2000" dirty="0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lụt</a:t>
            </a:r>
            <a:endParaRPr lang="en-US" sz="16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FD579D06-C396-1F9E-1684-C92A7FE607DB}"/>
              </a:ext>
            </a:extLst>
          </p:cNvPr>
          <p:cNvSpPr/>
          <p:nvPr/>
        </p:nvSpPr>
        <p:spPr>
          <a:xfrm>
            <a:off x="4779680" y="556418"/>
            <a:ext cx="4039712" cy="1034308"/>
          </a:xfrm>
          <a:custGeom>
            <a:avLst/>
            <a:gdLst>
              <a:gd name="connsiteX0" fmla="*/ 0 w 4039712"/>
              <a:gd name="connsiteY0" fmla="*/ 172388 h 1034308"/>
              <a:gd name="connsiteX1" fmla="*/ 172388 w 4039712"/>
              <a:gd name="connsiteY1" fmla="*/ 0 h 1034308"/>
              <a:gd name="connsiteX2" fmla="*/ 663287 w 4039712"/>
              <a:gd name="connsiteY2" fmla="*/ 0 h 1034308"/>
              <a:gd name="connsiteX3" fmla="*/ 1191135 w 4039712"/>
              <a:gd name="connsiteY3" fmla="*/ 0 h 1034308"/>
              <a:gd name="connsiteX4" fmla="*/ 1608135 w 4039712"/>
              <a:gd name="connsiteY4" fmla="*/ 0 h 1034308"/>
              <a:gd name="connsiteX5" fmla="*/ 2062084 w 4039712"/>
              <a:gd name="connsiteY5" fmla="*/ 0 h 1034308"/>
              <a:gd name="connsiteX6" fmla="*/ 2516033 w 4039712"/>
              <a:gd name="connsiteY6" fmla="*/ 0 h 1034308"/>
              <a:gd name="connsiteX7" fmla="*/ 3080830 w 4039712"/>
              <a:gd name="connsiteY7" fmla="*/ 0 h 1034308"/>
              <a:gd name="connsiteX8" fmla="*/ 3867324 w 4039712"/>
              <a:gd name="connsiteY8" fmla="*/ 0 h 1034308"/>
              <a:gd name="connsiteX9" fmla="*/ 4039712 w 4039712"/>
              <a:gd name="connsiteY9" fmla="*/ 172388 h 1034308"/>
              <a:gd name="connsiteX10" fmla="*/ 4039712 w 4039712"/>
              <a:gd name="connsiteY10" fmla="*/ 496468 h 1034308"/>
              <a:gd name="connsiteX11" fmla="*/ 4039712 w 4039712"/>
              <a:gd name="connsiteY11" fmla="*/ 861920 h 1034308"/>
              <a:gd name="connsiteX12" fmla="*/ 3867324 w 4039712"/>
              <a:gd name="connsiteY12" fmla="*/ 1034308 h 1034308"/>
              <a:gd name="connsiteX13" fmla="*/ 3376425 w 4039712"/>
              <a:gd name="connsiteY13" fmla="*/ 1034308 h 1034308"/>
              <a:gd name="connsiteX14" fmla="*/ 2922476 w 4039712"/>
              <a:gd name="connsiteY14" fmla="*/ 1034308 h 1034308"/>
              <a:gd name="connsiteX15" fmla="*/ 2320729 w 4039712"/>
              <a:gd name="connsiteY15" fmla="*/ 1034308 h 1034308"/>
              <a:gd name="connsiteX16" fmla="*/ 1755932 w 4039712"/>
              <a:gd name="connsiteY16" fmla="*/ 1034308 h 1034308"/>
              <a:gd name="connsiteX17" fmla="*/ 1191135 w 4039712"/>
              <a:gd name="connsiteY17" fmla="*/ 1034308 h 1034308"/>
              <a:gd name="connsiteX18" fmla="*/ 626337 w 4039712"/>
              <a:gd name="connsiteY18" fmla="*/ 1034308 h 1034308"/>
              <a:gd name="connsiteX19" fmla="*/ 172388 w 4039712"/>
              <a:gd name="connsiteY19" fmla="*/ 1034308 h 1034308"/>
              <a:gd name="connsiteX20" fmla="*/ 0 w 4039712"/>
              <a:gd name="connsiteY20" fmla="*/ 861920 h 1034308"/>
              <a:gd name="connsiteX21" fmla="*/ 0 w 4039712"/>
              <a:gd name="connsiteY21" fmla="*/ 530945 h 1034308"/>
              <a:gd name="connsiteX22" fmla="*/ 0 w 4039712"/>
              <a:gd name="connsiteY22" fmla="*/ 172388 h 10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9712" h="1034308" fill="none" extrusionOk="0">
                <a:moveTo>
                  <a:pt x="0" y="172388"/>
                </a:moveTo>
                <a:cubicBezTo>
                  <a:pt x="5097" y="73885"/>
                  <a:pt x="61265" y="118"/>
                  <a:pt x="172388" y="0"/>
                </a:cubicBezTo>
                <a:cubicBezTo>
                  <a:pt x="289770" y="-7812"/>
                  <a:pt x="470854" y="23968"/>
                  <a:pt x="663287" y="0"/>
                </a:cubicBezTo>
                <a:cubicBezTo>
                  <a:pt x="855720" y="-23968"/>
                  <a:pt x="958840" y="26090"/>
                  <a:pt x="1191135" y="0"/>
                </a:cubicBezTo>
                <a:cubicBezTo>
                  <a:pt x="1423430" y="-26090"/>
                  <a:pt x="1477493" y="15036"/>
                  <a:pt x="1608135" y="0"/>
                </a:cubicBezTo>
                <a:cubicBezTo>
                  <a:pt x="1738777" y="-15036"/>
                  <a:pt x="1869290" y="31501"/>
                  <a:pt x="2062084" y="0"/>
                </a:cubicBezTo>
                <a:cubicBezTo>
                  <a:pt x="2254878" y="-31501"/>
                  <a:pt x="2410779" y="35961"/>
                  <a:pt x="2516033" y="0"/>
                </a:cubicBezTo>
                <a:cubicBezTo>
                  <a:pt x="2621287" y="-35961"/>
                  <a:pt x="2954129" y="2429"/>
                  <a:pt x="3080830" y="0"/>
                </a:cubicBezTo>
                <a:cubicBezTo>
                  <a:pt x="3207531" y="-2429"/>
                  <a:pt x="3698504" y="36423"/>
                  <a:pt x="3867324" y="0"/>
                </a:cubicBezTo>
                <a:cubicBezTo>
                  <a:pt x="3955541" y="-10927"/>
                  <a:pt x="4022128" y="95860"/>
                  <a:pt x="4039712" y="172388"/>
                </a:cubicBezTo>
                <a:cubicBezTo>
                  <a:pt x="4072280" y="322579"/>
                  <a:pt x="4006945" y="369878"/>
                  <a:pt x="4039712" y="496468"/>
                </a:cubicBezTo>
                <a:cubicBezTo>
                  <a:pt x="4072479" y="623058"/>
                  <a:pt x="4038959" y="715194"/>
                  <a:pt x="4039712" y="861920"/>
                </a:cubicBezTo>
                <a:cubicBezTo>
                  <a:pt x="4027537" y="973377"/>
                  <a:pt x="3974570" y="1024479"/>
                  <a:pt x="3867324" y="1034308"/>
                </a:cubicBezTo>
                <a:cubicBezTo>
                  <a:pt x="3716025" y="1043356"/>
                  <a:pt x="3573241" y="1031087"/>
                  <a:pt x="3376425" y="1034308"/>
                </a:cubicBezTo>
                <a:cubicBezTo>
                  <a:pt x="3179609" y="1037529"/>
                  <a:pt x="3141371" y="1015660"/>
                  <a:pt x="2922476" y="1034308"/>
                </a:cubicBezTo>
                <a:cubicBezTo>
                  <a:pt x="2703581" y="1052956"/>
                  <a:pt x="2571294" y="1021267"/>
                  <a:pt x="2320729" y="1034308"/>
                </a:cubicBezTo>
                <a:cubicBezTo>
                  <a:pt x="2070164" y="1047349"/>
                  <a:pt x="2018974" y="1004880"/>
                  <a:pt x="1755932" y="1034308"/>
                </a:cubicBezTo>
                <a:cubicBezTo>
                  <a:pt x="1492890" y="1063736"/>
                  <a:pt x="1328955" y="1032298"/>
                  <a:pt x="1191135" y="1034308"/>
                </a:cubicBezTo>
                <a:cubicBezTo>
                  <a:pt x="1053315" y="1036318"/>
                  <a:pt x="771167" y="1010957"/>
                  <a:pt x="626337" y="1034308"/>
                </a:cubicBezTo>
                <a:cubicBezTo>
                  <a:pt x="481507" y="1057659"/>
                  <a:pt x="308426" y="1012919"/>
                  <a:pt x="172388" y="1034308"/>
                </a:cubicBezTo>
                <a:cubicBezTo>
                  <a:pt x="59871" y="1025950"/>
                  <a:pt x="-12938" y="947037"/>
                  <a:pt x="0" y="861920"/>
                </a:cubicBezTo>
                <a:cubicBezTo>
                  <a:pt x="-34698" y="775508"/>
                  <a:pt x="36066" y="639201"/>
                  <a:pt x="0" y="530945"/>
                </a:cubicBezTo>
                <a:cubicBezTo>
                  <a:pt x="-36066" y="422689"/>
                  <a:pt x="12104" y="304535"/>
                  <a:pt x="0" y="172388"/>
                </a:cubicBezTo>
                <a:close/>
              </a:path>
              <a:path w="4039712" h="1034308" stroke="0" extrusionOk="0">
                <a:moveTo>
                  <a:pt x="0" y="172388"/>
                </a:moveTo>
                <a:cubicBezTo>
                  <a:pt x="734" y="73888"/>
                  <a:pt x="80343" y="10236"/>
                  <a:pt x="172388" y="0"/>
                </a:cubicBezTo>
                <a:cubicBezTo>
                  <a:pt x="318865" y="-30876"/>
                  <a:pt x="482022" y="28000"/>
                  <a:pt x="626337" y="0"/>
                </a:cubicBezTo>
                <a:cubicBezTo>
                  <a:pt x="770652" y="-28000"/>
                  <a:pt x="891953" y="50987"/>
                  <a:pt x="1154185" y="0"/>
                </a:cubicBezTo>
                <a:cubicBezTo>
                  <a:pt x="1416417" y="-50987"/>
                  <a:pt x="1410430" y="5723"/>
                  <a:pt x="1571185" y="0"/>
                </a:cubicBezTo>
                <a:cubicBezTo>
                  <a:pt x="1731940" y="-5723"/>
                  <a:pt x="1859611" y="16037"/>
                  <a:pt x="2062084" y="0"/>
                </a:cubicBezTo>
                <a:cubicBezTo>
                  <a:pt x="2264557" y="-16037"/>
                  <a:pt x="2510383" y="53966"/>
                  <a:pt x="2626881" y="0"/>
                </a:cubicBezTo>
                <a:cubicBezTo>
                  <a:pt x="2743379" y="-53966"/>
                  <a:pt x="3076145" y="65135"/>
                  <a:pt x="3228628" y="0"/>
                </a:cubicBezTo>
                <a:cubicBezTo>
                  <a:pt x="3381111" y="-65135"/>
                  <a:pt x="3602667" y="37974"/>
                  <a:pt x="3867324" y="0"/>
                </a:cubicBezTo>
                <a:cubicBezTo>
                  <a:pt x="3962201" y="13998"/>
                  <a:pt x="4055021" y="54224"/>
                  <a:pt x="4039712" y="172388"/>
                </a:cubicBezTo>
                <a:cubicBezTo>
                  <a:pt x="4068094" y="285700"/>
                  <a:pt x="4016556" y="368295"/>
                  <a:pt x="4039712" y="510259"/>
                </a:cubicBezTo>
                <a:cubicBezTo>
                  <a:pt x="4062868" y="652223"/>
                  <a:pt x="4011609" y="768419"/>
                  <a:pt x="4039712" y="861920"/>
                </a:cubicBezTo>
                <a:cubicBezTo>
                  <a:pt x="4049925" y="953104"/>
                  <a:pt x="3968327" y="1040266"/>
                  <a:pt x="3867324" y="1034308"/>
                </a:cubicBezTo>
                <a:cubicBezTo>
                  <a:pt x="3744004" y="1037345"/>
                  <a:pt x="3561529" y="1004988"/>
                  <a:pt x="3450324" y="1034308"/>
                </a:cubicBezTo>
                <a:cubicBezTo>
                  <a:pt x="3339119" y="1063628"/>
                  <a:pt x="3098942" y="1020481"/>
                  <a:pt x="2848577" y="1034308"/>
                </a:cubicBezTo>
                <a:cubicBezTo>
                  <a:pt x="2598212" y="1048135"/>
                  <a:pt x="2607072" y="981046"/>
                  <a:pt x="2394628" y="1034308"/>
                </a:cubicBezTo>
                <a:cubicBezTo>
                  <a:pt x="2182184" y="1087570"/>
                  <a:pt x="2132674" y="1021764"/>
                  <a:pt x="1940679" y="1034308"/>
                </a:cubicBezTo>
                <a:cubicBezTo>
                  <a:pt x="1748684" y="1046852"/>
                  <a:pt x="1632368" y="1029184"/>
                  <a:pt x="1338932" y="1034308"/>
                </a:cubicBezTo>
                <a:cubicBezTo>
                  <a:pt x="1045496" y="1039432"/>
                  <a:pt x="1126095" y="1032544"/>
                  <a:pt x="921932" y="1034308"/>
                </a:cubicBezTo>
                <a:cubicBezTo>
                  <a:pt x="717769" y="1036072"/>
                  <a:pt x="327951" y="1027419"/>
                  <a:pt x="172388" y="1034308"/>
                </a:cubicBezTo>
                <a:cubicBezTo>
                  <a:pt x="100537" y="1039031"/>
                  <a:pt x="2258" y="967144"/>
                  <a:pt x="0" y="861920"/>
                </a:cubicBezTo>
                <a:cubicBezTo>
                  <a:pt x="-694" y="725954"/>
                  <a:pt x="4912" y="630425"/>
                  <a:pt x="0" y="530945"/>
                </a:cubicBezTo>
                <a:cubicBezTo>
                  <a:pt x="-4912" y="431466"/>
                  <a:pt x="13216" y="268006"/>
                  <a:pt x="0" y="17238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222222"/>
                </a:solidFill>
                <a:effectLst/>
              </a:rPr>
              <a:t>Chia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sẻ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với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giáo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dirty="0" err="1">
                <a:solidFill>
                  <a:srgbClr val="222222"/>
                </a:solidFill>
              </a:rPr>
              <a:t>viên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D0E29D08-841E-EE94-2413-87764B4C2F12}"/>
              </a:ext>
            </a:extLst>
          </p:cNvPr>
          <p:cNvSpPr/>
          <p:nvPr/>
        </p:nvSpPr>
        <p:spPr>
          <a:xfrm>
            <a:off x="4756701" y="1791708"/>
            <a:ext cx="4039712" cy="1034308"/>
          </a:xfrm>
          <a:custGeom>
            <a:avLst/>
            <a:gdLst>
              <a:gd name="connsiteX0" fmla="*/ 0 w 4039712"/>
              <a:gd name="connsiteY0" fmla="*/ 172388 h 1034308"/>
              <a:gd name="connsiteX1" fmla="*/ 172388 w 4039712"/>
              <a:gd name="connsiteY1" fmla="*/ 0 h 1034308"/>
              <a:gd name="connsiteX2" fmla="*/ 663287 w 4039712"/>
              <a:gd name="connsiteY2" fmla="*/ 0 h 1034308"/>
              <a:gd name="connsiteX3" fmla="*/ 1191135 w 4039712"/>
              <a:gd name="connsiteY3" fmla="*/ 0 h 1034308"/>
              <a:gd name="connsiteX4" fmla="*/ 1608135 w 4039712"/>
              <a:gd name="connsiteY4" fmla="*/ 0 h 1034308"/>
              <a:gd name="connsiteX5" fmla="*/ 2062084 w 4039712"/>
              <a:gd name="connsiteY5" fmla="*/ 0 h 1034308"/>
              <a:gd name="connsiteX6" fmla="*/ 2516033 w 4039712"/>
              <a:gd name="connsiteY6" fmla="*/ 0 h 1034308"/>
              <a:gd name="connsiteX7" fmla="*/ 3080830 w 4039712"/>
              <a:gd name="connsiteY7" fmla="*/ 0 h 1034308"/>
              <a:gd name="connsiteX8" fmla="*/ 3867324 w 4039712"/>
              <a:gd name="connsiteY8" fmla="*/ 0 h 1034308"/>
              <a:gd name="connsiteX9" fmla="*/ 4039712 w 4039712"/>
              <a:gd name="connsiteY9" fmla="*/ 172388 h 1034308"/>
              <a:gd name="connsiteX10" fmla="*/ 4039712 w 4039712"/>
              <a:gd name="connsiteY10" fmla="*/ 496468 h 1034308"/>
              <a:gd name="connsiteX11" fmla="*/ 4039712 w 4039712"/>
              <a:gd name="connsiteY11" fmla="*/ 861920 h 1034308"/>
              <a:gd name="connsiteX12" fmla="*/ 3867324 w 4039712"/>
              <a:gd name="connsiteY12" fmla="*/ 1034308 h 1034308"/>
              <a:gd name="connsiteX13" fmla="*/ 3376425 w 4039712"/>
              <a:gd name="connsiteY13" fmla="*/ 1034308 h 1034308"/>
              <a:gd name="connsiteX14" fmla="*/ 2922476 w 4039712"/>
              <a:gd name="connsiteY14" fmla="*/ 1034308 h 1034308"/>
              <a:gd name="connsiteX15" fmla="*/ 2320729 w 4039712"/>
              <a:gd name="connsiteY15" fmla="*/ 1034308 h 1034308"/>
              <a:gd name="connsiteX16" fmla="*/ 1755932 w 4039712"/>
              <a:gd name="connsiteY16" fmla="*/ 1034308 h 1034308"/>
              <a:gd name="connsiteX17" fmla="*/ 1191135 w 4039712"/>
              <a:gd name="connsiteY17" fmla="*/ 1034308 h 1034308"/>
              <a:gd name="connsiteX18" fmla="*/ 626337 w 4039712"/>
              <a:gd name="connsiteY18" fmla="*/ 1034308 h 1034308"/>
              <a:gd name="connsiteX19" fmla="*/ 172388 w 4039712"/>
              <a:gd name="connsiteY19" fmla="*/ 1034308 h 1034308"/>
              <a:gd name="connsiteX20" fmla="*/ 0 w 4039712"/>
              <a:gd name="connsiteY20" fmla="*/ 861920 h 1034308"/>
              <a:gd name="connsiteX21" fmla="*/ 0 w 4039712"/>
              <a:gd name="connsiteY21" fmla="*/ 530945 h 1034308"/>
              <a:gd name="connsiteX22" fmla="*/ 0 w 4039712"/>
              <a:gd name="connsiteY22" fmla="*/ 172388 h 10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9712" h="1034308" fill="none" extrusionOk="0">
                <a:moveTo>
                  <a:pt x="0" y="172388"/>
                </a:moveTo>
                <a:cubicBezTo>
                  <a:pt x="5097" y="73885"/>
                  <a:pt x="61265" y="118"/>
                  <a:pt x="172388" y="0"/>
                </a:cubicBezTo>
                <a:cubicBezTo>
                  <a:pt x="289770" y="-7812"/>
                  <a:pt x="470854" y="23968"/>
                  <a:pt x="663287" y="0"/>
                </a:cubicBezTo>
                <a:cubicBezTo>
                  <a:pt x="855720" y="-23968"/>
                  <a:pt x="958840" y="26090"/>
                  <a:pt x="1191135" y="0"/>
                </a:cubicBezTo>
                <a:cubicBezTo>
                  <a:pt x="1423430" y="-26090"/>
                  <a:pt x="1477493" y="15036"/>
                  <a:pt x="1608135" y="0"/>
                </a:cubicBezTo>
                <a:cubicBezTo>
                  <a:pt x="1738777" y="-15036"/>
                  <a:pt x="1869290" y="31501"/>
                  <a:pt x="2062084" y="0"/>
                </a:cubicBezTo>
                <a:cubicBezTo>
                  <a:pt x="2254878" y="-31501"/>
                  <a:pt x="2410779" y="35961"/>
                  <a:pt x="2516033" y="0"/>
                </a:cubicBezTo>
                <a:cubicBezTo>
                  <a:pt x="2621287" y="-35961"/>
                  <a:pt x="2954129" y="2429"/>
                  <a:pt x="3080830" y="0"/>
                </a:cubicBezTo>
                <a:cubicBezTo>
                  <a:pt x="3207531" y="-2429"/>
                  <a:pt x="3698504" y="36423"/>
                  <a:pt x="3867324" y="0"/>
                </a:cubicBezTo>
                <a:cubicBezTo>
                  <a:pt x="3955541" y="-10927"/>
                  <a:pt x="4022128" y="95860"/>
                  <a:pt x="4039712" y="172388"/>
                </a:cubicBezTo>
                <a:cubicBezTo>
                  <a:pt x="4072280" y="322579"/>
                  <a:pt x="4006945" y="369878"/>
                  <a:pt x="4039712" y="496468"/>
                </a:cubicBezTo>
                <a:cubicBezTo>
                  <a:pt x="4072479" y="623058"/>
                  <a:pt x="4038959" y="715194"/>
                  <a:pt x="4039712" y="861920"/>
                </a:cubicBezTo>
                <a:cubicBezTo>
                  <a:pt x="4027537" y="973377"/>
                  <a:pt x="3974570" y="1024479"/>
                  <a:pt x="3867324" y="1034308"/>
                </a:cubicBezTo>
                <a:cubicBezTo>
                  <a:pt x="3716025" y="1043356"/>
                  <a:pt x="3573241" y="1031087"/>
                  <a:pt x="3376425" y="1034308"/>
                </a:cubicBezTo>
                <a:cubicBezTo>
                  <a:pt x="3179609" y="1037529"/>
                  <a:pt x="3141371" y="1015660"/>
                  <a:pt x="2922476" y="1034308"/>
                </a:cubicBezTo>
                <a:cubicBezTo>
                  <a:pt x="2703581" y="1052956"/>
                  <a:pt x="2571294" y="1021267"/>
                  <a:pt x="2320729" y="1034308"/>
                </a:cubicBezTo>
                <a:cubicBezTo>
                  <a:pt x="2070164" y="1047349"/>
                  <a:pt x="2018974" y="1004880"/>
                  <a:pt x="1755932" y="1034308"/>
                </a:cubicBezTo>
                <a:cubicBezTo>
                  <a:pt x="1492890" y="1063736"/>
                  <a:pt x="1328955" y="1032298"/>
                  <a:pt x="1191135" y="1034308"/>
                </a:cubicBezTo>
                <a:cubicBezTo>
                  <a:pt x="1053315" y="1036318"/>
                  <a:pt x="771167" y="1010957"/>
                  <a:pt x="626337" y="1034308"/>
                </a:cubicBezTo>
                <a:cubicBezTo>
                  <a:pt x="481507" y="1057659"/>
                  <a:pt x="308426" y="1012919"/>
                  <a:pt x="172388" y="1034308"/>
                </a:cubicBezTo>
                <a:cubicBezTo>
                  <a:pt x="59871" y="1025950"/>
                  <a:pt x="-12938" y="947037"/>
                  <a:pt x="0" y="861920"/>
                </a:cubicBezTo>
                <a:cubicBezTo>
                  <a:pt x="-34698" y="775508"/>
                  <a:pt x="36066" y="639201"/>
                  <a:pt x="0" y="530945"/>
                </a:cubicBezTo>
                <a:cubicBezTo>
                  <a:pt x="-36066" y="422689"/>
                  <a:pt x="12104" y="304535"/>
                  <a:pt x="0" y="172388"/>
                </a:cubicBezTo>
                <a:close/>
              </a:path>
              <a:path w="4039712" h="1034308" stroke="0" extrusionOk="0">
                <a:moveTo>
                  <a:pt x="0" y="172388"/>
                </a:moveTo>
                <a:cubicBezTo>
                  <a:pt x="734" y="73888"/>
                  <a:pt x="80343" y="10236"/>
                  <a:pt x="172388" y="0"/>
                </a:cubicBezTo>
                <a:cubicBezTo>
                  <a:pt x="318865" y="-30876"/>
                  <a:pt x="482022" y="28000"/>
                  <a:pt x="626337" y="0"/>
                </a:cubicBezTo>
                <a:cubicBezTo>
                  <a:pt x="770652" y="-28000"/>
                  <a:pt x="891953" y="50987"/>
                  <a:pt x="1154185" y="0"/>
                </a:cubicBezTo>
                <a:cubicBezTo>
                  <a:pt x="1416417" y="-50987"/>
                  <a:pt x="1410430" y="5723"/>
                  <a:pt x="1571185" y="0"/>
                </a:cubicBezTo>
                <a:cubicBezTo>
                  <a:pt x="1731940" y="-5723"/>
                  <a:pt x="1859611" y="16037"/>
                  <a:pt x="2062084" y="0"/>
                </a:cubicBezTo>
                <a:cubicBezTo>
                  <a:pt x="2264557" y="-16037"/>
                  <a:pt x="2510383" y="53966"/>
                  <a:pt x="2626881" y="0"/>
                </a:cubicBezTo>
                <a:cubicBezTo>
                  <a:pt x="2743379" y="-53966"/>
                  <a:pt x="3076145" y="65135"/>
                  <a:pt x="3228628" y="0"/>
                </a:cubicBezTo>
                <a:cubicBezTo>
                  <a:pt x="3381111" y="-65135"/>
                  <a:pt x="3602667" y="37974"/>
                  <a:pt x="3867324" y="0"/>
                </a:cubicBezTo>
                <a:cubicBezTo>
                  <a:pt x="3962201" y="13998"/>
                  <a:pt x="4055021" y="54224"/>
                  <a:pt x="4039712" y="172388"/>
                </a:cubicBezTo>
                <a:cubicBezTo>
                  <a:pt x="4068094" y="285700"/>
                  <a:pt x="4016556" y="368295"/>
                  <a:pt x="4039712" y="510259"/>
                </a:cubicBezTo>
                <a:cubicBezTo>
                  <a:pt x="4062868" y="652223"/>
                  <a:pt x="4011609" y="768419"/>
                  <a:pt x="4039712" y="861920"/>
                </a:cubicBezTo>
                <a:cubicBezTo>
                  <a:pt x="4049925" y="953104"/>
                  <a:pt x="3968327" y="1040266"/>
                  <a:pt x="3867324" y="1034308"/>
                </a:cubicBezTo>
                <a:cubicBezTo>
                  <a:pt x="3744004" y="1037345"/>
                  <a:pt x="3561529" y="1004988"/>
                  <a:pt x="3450324" y="1034308"/>
                </a:cubicBezTo>
                <a:cubicBezTo>
                  <a:pt x="3339119" y="1063628"/>
                  <a:pt x="3098942" y="1020481"/>
                  <a:pt x="2848577" y="1034308"/>
                </a:cubicBezTo>
                <a:cubicBezTo>
                  <a:pt x="2598212" y="1048135"/>
                  <a:pt x="2607072" y="981046"/>
                  <a:pt x="2394628" y="1034308"/>
                </a:cubicBezTo>
                <a:cubicBezTo>
                  <a:pt x="2182184" y="1087570"/>
                  <a:pt x="2132674" y="1021764"/>
                  <a:pt x="1940679" y="1034308"/>
                </a:cubicBezTo>
                <a:cubicBezTo>
                  <a:pt x="1748684" y="1046852"/>
                  <a:pt x="1632368" y="1029184"/>
                  <a:pt x="1338932" y="1034308"/>
                </a:cubicBezTo>
                <a:cubicBezTo>
                  <a:pt x="1045496" y="1039432"/>
                  <a:pt x="1126095" y="1032544"/>
                  <a:pt x="921932" y="1034308"/>
                </a:cubicBezTo>
                <a:cubicBezTo>
                  <a:pt x="717769" y="1036072"/>
                  <a:pt x="327951" y="1027419"/>
                  <a:pt x="172388" y="1034308"/>
                </a:cubicBezTo>
                <a:cubicBezTo>
                  <a:pt x="100537" y="1039031"/>
                  <a:pt x="2258" y="967144"/>
                  <a:pt x="0" y="861920"/>
                </a:cubicBezTo>
                <a:cubicBezTo>
                  <a:pt x="-694" y="725954"/>
                  <a:pt x="4912" y="630425"/>
                  <a:pt x="0" y="530945"/>
                </a:cubicBezTo>
                <a:cubicBezTo>
                  <a:pt x="-4912" y="431466"/>
                  <a:pt x="13216" y="268006"/>
                  <a:pt x="0" y="17238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222222"/>
                </a:solidFill>
                <a:effectLst/>
              </a:rPr>
              <a:t>An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ủi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,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động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viên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bạn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8C240356-4287-6C78-1C48-D2FE632337DE}"/>
              </a:ext>
            </a:extLst>
          </p:cNvPr>
          <p:cNvSpPr/>
          <p:nvPr/>
        </p:nvSpPr>
        <p:spPr>
          <a:xfrm>
            <a:off x="4779680" y="3012443"/>
            <a:ext cx="4039712" cy="1034308"/>
          </a:xfrm>
          <a:custGeom>
            <a:avLst/>
            <a:gdLst>
              <a:gd name="connsiteX0" fmla="*/ 0 w 4039712"/>
              <a:gd name="connsiteY0" fmla="*/ 172388 h 1034308"/>
              <a:gd name="connsiteX1" fmla="*/ 172388 w 4039712"/>
              <a:gd name="connsiteY1" fmla="*/ 0 h 1034308"/>
              <a:gd name="connsiteX2" fmla="*/ 663287 w 4039712"/>
              <a:gd name="connsiteY2" fmla="*/ 0 h 1034308"/>
              <a:gd name="connsiteX3" fmla="*/ 1191135 w 4039712"/>
              <a:gd name="connsiteY3" fmla="*/ 0 h 1034308"/>
              <a:gd name="connsiteX4" fmla="*/ 1608135 w 4039712"/>
              <a:gd name="connsiteY4" fmla="*/ 0 h 1034308"/>
              <a:gd name="connsiteX5" fmla="*/ 2062084 w 4039712"/>
              <a:gd name="connsiteY5" fmla="*/ 0 h 1034308"/>
              <a:gd name="connsiteX6" fmla="*/ 2516033 w 4039712"/>
              <a:gd name="connsiteY6" fmla="*/ 0 h 1034308"/>
              <a:gd name="connsiteX7" fmla="*/ 3080830 w 4039712"/>
              <a:gd name="connsiteY7" fmla="*/ 0 h 1034308"/>
              <a:gd name="connsiteX8" fmla="*/ 3867324 w 4039712"/>
              <a:gd name="connsiteY8" fmla="*/ 0 h 1034308"/>
              <a:gd name="connsiteX9" fmla="*/ 4039712 w 4039712"/>
              <a:gd name="connsiteY9" fmla="*/ 172388 h 1034308"/>
              <a:gd name="connsiteX10" fmla="*/ 4039712 w 4039712"/>
              <a:gd name="connsiteY10" fmla="*/ 496468 h 1034308"/>
              <a:gd name="connsiteX11" fmla="*/ 4039712 w 4039712"/>
              <a:gd name="connsiteY11" fmla="*/ 861920 h 1034308"/>
              <a:gd name="connsiteX12" fmla="*/ 3867324 w 4039712"/>
              <a:gd name="connsiteY12" fmla="*/ 1034308 h 1034308"/>
              <a:gd name="connsiteX13" fmla="*/ 3376425 w 4039712"/>
              <a:gd name="connsiteY13" fmla="*/ 1034308 h 1034308"/>
              <a:gd name="connsiteX14" fmla="*/ 2922476 w 4039712"/>
              <a:gd name="connsiteY14" fmla="*/ 1034308 h 1034308"/>
              <a:gd name="connsiteX15" fmla="*/ 2320729 w 4039712"/>
              <a:gd name="connsiteY15" fmla="*/ 1034308 h 1034308"/>
              <a:gd name="connsiteX16" fmla="*/ 1755932 w 4039712"/>
              <a:gd name="connsiteY16" fmla="*/ 1034308 h 1034308"/>
              <a:gd name="connsiteX17" fmla="*/ 1191135 w 4039712"/>
              <a:gd name="connsiteY17" fmla="*/ 1034308 h 1034308"/>
              <a:gd name="connsiteX18" fmla="*/ 626337 w 4039712"/>
              <a:gd name="connsiteY18" fmla="*/ 1034308 h 1034308"/>
              <a:gd name="connsiteX19" fmla="*/ 172388 w 4039712"/>
              <a:gd name="connsiteY19" fmla="*/ 1034308 h 1034308"/>
              <a:gd name="connsiteX20" fmla="*/ 0 w 4039712"/>
              <a:gd name="connsiteY20" fmla="*/ 861920 h 1034308"/>
              <a:gd name="connsiteX21" fmla="*/ 0 w 4039712"/>
              <a:gd name="connsiteY21" fmla="*/ 530945 h 1034308"/>
              <a:gd name="connsiteX22" fmla="*/ 0 w 4039712"/>
              <a:gd name="connsiteY22" fmla="*/ 172388 h 10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9712" h="1034308" fill="none" extrusionOk="0">
                <a:moveTo>
                  <a:pt x="0" y="172388"/>
                </a:moveTo>
                <a:cubicBezTo>
                  <a:pt x="5097" y="73885"/>
                  <a:pt x="61265" y="118"/>
                  <a:pt x="172388" y="0"/>
                </a:cubicBezTo>
                <a:cubicBezTo>
                  <a:pt x="289770" y="-7812"/>
                  <a:pt x="470854" y="23968"/>
                  <a:pt x="663287" y="0"/>
                </a:cubicBezTo>
                <a:cubicBezTo>
                  <a:pt x="855720" y="-23968"/>
                  <a:pt x="958840" y="26090"/>
                  <a:pt x="1191135" y="0"/>
                </a:cubicBezTo>
                <a:cubicBezTo>
                  <a:pt x="1423430" y="-26090"/>
                  <a:pt x="1477493" y="15036"/>
                  <a:pt x="1608135" y="0"/>
                </a:cubicBezTo>
                <a:cubicBezTo>
                  <a:pt x="1738777" y="-15036"/>
                  <a:pt x="1869290" y="31501"/>
                  <a:pt x="2062084" y="0"/>
                </a:cubicBezTo>
                <a:cubicBezTo>
                  <a:pt x="2254878" y="-31501"/>
                  <a:pt x="2410779" y="35961"/>
                  <a:pt x="2516033" y="0"/>
                </a:cubicBezTo>
                <a:cubicBezTo>
                  <a:pt x="2621287" y="-35961"/>
                  <a:pt x="2954129" y="2429"/>
                  <a:pt x="3080830" y="0"/>
                </a:cubicBezTo>
                <a:cubicBezTo>
                  <a:pt x="3207531" y="-2429"/>
                  <a:pt x="3698504" y="36423"/>
                  <a:pt x="3867324" y="0"/>
                </a:cubicBezTo>
                <a:cubicBezTo>
                  <a:pt x="3955541" y="-10927"/>
                  <a:pt x="4022128" y="95860"/>
                  <a:pt x="4039712" y="172388"/>
                </a:cubicBezTo>
                <a:cubicBezTo>
                  <a:pt x="4072280" y="322579"/>
                  <a:pt x="4006945" y="369878"/>
                  <a:pt x="4039712" y="496468"/>
                </a:cubicBezTo>
                <a:cubicBezTo>
                  <a:pt x="4072479" y="623058"/>
                  <a:pt x="4038959" y="715194"/>
                  <a:pt x="4039712" y="861920"/>
                </a:cubicBezTo>
                <a:cubicBezTo>
                  <a:pt x="4027537" y="973377"/>
                  <a:pt x="3974570" y="1024479"/>
                  <a:pt x="3867324" y="1034308"/>
                </a:cubicBezTo>
                <a:cubicBezTo>
                  <a:pt x="3716025" y="1043356"/>
                  <a:pt x="3573241" y="1031087"/>
                  <a:pt x="3376425" y="1034308"/>
                </a:cubicBezTo>
                <a:cubicBezTo>
                  <a:pt x="3179609" y="1037529"/>
                  <a:pt x="3141371" y="1015660"/>
                  <a:pt x="2922476" y="1034308"/>
                </a:cubicBezTo>
                <a:cubicBezTo>
                  <a:pt x="2703581" y="1052956"/>
                  <a:pt x="2571294" y="1021267"/>
                  <a:pt x="2320729" y="1034308"/>
                </a:cubicBezTo>
                <a:cubicBezTo>
                  <a:pt x="2070164" y="1047349"/>
                  <a:pt x="2018974" y="1004880"/>
                  <a:pt x="1755932" y="1034308"/>
                </a:cubicBezTo>
                <a:cubicBezTo>
                  <a:pt x="1492890" y="1063736"/>
                  <a:pt x="1328955" y="1032298"/>
                  <a:pt x="1191135" y="1034308"/>
                </a:cubicBezTo>
                <a:cubicBezTo>
                  <a:pt x="1053315" y="1036318"/>
                  <a:pt x="771167" y="1010957"/>
                  <a:pt x="626337" y="1034308"/>
                </a:cubicBezTo>
                <a:cubicBezTo>
                  <a:pt x="481507" y="1057659"/>
                  <a:pt x="308426" y="1012919"/>
                  <a:pt x="172388" y="1034308"/>
                </a:cubicBezTo>
                <a:cubicBezTo>
                  <a:pt x="59871" y="1025950"/>
                  <a:pt x="-12938" y="947037"/>
                  <a:pt x="0" y="861920"/>
                </a:cubicBezTo>
                <a:cubicBezTo>
                  <a:pt x="-34698" y="775508"/>
                  <a:pt x="36066" y="639201"/>
                  <a:pt x="0" y="530945"/>
                </a:cubicBezTo>
                <a:cubicBezTo>
                  <a:pt x="-36066" y="422689"/>
                  <a:pt x="12104" y="304535"/>
                  <a:pt x="0" y="172388"/>
                </a:cubicBezTo>
                <a:close/>
              </a:path>
              <a:path w="4039712" h="1034308" stroke="0" extrusionOk="0">
                <a:moveTo>
                  <a:pt x="0" y="172388"/>
                </a:moveTo>
                <a:cubicBezTo>
                  <a:pt x="734" y="73888"/>
                  <a:pt x="80343" y="10236"/>
                  <a:pt x="172388" y="0"/>
                </a:cubicBezTo>
                <a:cubicBezTo>
                  <a:pt x="318865" y="-30876"/>
                  <a:pt x="482022" y="28000"/>
                  <a:pt x="626337" y="0"/>
                </a:cubicBezTo>
                <a:cubicBezTo>
                  <a:pt x="770652" y="-28000"/>
                  <a:pt x="891953" y="50987"/>
                  <a:pt x="1154185" y="0"/>
                </a:cubicBezTo>
                <a:cubicBezTo>
                  <a:pt x="1416417" y="-50987"/>
                  <a:pt x="1410430" y="5723"/>
                  <a:pt x="1571185" y="0"/>
                </a:cubicBezTo>
                <a:cubicBezTo>
                  <a:pt x="1731940" y="-5723"/>
                  <a:pt x="1859611" y="16037"/>
                  <a:pt x="2062084" y="0"/>
                </a:cubicBezTo>
                <a:cubicBezTo>
                  <a:pt x="2264557" y="-16037"/>
                  <a:pt x="2510383" y="53966"/>
                  <a:pt x="2626881" y="0"/>
                </a:cubicBezTo>
                <a:cubicBezTo>
                  <a:pt x="2743379" y="-53966"/>
                  <a:pt x="3076145" y="65135"/>
                  <a:pt x="3228628" y="0"/>
                </a:cubicBezTo>
                <a:cubicBezTo>
                  <a:pt x="3381111" y="-65135"/>
                  <a:pt x="3602667" y="37974"/>
                  <a:pt x="3867324" y="0"/>
                </a:cubicBezTo>
                <a:cubicBezTo>
                  <a:pt x="3962201" y="13998"/>
                  <a:pt x="4055021" y="54224"/>
                  <a:pt x="4039712" y="172388"/>
                </a:cubicBezTo>
                <a:cubicBezTo>
                  <a:pt x="4068094" y="285700"/>
                  <a:pt x="4016556" y="368295"/>
                  <a:pt x="4039712" y="510259"/>
                </a:cubicBezTo>
                <a:cubicBezTo>
                  <a:pt x="4062868" y="652223"/>
                  <a:pt x="4011609" y="768419"/>
                  <a:pt x="4039712" y="861920"/>
                </a:cubicBezTo>
                <a:cubicBezTo>
                  <a:pt x="4049925" y="953104"/>
                  <a:pt x="3968327" y="1040266"/>
                  <a:pt x="3867324" y="1034308"/>
                </a:cubicBezTo>
                <a:cubicBezTo>
                  <a:pt x="3744004" y="1037345"/>
                  <a:pt x="3561529" y="1004988"/>
                  <a:pt x="3450324" y="1034308"/>
                </a:cubicBezTo>
                <a:cubicBezTo>
                  <a:pt x="3339119" y="1063628"/>
                  <a:pt x="3098942" y="1020481"/>
                  <a:pt x="2848577" y="1034308"/>
                </a:cubicBezTo>
                <a:cubicBezTo>
                  <a:pt x="2598212" y="1048135"/>
                  <a:pt x="2607072" y="981046"/>
                  <a:pt x="2394628" y="1034308"/>
                </a:cubicBezTo>
                <a:cubicBezTo>
                  <a:pt x="2182184" y="1087570"/>
                  <a:pt x="2132674" y="1021764"/>
                  <a:pt x="1940679" y="1034308"/>
                </a:cubicBezTo>
                <a:cubicBezTo>
                  <a:pt x="1748684" y="1046852"/>
                  <a:pt x="1632368" y="1029184"/>
                  <a:pt x="1338932" y="1034308"/>
                </a:cubicBezTo>
                <a:cubicBezTo>
                  <a:pt x="1045496" y="1039432"/>
                  <a:pt x="1126095" y="1032544"/>
                  <a:pt x="921932" y="1034308"/>
                </a:cubicBezTo>
                <a:cubicBezTo>
                  <a:pt x="717769" y="1036072"/>
                  <a:pt x="327951" y="1027419"/>
                  <a:pt x="172388" y="1034308"/>
                </a:cubicBezTo>
                <a:cubicBezTo>
                  <a:pt x="100537" y="1039031"/>
                  <a:pt x="2258" y="967144"/>
                  <a:pt x="0" y="861920"/>
                </a:cubicBezTo>
                <a:cubicBezTo>
                  <a:pt x="-694" y="725954"/>
                  <a:pt x="4912" y="630425"/>
                  <a:pt x="0" y="530945"/>
                </a:cubicBezTo>
                <a:cubicBezTo>
                  <a:pt x="-4912" y="431466"/>
                  <a:pt x="13216" y="268006"/>
                  <a:pt x="0" y="17238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222222"/>
                </a:solidFill>
                <a:effectLst/>
              </a:rPr>
              <a:t>Kêu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gọi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quyên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góp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,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giúp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đỡ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bạn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85" name="Google Shape;1885;p35"/>
          <p:cNvSpPr/>
          <p:nvPr/>
        </p:nvSpPr>
        <p:spPr>
          <a:xfrm>
            <a:off x="8319892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6" name="Google Shape;1886;p35"/>
          <p:cNvGrpSpPr/>
          <p:nvPr/>
        </p:nvGrpSpPr>
        <p:grpSpPr>
          <a:xfrm>
            <a:off x="8232282" y="3685971"/>
            <a:ext cx="695848" cy="735264"/>
            <a:chOff x="-2122300" y="1680850"/>
            <a:chExt cx="139025" cy="146900"/>
          </a:xfrm>
        </p:grpSpPr>
        <p:sp>
          <p:nvSpPr>
            <p:cNvPr id="1887" name="Google Shape;1887;p35"/>
            <p:cNvSpPr/>
            <p:nvPr/>
          </p:nvSpPr>
          <p:spPr>
            <a:xfrm>
              <a:off x="-2122300" y="1764625"/>
              <a:ext cx="77425" cy="63125"/>
            </a:xfrm>
            <a:custGeom>
              <a:avLst/>
              <a:gdLst/>
              <a:ahLst/>
              <a:cxnLst/>
              <a:rect l="l" t="t" r="r" b="b"/>
              <a:pathLst>
                <a:path w="3097" h="2525" extrusionOk="0">
                  <a:moveTo>
                    <a:pt x="239" y="1"/>
                  </a:moveTo>
                  <a:lnTo>
                    <a:pt x="143" y="132"/>
                  </a:lnTo>
                  <a:cubicBezTo>
                    <a:pt x="0" y="322"/>
                    <a:pt x="48" y="608"/>
                    <a:pt x="250" y="763"/>
                  </a:cubicBezTo>
                  <a:lnTo>
                    <a:pt x="2751" y="2525"/>
                  </a:lnTo>
                  <a:lnTo>
                    <a:pt x="3096" y="203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-2119025" y="1762250"/>
              <a:ext cx="75625" cy="61950"/>
            </a:xfrm>
            <a:custGeom>
              <a:avLst/>
              <a:gdLst/>
              <a:ahLst/>
              <a:cxnLst/>
              <a:rect l="l" t="t" r="r" b="b"/>
              <a:pathLst>
                <a:path w="3025" h="2478" extrusionOk="0">
                  <a:moveTo>
                    <a:pt x="239" y="1"/>
                  </a:moveTo>
                  <a:lnTo>
                    <a:pt x="155" y="143"/>
                  </a:lnTo>
                  <a:cubicBezTo>
                    <a:pt x="0" y="334"/>
                    <a:pt x="48" y="620"/>
                    <a:pt x="250" y="763"/>
                  </a:cubicBezTo>
                  <a:lnTo>
                    <a:pt x="2667" y="2477"/>
                  </a:lnTo>
                  <a:lnTo>
                    <a:pt x="3025" y="197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-2114850" y="1681875"/>
              <a:ext cx="131575" cy="137850"/>
            </a:xfrm>
            <a:custGeom>
              <a:avLst/>
              <a:gdLst/>
              <a:ahLst/>
              <a:cxnLst/>
              <a:rect l="l" t="t" r="r" b="b"/>
              <a:pathLst>
                <a:path w="5263" h="5514" extrusionOk="0">
                  <a:moveTo>
                    <a:pt x="2548" y="1"/>
                  </a:moveTo>
                  <a:lnTo>
                    <a:pt x="1834" y="1013"/>
                  </a:lnTo>
                  <a:lnTo>
                    <a:pt x="1417" y="1608"/>
                  </a:lnTo>
                  <a:lnTo>
                    <a:pt x="893" y="2346"/>
                  </a:lnTo>
                  <a:lnTo>
                    <a:pt x="429" y="2977"/>
                  </a:lnTo>
                  <a:lnTo>
                    <a:pt x="0" y="3597"/>
                  </a:lnTo>
                  <a:lnTo>
                    <a:pt x="691" y="4073"/>
                  </a:lnTo>
                  <a:lnTo>
                    <a:pt x="1369" y="4561"/>
                  </a:lnTo>
                  <a:lnTo>
                    <a:pt x="2048" y="5037"/>
                  </a:lnTo>
                  <a:lnTo>
                    <a:pt x="2727" y="5513"/>
                  </a:lnTo>
                  <a:lnTo>
                    <a:pt x="3167" y="4882"/>
                  </a:lnTo>
                  <a:lnTo>
                    <a:pt x="3703" y="4144"/>
                  </a:lnTo>
                  <a:lnTo>
                    <a:pt x="4132" y="3537"/>
                  </a:lnTo>
                  <a:lnTo>
                    <a:pt x="4655" y="2787"/>
                  </a:lnTo>
                  <a:lnTo>
                    <a:pt x="5156" y="2084"/>
                  </a:lnTo>
                  <a:lnTo>
                    <a:pt x="5263" y="1942"/>
                  </a:lnTo>
                  <a:lnTo>
                    <a:pt x="4727" y="1572"/>
                  </a:lnTo>
                  <a:lnTo>
                    <a:pt x="4274" y="1227"/>
                  </a:lnTo>
                  <a:lnTo>
                    <a:pt x="3524" y="70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-2092825" y="1705100"/>
              <a:ext cx="87825" cy="92000"/>
            </a:xfrm>
            <a:custGeom>
              <a:avLst/>
              <a:gdLst/>
              <a:ahLst/>
              <a:cxnLst/>
              <a:rect l="l" t="t" r="r" b="b"/>
              <a:pathLst>
                <a:path w="3513" h="3680" extrusionOk="0">
                  <a:moveTo>
                    <a:pt x="1691" y="1"/>
                  </a:moveTo>
                  <a:lnTo>
                    <a:pt x="1215" y="667"/>
                  </a:lnTo>
                  <a:lnTo>
                    <a:pt x="929" y="1072"/>
                  </a:lnTo>
                  <a:lnTo>
                    <a:pt x="595" y="1548"/>
                  </a:lnTo>
                  <a:lnTo>
                    <a:pt x="274" y="1977"/>
                  </a:lnTo>
                  <a:lnTo>
                    <a:pt x="0" y="2382"/>
                  </a:lnTo>
                  <a:lnTo>
                    <a:pt x="441" y="2703"/>
                  </a:lnTo>
                  <a:lnTo>
                    <a:pt x="905" y="3037"/>
                  </a:lnTo>
                  <a:lnTo>
                    <a:pt x="1369" y="3346"/>
                  </a:lnTo>
                  <a:lnTo>
                    <a:pt x="1810" y="3680"/>
                  </a:lnTo>
                  <a:lnTo>
                    <a:pt x="2108" y="3263"/>
                  </a:lnTo>
                  <a:lnTo>
                    <a:pt x="2465" y="2751"/>
                  </a:lnTo>
                  <a:lnTo>
                    <a:pt x="2751" y="2346"/>
                  </a:lnTo>
                  <a:lnTo>
                    <a:pt x="3108" y="1846"/>
                  </a:lnTo>
                  <a:lnTo>
                    <a:pt x="3429" y="1382"/>
                  </a:lnTo>
                  <a:lnTo>
                    <a:pt x="3513" y="1275"/>
                  </a:lnTo>
                  <a:lnTo>
                    <a:pt x="3155" y="1024"/>
                  </a:lnTo>
                  <a:lnTo>
                    <a:pt x="2834" y="798"/>
                  </a:lnTo>
                  <a:lnTo>
                    <a:pt x="2346" y="465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-2120825" y="1680975"/>
              <a:ext cx="73550" cy="93800"/>
            </a:xfrm>
            <a:custGeom>
              <a:avLst/>
              <a:gdLst/>
              <a:ahLst/>
              <a:cxnLst/>
              <a:rect l="l" t="t" r="r" b="b"/>
              <a:pathLst>
                <a:path w="2942" h="3752" extrusionOk="0">
                  <a:moveTo>
                    <a:pt x="2665" y="1"/>
                  </a:moveTo>
                  <a:cubicBezTo>
                    <a:pt x="2605" y="1"/>
                    <a:pt x="2540" y="30"/>
                    <a:pt x="2501" y="84"/>
                  </a:cubicBezTo>
                  <a:lnTo>
                    <a:pt x="1" y="3609"/>
                  </a:lnTo>
                  <a:cubicBezTo>
                    <a:pt x="31" y="3579"/>
                    <a:pt x="66" y="3567"/>
                    <a:pt x="100" y="3567"/>
                  </a:cubicBezTo>
                  <a:cubicBezTo>
                    <a:pt x="147" y="3567"/>
                    <a:pt x="193" y="3588"/>
                    <a:pt x="227" y="3609"/>
                  </a:cubicBezTo>
                  <a:lnTo>
                    <a:pt x="418" y="3752"/>
                  </a:lnTo>
                  <a:lnTo>
                    <a:pt x="2942" y="156"/>
                  </a:lnTo>
                  <a:lnTo>
                    <a:pt x="2751" y="25"/>
                  </a:lnTo>
                  <a:cubicBezTo>
                    <a:pt x="2727" y="9"/>
                    <a:pt x="2697" y="1"/>
                    <a:pt x="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-2120525" y="1680850"/>
              <a:ext cx="71175" cy="90350"/>
            </a:xfrm>
            <a:custGeom>
              <a:avLst/>
              <a:gdLst/>
              <a:ahLst/>
              <a:cxnLst/>
              <a:rect l="l" t="t" r="r" b="b"/>
              <a:pathLst>
                <a:path w="2847" h="3614" extrusionOk="0">
                  <a:moveTo>
                    <a:pt x="2666" y="0"/>
                  </a:moveTo>
                  <a:cubicBezTo>
                    <a:pt x="2605" y="0"/>
                    <a:pt x="2540" y="35"/>
                    <a:pt x="2501" y="89"/>
                  </a:cubicBezTo>
                  <a:lnTo>
                    <a:pt x="1" y="3614"/>
                  </a:lnTo>
                  <a:cubicBezTo>
                    <a:pt x="25" y="3602"/>
                    <a:pt x="49" y="3590"/>
                    <a:pt x="60" y="3578"/>
                  </a:cubicBezTo>
                  <a:cubicBezTo>
                    <a:pt x="358" y="3066"/>
                    <a:pt x="2013" y="923"/>
                    <a:pt x="2846" y="89"/>
                  </a:cubicBezTo>
                  <a:lnTo>
                    <a:pt x="2751" y="30"/>
                  </a:lnTo>
                  <a:cubicBezTo>
                    <a:pt x="2727" y="10"/>
                    <a:pt x="2697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3" name="Google Shape;1893;p35"/>
          <p:cNvGrpSpPr/>
          <p:nvPr/>
        </p:nvGrpSpPr>
        <p:grpSpPr>
          <a:xfrm flipH="1">
            <a:off x="789305" y="693159"/>
            <a:ext cx="871283" cy="493034"/>
            <a:chOff x="6499193" y="92109"/>
            <a:chExt cx="871283" cy="493034"/>
          </a:xfrm>
        </p:grpSpPr>
        <p:sp>
          <p:nvSpPr>
            <p:cNvPr id="1894" name="Google Shape;1894;p3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3" name="Google Shape;1903;p35"/>
          <p:cNvGrpSpPr/>
          <p:nvPr/>
        </p:nvGrpSpPr>
        <p:grpSpPr>
          <a:xfrm>
            <a:off x="186466" y="4239799"/>
            <a:ext cx="602833" cy="495062"/>
            <a:chOff x="668641" y="1116349"/>
            <a:chExt cx="602833" cy="495062"/>
          </a:xfrm>
        </p:grpSpPr>
        <p:sp>
          <p:nvSpPr>
            <p:cNvPr id="1904" name="Google Shape;1904;p3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5" name="Google Shape;1915;p35"/>
          <p:cNvGrpSpPr/>
          <p:nvPr/>
        </p:nvGrpSpPr>
        <p:grpSpPr>
          <a:xfrm flipH="1">
            <a:off x="8325291" y="407649"/>
            <a:ext cx="602833" cy="495062"/>
            <a:chOff x="668641" y="1116349"/>
            <a:chExt cx="602833" cy="495062"/>
          </a:xfrm>
        </p:grpSpPr>
        <p:sp>
          <p:nvSpPr>
            <p:cNvPr id="1916" name="Google Shape;1916;p3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7" name="Google Shape;1927;p35"/>
          <p:cNvGrpSpPr/>
          <p:nvPr/>
        </p:nvGrpSpPr>
        <p:grpSpPr>
          <a:xfrm rot="-5400000">
            <a:off x="8545309" y="3110126"/>
            <a:ext cx="348363" cy="342683"/>
            <a:chOff x="8351027" y="3635349"/>
            <a:chExt cx="348363" cy="342683"/>
          </a:xfrm>
        </p:grpSpPr>
        <p:sp>
          <p:nvSpPr>
            <p:cNvPr id="1928" name="Google Shape;1928;p3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708B9D-1B09-493D-6024-594B59CC3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801" y="869470"/>
            <a:ext cx="3646624" cy="2734967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D999770E-9179-2EA3-C12A-24C21F2DAC32}"/>
              </a:ext>
            </a:extLst>
          </p:cNvPr>
          <p:cNvSpPr/>
          <p:nvPr/>
        </p:nvSpPr>
        <p:spPr>
          <a:xfrm>
            <a:off x="933903" y="3758724"/>
            <a:ext cx="2729691" cy="651130"/>
          </a:xfrm>
          <a:custGeom>
            <a:avLst/>
            <a:gdLst>
              <a:gd name="connsiteX0" fmla="*/ 0 w 2729691"/>
              <a:gd name="connsiteY0" fmla="*/ 108524 h 651130"/>
              <a:gd name="connsiteX1" fmla="*/ 108524 w 2729691"/>
              <a:gd name="connsiteY1" fmla="*/ 0 h 651130"/>
              <a:gd name="connsiteX2" fmla="*/ 661305 w 2729691"/>
              <a:gd name="connsiteY2" fmla="*/ 0 h 651130"/>
              <a:gd name="connsiteX3" fmla="*/ 1088455 w 2729691"/>
              <a:gd name="connsiteY3" fmla="*/ 0 h 651130"/>
              <a:gd name="connsiteX4" fmla="*/ 1641236 w 2729691"/>
              <a:gd name="connsiteY4" fmla="*/ 0 h 651130"/>
              <a:gd name="connsiteX5" fmla="*/ 2143765 w 2729691"/>
              <a:gd name="connsiteY5" fmla="*/ 0 h 651130"/>
              <a:gd name="connsiteX6" fmla="*/ 2621167 w 2729691"/>
              <a:gd name="connsiteY6" fmla="*/ 0 h 651130"/>
              <a:gd name="connsiteX7" fmla="*/ 2729691 w 2729691"/>
              <a:gd name="connsiteY7" fmla="*/ 108524 h 651130"/>
              <a:gd name="connsiteX8" fmla="*/ 2729691 w 2729691"/>
              <a:gd name="connsiteY8" fmla="*/ 542606 h 651130"/>
              <a:gd name="connsiteX9" fmla="*/ 2621167 w 2729691"/>
              <a:gd name="connsiteY9" fmla="*/ 651130 h 651130"/>
              <a:gd name="connsiteX10" fmla="*/ 2093512 w 2729691"/>
              <a:gd name="connsiteY10" fmla="*/ 651130 h 651130"/>
              <a:gd name="connsiteX11" fmla="*/ 1565857 w 2729691"/>
              <a:gd name="connsiteY11" fmla="*/ 651130 h 651130"/>
              <a:gd name="connsiteX12" fmla="*/ 1063328 w 2729691"/>
              <a:gd name="connsiteY12" fmla="*/ 651130 h 651130"/>
              <a:gd name="connsiteX13" fmla="*/ 611053 w 2729691"/>
              <a:gd name="connsiteY13" fmla="*/ 651130 h 651130"/>
              <a:gd name="connsiteX14" fmla="*/ 108524 w 2729691"/>
              <a:gd name="connsiteY14" fmla="*/ 651130 h 651130"/>
              <a:gd name="connsiteX15" fmla="*/ 0 w 2729691"/>
              <a:gd name="connsiteY15" fmla="*/ 542606 h 651130"/>
              <a:gd name="connsiteX16" fmla="*/ 0 w 2729691"/>
              <a:gd name="connsiteY16" fmla="*/ 108524 h 65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29691" h="651130" fill="none" extrusionOk="0">
                <a:moveTo>
                  <a:pt x="0" y="108524"/>
                </a:moveTo>
                <a:cubicBezTo>
                  <a:pt x="-14217" y="58053"/>
                  <a:pt x="64027" y="5711"/>
                  <a:pt x="108524" y="0"/>
                </a:cubicBezTo>
                <a:cubicBezTo>
                  <a:pt x="295388" y="-57891"/>
                  <a:pt x="453122" y="61742"/>
                  <a:pt x="661305" y="0"/>
                </a:cubicBezTo>
                <a:cubicBezTo>
                  <a:pt x="869488" y="-61742"/>
                  <a:pt x="981163" y="47422"/>
                  <a:pt x="1088455" y="0"/>
                </a:cubicBezTo>
                <a:cubicBezTo>
                  <a:pt x="1195747" y="-47422"/>
                  <a:pt x="1477918" y="16689"/>
                  <a:pt x="1641236" y="0"/>
                </a:cubicBezTo>
                <a:cubicBezTo>
                  <a:pt x="1804554" y="-16689"/>
                  <a:pt x="1964536" y="16294"/>
                  <a:pt x="2143765" y="0"/>
                </a:cubicBezTo>
                <a:cubicBezTo>
                  <a:pt x="2322994" y="-16294"/>
                  <a:pt x="2416670" y="39280"/>
                  <a:pt x="2621167" y="0"/>
                </a:cubicBezTo>
                <a:cubicBezTo>
                  <a:pt x="2670194" y="-4064"/>
                  <a:pt x="2744530" y="41477"/>
                  <a:pt x="2729691" y="108524"/>
                </a:cubicBezTo>
                <a:cubicBezTo>
                  <a:pt x="2774544" y="320987"/>
                  <a:pt x="2686628" y="400244"/>
                  <a:pt x="2729691" y="542606"/>
                </a:cubicBezTo>
                <a:cubicBezTo>
                  <a:pt x="2722283" y="608890"/>
                  <a:pt x="2678627" y="658918"/>
                  <a:pt x="2621167" y="651130"/>
                </a:cubicBezTo>
                <a:cubicBezTo>
                  <a:pt x="2451803" y="671233"/>
                  <a:pt x="2271076" y="646451"/>
                  <a:pt x="2093512" y="651130"/>
                </a:cubicBezTo>
                <a:cubicBezTo>
                  <a:pt x="1915949" y="655809"/>
                  <a:pt x="1784547" y="631371"/>
                  <a:pt x="1565857" y="651130"/>
                </a:cubicBezTo>
                <a:cubicBezTo>
                  <a:pt x="1347167" y="670889"/>
                  <a:pt x="1235654" y="628845"/>
                  <a:pt x="1063328" y="651130"/>
                </a:cubicBezTo>
                <a:cubicBezTo>
                  <a:pt x="891002" y="673415"/>
                  <a:pt x="751209" y="635125"/>
                  <a:pt x="611053" y="651130"/>
                </a:cubicBezTo>
                <a:cubicBezTo>
                  <a:pt x="470897" y="667135"/>
                  <a:pt x="268908" y="611252"/>
                  <a:pt x="108524" y="651130"/>
                </a:cubicBezTo>
                <a:cubicBezTo>
                  <a:pt x="58915" y="639454"/>
                  <a:pt x="16117" y="597424"/>
                  <a:pt x="0" y="542606"/>
                </a:cubicBezTo>
                <a:cubicBezTo>
                  <a:pt x="-28982" y="384061"/>
                  <a:pt x="32213" y="263179"/>
                  <a:pt x="0" y="108524"/>
                </a:cubicBezTo>
                <a:close/>
              </a:path>
              <a:path w="2729691" h="651130" stroke="0" extrusionOk="0">
                <a:moveTo>
                  <a:pt x="0" y="108524"/>
                </a:moveTo>
                <a:cubicBezTo>
                  <a:pt x="2589" y="36966"/>
                  <a:pt x="49071" y="1565"/>
                  <a:pt x="108524" y="0"/>
                </a:cubicBezTo>
                <a:cubicBezTo>
                  <a:pt x="294151" y="-2157"/>
                  <a:pt x="341684" y="4136"/>
                  <a:pt x="560800" y="0"/>
                </a:cubicBezTo>
                <a:cubicBezTo>
                  <a:pt x="779916" y="-4136"/>
                  <a:pt x="941311" y="41659"/>
                  <a:pt x="1063328" y="0"/>
                </a:cubicBezTo>
                <a:cubicBezTo>
                  <a:pt x="1185345" y="-41659"/>
                  <a:pt x="1349456" y="4667"/>
                  <a:pt x="1490478" y="0"/>
                </a:cubicBezTo>
                <a:cubicBezTo>
                  <a:pt x="1631500" y="-4667"/>
                  <a:pt x="1750119" y="4322"/>
                  <a:pt x="1967880" y="0"/>
                </a:cubicBezTo>
                <a:cubicBezTo>
                  <a:pt x="2185641" y="-4322"/>
                  <a:pt x="2389244" y="56602"/>
                  <a:pt x="2621167" y="0"/>
                </a:cubicBezTo>
                <a:cubicBezTo>
                  <a:pt x="2682009" y="3448"/>
                  <a:pt x="2733907" y="56021"/>
                  <a:pt x="2729691" y="108524"/>
                </a:cubicBezTo>
                <a:cubicBezTo>
                  <a:pt x="2781333" y="211182"/>
                  <a:pt x="2694196" y="370297"/>
                  <a:pt x="2729691" y="542606"/>
                </a:cubicBezTo>
                <a:cubicBezTo>
                  <a:pt x="2716012" y="592981"/>
                  <a:pt x="2686468" y="639097"/>
                  <a:pt x="2621167" y="651130"/>
                </a:cubicBezTo>
                <a:cubicBezTo>
                  <a:pt x="2510885" y="663008"/>
                  <a:pt x="2272353" y="622780"/>
                  <a:pt x="2118638" y="651130"/>
                </a:cubicBezTo>
                <a:cubicBezTo>
                  <a:pt x="1964923" y="679480"/>
                  <a:pt x="1783109" y="646985"/>
                  <a:pt x="1691489" y="651130"/>
                </a:cubicBezTo>
                <a:cubicBezTo>
                  <a:pt x="1599869" y="655275"/>
                  <a:pt x="1373763" y="635392"/>
                  <a:pt x="1239213" y="651130"/>
                </a:cubicBezTo>
                <a:cubicBezTo>
                  <a:pt x="1104663" y="666868"/>
                  <a:pt x="900456" y="611249"/>
                  <a:pt x="686432" y="651130"/>
                </a:cubicBezTo>
                <a:cubicBezTo>
                  <a:pt x="472408" y="691011"/>
                  <a:pt x="287154" y="620644"/>
                  <a:pt x="108524" y="651130"/>
                </a:cubicBezTo>
                <a:cubicBezTo>
                  <a:pt x="57953" y="650291"/>
                  <a:pt x="-11702" y="597178"/>
                  <a:pt x="0" y="542606"/>
                </a:cubicBezTo>
                <a:cubicBezTo>
                  <a:pt x="-15689" y="365292"/>
                  <a:pt x="46673" y="253359"/>
                  <a:pt x="0" y="10852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Giúp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đỡ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bạn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có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</a:p>
          <a:p>
            <a:pPr algn="ctr"/>
            <a:r>
              <a:rPr lang="en-US" sz="2000" b="0" i="0" dirty="0" err="1">
                <a:solidFill>
                  <a:srgbClr val="222222"/>
                </a:solidFill>
                <a:effectLst/>
              </a:rPr>
              <a:t>hoàn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cảnh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khó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khăn</a:t>
            </a:r>
            <a:endParaRPr lang="en-US" sz="16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CBA69-AC5F-DF76-0463-53336E93D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634" y="535637"/>
            <a:ext cx="4139366" cy="310452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F10A295-C227-4895-499E-FC09CD621118}"/>
              </a:ext>
            </a:extLst>
          </p:cNvPr>
          <p:cNvSpPr/>
          <p:nvPr/>
        </p:nvSpPr>
        <p:spPr>
          <a:xfrm>
            <a:off x="946381" y="3944960"/>
            <a:ext cx="3111872" cy="986315"/>
          </a:xfrm>
          <a:custGeom>
            <a:avLst/>
            <a:gdLst>
              <a:gd name="connsiteX0" fmla="*/ 0 w 3111872"/>
              <a:gd name="connsiteY0" fmla="*/ 164389 h 986315"/>
              <a:gd name="connsiteX1" fmla="*/ 164389 w 3111872"/>
              <a:gd name="connsiteY1" fmla="*/ 0 h 986315"/>
              <a:gd name="connsiteX2" fmla="*/ 665346 w 3111872"/>
              <a:gd name="connsiteY2" fmla="*/ 0 h 986315"/>
              <a:gd name="connsiteX3" fmla="*/ 1221965 w 3111872"/>
              <a:gd name="connsiteY3" fmla="*/ 0 h 986315"/>
              <a:gd name="connsiteX4" fmla="*/ 1750753 w 3111872"/>
              <a:gd name="connsiteY4" fmla="*/ 0 h 986315"/>
              <a:gd name="connsiteX5" fmla="*/ 2363033 w 3111872"/>
              <a:gd name="connsiteY5" fmla="*/ 0 h 986315"/>
              <a:gd name="connsiteX6" fmla="*/ 2947483 w 3111872"/>
              <a:gd name="connsiteY6" fmla="*/ 0 h 986315"/>
              <a:gd name="connsiteX7" fmla="*/ 3111872 w 3111872"/>
              <a:gd name="connsiteY7" fmla="*/ 164389 h 986315"/>
              <a:gd name="connsiteX8" fmla="*/ 3111872 w 3111872"/>
              <a:gd name="connsiteY8" fmla="*/ 506308 h 986315"/>
              <a:gd name="connsiteX9" fmla="*/ 3111872 w 3111872"/>
              <a:gd name="connsiteY9" fmla="*/ 821926 h 986315"/>
              <a:gd name="connsiteX10" fmla="*/ 2947483 w 3111872"/>
              <a:gd name="connsiteY10" fmla="*/ 986315 h 986315"/>
              <a:gd name="connsiteX11" fmla="*/ 2446526 w 3111872"/>
              <a:gd name="connsiteY11" fmla="*/ 986315 h 986315"/>
              <a:gd name="connsiteX12" fmla="*/ 1862076 w 3111872"/>
              <a:gd name="connsiteY12" fmla="*/ 986315 h 986315"/>
              <a:gd name="connsiteX13" fmla="*/ 1277627 w 3111872"/>
              <a:gd name="connsiteY13" fmla="*/ 986315 h 986315"/>
              <a:gd name="connsiteX14" fmla="*/ 776670 w 3111872"/>
              <a:gd name="connsiteY14" fmla="*/ 986315 h 986315"/>
              <a:gd name="connsiteX15" fmla="*/ 164389 w 3111872"/>
              <a:gd name="connsiteY15" fmla="*/ 986315 h 986315"/>
              <a:gd name="connsiteX16" fmla="*/ 0 w 3111872"/>
              <a:gd name="connsiteY16" fmla="*/ 821926 h 986315"/>
              <a:gd name="connsiteX17" fmla="*/ 0 w 3111872"/>
              <a:gd name="connsiteY17" fmla="*/ 480007 h 986315"/>
              <a:gd name="connsiteX18" fmla="*/ 0 w 3111872"/>
              <a:gd name="connsiteY18" fmla="*/ 164389 h 98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1872" h="986315" fill="none" extrusionOk="0">
                <a:moveTo>
                  <a:pt x="0" y="164389"/>
                </a:moveTo>
                <a:cubicBezTo>
                  <a:pt x="17108" y="77058"/>
                  <a:pt x="79263" y="25128"/>
                  <a:pt x="164389" y="0"/>
                </a:cubicBezTo>
                <a:cubicBezTo>
                  <a:pt x="333717" y="-779"/>
                  <a:pt x="538952" y="15170"/>
                  <a:pt x="665346" y="0"/>
                </a:cubicBezTo>
                <a:cubicBezTo>
                  <a:pt x="791740" y="-15170"/>
                  <a:pt x="990691" y="65470"/>
                  <a:pt x="1221965" y="0"/>
                </a:cubicBezTo>
                <a:cubicBezTo>
                  <a:pt x="1453239" y="-65470"/>
                  <a:pt x="1566816" y="19509"/>
                  <a:pt x="1750753" y="0"/>
                </a:cubicBezTo>
                <a:cubicBezTo>
                  <a:pt x="1934690" y="-19509"/>
                  <a:pt x="2210315" y="10848"/>
                  <a:pt x="2363033" y="0"/>
                </a:cubicBezTo>
                <a:cubicBezTo>
                  <a:pt x="2515751" y="-10848"/>
                  <a:pt x="2749464" y="3686"/>
                  <a:pt x="2947483" y="0"/>
                </a:cubicBezTo>
                <a:cubicBezTo>
                  <a:pt x="3053308" y="14575"/>
                  <a:pt x="3131335" y="83160"/>
                  <a:pt x="3111872" y="164389"/>
                </a:cubicBezTo>
                <a:cubicBezTo>
                  <a:pt x="3145967" y="318638"/>
                  <a:pt x="3077086" y="416506"/>
                  <a:pt x="3111872" y="506308"/>
                </a:cubicBezTo>
                <a:cubicBezTo>
                  <a:pt x="3146658" y="596110"/>
                  <a:pt x="3100947" y="681873"/>
                  <a:pt x="3111872" y="821926"/>
                </a:cubicBezTo>
                <a:cubicBezTo>
                  <a:pt x="3107744" y="911431"/>
                  <a:pt x="3035073" y="989019"/>
                  <a:pt x="2947483" y="986315"/>
                </a:cubicBezTo>
                <a:cubicBezTo>
                  <a:pt x="2758720" y="1025191"/>
                  <a:pt x="2673238" y="933455"/>
                  <a:pt x="2446526" y="986315"/>
                </a:cubicBezTo>
                <a:cubicBezTo>
                  <a:pt x="2219814" y="1039175"/>
                  <a:pt x="2089563" y="962102"/>
                  <a:pt x="1862076" y="986315"/>
                </a:cubicBezTo>
                <a:cubicBezTo>
                  <a:pt x="1634589" y="1010528"/>
                  <a:pt x="1506546" y="929433"/>
                  <a:pt x="1277627" y="986315"/>
                </a:cubicBezTo>
                <a:cubicBezTo>
                  <a:pt x="1048708" y="1043197"/>
                  <a:pt x="956435" y="964303"/>
                  <a:pt x="776670" y="986315"/>
                </a:cubicBezTo>
                <a:cubicBezTo>
                  <a:pt x="596905" y="1008327"/>
                  <a:pt x="370995" y="915558"/>
                  <a:pt x="164389" y="986315"/>
                </a:cubicBezTo>
                <a:cubicBezTo>
                  <a:pt x="82027" y="1004898"/>
                  <a:pt x="5434" y="898955"/>
                  <a:pt x="0" y="821926"/>
                </a:cubicBezTo>
                <a:cubicBezTo>
                  <a:pt x="-2320" y="749170"/>
                  <a:pt x="14214" y="628920"/>
                  <a:pt x="0" y="480007"/>
                </a:cubicBezTo>
                <a:cubicBezTo>
                  <a:pt x="-14214" y="331094"/>
                  <a:pt x="10920" y="229190"/>
                  <a:pt x="0" y="164389"/>
                </a:cubicBezTo>
                <a:close/>
              </a:path>
              <a:path w="3111872" h="986315" stroke="0" extrusionOk="0">
                <a:moveTo>
                  <a:pt x="0" y="164389"/>
                </a:moveTo>
                <a:cubicBezTo>
                  <a:pt x="4430" y="53717"/>
                  <a:pt x="80534" y="22448"/>
                  <a:pt x="164389" y="0"/>
                </a:cubicBezTo>
                <a:cubicBezTo>
                  <a:pt x="274679" y="-31346"/>
                  <a:pt x="543100" y="40129"/>
                  <a:pt x="665346" y="0"/>
                </a:cubicBezTo>
                <a:cubicBezTo>
                  <a:pt x="787592" y="-40129"/>
                  <a:pt x="1081022" y="31593"/>
                  <a:pt x="1221965" y="0"/>
                </a:cubicBezTo>
                <a:cubicBezTo>
                  <a:pt x="1362908" y="-31593"/>
                  <a:pt x="1482168" y="2837"/>
                  <a:pt x="1695091" y="0"/>
                </a:cubicBezTo>
                <a:cubicBezTo>
                  <a:pt x="1908014" y="-2837"/>
                  <a:pt x="1992390" y="8995"/>
                  <a:pt x="2223879" y="0"/>
                </a:cubicBezTo>
                <a:cubicBezTo>
                  <a:pt x="2455368" y="-8995"/>
                  <a:pt x="2663227" y="72396"/>
                  <a:pt x="2947483" y="0"/>
                </a:cubicBezTo>
                <a:cubicBezTo>
                  <a:pt x="3043298" y="19112"/>
                  <a:pt x="3120217" y="88312"/>
                  <a:pt x="3111872" y="164389"/>
                </a:cubicBezTo>
                <a:cubicBezTo>
                  <a:pt x="3142759" y="317572"/>
                  <a:pt x="3108017" y="405227"/>
                  <a:pt x="3111872" y="480007"/>
                </a:cubicBezTo>
                <a:cubicBezTo>
                  <a:pt x="3115727" y="554787"/>
                  <a:pt x="3076894" y="734118"/>
                  <a:pt x="3111872" y="821926"/>
                </a:cubicBezTo>
                <a:cubicBezTo>
                  <a:pt x="3120714" y="932812"/>
                  <a:pt x="3036871" y="967307"/>
                  <a:pt x="2947483" y="986315"/>
                </a:cubicBezTo>
                <a:cubicBezTo>
                  <a:pt x="2742044" y="1009174"/>
                  <a:pt x="2576148" y="934350"/>
                  <a:pt x="2390864" y="986315"/>
                </a:cubicBezTo>
                <a:cubicBezTo>
                  <a:pt x="2205580" y="1038280"/>
                  <a:pt x="2128352" y="962705"/>
                  <a:pt x="1889907" y="986315"/>
                </a:cubicBezTo>
                <a:cubicBezTo>
                  <a:pt x="1651462" y="1009925"/>
                  <a:pt x="1559503" y="984547"/>
                  <a:pt x="1277627" y="986315"/>
                </a:cubicBezTo>
                <a:cubicBezTo>
                  <a:pt x="995751" y="988083"/>
                  <a:pt x="789855" y="980236"/>
                  <a:pt x="665346" y="986315"/>
                </a:cubicBezTo>
                <a:cubicBezTo>
                  <a:pt x="540837" y="992394"/>
                  <a:pt x="343041" y="971947"/>
                  <a:pt x="164389" y="986315"/>
                </a:cubicBezTo>
                <a:cubicBezTo>
                  <a:pt x="80950" y="981809"/>
                  <a:pt x="-127" y="888317"/>
                  <a:pt x="0" y="821926"/>
                </a:cubicBezTo>
                <a:cubicBezTo>
                  <a:pt x="-10289" y="731047"/>
                  <a:pt x="16484" y="606529"/>
                  <a:pt x="0" y="486582"/>
                </a:cubicBezTo>
                <a:cubicBezTo>
                  <a:pt x="-16484" y="366635"/>
                  <a:pt x="25756" y="242536"/>
                  <a:pt x="0" y="164389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222222"/>
                </a:solidFill>
                <a:effectLst/>
              </a:rPr>
              <a:t>Giúp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đỡ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bạn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vùng</a:t>
            </a:r>
            <a:r>
              <a:rPr lang="en-US" sz="2800" dirty="0">
                <a:solidFill>
                  <a:srgbClr val="222222"/>
                </a:solidFill>
              </a:rPr>
              <a:t> </a:t>
            </a:r>
            <a:r>
              <a:rPr lang="en-US" sz="2800" dirty="0" err="1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2800" dirty="0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lũ</a:t>
            </a:r>
            <a:r>
              <a:rPr lang="en-US" sz="2800" dirty="0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lụt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9A76DAF-7494-5467-F8D6-8EF9ABB4FE41}"/>
              </a:ext>
            </a:extLst>
          </p:cNvPr>
          <p:cNvSpPr/>
          <p:nvPr/>
        </p:nvSpPr>
        <p:spPr>
          <a:xfrm>
            <a:off x="4913030" y="1141238"/>
            <a:ext cx="4039712" cy="1034308"/>
          </a:xfrm>
          <a:custGeom>
            <a:avLst/>
            <a:gdLst>
              <a:gd name="connsiteX0" fmla="*/ 0 w 4039712"/>
              <a:gd name="connsiteY0" fmla="*/ 172388 h 1034308"/>
              <a:gd name="connsiteX1" fmla="*/ 172388 w 4039712"/>
              <a:gd name="connsiteY1" fmla="*/ 0 h 1034308"/>
              <a:gd name="connsiteX2" fmla="*/ 663287 w 4039712"/>
              <a:gd name="connsiteY2" fmla="*/ 0 h 1034308"/>
              <a:gd name="connsiteX3" fmla="*/ 1191135 w 4039712"/>
              <a:gd name="connsiteY3" fmla="*/ 0 h 1034308"/>
              <a:gd name="connsiteX4" fmla="*/ 1608135 w 4039712"/>
              <a:gd name="connsiteY4" fmla="*/ 0 h 1034308"/>
              <a:gd name="connsiteX5" fmla="*/ 2062084 w 4039712"/>
              <a:gd name="connsiteY5" fmla="*/ 0 h 1034308"/>
              <a:gd name="connsiteX6" fmla="*/ 2516033 w 4039712"/>
              <a:gd name="connsiteY6" fmla="*/ 0 h 1034308"/>
              <a:gd name="connsiteX7" fmla="*/ 3080830 w 4039712"/>
              <a:gd name="connsiteY7" fmla="*/ 0 h 1034308"/>
              <a:gd name="connsiteX8" fmla="*/ 3867324 w 4039712"/>
              <a:gd name="connsiteY8" fmla="*/ 0 h 1034308"/>
              <a:gd name="connsiteX9" fmla="*/ 4039712 w 4039712"/>
              <a:gd name="connsiteY9" fmla="*/ 172388 h 1034308"/>
              <a:gd name="connsiteX10" fmla="*/ 4039712 w 4039712"/>
              <a:gd name="connsiteY10" fmla="*/ 496468 h 1034308"/>
              <a:gd name="connsiteX11" fmla="*/ 4039712 w 4039712"/>
              <a:gd name="connsiteY11" fmla="*/ 861920 h 1034308"/>
              <a:gd name="connsiteX12" fmla="*/ 3867324 w 4039712"/>
              <a:gd name="connsiteY12" fmla="*/ 1034308 h 1034308"/>
              <a:gd name="connsiteX13" fmla="*/ 3376425 w 4039712"/>
              <a:gd name="connsiteY13" fmla="*/ 1034308 h 1034308"/>
              <a:gd name="connsiteX14" fmla="*/ 2922476 w 4039712"/>
              <a:gd name="connsiteY14" fmla="*/ 1034308 h 1034308"/>
              <a:gd name="connsiteX15" fmla="*/ 2320729 w 4039712"/>
              <a:gd name="connsiteY15" fmla="*/ 1034308 h 1034308"/>
              <a:gd name="connsiteX16" fmla="*/ 1755932 w 4039712"/>
              <a:gd name="connsiteY16" fmla="*/ 1034308 h 1034308"/>
              <a:gd name="connsiteX17" fmla="*/ 1191135 w 4039712"/>
              <a:gd name="connsiteY17" fmla="*/ 1034308 h 1034308"/>
              <a:gd name="connsiteX18" fmla="*/ 626337 w 4039712"/>
              <a:gd name="connsiteY18" fmla="*/ 1034308 h 1034308"/>
              <a:gd name="connsiteX19" fmla="*/ 172388 w 4039712"/>
              <a:gd name="connsiteY19" fmla="*/ 1034308 h 1034308"/>
              <a:gd name="connsiteX20" fmla="*/ 0 w 4039712"/>
              <a:gd name="connsiteY20" fmla="*/ 861920 h 1034308"/>
              <a:gd name="connsiteX21" fmla="*/ 0 w 4039712"/>
              <a:gd name="connsiteY21" fmla="*/ 530945 h 1034308"/>
              <a:gd name="connsiteX22" fmla="*/ 0 w 4039712"/>
              <a:gd name="connsiteY22" fmla="*/ 172388 h 10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9712" h="1034308" fill="none" extrusionOk="0">
                <a:moveTo>
                  <a:pt x="0" y="172388"/>
                </a:moveTo>
                <a:cubicBezTo>
                  <a:pt x="5097" y="73885"/>
                  <a:pt x="61265" y="118"/>
                  <a:pt x="172388" y="0"/>
                </a:cubicBezTo>
                <a:cubicBezTo>
                  <a:pt x="289770" y="-7812"/>
                  <a:pt x="470854" y="23968"/>
                  <a:pt x="663287" y="0"/>
                </a:cubicBezTo>
                <a:cubicBezTo>
                  <a:pt x="855720" y="-23968"/>
                  <a:pt x="958840" y="26090"/>
                  <a:pt x="1191135" y="0"/>
                </a:cubicBezTo>
                <a:cubicBezTo>
                  <a:pt x="1423430" y="-26090"/>
                  <a:pt x="1477493" y="15036"/>
                  <a:pt x="1608135" y="0"/>
                </a:cubicBezTo>
                <a:cubicBezTo>
                  <a:pt x="1738777" y="-15036"/>
                  <a:pt x="1869290" y="31501"/>
                  <a:pt x="2062084" y="0"/>
                </a:cubicBezTo>
                <a:cubicBezTo>
                  <a:pt x="2254878" y="-31501"/>
                  <a:pt x="2410779" y="35961"/>
                  <a:pt x="2516033" y="0"/>
                </a:cubicBezTo>
                <a:cubicBezTo>
                  <a:pt x="2621287" y="-35961"/>
                  <a:pt x="2954129" y="2429"/>
                  <a:pt x="3080830" y="0"/>
                </a:cubicBezTo>
                <a:cubicBezTo>
                  <a:pt x="3207531" y="-2429"/>
                  <a:pt x="3698504" y="36423"/>
                  <a:pt x="3867324" y="0"/>
                </a:cubicBezTo>
                <a:cubicBezTo>
                  <a:pt x="3955541" y="-10927"/>
                  <a:pt x="4022128" y="95860"/>
                  <a:pt x="4039712" y="172388"/>
                </a:cubicBezTo>
                <a:cubicBezTo>
                  <a:pt x="4072280" y="322579"/>
                  <a:pt x="4006945" y="369878"/>
                  <a:pt x="4039712" y="496468"/>
                </a:cubicBezTo>
                <a:cubicBezTo>
                  <a:pt x="4072479" y="623058"/>
                  <a:pt x="4038959" y="715194"/>
                  <a:pt x="4039712" y="861920"/>
                </a:cubicBezTo>
                <a:cubicBezTo>
                  <a:pt x="4027537" y="973377"/>
                  <a:pt x="3974570" y="1024479"/>
                  <a:pt x="3867324" y="1034308"/>
                </a:cubicBezTo>
                <a:cubicBezTo>
                  <a:pt x="3716025" y="1043356"/>
                  <a:pt x="3573241" y="1031087"/>
                  <a:pt x="3376425" y="1034308"/>
                </a:cubicBezTo>
                <a:cubicBezTo>
                  <a:pt x="3179609" y="1037529"/>
                  <a:pt x="3141371" y="1015660"/>
                  <a:pt x="2922476" y="1034308"/>
                </a:cubicBezTo>
                <a:cubicBezTo>
                  <a:pt x="2703581" y="1052956"/>
                  <a:pt x="2571294" y="1021267"/>
                  <a:pt x="2320729" y="1034308"/>
                </a:cubicBezTo>
                <a:cubicBezTo>
                  <a:pt x="2070164" y="1047349"/>
                  <a:pt x="2018974" y="1004880"/>
                  <a:pt x="1755932" y="1034308"/>
                </a:cubicBezTo>
                <a:cubicBezTo>
                  <a:pt x="1492890" y="1063736"/>
                  <a:pt x="1328955" y="1032298"/>
                  <a:pt x="1191135" y="1034308"/>
                </a:cubicBezTo>
                <a:cubicBezTo>
                  <a:pt x="1053315" y="1036318"/>
                  <a:pt x="771167" y="1010957"/>
                  <a:pt x="626337" y="1034308"/>
                </a:cubicBezTo>
                <a:cubicBezTo>
                  <a:pt x="481507" y="1057659"/>
                  <a:pt x="308426" y="1012919"/>
                  <a:pt x="172388" y="1034308"/>
                </a:cubicBezTo>
                <a:cubicBezTo>
                  <a:pt x="59871" y="1025950"/>
                  <a:pt x="-12938" y="947037"/>
                  <a:pt x="0" y="861920"/>
                </a:cubicBezTo>
                <a:cubicBezTo>
                  <a:pt x="-34698" y="775508"/>
                  <a:pt x="36066" y="639201"/>
                  <a:pt x="0" y="530945"/>
                </a:cubicBezTo>
                <a:cubicBezTo>
                  <a:pt x="-36066" y="422689"/>
                  <a:pt x="12104" y="304535"/>
                  <a:pt x="0" y="172388"/>
                </a:cubicBezTo>
                <a:close/>
              </a:path>
              <a:path w="4039712" h="1034308" stroke="0" extrusionOk="0">
                <a:moveTo>
                  <a:pt x="0" y="172388"/>
                </a:moveTo>
                <a:cubicBezTo>
                  <a:pt x="734" y="73888"/>
                  <a:pt x="80343" y="10236"/>
                  <a:pt x="172388" y="0"/>
                </a:cubicBezTo>
                <a:cubicBezTo>
                  <a:pt x="318865" y="-30876"/>
                  <a:pt x="482022" y="28000"/>
                  <a:pt x="626337" y="0"/>
                </a:cubicBezTo>
                <a:cubicBezTo>
                  <a:pt x="770652" y="-28000"/>
                  <a:pt x="891953" y="50987"/>
                  <a:pt x="1154185" y="0"/>
                </a:cubicBezTo>
                <a:cubicBezTo>
                  <a:pt x="1416417" y="-50987"/>
                  <a:pt x="1410430" y="5723"/>
                  <a:pt x="1571185" y="0"/>
                </a:cubicBezTo>
                <a:cubicBezTo>
                  <a:pt x="1731940" y="-5723"/>
                  <a:pt x="1859611" y="16037"/>
                  <a:pt x="2062084" y="0"/>
                </a:cubicBezTo>
                <a:cubicBezTo>
                  <a:pt x="2264557" y="-16037"/>
                  <a:pt x="2510383" y="53966"/>
                  <a:pt x="2626881" y="0"/>
                </a:cubicBezTo>
                <a:cubicBezTo>
                  <a:pt x="2743379" y="-53966"/>
                  <a:pt x="3076145" y="65135"/>
                  <a:pt x="3228628" y="0"/>
                </a:cubicBezTo>
                <a:cubicBezTo>
                  <a:pt x="3381111" y="-65135"/>
                  <a:pt x="3602667" y="37974"/>
                  <a:pt x="3867324" y="0"/>
                </a:cubicBezTo>
                <a:cubicBezTo>
                  <a:pt x="3962201" y="13998"/>
                  <a:pt x="4055021" y="54224"/>
                  <a:pt x="4039712" y="172388"/>
                </a:cubicBezTo>
                <a:cubicBezTo>
                  <a:pt x="4068094" y="285700"/>
                  <a:pt x="4016556" y="368295"/>
                  <a:pt x="4039712" y="510259"/>
                </a:cubicBezTo>
                <a:cubicBezTo>
                  <a:pt x="4062868" y="652223"/>
                  <a:pt x="4011609" y="768419"/>
                  <a:pt x="4039712" y="861920"/>
                </a:cubicBezTo>
                <a:cubicBezTo>
                  <a:pt x="4049925" y="953104"/>
                  <a:pt x="3968327" y="1040266"/>
                  <a:pt x="3867324" y="1034308"/>
                </a:cubicBezTo>
                <a:cubicBezTo>
                  <a:pt x="3744004" y="1037345"/>
                  <a:pt x="3561529" y="1004988"/>
                  <a:pt x="3450324" y="1034308"/>
                </a:cubicBezTo>
                <a:cubicBezTo>
                  <a:pt x="3339119" y="1063628"/>
                  <a:pt x="3098942" y="1020481"/>
                  <a:pt x="2848577" y="1034308"/>
                </a:cubicBezTo>
                <a:cubicBezTo>
                  <a:pt x="2598212" y="1048135"/>
                  <a:pt x="2607072" y="981046"/>
                  <a:pt x="2394628" y="1034308"/>
                </a:cubicBezTo>
                <a:cubicBezTo>
                  <a:pt x="2182184" y="1087570"/>
                  <a:pt x="2132674" y="1021764"/>
                  <a:pt x="1940679" y="1034308"/>
                </a:cubicBezTo>
                <a:cubicBezTo>
                  <a:pt x="1748684" y="1046852"/>
                  <a:pt x="1632368" y="1029184"/>
                  <a:pt x="1338932" y="1034308"/>
                </a:cubicBezTo>
                <a:cubicBezTo>
                  <a:pt x="1045496" y="1039432"/>
                  <a:pt x="1126095" y="1032544"/>
                  <a:pt x="921932" y="1034308"/>
                </a:cubicBezTo>
                <a:cubicBezTo>
                  <a:pt x="717769" y="1036072"/>
                  <a:pt x="327951" y="1027419"/>
                  <a:pt x="172388" y="1034308"/>
                </a:cubicBezTo>
                <a:cubicBezTo>
                  <a:pt x="100537" y="1039031"/>
                  <a:pt x="2258" y="967144"/>
                  <a:pt x="0" y="861920"/>
                </a:cubicBezTo>
                <a:cubicBezTo>
                  <a:pt x="-694" y="725954"/>
                  <a:pt x="4912" y="630425"/>
                  <a:pt x="0" y="530945"/>
                </a:cubicBezTo>
                <a:cubicBezTo>
                  <a:pt x="-4912" y="431466"/>
                  <a:pt x="13216" y="268006"/>
                  <a:pt x="0" y="17238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222222"/>
                </a:solidFill>
                <a:effectLst/>
              </a:rPr>
              <a:t>Viết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thư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động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viên</a:t>
            </a:r>
            <a:r>
              <a:rPr lang="en-US" sz="2800" dirty="0">
                <a:solidFill>
                  <a:srgbClr val="222222"/>
                </a:solidFill>
              </a:rPr>
              <a:t>, </a:t>
            </a:r>
            <a:r>
              <a:rPr lang="en-US" sz="2800" dirty="0" err="1">
                <a:solidFill>
                  <a:srgbClr val="222222"/>
                </a:solidFill>
              </a:rPr>
              <a:t>hỏi</a:t>
            </a:r>
            <a:r>
              <a:rPr lang="en-US" sz="2800" dirty="0">
                <a:solidFill>
                  <a:srgbClr val="222222"/>
                </a:solidFill>
              </a:rPr>
              <a:t> </a:t>
            </a:r>
            <a:r>
              <a:rPr lang="en-US" sz="2800" dirty="0" err="1">
                <a:solidFill>
                  <a:srgbClr val="222222"/>
                </a:solidFill>
              </a:rPr>
              <a:t>thăm</a:t>
            </a:r>
            <a:r>
              <a:rPr lang="en-US" sz="2800" dirty="0">
                <a:solidFill>
                  <a:srgbClr val="222222"/>
                </a:solidFill>
              </a:rPr>
              <a:t> </a:t>
            </a:r>
            <a:r>
              <a:rPr lang="en-US" sz="2800" dirty="0" err="1">
                <a:solidFill>
                  <a:srgbClr val="222222"/>
                </a:solidFill>
              </a:rPr>
              <a:t>bạn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584450F8-A5DD-F4D6-0501-667A53988EDF}"/>
              </a:ext>
            </a:extLst>
          </p:cNvPr>
          <p:cNvSpPr/>
          <p:nvPr/>
        </p:nvSpPr>
        <p:spPr>
          <a:xfrm>
            <a:off x="4913030" y="2605853"/>
            <a:ext cx="4039712" cy="1034308"/>
          </a:xfrm>
          <a:custGeom>
            <a:avLst/>
            <a:gdLst>
              <a:gd name="connsiteX0" fmla="*/ 0 w 4039712"/>
              <a:gd name="connsiteY0" fmla="*/ 172388 h 1034308"/>
              <a:gd name="connsiteX1" fmla="*/ 172388 w 4039712"/>
              <a:gd name="connsiteY1" fmla="*/ 0 h 1034308"/>
              <a:gd name="connsiteX2" fmla="*/ 663287 w 4039712"/>
              <a:gd name="connsiteY2" fmla="*/ 0 h 1034308"/>
              <a:gd name="connsiteX3" fmla="*/ 1191135 w 4039712"/>
              <a:gd name="connsiteY3" fmla="*/ 0 h 1034308"/>
              <a:gd name="connsiteX4" fmla="*/ 1608135 w 4039712"/>
              <a:gd name="connsiteY4" fmla="*/ 0 h 1034308"/>
              <a:gd name="connsiteX5" fmla="*/ 2062084 w 4039712"/>
              <a:gd name="connsiteY5" fmla="*/ 0 h 1034308"/>
              <a:gd name="connsiteX6" fmla="*/ 2516033 w 4039712"/>
              <a:gd name="connsiteY6" fmla="*/ 0 h 1034308"/>
              <a:gd name="connsiteX7" fmla="*/ 3080830 w 4039712"/>
              <a:gd name="connsiteY7" fmla="*/ 0 h 1034308"/>
              <a:gd name="connsiteX8" fmla="*/ 3867324 w 4039712"/>
              <a:gd name="connsiteY8" fmla="*/ 0 h 1034308"/>
              <a:gd name="connsiteX9" fmla="*/ 4039712 w 4039712"/>
              <a:gd name="connsiteY9" fmla="*/ 172388 h 1034308"/>
              <a:gd name="connsiteX10" fmla="*/ 4039712 w 4039712"/>
              <a:gd name="connsiteY10" fmla="*/ 496468 h 1034308"/>
              <a:gd name="connsiteX11" fmla="*/ 4039712 w 4039712"/>
              <a:gd name="connsiteY11" fmla="*/ 861920 h 1034308"/>
              <a:gd name="connsiteX12" fmla="*/ 3867324 w 4039712"/>
              <a:gd name="connsiteY12" fmla="*/ 1034308 h 1034308"/>
              <a:gd name="connsiteX13" fmla="*/ 3376425 w 4039712"/>
              <a:gd name="connsiteY13" fmla="*/ 1034308 h 1034308"/>
              <a:gd name="connsiteX14" fmla="*/ 2922476 w 4039712"/>
              <a:gd name="connsiteY14" fmla="*/ 1034308 h 1034308"/>
              <a:gd name="connsiteX15" fmla="*/ 2320729 w 4039712"/>
              <a:gd name="connsiteY15" fmla="*/ 1034308 h 1034308"/>
              <a:gd name="connsiteX16" fmla="*/ 1755932 w 4039712"/>
              <a:gd name="connsiteY16" fmla="*/ 1034308 h 1034308"/>
              <a:gd name="connsiteX17" fmla="*/ 1191135 w 4039712"/>
              <a:gd name="connsiteY17" fmla="*/ 1034308 h 1034308"/>
              <a:gd name="connsiteX18" fmla="*/ 626337 w 4039712"/>
              <a:gd name="connsiteY18" fmla="*/ 1034308 h 1034308"/>
              <a:gd name="connsiteX19" fmla="*/ 172388 w 4039712"/>
              <a:gd name="connsiteY19" fmla="*/ 1034308 h 1034308"/>
              <a:gd name="connsiteX20" fmla="*/ 0 w 4039712"/>
              <a:gd name="connsiteY20" fmla="*/ 861920 h 1034308"/>
              <a:gd name="connsiteX21" fmla="*/ 0 w 4039712"/>
              <a:gd name="connsiteY21" fmla="*/ 530945 h 1034308"/>
              <a:gd name="connsiteX22" fmla="*/ 0 w 4039712"/>
              <a:gd name="connsiteY22" fmla="*/ 172388 h 10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9712" h="1034308" fill="none" extrusionOk="0">
                <a:moveTo>
                  <a:pt x="0" y="172388"/>
                </a:moveTo>
                <a:cubicBezTo>
                  <a:pt x="5097" y="73885"/>
                  <a:pt x="61265" y="118"/>
                  <a:pt x="172388" y="0"/>
                </a:cubicBezTo>
                <a:cubicBezTo>
                  <a:pt x="289770" y="-7812"/>
                  <a:pt x="470854" y="23968"/>
                  <a:pt x="663287" y="0"/>
                </a:cubicBezTo>
                <a:cubicBezTo>
                  <a:pt x="855720" y="-23968"/>
                  <a:pt x="958840" y="26090"/>
                  <a:pt x="1191135" y="0"/>
                </a:cubicBezTo>
                <a:cubicBezTo>
                  <a:pt x="1423430" y="-26090"/>
                  <a:pt x="1477493" y="15036"/>
                  <a:pt x="1608135" y="0"/>
                </a:cubicBezTo>
                <a:cubicBezTo>
                  <a:pt x="1738777" y="-15036"/>
                  <a:pt x="1869290" y="31501"/>
                  <a:pt x="2062084" y="0"/>
                </a:cubicBezTo>
                <a:cubicBezTo>
                  <a:pt x="2254878" y="-31501"/>
                  <a:pt x="2410779" y="35961"/>
                  <a:pt x="2516033" y="0"/>
                </a:cubicBezTo>
                <a:cubicBezTo>
                  <a:pt x="2621287" y="-35961"/>
                  <a:pt x="2954129" y="2429"/>
                  <a:pt x="3080830" y="0"/>
                </a:cubicBezTo>
                <a:cubicBezTo>
                  <a:pt x="3207531" y="-2429"/>
                  <a:pt x="3698504" y="36423"/>
                  <a:pt x="3867324" y="0"/>
                </a:cubicBezTo>
                <a:cubicBezTo>
                  <a:pt x="3955541" y="-10927"/>
                  <a:pt x="4022128" y="95860"/>
                  <a:pt x="4039712" y="172388"/>
                </a:cubicBezTo>
                <a:cubicBezTo>
                  <a:pt x="4072280" y="322579"/>
                  <a:pt x="4006945" y="369878"/>
                  <a:pt x="4039712" y="496468"/>
                </a:cubicBezTo>
                <a:cubicBezTo>
                  <a:pt x="4072479" y="623058"/>
                  <a:pt x="4038959" y="715194"/>
                  <a:pt x="4039712" y="861920"/>
                </a:cubicBezTo>
                <a:cubicBezTo>
                  <a:pt x="4027537" y="973377"/>
                  <a:pt x="3974570" y="1024479"/>
                  <a:pt x="3867324" y="1034308"/>
                </a:cubicBezTo>
                <a:cubicBezTo>
                  <a:pt x="3716025" y="1043356"/>
                  <a:pt x="3573241" y="1031087"/>
                  <a:pt x="3376425" y="1034308"/>
                </a:cubicBezTo>
                <a:cubicBezTo>
                  <a:pt x="3179609" y="1037529"/>
                  <a:pt x="3141371" y="1015660"/>
                  <a:pt x="2922476" y="1034308"/>
                </a:cubicBezTo>
                <a:cubicBezTo>
                  <a:pt x="2703581" y="1052956"/>
                  <a:pt x="2571294" y="1021267"/>
                  <a:pt x="2320729" y="1034308"/>
                </a:cubicBezTo>
                <a:cubicBezTo>
                  <a:pt x="2070164" y="1047349"/>
                  <a:pt x="2018974" y="1004880"/>
                  <a:pt x="1755932" y="1034308"/>
                </a:cubicBezTo>
                <a:cubicBezTo>
                  <a:pt x="1492890" y="1063736"/>
                  <a:pt x="1328955" y="1032298"/>
                  <a:pt x="1191135" y="1034308"/>
                </a:cubicBezTo>
                <a:cubicBezTo>
                  <a:pt x="1053315" y="1036318"/>
                  <a:pt x="771167" y="1010957"/>
                  <a:pt x="626337" y="1034308"/>
                </a:cubicBezTo>
                <a:cubicBezTo>
                  <a:pt x="481507" y="1057659"/>
                  <a:pt x="308426" y="1012919"/>
                  <a:pt x="172388" y="1034308"/>
                </a:cubicBezTo>
                <a:cubicBezTo>
                  <a:pt x="59871" y="1025950"/>
                  <a:pt x="-12938" y="947037"/>
                  <a:pt x="0" y="861920"/>
                </a:cubicBezTo>
                <a:cubicBezTo>
                  <a:pt x="-34698" y="775508"/>
                  <a:pt x="36066" y="639201"/>
                  <a:pt x="0" y="530945"/>
                </a:cubicBezTo>
                <a:cubicBezTo>
                  <a:pt x="-36066" y="422689"/>
                  <a:pt x="12104" y="304535"/>
                  <a:pt x="0" y="172388"/>
                </a:cubicBezTo>
                <a:close/>
              </a:path>
              <a:path w="4039712" h="1034308" stroke="0" extrusionOk="0">
                <a:moveTo>
                  <a:pt x="0" y="172388"/>
                </a:moveTo>
                <a:cubicBezTo>
                  <a:pt x="734" y="73888"/>
                  <a:pt x="80343" y="10236"/>
                  <a:pt x="172388" y="0"/>
                </a:cubicBezTo>
                <a:cubicBezTo>
                  <a:pt x="318865" y="-30876"/>
                  <a:pt x="482022" y="28000"/>
                  <a:pt x="626337" y="0"/>
                </a:cubicBezTo>
                <a:cubicBezTo>
                  <a:pt x="770652" y="-28000"/>
                  <a:pt x="891953" y="50987"/>
                  <a:pt x="1154185" y="0"/>
                </a:cubicBezTo>
                <a:cubicBezTo>
                  <a:pt x="1416417" y="-50987"/>
                  <a:pt x="1410430" y="5723"/>
                  <a:pt x="1571185" y="0"/>
                </a:cubicBezTo>
                <a:cubicBezTo>
                  <a:pt x="1731940" y="-5723"/>
                  <a:pt x="1859611" y="16037"/>
                  <a:pt x="2062084" y="0"/>
                </a:cubicBezTo>
                <a:cubicBezTo>
                  <a:pt x="2264557" y="-16037"/>
                  <a:pt x="2510383" y="53966"/>
                  <a:pt x="2626881" y="0"/>
                </a:cubicBezTo>
                <a:cubicBezTo>
                  <a:pt x="2743379" y="-53966"/>
                  <a:pt x="3076145" y="65135"/>
                  <a:pt x="3228628" y="0"/>
                </a:cubicBezTo>
                <a:cubicBezTo>
                  <a:pt x="3381111" y="-65135"/>
                  <a:pt x="3602667" y="37974"/>
                  <a:pt x="3867324" y="0"/>
                </a:cubicBezTo>
                <a:cubicBezTo>
                  <a:pt x="3962201" y="13998"/>
                  <a:pt x="4055021" y="54224"/>
                  <a:pt x="4039712" y="172388"/>
                </a:cubicBezTo>
                <a:cubicBezTo>
                  <a:pt x="4068094" y="285700"/>
                  <a:pt x="4016556" y="368295"/>
                  <a:pt x="4039712" y="510259"/>
                </a:cubicBezTo>
                <a:cubicBezTo>
                  <a:pt x="4062868" y="652223"/>
                  <a:pt x="4011609" y="768419"/>
                  <a:pt x="4039712" y="861920"/>
                </a:cubicBezTo>
                <a:cubicBezTo>
                  <a:pt x="4049925" y="953104"/>
                  <a:pt x="3968327" y="1040266"/>
                  <a:pt x="3867324" y="1034308"/>
                </a:cubicBezTo>
                <a:cubicBezTo>
                  <a:pt x="3744004" y="1037345"/>
                  <a:pt x="3561529" y="1004988"/>
                  <a:pt x="3450324" y="1034308"/>
                </a:cubicBezTo>
                <a:cubicBezTo>
                  <a:pt x="3339119" y="1063628"/>
                  <a:pt x="3098942" y="1020481"/>
                  <a:pt x="2848577" y="1034308"/>
                </a:cubicBezTo>
                <a:cubicBezTo>
                  <a:pt x="2598212" y="1048135"/>
                  <a:pt x="2607072" y="981046"/>
                  <a:pt x="2394628" y="1034308"/>
                </a:cubicBezTo>
                <a:cubicBezTo>
                  <a:pt x="2182184" y="1087570"/>
                  <a:pt x="2132674" y="1021764"/>
                  <a:pt x="1940679" y="1034308"/>
                </a:cubicBezTo>
                <a:cubicBezTo>
                  <a:pt x="1748684" y="1046852"/>
                  <a:pt x="1632368" y="1029184"/>
                  <a:pt x="1338932" y="1034308"/>
                </a:cubicBezTo>
                <a:cubicBezTo>
                  <a:pt x="1045496" y="1039432"/>
                  <a:pt x="1126095" y="1032544"/>
                  <a:pt x="921932" y="1034308"/>
                </a:cubicBezTo>
                <a:cubicBezTo>
                  <a:pt x="717769" y="1036072"/>
                  <a:pt x="327951" y="1027419"/>
                  <a:pt x="172388" y="1034308"/>
                </a:cubicBezTo>
                <a:cubicBezTo>
                  <a:pt x="100537" y="1039031"/>
                  <a:pt x="2258" y="967144"/>
                  <a:pt x="0" y="861920"/>
                </a:cubicBezTo>
                <a:cubicBezTo>
                  <a:pt x="-694" y="725954"/>
                  <a:pt x="4912" y="630425"/>
                  <a:pt x="0" y="530945"/>
                </a:cubicBezTo>
                <a:cubicBezTo>
                  <a:pt x="-4912" y="431466"/>
                  <a:pt x="13216" y="268006"/>
                  <a:pt x="0" y="17238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222222"/>
                </a:solidFill>
                <a:effectLst/>
              </a:rPr>
              <a:t>Kêu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gọi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quyên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góp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,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giúp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đỡ</a:t>
            </a:r>
            <a:r>
              <a:rPr lang="en-US" sz="28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</a:rPr>
              <a:t>bạn</a:t>
            </a:r>
            <a:endParaRPr lang="en-US" sz="2000" dirty="0">
              <a:solidFill>
                <a:srgbClr val="0070C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Microsoft Office PowerPoint</Application>
  <PresentationFormat>On-screen Show (16:9)</PresentationFormat>
  <Paragraphs>50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AvantGarde</vt:lpstr>
      <vt:lpstr>Gochi Hand</vt:lpstr>
      <vt:lpstr>Arial</vt:lpstr>
      <vt:lpstr>Short Stack</vt:lpstr>
      <vt:lpstr>The Digital Quick Grammar by Slidesgo</vt:lpstr>
      <vt:lpstr>PowerPoint Presentation</vt:lpstr>
      <vt:lpstr>KHỞI ĐỘNG</vt:lpstr>
      <vt:lpstr>PowerPoint Presentation</vt:lpstr>
      <vt:lpstr>PowerPoint Presentation</vt:lpstr>
      <vt:lpstr>LUYỆN TẬP</vt:lpstr>
      <vt:lpstr>1. Sắm vai xử lí tình huống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</cp:revision>
  <dcterms:modified xsi:type="dcterms:W3CDTF">2024-03-12T05:22:23Z</dcterms:modified>
</cp:coreProperties>
</file>