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080"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01/02/2024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01/02/2024</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xmlns=""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xmlns=""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xmlns="" id="{56581A50-E75E-1C9C-D079-7D883726A6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xmlns=""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xmlns=""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xmlns=""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xmlns=""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xmlns=""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xmlns=""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xmlns=""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xmlns=""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xmlns=""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xmlns=""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xmlns=""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xmlns=""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xmlns=""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xmlns=""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xmlns=""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xmlns=""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xmlns=""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xmlns=""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xmlns=""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xmlns=""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xmlns=""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xmlns=""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xmlns=""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xmlns=""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xmlns=""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xmlns=""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xmlns=""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xmlns=""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xmlns=""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xmlns=""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xmlns=""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xmlns=""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xmlns=""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xmlns=""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xmlns=""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xmlns=""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xmlns=""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xmlns=""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xmlns=""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xmlns=""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xmlns=""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xmlns=""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xmlns=""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xmlns=""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xmlns=""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xmlns=""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xmlns=""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xmlns=""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xmlns=""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xmlns=""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xmlns=""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xmlns=""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xmlns=""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xmlns=""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xmlns=""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xmlns=""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xmlns=""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xmlns=""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xmlns=""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xmlns=""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xmlns=""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xmlns=""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xmlns=""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xmlns=""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xmlns=""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xmlns=""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xmlns=""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5F34FC20-4EF1-EA93-BDB9-B680A8CCC2DD}"/>
              </a:ext>
            </a:extLst>
          </p:cNvPr>
          <p:cNvPicPr>
            <a:picLocks noChangeAspect="1"/>
          </p:cNvPicPr>
          <p:nvPr/>
        </p:nvPicPr>
        <p:blipFill>
          <a:blip r:embed="rId2"/>
          <a:stretch>
            <a:fillRect/>
          </a:stretch>
        </p:blipFill>
        <p:spPr>
          <a:xfrm>
            <a:off x="851338" y="1610092"/>
            <a:ext cx="10562896" cy="4557751"/>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xmlns=""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xmlns=""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xmlns=""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xmlns=""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những</a:t>
            </a:r>
            <a:r>
              <a:rPr lang="vi-VN"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điều</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mình</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khăn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gắng</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xmlns=""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xmlns=""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xmlns=""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xmlns=""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xmlns=""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xmlns="" id="{B96B04E4-37E8-AD0B-616E-23AA0F3E8C93}"/>
              </a:ext>
            </a:extLst>
          </p:cNvPr>
          <p:cNvSpPr/>
          <p:nvPr/>
        </p:nvSpPr>
        <p:spPr>
          <a:xfrm>
            <a:off x="3331306" y="97563"/>
            <a:ext cx="5796928"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xmlns="" id="{2F8B2888-67A1-F24A-0687-1B7E4DC2E5CF}"/>
              </a:ext>
            </a:extLst>
          </p:cNvPr>
          <p:cNvSpPr txBox="1">
            <a:spLocks/>
          </p:cNvSpPr>
          <p:nvPr/>
        </p:nvSpPr>
        <p:spPr>
          <a:xfrm>
            <a:off x="3880607" y="45925"/>
            <a:ext cx="5223549" cy="1542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smtClean="0">
                <a:solidFill>
                  <a:srgbClr val="FFFF00"/>
                </a:solidFill>
                <a:latin typeface="+mj-lt"/>
              </a:rPr>
              <a:t>Chia</a:t>
            </a:r>
            <a:r>
              <a:rPr lang="vi-VN" sz="9600" b="1" kern="0" dirty="0" smtClean="0">
                <a:solidFill>
                  <a:srgbClr val="FFFF00"/>
                </a:solidFill>
                <a:latin typeface="+mj-lt"/>
              </a:rPr>
              <a:t> 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xmlns=""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xmlns=""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xmlns=""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xmlns=""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xmlns=""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xmlns=""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xmlns=""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xmlns=""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xmlns=""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xmlns=""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xmlns=""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xmlns=""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xmlns=""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xmlns=""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xmlns=""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xmlns=""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xmlns=""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xmlns=""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xmlns=""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xmlns=""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xmlns=""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xmlns=""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xmlns=""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xmlns=""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xmlns=""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xmlns=""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xmlns=""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xmlns=""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xmlns=""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24" y="3921784"/>
            <a:ext cx="2566528" cy="2384423"/>
          </a:xfrm>
          <a:prstGeom prst="rect">
            <a:avLst/>
          </a:prstGeom>
        </p:spPr>
      </p:pic>
      <p:sp>
        <p:nvSpPr>
          <p:cNvPr id="6" name="TextBox 5">
            <a:extLst>
              <a:ext uri="{FF2B5EF4-FFF2-40B4-BE49-F238E27FC236}">
                <a16:creationId xmlns:a16="http://schemas.microsoft.com/office/drawing/2014/main" xmlns="" id="{6231DF2D-15D2-1FCD-FF99-3C99FD2AAAF9}"/>
              </a:ext>
            </a:extLst>
          </p:cNvPr>
          <p:cNvSpPr txBox="1"/>
          <p:nvPr/>
        </p:nvSpPr>
        <p:spPr>
          <a:xfrm>
            <a:off x="816795" y="1432714"/>
            <a:ext cx="10130319" cy="4524315"/>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a:t>
            </a:r>
            <a:r>
              <a:rPr lang="vi-VN" sz="2400" b="0" i="0" dirty="0" smtClean="0">
                <a:solidFill>
                  <a:srgbClr val="000000"/>
                </a:solidFill>
                <a:effectLst/>
                <a:latin typeface="Cambria" panose="02040503050406030204" pitchFamily="18" charset="0"/>
                <a:ea typeface="Cambria" panose="02040503050406030204" pitchFamily="18" charset="0"/>
              </a:rPr>
              <a:t>rũ</a:t>
            </a: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sang một bên. </a:t>
            </a:r>
            <a:endParaRPr lang="vi-VN" sz="2400" b="0" i="0" dirty="0" smtClean="0">
              <a:solidFill>
                <a:srgbClr val="000000"/>
              </a:solidFill>
              <a:effectLst/>
              <a:latin typeface="Cambria" panose="02040503050406030204" pitchFamily="18" charset="0"/>
              <a:ea typeface="Cambria" panose="02040503050406030204" pitchFamily="18" charset="0"/>
            </a:endParaRP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Không </a:t>
            </a:r>
            <a:r>
              <a:rPr lang="vi-VN" sz="2400" b="0" i="0" dirty="0">
                <a:solidFill>
                  <a:srgbClr val="000000"/>
                </a:solidFill>
                <a:effectLst/>
                <a:latin typeface="Cambria" panose="02040503050406030204" pitchFamily="18" charset="0"/>
                <a:ea typeface="Cambria" panose="02040503050406030204" pitchFamily="18" charset="0"/>
              </a:rPr>
              <a:t>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a:t>
            </a:r>
            <a:r>
              <a:rPr lang="vi-VN" sz="2000" b="0" i="0" dirty="0" smtClean="0">
                <a:solidFill>
                  <a:srgbClr val="000000"/>
                </a:solidFill>
                <a:effectLst/>
                <a:latin typeface="Cambria" panose="02040503050406030204" pitchFamily="18" charset="0"/>
                <a:ea typeface="Cambria" panose="02040503050406030204" pitchFamily="18" charset="0"/>
              </a:rPr>
              <a:t>hàng xóm </a:t>
            </a:r>
            <a:r>
              <a:rPr lang="vi-VN" sz="2000" b="0" i="0" dirty="0">
                <a:solidFill>
                  <a:srgbClr val="000000"/>
                </a:solidFill>
                <a:effectLst/>
                <a:latin typeface="Cambria" panose="02040503050406030204" pitchFamily="18" charset="0"/>
                <a:ea typeface="Cambria" panose="02040503050406030204" pitchFamily="18" charset="0"/>
              </a:rPr>
              <a:t>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a:t>
            </a:r>
            <a:r>
              <a:rPr lang="vi-VN" sz="2000" b="0" i="0" dirty="0" smtClean="0">
                <a:solidFill>
                  <a:srgbClr val="000000"/>
                </a:solidFill>
                <a:effectLst/>
                <a:latin typeface="Cambria" panose="02040503050406030204" pitchFamily="18" charset="0"/>
                <a:ea typeface="Cambria" panose="02040503050406030204" pitchFamily="18" charset="0"/>
              </a:rPr>
              <a:t>nhé, </a:t>
            </a:r>
            <a:r>
              <a:rPr lang="vi-VN" sz="2000" b="0" i="0" dirty="0">
                <a:solidFill>
                  <a:srgbClr val="000000"/>
                </a:solidFill>
                <a:effectLst/>
                <a:latin typeface="Cambria" panose="02040503050406030204" pitchFamily="18" charset="0"/>
                <a:ea typeface="Cambria" panose="02040503050406030204" pitchFamily="18" charset="0"/>
              </a:rPr>
              <a:t>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r>
              <a:rPr lang="vi-VN" sz="2000" b="0" i="0" dirty="0" smtClean="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xmlns=""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1026</Words>
  <Application>Microsoft Office PowerPoint</Application>
  <PresentationFormat>Custom</PresentationFormat>
  <Paragraphs>62</Paragraphs>
  <Slides>21</Slides>
  <Notes>2</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39</cp:revision>
  <dcterms:created xsi:type="dcterms:W3CDTF">2023-11-01T02:21:00Z</dcterms:created>
  <dcterms:modified xsi:type="dcterms:W3CDTF">2024-02-01T05:45:12Z</dcterms:modified>
</cp:coreProperties>
</file>