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6"/>
  </p:notesMasterIdLst>
  <p:sldIdLst>
    <p:sldId id="266" r:id="rId4"/>
    <p:sldId id="2007577138" r:id="rId5"/>
    <p:sldId id="532" r:id="rId6"/>
    <p:sldId id="344" r:id="rId7"/>
    <p:sldId id="354" r:id="rId8"/>
    <p:sldId id="375" r:id="rId9"/>
    <p:sldId id="387" r:id="rId10"/>
    <p:sldId id="514" r:id="rId11"/>
    <p:sldId id="2007577139" r:id="rId12"/>
    <p:sldId id="515" r:id="rId13"/>
    <p:sldId id="529" r:id="rId14"/>
    <p:sldId id="53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>
        <p:scale>
          <a:sx n="60" d="100"/>
          <a:sy n="60" d="100"/>
        </p:scale>
        <p:origin x="2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Hướng dẫn chơi: HS chọn mỗi cột 1 từ, GV ấn vào các từ để từ bay xuống khung xanh </a:t>
            </a:r>
            <a:r>
              <a:rPr lang="x-none" dirty="0">
                <a:sym typeface="Wingdings" pitchFamily="2" charset="2"/>
              </a:rPr>
              <a:t></a:t>
            </a:r>
            <a:r>
              <a:rPr lang="x-none" dirty="0"/>
              <a:t> ghép thành câu.</a:t>
            </a:r>
          </a:p>
          <a:p>
            <a:r>
              <a:rPr lang="x-none" dirty="0"/>
              <a:t>Để các từ trở về vị trí cũ, GV ấn lại vào từ trong khung xanh.</a:t>
            </a:r>
          </a:p>
          <a:p>
            <a:r>
              <a:rPr lang="x-none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76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24" Type="http://schemas.microsoft.com/office/2007/relationships/hdphoto" Target="../media/hdphoto11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image" Target="../media/image7.png"/><Relationship Id="rId21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3.wdp"/><Relationship Id="rId11" Type="http://schemas.openxmlformats.org/officeDocument/2006/relationships/image" Target="../media/image12.png"/><Relationship Id="rId24" Type="http://schemas.microsoft.com/office/2007/relationships/hdphoto" Target="../media/hdphoto9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4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9.png"/><Relationship Id="rId4" Type="http://schemas.microsoft.com/office/2007/relationships/hdphoto" Target="../media/hdphoto12.wdp"/><Relationship Id="rId9" Type="http://schemas.openxmlformats.org/officeDocument/2006/relationships/image" Target="../media/image11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9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8.png"/><Relationship Id="rId21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microsoft.com/office/2007/relationships/hdphoto" Target="../media/hdphoto11.wdp"/><Relationship Id="rId17" Type="http://schemas.openxmlformats.org/officeDocument/2006/relationships/image" Target="../media/image14.pn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24" Type="http://schemas.microsoft.com/office/2007/relationships/hdphoto" Target="../media/hdphoto14.wdp"/><Relationship Id="rId5" Type="http://schemas.openxmlformats.org/officeDocument/2006/relationships/image" Target="../media/image11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13.png"/><Relationship Id="rId14" Type="http://schemas.microsoft.com/office/2007/relationships/hdphoto" Target="../media/hdphoto4.wdp"/><Relationship Id="rId22" Type="http://schemas.microsoft.com/office/2007/relationships/hdphoto" Target="../media/hdphoto13.wdp"/><Relationship Id="rId27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5948" y="3004275"/>
            <a:ext cx="10643853" cy="1860931"/>
            <a:chOff x="1030124" y="2445459"/>
            <a:chExt cx="6666077" cy="146361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43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24" y="2445459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86973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tre – Luyện tập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2826" y="363183"/>
            <a:ext cx="9295605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VẺ ĐẸP QUANH EM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331879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2436353"/>
            <a:ext cx="6706659" cy="8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7569155" y="408860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320513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3861749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4439995"/>
            <a:ext cx="8122363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Dòng 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505203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560304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1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8876" y="1690579"/>
            <a:ext cx="786808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8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0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2583479" y="794859"/>
            <a:ext cx="104674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17 tháng 2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5150375" y="1391826"/>
            <a:ext cx="38090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FBE3A-25A3-4FBA-A1F3-D0D6BFD7A82D}"/>
              </a:ext>
            </a:extLst>
          </p:cNvPr>
          <p:cNvSpPr txBox="1"/>
          <p:nvPr/>
        </p:nvSpPr>
        <p:spPr>
          <a:xfrm>
            <a:off x="3267075" y="2006734"/>
            <a:ext cx="822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Mở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ǟ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ộng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vốn từ về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thiên nhiên.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D8307-8810-40E3-9293-4FECB3902772}"/>
              </a:ext>
            </a:extLst>
          </p:cNvPr>
          <p:cNvSpPr txBox="1"/>
          <p:nvPr/>
        </p:nvSpPr>
        <p:spPr>
          <a:xfrm>
            <a:off x="4566352" y="2614322"/>
            <a:ext cx="58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Câu nêu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đặc điểm.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59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003380" y="40670"/>
            <a:ext cx="10101809" cy="868251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 các từ ngữ dưới đây vào nhóm thích hợp: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751468" y="4119932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Từ ngữ chỉ </a:t>
              </a:r>
            </a:p>
            <a:p>
              <a:pPr algn="ctr"/>
              <a:r>
                <a:rPr lang="x-none" sz="2400" dirty="0"/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Từ ngữ chỉ </a:t>
              </a:r>
            </a:p>
            <a:p>
              <a:pPr algn="ctr"/>
              <a:r>
                <a:rPr lang="en-US" sz="2400" dirty="0" err="1"/>
                <a:t>đ</a:t>
              </a:r>
              <a:r>
                <a:rPr lang="x-none" sz="2400" dirty="0"/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5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7" y="2994280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6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6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7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50" y="2017238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5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90" y="1155814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60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8" y="4594929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4" y="4668498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414671" y="132433"/>
            <a:ext cx="11589488" cy="1350306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8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3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4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740206" y="5296213"/>
            <a:ext cx="2858068" cy="1727806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75759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Từ ngữ chỉ </a:t>
              </a:r>
            </a:p>
            <a:p>
              <a:pPr algn="ctr"/>
              <a:r>
                <a:rPr lang="x-none" sz="2400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7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3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9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679153" y="5444378"/>
            <a:ext cx="2794001" cy="1689372"/>
            <a:chOff x="3428999" y="3586501"/>
            <a:chExt cx="2311384" cy="13975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99299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Từ ngữ chỉ </a:t>
              </a:r>
            </a:p>
            <a:p>
              <a:pPr algn="ctr"/>
              <a:r>
                <a:rPr lang="en-US" sz="2400" dirty="0" err="1"/>
                <a:t>đ</a:t>
              </a:r>
              <a:r>
                <a:rPr lang="x-none" sz="2400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40" y="4594929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endParaRPr lang="x-none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4" y="3205510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4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22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82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5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80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9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4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5" y="2329532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0" y="87571"/>
            <a:ext cx="12397563" cy="652551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737132" y="4668499"/>
            <a:ext cx="2861141" cy="2355522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75759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Từ ngữ chỉ </a:t>
                </a:r>
              </a:p>
              <a:p>
                <a:pPr algn="ctr"/>
                <a:r>
                  <a:rPr lang="x-none" sz="2400" dirty="0"/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8679153" y="4594928"/>
            <a:ext cx="2794001" cy="2538821"/>
            <a:chOff x="5366361" y="3446195"/>
            <a:chExt cx="2095501" cy="19041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1"/>
              <a:ext cx="2095501" cy="1267030"/>
              <a:chOff x="3428999" y="3586501"/>
              <a:chExt cx="2311384" cy="139756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99299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Từ ngữ chỉ </a:t>
                </a:r>
              </a:p>
              <a:p>
                <a:pPr algn="ctr"/>
                <a:r>
                  <a:rPr lang="en-US" sz="2400" dirty="0" err="1"/>
                  <a:t>đ</a:t>
                </a:r>
                <a:r>
                  <a:rPr lang="x-none" sz="2400" dirty="0"/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588" y="4420599"/>
            <a:ext cx="1976376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81" y="4286567"/>
            <a:ext cx="2072008" cy="216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81" y="4015794"/>
            <a:ext cx="1731985" cy="809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745" y="3305827"/>
            <a:ext cx="167885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023" y="4286561"/>
            <a:ext cx="1689484" cy="825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017" y="3447116"/>
            <a:ext cx="1668232" cy="690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745" y="2621455"/>
            <a:ext cx="167885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8017" y="2438296"/>
            <a:ext cx="1668232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8018" y="1492605"/>
            <a:ext cx="1678857" cy="690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7434" y="1920434"/>
            <a:ext cx="1689484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8055" y="1301379"/>
            <a:ext cx="1668232" cy="64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72621"/>
            <a:ext cx="11791506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527" y="6170183"/>
            <a:ext cx="7886700" cy="535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3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33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33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33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33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33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885588" y="802305"/>
            <a:ext cx="157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810262" y="789241"/>
            <a:ext cx="1975468" cy="13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367503" y="802305"/>
            <a:ext cx="3254962" cy="13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9783102" y="816566"/>
            <a:ext cx="2050935" cy="18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20900" y="1301379"/>
            <a:ext cx="2928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52217" y="1902993"/>
            <a:ext cx="2430380" cy="2658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27041" y="3754969"/>
            <a:ext cx="2430380" cy="58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27041" y="2726532"/>
            <a:ext cx="2430380" cy="366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18442" y="2384865"/>
            <a:ext cx="2438973" cy="2314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27041" y="1620672"/>
            <a:ext cx="2430380" cy="1027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89090" y="4468699"/>
            <a:ext cx="2468325" cy="1715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35628" y="3071770"/>
            <a:ext cx="2421787" cy="1627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365125"/>
            <a:ext cx="105927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61" y="2476319"/>
            <a:ext cx="5635675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3339" y="981746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7072" y="981746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79192" y="981746"/>
            <a:ext cx="2800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56980" y="1533681"/>
            <a:ext cx="250767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vàng óng.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470499" y="1543869"/>
            <a:ext cx="3121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0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2583479" y="794859"/>
            <a:ext cx="104674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17 tháng 2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5150375" y="1391826"/>
            <a:ext cx="38090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FBE3A-25A3-4FBA-A1F3-D0D6BFD7A82D}"/>
              </a:ext>
            </a:extLst>
          </p:cNvPr>
          <p:cNvSpPr txBox="1"/>
          <p:nvPr/>
        </p:nvSpPr>
        <p:spPr>
          <a:xfrm>
            <a:off x="3267075" y="2006734"/>
            <a:ext cx="822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Mở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ǟ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ộng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vốn từ về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thiên nhiên.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D8307-8810-40E3-9293-4FECB3902772}"/>
              </a:ext>
            </a:extLst>
          </p:cNvPr>
          <p:cNvSpPr txBox="1"/>
          <p:nvPr/>
        </p:nvSpPr>
        <p:spPr>
          <a:xfrm>
            <a:off x="4566352" y="2614322"/>
            <a:ext cx="58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Câu nêu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đặc điểm.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44191-DA14-4140-96F5-B8E1259CE5FB}"/>
              </a:ext>
            </a:extLst>
          </p:cNvPr>
          <p:cNvSpPr txBox="1"/>
          <p:nvPr/>
        </p:nvSpPr>
        <p:spPr>
          <a:xfrm>
            <a:off x="2599954" y="3210568"/>
            <a:ext cx="58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Bài 2. Ghép từ </a:t>
            </a:r>
            <a:r>
              <a:rPr lang="en-US" sz="3200" b="1">
                <a:latin typeface="HP001 4 hàng" panose="020B0603050302020204" pitchFamily="34" charset="0"/>
              </a:rPr>
              <a:t>ngữ để tạo </a:t>
            </a:r>
            <a:r>
              <a:rPr lang="en-US" sz="3200" b="1" dirty="0">
                <a:latin typeface="HP001 4 hàng" panose="020B0603050302020204" pitchFamily="34" charset="0"/>
              </a:rPr>
              <a:t>câu: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C9984-3987-43E9-98BB-2E09EBED153C}"/>
              </a:ext>
            </a:extLst>
          </p:cNvPr>
          <p:cNvSpPr txBox="1"/>
          <p:nvPr/>
        </p:nvSpPr>
        <p:spPr>
          <a:xfrm>
            <a:off x="2599954" y="3809012"/>
            <a:ext cx="58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>
                <a:latin typeface="HP001 4 hàng" panose="020B0603050302020204" pitchFamily="34" charset="0"/>
              </a:rPr>
              <a:t>gôi sao lấp lánh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5FB49-A14D-4299-AAFB-29D1725400CC}"/>
              </a:ext>
            </a:extLst>
          </p:cNvPr>
          <p:cNvSpPr txBox="1"/>
          <p:nvPr/>
        </p:nvSpPr>
        <p:spPr>
          <a:xfrm>
            <a:off x="2609098" y="4407504"/>
            <a:ext cx="58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>
                <a:latin typeface="HP001 4 hàng" panose="020B0603050302020204" pitchFamily="34" charset="0"/>
              </a:rPr>
              <a:t>ương lúa vàng óng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AF592-7E0E-4842-8E44-45179B9B5E10}"/>
              </a:ext>
            </a:extLst>
          </p:cNvPr>
          <p:cNvSpPr txBox="1"/>
          <p:nvPr/>
        </p:nvSpPr>
        <p:spPr>
          <a:xfrm>
            <a:off x="2593884" y="5008026"/>
            <a:ext cx="58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  <a:r>
              <a:rPr lang="en-US" sz="3200" b="1">
                <a:latin typeface="HP001 4 hàng" panose="020B0603050302020204" pitchFamily="34" charset="0"/>
              </a:rPr>
              <a:t>òng sông trong xanh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533&quot;/&gt;&lt;/object&gt;&lt;object type=&quot;3&quot; unique_id=&quot;10005&quot;&gt;&lt;property id=&quot;20148&quot; value=&quot;5&quot;/&gt;&lt;property id=&quot;20300&quot; value=&quot;Slide 3&quot;/&gt;&lt;property id=&quot;20307&quot; value=&quot;532&quot;/&gt;&lt;/object&gt;&lt;object type=&quot;3&quot; unique_id=&quot;10006&quot;&gt;&lt;property id=&quot;20148&quot; value=&quot;5&quot;/&gt;&lt;property id=&quot;20300&quot; value=&quot;Slide 4&quot;/&gt;&lt;property id=&quot;20307&quot; value=&quot;521&quot;/&gt;&lt;/object&gt;&lt;object type=&quot;3&quot; unique_id=&quot;10007&quot;&gt;&lt;property id=&quot;20148&quot; value=&quot;5&quot;/&gt;&lt;property id=&quot;20300&quot; value=&quot;Slide 5 - &amp;quot;1. Xếp các từ ngữ dưới đây vào nhóm thích hợp:&amp;quot;&quot;/&gt;&lt;property id=&quot;20307&quot; value=&quot;522&quot;/&gt;&lt;/object&gt;&lt;object type=&quot;3&quot; unique_id=&quot;10008&quot;&gt;&lt;property id=&quot;20148&quot; value=&quot;5&quot;/&gt;&lt;property id=&quot;20300&quot; value=&quot;Slide 6 - &amp;quot;2. Ghép từ ngữ chỉ sự vật với những từ ngữ chỉ đặc điểm ở bài tập số 1 để tạo thành 3 câu.&amp;quot;&quot;/&gt;&lt;property id=&quot;20307&quot; value=&quot;531&quot;/&gt;&lt;/object&gt;&lt;object type=&quot;3&quot; unique_id=&quot;10009&quot;&gt;&lt;property id=&quot;20148&quot; value=&quot;5&quot;/&gt;&lt;property id=&quot;20300&quot; value=&quot;Slide 7&quot;/&gt;&lt;property id=&quot;20307&quot; value=&quot;534&quot;/&gt;&lt;/object&gt;&lt;object type=&quot;3&quot; unique_id=&quot;10010&quot;&gt;&lt;property id=&quot;20148&quot; value=&quot;5&quot;/&gt;&lt;property id=&quot;20300&quot; value=&quot;Slide 8 - &amp;quot;2. Ghép từ ngữ chỉ sự vật với những từ ngữ chỉ đặc điểm ở bài tập số 1 để tạo thành 3 câu.&amp;quot;&quot;/&gt;&lt;property id=&quot;20307&quot; value=&quot;514&quot;/&gt;&lt;/object&gt;&lt;object type=&quot;3&quot; unique_id=&quot;10011&quot;&gt;&lt;property id=&quot;20148&quot; value=&quot;5&quot;/&gt;&lt;property id=&quot;20300&quot; value=&quot;Slide 9 - &amp;quot;3. Hỏi đáp về đặc điểm của các sự vật ngôi sao, dòng sông, nương lúa, bầu trời.&amp;quot;&quot;/&gt;&lt;property id=&quot;20307&quot; value=&quot;515&quot;/&gt;&lt;/object&gt;&lt;object type=&quot;3&quot; unique_id=&quot;10012&quot;&gt;&lt;property id=&quot;20148&quot; value=&quot;5&quot;/&gt;&lt;property id=&quot;20300&quot; value=&quot;Slide 10&quot;/&gt;&lt;property id=&quot;20307&quot; value=&quot;530&quot;/&gt;&lt;/object&gt;&lt;object type=&quot;3&quot; unique_id=&quot;10013&quot;&gt;&lt;property id=&quot;20148&quot; value=&quot;5&quot;/&gt;&lt;property id=&quot;20300&quot; value=&quot;Slide 11&quot;/&gt;&lt;property id=&quot;20307&quot; value=&quot;529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460</Words>
  <Application>Microsoft Office PowerPoint</Application>
  <PresentationFormat>Widescreen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UTM Avo</vt:lpstr>
      <vt:lpstr>2_Office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PowerPoint Presentation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giang812012@gmail.com</cp:lastModifiedBy>
  <cp:revision>88</cp:revision>
  <dcterms:created xsi:type="dcterms:W3CDTF">2021-05-27T08:02:03Z</dcterms:created>
  <dcterms:modified xsi:type="dcterms:W3CDTF">2022-02-17T10:11:40Z</dcterms:modified>
</cp:coreProperties>
</file>