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32"/>
  </p:notesMasterIdLst>
  <p:sldIdLst>
    <p:sldId id="327" r:id="rId3"/>
    <p:sldId id="330" r:id="rId4"/>
    <p:sldId id="3267" r:id="rId5"/>
    <p:sldId id="310" r:id="rId6"/>
    <p:sldId id="334" r:id="rId7"/>
    <p:sldId id="3410" r:id="rId8"/>
    <p:sldId id="3411" r:id="rId9"/>
    <p:sldId id="311" r:id="rId10"/>
    <p:sldId id="335" r:id="rId11"/>
    <p:sldId id="3407" r:id="rId12"/>
    <p:sldId id="3408" r:id="rId13"/>
    <p:sldId id="3409" r:id="rId14"/>
    <p:sldId id="344" r:id="rId15"/>
    <p:sldId id="3402" r:id="rId16"/>
    <p:sldId id="295" r:id="rId17"/>
    <p:sldId id="287" r:id="rId18"/>
    <p:sldId id="288" r:id="rId19"/>
    <p:sldId id="289" r:id="rId20"/>
    <p:sldId id="3403" r:id="rId21"/>
    <p:sldId id="260" r:id="rId22"/>
    <p:sldId id="261" r:id="rId23"/>
    <p:sldId id="291" r:id="rId24"/>
    <p:sldId id="3404" r:id="rId25"/>
    <p:sldId id="3405" r:id="rId26"/>
    <p:sldId id="3406" r:id="rId27"/>
    <p:sldId id="292" r:id="rId28"/>
    <p:sldId id="293" r:id="rId29"/>
    <p:sldId id="294" r:id="rId30"/>
    <p:sldId id="32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6413C-69B1-488F-AA8C-6A18CAE4754B}" type="datetimeFigureOut">
              <a:rPr lang="en-SG" smtClean="0"/>
              <a:t>18/2/2022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F03E2-5025-433B-AEC1-5E84EBC0BD5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42645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529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192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330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39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580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20561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815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977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5534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22179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017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8231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743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5833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2922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9109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544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464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308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7144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5480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88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5892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899"/>
            <a:ext cx="39188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8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157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48906"/>
      </p:ext>
    </p:extLst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33239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452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28885"/>
      </p:ext>
    </p:extLst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08586"/>
      </p:ext>
    </p:extLst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0123"/>
      </p:ext>
    </p:extLst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55115"/>
      </p:ext>
    </p:extLst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21330"/>
      </p:ext>
    </p:extLst>
  </p:cSld>
  <p:clrMapOvr>
    <a:masterClrMapping/>
  </p:clrMapOvr>
  <p:transition spd="med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3224"/>
      </p:ext>
    </p:extLst>
  </p:cSld>
  <p:clrMapOvr>
    <a:masterClrMapping/>
  </p:clrMapOvr>
  <p:transition spd="med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59366"/>
      </p:ext>
    </p:extLst>
  </p:cSld>
  <p:clrMapOvr>
    <a:masterClrMapping/>
  </p:clrMapOvr>
  <p:transition spd="med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1029"/>
      </p:ext>
    </p:extLst>
  </p:cSld>
  <p:clrMapOvr>
    <a:masterClrMapping/>
  </p:clrMapOvr>
  <p:transition spd="med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77146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6881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1772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62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839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0700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59605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920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9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4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med">
    <p:dissolve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8.xml"/><Relationship Id="rId7" Type="http://schemas.openxmlformats.org/officeDocument/2006/relationships/slide" Target="slide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14.jpeg"/><Relationship Id="rId9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4.png"/><Relationship Id="rId26" Type="http://schemas.openxmlformats.org/officeDocument/2006/relationships/image" Target="../media/image28.png"/><Relationship Id="rId39" Type="http://schemas.openxmlformats.org/officeDocument/2006/relationships/slide" Target="slide5.xml"/><Relationship Id="rId21" Type="http://schemas.openxmlformats.org/officeDocument/2006/relationships/slide" Target="slide23.xml"/><Relationship Id="rId34" Type="http://schemas.openxmlformats.org/officeDocument/2006/relationships/image" Target="../media/image33.png"/><Relationship Id="rId7" Type="http://schemas.openxmlformats.org/officeDocument/2006/relationships/image" Target="../media/image20.png"/><Relationship Id="rId12" Type="http://schemas.openxmlformats.org/officeDocument/2006/relationships/slide" Target="slide17.xml"/><Relationship Id="rId17" Type="http://schemas.openxmlformats.org/officeDocument/2006/relationships/slide" Target="slide18.xml"/><Relationship Id="rId25" Type="http://schemas.openxmlformats.org/officeDocument/2006/relationships/slide" Target="slide28.xml"/><Relationship Id="rId33" Type="http://schemas.openxmlformats.org/officeDocument/2006/relationships/image" Target="../media/image32.png"/><Relationship Id="rId38" Type="http://schemas.openxmlformats.org/officeDocument/2006/relationships/image" Target="../media/image36.gif"/><Relationship Id="rId2" Type="http://schemas.openxmlformats.org/officeDocument/2006/relationships/image" Target="../media/image18.png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29" Type="http://schemas.microsoft.com/office/2007/relationships/hdphoto" Target="../media/hdphoto11.wdp"/><Relationship Id="rId1" Type="http://schemas.openxmlformats.org/officeDocument/2006/relationships/slideLayout" Target="../slideLayouts/slideLayout28.xml"/><Relationship Id="rId6" Type="http://schemas.openxmlformats.org/officeDocument/2006/relationships/slide" Target="slide21.xml"/><Relationship Id="rId11" Type="http://schemas.microsoft.com/office/2007/relationships/hdphoto" Target="../media/hdphoto9.wdp"/><Relationship Id="rId24" Type="http://schemas.openxmlformats.org/officeDocument/2006/relationships/image" Target="../media/image27.png"/><Relationship Id="rId32" Type="http://schemas.openxmlformats.org/officeDocument/2006/relationships/image" Target="../media/image31.png"/><Relationship Id="rId37" Type="http://schemas.openxmlformats.org/officeDocument/2006/relationships/image" Target="../media/image35.gif"/><Relationship Id="rId5" Type="http://schemas.microsoft.com/office/2007/relationships/hdphoto" Target="../media/hdphoto7.wdp"/><Relationship Id="rId15" Type="http://schemas.openxmlformats.org/officeDocument/2006/relationships/slide" Target="slide19.xml"/><Relationship Id="rId23" Type="http://schemas.openxmlformats.org/officeDocument/2006/relationships/slide" Target="slide25.xml"/><Relationship Id="rId28" Type="http://schemas.openxmlformats.org/officeDocument/2006/relationships/image" Target="../media/image29.png"/><Relationship Id="rId36" Type="http://schemas.microsoft.com/office/2007/relationships/hdphoto" Target="../media/hdphoto12.wdp"/><Relationship Id="rId10" Type="http://schemas.openxmlformats.org/officeDocument/2006/relationships/image" Target="../media/image21.png"/><Relationship Id="rId19" Type="http://schemas.openxmlformats.org/officeDocument/2006/relationships/slide" Target="slide22.xml"/><Relationship Id="rId31" Type="http://schemas.openxmlformats.org/officeDocument/2006/relationships/image" Target="../media/image30.png"/><Relationship Id="rId4" Type="http://schemas.openxmlformats.org/officeDocument/2006/relationships/image" Target="../media/image19.png"/><Relationship Id="rId9" Type="http://schemas.openxmlformats.org/officeDocument/2006/relationships/slide" Target="slide20.xml"/><Relationship Id="rId14" Type="http://schemas.microsoft.com/office/2007/relationships/hdphoto" Target="../media/hdphoto10.wdp"/><Relationship Id="rId22" Type="http://schemas.openxmlformats.org/officeDocument/2006/relationships/image" Target="../media/image26.png"/><Relationship Id="rId27" Type="http://schemas.openxmlformats.org/officeDocument/2006/relationships/slide" Target="slide26.xml"/><Relationship Id="rId30" Type="http://schemas.openxmlformats.org/officeDocument/2006/relationships/slide" Target="slide24.xml"/><Relationship Id="rId35" Type="http://schemas.openxmlformats.org/officeDocument/2006/relationships/image" Target="../media/image34.png"/><Relationship Id="rId8" Type="http://schemas.microsoft.com/office/2007/relationships/hdphoto" Target="../media/hdphoto8.wdp"/><Relationship Id="rId3" Type="http://schemas.openxmlformats.org/officeDocument/2006/relationships/slide" Target="slide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microsoft.com/office/2007/relationships/hdphoto" Target="../media/hdphoto14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9.png"/><Relationship Id="rId5" Type="http://schemas.openxmlformats.org/officeDocument/2006/relationships/slide" Target="slide16.xml"/><Relationship Id="rId4" Type="http://schemas.microsoft.com/office/2007/relationships/hdphoto" Target="../media/hdphoto1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microsoft.com/office/2007/relationships/hdphoto" Target="../media/hdphoto14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9.png"/><Relationship Id="rId5" Type="http://schemas.openxmlformats.org/officeDocument/2006/relationships/slide" Target="slide16.xml"/><Relationship Id="rId4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microsoft.com/office/2007/relationships/hdphoto" Target="../media/hdphoto14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9.png"/><Relationship Id="rId5" Type="http://schemas.openxmlformats.org/officeDocument/2006/relationships/slide" Target="slide16.xml"/><Relationship Id="rId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microsoft.com/office/2007/relationships/hdphoto" Target="../media/hdphoto14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9.png"/><Relationship Id="rId5" Type="http://schemas.openxmlformats.org/officeDocument/2006/relationships/slide" Target="slide16.xml"/><Relationship Id="rId4" Type="http://schemas.microsoft.com/office/2007/relationships/hdphoto" Target="../media/hdphoto1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microsoft.com/office/2007/relationships/hdphoto" Target="../media/hdphoto14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9.png"/><Relationship Id="rId5" Type="http://schemas.openxmlformats.org/officeDocument/2006/relationships/slide" Target="slide16.xml"/><Relationship Id="rId4" Type="http://schemas.microsoft.com/office/2007/relationships/hdphoto" Target="../media/hdphoto1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microsoft.com/office/2007/relationships/hdphoto" Target="../media/hdphoto14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9.png"/><Relationship Id="rId5" Type="http://schemas.openxmlformats.org/officeDocument/2006/relationships/slide" Target="slide16.xml"/><Relationship Id="rId4" Type="http://schemas.microsoft.com/office/2007/relationships/hdphoto" Target="../media/hdphoto1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microsoft.com/office/2007/relationships/hdphoto" Target="../media/hdphoto14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9.png"/><Relationship Id="rId5" Type="http://schemas.openxmlformats.org/officeDocument/2006/relationships/slide" Target="slide16.xml"/><Relationship Id="rId4" Type="http://schemas.microsoft.com/office/2007/relationships/hdphoto" Target="../media/hdphoto1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microsoft.com/office/2007/relationships/hdphoto" Target="../media/hdphoto14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9.png"/><Relationship Id="rId5" Type="http://schemas.openxmlformats.org/officeDocument/2006/relationships/slide" Target="slide16.xml"/><Relationship Id="rId4" Type="http://schemas.microsoft.com/office/2007/relationships/hdphoto" Target="../media/hdphoto1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microsoft.com/office/2007/relationships/hdphoto" Target="../media/hdphoto14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9.png"/><Relationship Id="rId5" Type="http://schemas.openxmlformats.org/officeDocument/2006/relationships/slide" Target="slide16.xml"/><Relationship Id="rId4" Type="http://schemas.microsoft.com/office/2007/relationships/hdphoto" Target="../media/hdphoto1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microsoft.com/office/2007/relationships/hdphoto" Target="../media/hdphoto14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9.png"/><Relationship Id="rId5" Type="http://schemas.openxmlformats.org/officeDocument/2006/relationships/slide" Target="slide16.xml"/><Relationship Id="rId4" Type="http://schemas.microsoft.com/office/2007/relationships/hdphoto" Target="../media/hdphoto1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microsoft.com/office/2007/relationships/hdphoto" Target="../media/hdphoto14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9.png"/><Relationship Id="rId5" Type="http://schemas.openxmlformats.org/officeDocument/2006/relationships/slide" Target="slide16.xml"/><Relationship Id="rId4" Type="http://schemas.microsoft.com/office/2007/relationships/hdphoto" Target="../media/hdphoto1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microsoft.com/office/2007/relationships/hdphoto" Target="../media/hdphoto14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9.png"/><Relationship Id="rId5" Type="http://schemas.openxmlformats.org/officeDocument/2006/relationships/slide" Target="slide16.xml"/><Relationship Id="rId4" Type="http://schemas.microsoft.com/office/2007/relationships/hdphoto" Target="../media/hdphoto13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16274" y="106016"/>
            <a:ext cx="2268388" cy="980661"/>
            <a:chOff x="1446361" y="0"/>
            <a:chExt cx="2268388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46361" y="206880"/>
              <a:ext cx="2268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19726" y="327868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521589" y="2212663"/>
            <a:ext cx="6827831" cy="17365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 45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5177764" y="4225394"/>
            <a:ext cx="1515479" cy="7630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GB" sz="4000" b="1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kumimoji="0" lang="vi-VN" sz="5400" b="1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4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076123" y="3965573"/>
            <a:ext cx="947695" cy="459760"/>
            <a:chOff x="8522628" y="5312787"/>
            <a:chExt cx="1091389" cy="529471"/>
          </a:xfrm>
        </p:grpSpPr>
        <p:sp>
          <p:nvSpPr>
            <p:cNvPr id="76" name="TextBox 75"/>
            <p:cNvSpPr txBox="1"/>
            <p:nvPr/>
          </p:nvSpPr>
          <p:spPr>
            <a:xfrm>
              <a:off x="8740071" y="5312787"/>
              <a:ext cx="604031" cy="362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85%</a:t>
              </a:r>
              <a:endParaRPr kumimoji="0" lang="en-GB" sz="132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522628" y="5570149"/>
              <a:ext cx="1091389" cy="272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5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en-GB" sz="85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8088" y="344850"/>
            <a:ext cx="11258193" cy="6229303"/>
            <a:chOff x="631064" y="0"/>
            <a:chExt cx="10921286" cy="6858000"/>
          </a:xfrm>
        </p:grpSpPr>
        <p:pic>
          <p:nvPicPr>
            <p:cNvPr id="10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930FA4B-1B02-447A-9250-F238A592DC39}"/>
              </a:ext>
            </a:extLst>
          </p:cNvPr>
          <p:cNvSpPr txBox="1"/>
          <p:nvPr/>
        </p:nvSpPr>
        <p:spPr>
          <a:xfrm>
            <a:off x="1144456" y="669303"/>
            <a:ext cx="8445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sáu ngày 18 tháng 2 năm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7CDEA3-9873-46F0-B380-C3162DA4032A}"/>
              </a:ext>
            </a:extLst>
          </p:cNvPr>
          <p:cNvSpPr txBox="1"/>
          <p:nvPr/>
        </p:nvSpPr>
        <p:spPr>
          <a:xfrm>
            <a:off x="4126273" y="1327953"/>
            <a:ext cx="1654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3471DB-7C63-4D63-A889-A4D641FECD3B}"/>
              </a:ext>
            </a:extLst>
          </p:cNvPr>
          <p:cNvSpPr txBox="1"/>
          <p:nvPr/>
        </p:nvSpPr>
        <p:spPr>
          <a:xfrm>
            <a:off x="3382336" y="1978423"/>
            <a:ext cx="623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EA6098-9BE1-4FC5-A123-74673FE099A3}"/>
              </a:ext>
            </a:extLst>
          </p:cNvPr>
          <p:cNvSpPr txBox="1"/>
          <p:nvPr/>
        </p:nvSpPr>
        <p:spPr>
          <a:xfrm>
            <a:off x="1144456" y="2652331"/>
            <a:ext cx="623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latin typeface="HP001 4 hàng" panose="020B0603050302020204" pitchFamily="34" charset="0"/>
              </a:rPr>
              <a:t>Bài 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376F84-40FE-4B23-9441-B4BCCEA9B22C}"/>
              </a:ext>
            </a:extLst>
          </p:cNvPr>
          <p:cNvSpPr txBox="1"/>
          <p:nvPr/>
        </p:nvSpPr>
        <p:spPr>
          <a:xfrm>
            <a:off x="4126273" y="3320422"/>
            <a:ext cx="623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latin typeface="HP001 4 hàng" panose="020B0603050302020204" pitchFamily="34" charset="0"/>
              </a:rPr>
              <a:t>Bài giải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42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0931F2-95DD-45C3-B9B7-EF91E88E9E23}"/>
              </a:ext>
            </a:extLst>
          </p:cNvPr>
          <p:cNvSpPr txBox="1"/>
          <p:nvPr/>
        </p:nvSpPr>
        <p:spPr>
          <a:xfrm>
            <a:off x="1494263" y="337660"/>
            <a:ext cx="9411630" cy="138499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Khi chuẩn bị cho buổi sinh nhật, mỗi lọ hoa Mai cắm 5 bông hoa. Hỏi 2 lọ hoa như vậy Mai cắm tất cả bao nhiêu bông hoa?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8FC73-ACDB-411C-872C-7657963604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8995" y="1932003"/>
            <a:ext cx="3948132" cy="43284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9E25E6-DBA1-4ADF-8142-D17F22F775F1}"/>
              </a:ext>
            </a:extLst>
          </p:cNvPr>
          <p:cNvSpPr txBox="1"/>
          <p:nvPr/>
        </p:nvSpPr>
        <p:spPr>
          <a:xfrm>
            <a:off x="6820206" y="1758593"/>
            <a:ext cx="267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 giải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D5F9C4-336A-437B-99C2-F9B4CE50BC60}"/>
              </a:ext>
            </a:extLst>
          </p:cNvPr>
          <p:cNvSpPr txBox="1"/>
          <p:nvPr/>
        </p:nvSpPr>
        <p:spPr>
          <a:xfrm>
            <a:off x="4837127" y="2351782"/>
            <a:ext cx="6777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lọ hoa như vậy Mai cắm tất cả số bông hoa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/>
              <p:nvPr/>
            </p:nvSpPr>
            <p:spPr>
              <a:xfrm>
                <a:off x="5748854" y="3556391"/>
                <a:ext cx="38431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vi-V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2 = 10 (bông)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854" y="3556391"/>
                <a:ext cx="3843144" cy="584775"/>
              </a:xfrm>
              <a:prstGeom prst="rect">
                <a:avLst/>
              </a:prstGeom>
              <a:blipFill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873829C-AF37-4BAC-85D2-1BB96D792732}"/>
              </a:ext>
            </a:extLst>
          </p:cNvPr>
          <p:cNvSpPr txBox="1"/>
          <p:nvPr/>
        </p:nvSpPr>
        <p:spPr>
          <a:xfrm>
            <a:off x="6465100" y="4259936"/>
            <a:ext cx="4469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 số: 10 bông hoa.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63D31C-23D0-4FF8-8024-B6E22FB2167D}"/>
              </a:ext>
            </a:extLst>
          </p:cNvPr>
          <p:cNvSpPr/>
          <p:nvPr/>
        </p:nvSpPr>
        <p:spPr>
          <a:xfrm>
            <a:off x="590414" y="340213"/>
            <a:ext cx="745766" cy="74576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088C95-38AB-44F0-9AB4-B954C7481654}"/>
              </a:ext>
            </a:extLst>
          </p:cNvPr>
          <p:cNvCxnSpPr>
            <a:cxnSpLocks/>
          </p:cNvCxnSpPr>
          <p:nvPr/>
        </p:nvCxnSpPr>
        <p:spPr>
          <a:xfrm>
            <a:off x="9762893" y="796971"/>
            <a:ext cx="1143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7078E3-C019-428E-8113-B5ACA1F99D76}"/>
              </a:ext>
            </a:extLst>
          </p:cNvPr>
          <p:cNvCxnSpPr>
            <a:cxnSpLocks/>
          </p:cNvCxnSpPr>
          <p:nvPr/>
        </p:nvCxnSpPr>
        <p:spPr>
          <a:xfrm flipV="1">
            <a:off x="1609725" y="1244646"/>
            <a:ext cx="1495425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00097-1B78-42C4-8115-0B41D84664A1}"/>
              </a:ext>
            </a:extLst>
          </p:cNvPr>
          <p:cNvCxnSpPr>
            <a:cxnSpLocks/>
          </p:cNvCxnSpPr>
          <p:nvPr/>
        </p:nvCxnSpPr>
        <p:spPr>
          <a:xfrm>
            <a:off x="3914775" y="1244646"/>
            <a:ext cx="127635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B4132F-3906-45FC-B27C-76E8F11FE5C5}"/>
              </a:ext>
            </a:extLst>
          </p:cNvPr>
          <p:cNvCxnSpPr>
            <a:cxnSpLocks/>
          </p:cNvCxnSpPr>
          <p:nvPr/>
        </p:nvCxnSpPr>
        <p:spPr>
          <a:xfrm>
            <a:off x="9267825" y="1251042"/>
            <a:ext cx="14859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02D185-75D5-497B-846C-B0BF7D76AEC8}"/>
              </a:ext>
            </a:extLst>
          </p:cNvPr>
          <p:cNvCxnSpPr>
            <a:cxnSpLocks/>
          </p:cNvCxnSpPr>
          <p:nvPr/>
        </p:nvCxnSpPr>
        <p:spPr>
          <a:xfrm>
            <a:off x="1609725" y="1722655"/>
            <a:ext cx="142875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7489D8E-10AE-4CAA-B8D3-71303796D3C0}"/>
              </a:ext>
            </a:extLst>
          </p:cNvPr>
          <p:cNvSpPr/>
          <p:nvPr/>
        </p:nvSpPr>
        <p:spPr>
          <a:xfrm>
            <a:off x="4900634" y="5196070"/>
            <a:ext cx="580982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29E3A1-EB28-47DA-8091-308E88D635C4}"/>
              </a:ext>
            </a:extLst>
          </p:cNvPr>
          <p:cNvSpPr/>
          <p:nvPr/>
        </p:nvSpPr>
        <p:spPr>
          <a:xfrm>
            <a:off x="5672133" y="5002687"/>
            <a:ext cx="5310192" cy="999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>
                <a:solidFill>
                  <a:srgbClr val="FF0000"/>
                </a:solidFill>
              </a:rPr>
              <a:t>Viết phép tính và đơn vị đúng với bài toán.</a:t>
            </a:r>
          </a:p>
        </p:txBody>
      </p:sp>
    </p:spTree>
    <p:extLst>
      <p:ext uri="{BB962C8B-B14F-4D97-AF65-F5344CB8AC3E}">
        <p14:creationId xmlns:p14="http://schemas.microsoft.com/office/powerpoint/2010/main" val="201277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076123" y="3965573"/>
            <a:ext cx="947695" cy="459760"/>
            <a:chOff x="8522628" y="5312787"/>
            <a:chExt cx="1091389" cy="529471"/>
          </a:xfrm>
        </p:grpSpPr>
        <p:sp>
          <p:nvSpPr>
            <p:cNvPr id="76" name="TextBox 75"/>
            <p:cNvSpPr txBox="1"/>
            <p:nvPr/>
          </p:nvSpPr>
          <p:spPr>
            <a:xfrm>
              <a:off x="8740071" y="5312787"/>
              <a:ext cx="604031" cy="362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27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85%</a:t>
              </a:r>
              <a:endParaRPr kumimoji="0" lang="en-GB" sz="1327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522628" y="5570149"/>
              <a:ext cx="1091389" cy="272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53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en-GB" sz="853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8088" y="344850"/>
            <a:ext cx="11258193" cy="6229303"/>
            <a:chOff x="631064" y="0"/>
            <a:chExt cx="10921286" cy="6858000"/>
          </a:xfrm>
        </p:grpSpPr>
        <p:pic>
          <p:nvPicPr>
            <p:cNvPr id="10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930FA4B-1B02-447A-9250-F238A592DC39}"/>
              </a:ext>
            </a:extLst>
          </p:cNvPr>
          <p:cNvSpPr txBox="1"/>
          <p:nvPr/>
        </p:nvSpPr>
        <p:spPr>
          <a:xfrm>
            <a:off x="1144456" y="669303"/>
            <a:ext cx="8445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sáu ngày 18 tháng 2 năm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7CDEA3-9873-46F0-B380-C3162DA4032A}"/>
              </a:ext>
            </a:extLst>
          </p:cNvPr>
          <p:cNvSpPr txBox="1"/>
          <p:nvPr/>
        </p:nvSpPr>
        <p:spPr>
          <a:xfrm>
            <a:off x="4126273" y="1327953"/>
            <a:ext cx="1654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3471DB-7C63-4D63-A889-A4D641FECD3B}"/>
              </a:ext>
            </a:extLst>
          </p:cNvPr>
          <p:cNvSpPr txBox="1"/>
          <p:nvPr/>
        </p:nvSpPr>
        <p:spPr>
          <a:xfrm>
            <a:off x="3382336" y="1978423"/>
            <a:ext cx="623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EA6098-9BE1-4FC5-A123-74673FE099A3}"/>
              </a:ext>
            </a:extLst>
          </p:cNvPr>
          <p:cNvSpPr txBox="1"/>
          <p:nvPr/>
        </p:nvSpPr>
        <p:spPr>
          <a:xfrm>
            <a:off x="1144456" y="2652331"/>
            <a:ext cx="623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latin typeface="HP001 4 hàng" panose="020B0603050302020204" pitchFamily="34" charset="0"/>
              </a:rPr>
              <a:t>Bài 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376F84-40FE-4B23-9441-B4BCCEA9B22C}"/>
              </a:ext>
            </a:extLst>
          </p:cNvPr>
          <p:cNvSpPr txBox="1"/>
          <p:nvPr/>
        </p:nvSpPr>
        <p:spPr>
          <a:xfrm>
            <a:off x="4126273" y="3320422"/>
            <a:ext cx="623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latin typeface="HP001 4 hàng" panose="020B0603050302020204" pitchFamily="34" charset="0"/>
              </a:rPr>
              <a:t>Bài giải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9CD799-EAF8-4F6F-81E2-C4B2DEAACA4E}"/>
              </a:ext>
            </a:extLst>
          </p:cNvPr>
          <p:cNvSpPr txBox="1"/>
          <p:nvPr/>
        </p:nvSpPr>
        <p:spPr>
          <a:xfrm>
            <a:off x="395913" y="3961451"/>
            <a:ext cx="8790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HP001 4 hàng" panose="020B0603050302020204" pitchFamily="34" charset="0"/>
              </a:rPr>
              <a:t>     Mai </a:t>
            </a:r>
            <a:r>
              <a:rPr lang="en-US" sz="3200" b="1" dirty="0" err="1">
                <a:latin typeface="HP001 4 hàng" panose="020B0603050302020204" pitchFamily="34" charset="0"/>
              </a:rPr>
              <a:t>cắm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bông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hoa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vào</a:t>
            </a:r>
            <a:r>
              <a:rPr lang="en-US" sz="3200" b="1" dirty="0">
                <a:latin typeface="HP001 4 hàng" panose="020B0603050302020204" pitchFamily="34" charset="0"/>
              </a:rPr>
              <a:t> 2 </a:t>
            </a:r>
            <a:r>
              <a:rPr lang="en-US" sz="3200" b="1" dirty="0" err="1">
                <a:latin typeface="HP001 4 hàng" panose="020B0603050302020204" pitchFamily="34" charset="0"/>
              </a:rPr>
              <a:t>lọ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là</a:t>
            </a:r>
            <a:r>
              <a:rPr lang="en-US" sz="3200" b="1" dirty="0">
                <a:latin typeface="HP001 4 hàng" panose="020B0603050302020204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9EA035-0E45-4CF7-B798-D25C76D8FBD2}"/>
              </a:ext>
            </a:extLst>
          </p:cNvPr>
          <p:cNvSpPr txBox="1"/>
          <p:nvPr/>
        </p:nvSpPr>
        <p:spPr>
          <a:xfrm>
            <a:off x="1851400" y="4597651"/>
            <a:ext cx="5951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latin typeface="HP001 4 hàng" panose="020B0603050302020204" pitchFamily="34" charset="0"/>
              </a:rPr>
              <a:t>5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3200" b="1">
                <a:latin typeface="HP001 4 hàng" panose="020B0603050302020204" pitchFamily="34" charset="0"/>
              </a:rPr>
              <a:t> </a:t>
            </a:r>
            <a:r>
              <a:rPr lang="en-US" sz="3200" b="1" dirty="0">
                <a:latin typeface="HP001 4 hàng" panose="020B0603050302020204" pitchFamily="34" charset="0"/>
              </a:rPr>
              <a:t>2 = 10 </a:t>
            </a:r>
            <a:r>
              <a:rPr lang="en-US" sz="3200" b="1">
                <a:latin typeface="HP001 4 hàng" panose="020B0603050302020204" pitchFamily="34" charset="0"/>
              </a:rPr>
              <a:t>(bông hoa)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814AA5-7BB4-4A20-8981-9EAEDFB50F16}"/>
              </a:ext>
            </a:extLst>
          </p:cNvPr>
          <p:cNvSpPr txBox="1"/>
          <p:nvPr/>
        </p:nvSpPr>
        <p:spPr>
          <a:xfrm>
            <a:off x="4126273" y="5283981"/>
            <a:ext cx="4199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latin typeface="HP001 4 hàng" panose="020B0603050302020204" pitchFamily="34" charset="0"/>
              </a:rPr>
              <a:t>Đáp</a:t>
            </a:r>
            <a:r>
              <a:rPr lang="en-US" sz="3200" b="1" noProof="0" dirty="0">
                <a:latin typeface="HP001 4 hàng" panose="020B0603050302020204" pitchFamily="34" charset="0"/>
              </a:rPr>
              <a:t> </a:t>
            </a:r>
            <a:r>
              <a:rPr lang="en-US" sz="3200" b="1" noProof="0" dirty="0" err="1"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latin typeface="HP001 4 hàng" panose="020B0603050302020204" pitchFamily="34" charset="0"/>
              </a:rPr>
              <a:t>: 10 </a:t>
            </a:r>
            <a:r>
              <a:rPr lang="en-US" sz="3200" b="1" dirty="0" err="1">
                <a:latin typeface="HP001 4 hàng" panose="020B0603050302020204" pitchFamily="34" charset="0"/>
              </a:rPr>
              <a:t>bông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hoa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8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CỦNG CỐ - DẶN DÒ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Ôn tập các phép tính liên quan đến bảng nhân, bảng chia đã học.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3805990"/>
            <a:ext cx="9725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Chuẩn bị bài sau: Bài 45: Luyện tập chung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(Tiết 5).</a:t>
            </a:r>
          </a:p>
        </p:txBody>
      </p:sp>
    </p:spTree>
    <p:extLst>
      <p:ext uri="{BB962C8B-B14F-4D97-AF65-F5344CB8AC3E}">
        <p14:creationId xmlns:p14="http://schemas.microsoft.com/office/powerpoint/2010/main" val="292815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9400"/>
            <a:ext cx="4876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2800" y="177800"/>
            <a:ext cx="3251200" cy="2472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48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kỳ thú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28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1" y="5538525"/>
            <a:ext cx="2686049" cy="11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hac Gunb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785600" y="47257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8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64A4-DA7D-482C-BC63-D9ECE94D6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258E2-E451-4E49-BBAD-817EA9DA4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8CA3BA-23D0-4E27-ADB9-F4E55F1B4DF3}"/>
              </a:ext>
            </a:extLst>
          </p:cNvPr>
          <p:cNvSpPr/>
          <p:nvPr/>
        </p:nvSpPr>
        <p:spPr>
          <a:xfrm>
            <a:off x="1828800" y="1935125"/>
            <a:ext cx="8155172" cy="30409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Luật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chơi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474424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Desktop\Baby Panda\zuize_post_61b57e73ce10529cb023fc5bcfca651a (2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1" y="532022"/>
            <a:ext cx="982945" cy="103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by Panda\zuize_post_61b57e73ce10529cb023fc5bcfca651a (3)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3649" y1="31466" x2="35545" y2="40086"/>
                        <a14:foregroundMark x1="63033" y1="26293" x2="70142" y2="38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482601"/>
            <a:ext cx="899581" cy="9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by Panda\0d25afb0d2617e2_w1000_h1000 (2)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85800"/>
            <a:ext cx="715552" cy="88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by Panda\0d25afb0d2617e2_w1000_h1000 (3)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9" y="533525"/>
            <a:ext cx="881345" cy="10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2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1" y="196125"/>
            <a:ext cx="1039284" cy="13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1" y="543984"/>
            <a:ext cx="1104900" cy="105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Picture3 (2)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359107"/>
            <a:ext cx="886884" cy="122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Picture4 (2)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553840"/>
            <a:ext cx="910167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Picture5 (2)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438151"/>
            <a:ext cx="1032933" cy="117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\Desktop\Picture6 (2)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1" y="-74084"/>
            <a:ext cx="927100" cy="168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esktop\Tai nguyen thiet ke tro choi\Baby Panda\brown-bear-clipart-happy-bear-10.jp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54871" y1="9314" x2="32604" y2="21569"/>
                        <a14:foregroundMark x1="62823" y1="9804" x2="69781" y2="19444"/>
                        <a14:foregroundMark x1="80318" y1="4085" x2="73559" y2="9314"/>
                        <a14:foregroundMark x1="35388" y1="2451" x2="41153" y2="8497"/>
                        <a14:foregroundMark x1="3976" y1="18954" x2="16700" y2="27614"/>
                        <a14:foregroundMark x1="15109" y1="19771" x2="5169" y2="17157"/>
                        <a14:foregroundMark x1="48111" y1="16340" x2="71372" y2="15033"/>
                        <a14:foregroundMark x1="51292" y1="35458" x2="62425" y2="4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33" y="76200"/>
            <a:ext cx="1202267" cy="146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ADMIN\Desktop\Tai nguyen thiet ke tro choi\Baby Panda\d6bf31e6d6611693ad238db294ea956a.pn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584201"/>
            <a:ext cx="751012" cy="8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Picture1 (2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4" y="1152595"/>
            <a:ext cx="1944015" cy="146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ADMIN\Desktop\Picture3a (2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6" y="2547608"/>
            <a:ext cx="1707000" cy="128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ADMIN\Desktop\Picture6a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77894"/>
            <a:ext cx="2420359" cy="136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ADMIN\Desktop\Picture7 (2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97614"/>
            <a:ext cx="2203095" cy="13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788500" y="-25400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98" y="1360905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96900"/>
            <a:ext cx="6350000" cy="62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788500" y="-25400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98" y="1360905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ình ảnh có liên quan"/>
          <p:cNvPicPr>
            <a:picLocks noChangeAspect="1" noChangeArrowheads="1" noCrop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96900"/>
            <a:ext cx="6350000" cy="62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1808719" y="-25400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717" y="1360905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ình ảnh có liên quan"/>
          <p:cNvPicPr>
            <a:picLocks noChangeAspect="1" noChangeArrowheads="1" noCrop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19" y="596900"/>
            <a:ext cx="6350000" cy="62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1788500" y="-25400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40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98" y="1360905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ình ảnh có liên quan"/>
          <p:cNvPicPr>
            <a:picLocks noChangeAspect="1" noChangeArrowheads="1" noCrop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96900"/>
            <a:ext cx="6350000" cy="62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hlinkClick r:id="rId39" action="ppaction://hlinksldjump"/>
            <a:extLst>
              <a:ext uri="{FF2B5EF4-FFF2-40B4-BE49-F238E27FC236}">
                <a16:creationId xmlns:a16="http://schemas.microsoft.com/office/drawing/2014/main" id="{34F52905-F149-4A48-A90F-23A6E4AF56AF}"/>
              </a:ext>
            </a:extLst>
          </p:cNvPr>
          <p:cNvSpPr/>
          <p:nvPr/>
        </p:nvSpPr>
        <p:spPr>
          <a:xfrm>
            <a:off x="9906836" y="270855"/>
            <a:ext cx="1981308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tục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mới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01977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2 L 0.46302 -0.00062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-0.00062 L 0.85469 -0.0006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3423E-6 L 0.17743 -3.03423E-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4.13506E-6 L 0.45243 -4.13506E-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43 4.44444E-6 L 0.82743 4.44444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55103E-6 L 0.16545 0.00894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0.00894 L 0.44045 0.0089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5 0.00895 L 0.81545 0.00895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53562E-6 L 0.14184 -0.00277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-0.00277 L 0.44184 -0.0027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84 -0.00277 L 0.80017 -0.00277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3" grpId="0"/>
      <p:bldP spid="33" grpId="1"/>
      <p:bldP spid="36" grpId="0"/>
      <p:bldP spid="36" grpId="1"/>
      <p:bldP spid="39" grpId="0"/>
      <p:bldP spid="3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91133" y="4038600"/>
            <a:ext cx="3089307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x 3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1808" y="734458"/>
            <a:ext cx="22605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6</a:t>
            </a:r>
          </a:p>
        </p:txBody>
      </p:sp>
      <p:pic>
        <p:nvPicPr>
          <p:cNvPr id="1026" name="Picture 2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85285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5290" y="4038600"/>
            <a:ext cx="2920992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: 2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1808" y="734458"/>
            <a:ext cx="22605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3</a:t>
            </a:r>
          </a:p>
        </p:txBody>
      </p:sp>
      <p:pic>
        <p:nvPicPr>
          <p:cNvPr id="1026" name="Picture 2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5290" y="4038600"/>
            <a:ext cx="2920992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: 3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1808" y="734458"/>
            <a:ext cx="22605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2</a:t>
            </a:r>
          </a:p>
        </p:txBody>
      </p:sp>
      <p:pic>
        <p:nvPicPr>
          <p:cNvPr id="1026" name="Picture 2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29476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chia,</a:t>
            </a:r>
            <a:r>
              <a:rPr kumimoji="0" lang="en-GB" sz="3200" b="0" i="0" u="none" strike="noStrike" kern="1200" cap="none" spc="0" normalizeH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ảng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chia 2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chia 5 qua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4154562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77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91133" y="4038600"/>
            <a:ext cx="3089307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4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8760" y="734458"/>
            <a:ext cx="252665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20</a:t>
            </a:r>
          </a:p>
        </p:txBody>
      </p:sp>
      <p:pic>
        <p:nvPicPr>
          <p:cNvPr id="1026" name="Picture 2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4181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6098" y="4038600"/>
            <a:ext cx="3339376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 : 5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1808" y="734458"/>
            <a:ext cx="22605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4</a:t>
            </a:r>
          </a:p>
        </p:txBody>
      </p:sp>
      <p:pic>
        <p:nvPicPr>
          <p:cNvPr id="1026" name="Picture 2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49282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6099" y="4038600"/>
            <a:ext cx="3339376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 : 4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1808" y="734458"/>
            <a:ext cx="22605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5</a:t>
            </a:r>
          </a:p>
        </p:txBody>
      </p:sp>
      <p:pic>
        <p:nvPicPr>
          <p:cNvPr id="1026" name="Picture 2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28098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91133" y="4038600"/>
            <a:ext cx="3089307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x 1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1808" y="734458"/>
            <a:ext cx="22605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2</a:t>
            </a:r>
          </a:p>
        </p:txBody>
      </p:sp>
      <p:pic>
        <p:nvPicPr>
          <p:cNvPr id="1026" name="Picture 2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22248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5290" y="4038600"/>
            <a:ext cx="2920992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: 2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5284" y="734458"/>
            <a:ext cx="239360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1 </a:t>
            </a:r>
          </a:p>
        </p:txBody>
      </p:sp>
      <p:pic>
        <p:nvPicPr>
          <p:cNvPr id="1026" name="Picture 2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208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5290" y="4038600"/>
            <a:ext cx="2920992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: 1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1807" y="734458"/>
            <a:ext cx="22605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2</a:t>
            </a:r>
          </a:p>
        </p:txBody>
      </p:sp>
      <p:pic>
        <p:nvPicPr>
          <p:cNvPr id="1026" name="Picture 2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64168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91133" y="4038600"/>
            <a:ext cx="3089307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1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1808" y="734458"/>
            <a:ext cx="22605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5</a:t>
            </a:r>
          </a:p>
        </p:txBody>
      </p:sp>
      <p:pic>
        <p:nvPicPr>
          <p:cNvPr id="1026" name="Picture 2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6494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5290" y="4038600"/>
            <a:ext cx="2920992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: 5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1808" y="734458"/>
            <a:ext cx="22605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1</a:t>
            </a:r>
          </a:p>
        </p:txBody>
      </p:sp>
      <p:pic>
        <p:nvPicPr>
          <p:cNvPr id="1026" name="Picture 2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5195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5290" y="4038600"/>
            <a:ext cx="2920992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: 1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8333" y="734458"/>
            <a:ext cx="212750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án:5</a:t>
            </a:r>
          </a:p>
        </p:txBody>
      </p:sp>
      <p:pic>
        <p:nvPicPr>
          <p:cNvPr id="1026" name="Picture 2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46047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269" y="1275196"/>
            <a:ext cx="786808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hẹn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gặp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1222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076123" y="3965573"/>
            <a:ext cx="947695" cy="459760"/>
            <a:chOff x="8522628" y="5312787"/>
            <a:chExt cx="1091389" cy="529471"/>
          </a:xfrm>
        </p:grpSpPr>
        <p:sp>
          <p:nvSpPr>
            <p:cNvPr id="76" name="TextBox 75"/>
            <p:cNvSpPr txBox="1"/>
            <p:nvPr/>
          </p:nvSpPr>
          <p:spPr>
            <a:xfrm>
              <a:off x="8740071" y="5312787"/>
              <a:ext cx="604031" cy="362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85%</a:t>
              </a:r>
              <a:endParaRPr kumimoji="0" lang="en-GB" sz="132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522628" y="5570149"/>
              <a:ext cx="1091389" cy="272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5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en-GB" sz="85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8088" y="344850"/>
            <a:ext cx="11258193" cy="6229303"/>
            <a:chOff x="631064" y="0"/>
            <a:chExt cx="10921286" cy="6858000"/>
          </a:xfrm>
        </p:grpSpPr>
        <p:pic>
          <p:nvPicPr>
            <p:cNvPr id="10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930FA4B-1B02-447A-9250-F238A592DC39}"/>
              </a:ext>
            </a:extLst>
          </p:cNvPr>
          <p:cNvSpPr txBox="1"/>
          <p:nvPr/>
        </p:nvSpPr>
        <p:spPr>
          <a:xfrm>
            <a:off x="1144456" y="669303"/>
            <a:ext cx="8445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sáu ngày 18 tháng 2 năm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7CDEA3-9873-46F0-B380-C3162DA4032A}"/>
              </a:ext>
            </a:extLst>
          </p:cNvPr>
          <p:cNvSpPr txBox="1"/>
          <p:nvPr/>
        </p:nvSpPr>
        <p:spPr>
          <a:xfrm>
            <a:off x="4126273" y="1327953"/>
            <a:ext cx="1654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3471DB-7C63-4D63-A889-A4D641FECD3B}"/>
              </a:ext>
            </a:extLst>
          </p:cNvPr>
          <p:cNvSpPr txBox="1"/>
          <p:nvPr/>
        </p:nvSpPr>
        <p:spPr>
          <a:xfrm>
            <a:off x="3382336" y="1978423"/>
            <a:ext cx="623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89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8D01A-92DE-40E4-9D08-BD26885540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299" y="1452752"/>
            <a:ext cx="10446790" cy="216333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160270D-D75E-497A-A32D-DA2A8C3C5E89}"/>
              </a:ext>
            </a:extLst>
          </p:cNvPr>
          <p:cNvSpPr/>
          <p:nvPr/>
        </p:nvSpPr>
        <p:spPr>
          <a:xfrm>
            <a:off x="763915" y="610550"/>
            <a:ext cx="617730" cy="61773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2C659-C709-4893-878C-7064848B5D80}"/>
              </a:ext>
            </a:extLst>
          </p:cNvPr>
          <p:cNvSpPr txBox="1"/>
          <p:nvPr/>
        </p:nvSpPr>
        <p:spPr>
          <a:xfrm>
            <a:off x="1493158" y="638176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 nhẩm.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95633-0999-4A56-B0D2-EBF893D9FF5E}"/>
              </a:ext>
            </a:extLst>
          </p:cNvPr>
          <p:cNvSpPr txBox="1"/>
          <p:nvPr/>
        </p:nvSpPr>
        <p:spPr>
          <a:xfrm>
            <a:off x="2292103" y="1588748"/>
            <a:ext cx="116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6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FC151-AA0F-426E-9AA0-78CB0BE3E878}"/>
              </a:ext>
            </a:extLst>
          </p:cNvPr>
          <p:cNvSpPr txBox="1"/>
          <p:nvPr/>
        </p:nvSpPr>
        <p:spPr>
          <a:xfrm>
            <a:off x="2292103" y="2257831"/>
            <a:ext cx="116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3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CA2C3-6138-4A75-8109-CEBF0D6C19ED}"/>
              </a:ext>
            </a:extLst>
          </p:cNvPr>
          <p:cNvSpPr txBox="1"/>
          <p:nvPr/>
        </p:nvSpPr>
        <p:spPr>
          <a:xfrm>
            <a:off x="2292103" y="2940813"/>
            <a:ext cx="116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2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A0135-5146-4ED9-9F96-CD5706212C9B}"/>
              </a:ext>
            </a:extLst>
          </p:cNvPr>
          <p:cNvSpPr txBox="1"/>
          <p:nvPr/>
        </p:nvSpPr>
        <p:spPr>
          <a:xfrm>
            <a:off x="4999138" y="1629007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20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F2AB57-3723-4169-855A-121B94B74533}"/>
              </a:ext>
            </a:extLst>
          </p:cNvPr>
          <p:cNvSpPr txBox="1"/>
          <p:nvPr/>
        </p:nvSpPr>
        <p:spPr>
          <a:xfrm>
            <a:off x="5112950" y="2288610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43E5D7-B0FF-42CC-8C4A-A2F1A7C417DF}"/>
              </a:ext>
            </a:extLst>
          </p:cNvPr>
          <p:cNvSpPr txBox="1"/>
          <p:nvPr/>
        </p:nvSpPr>
        <p:spPr>
          <a:xfrm>
            <a:off x="5112950" y="2990603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878721-E0FA-4BB2-9BEA-CF93C8EE61E3}"/>
              </a:ext>
            </a:extLst>
          </p:cNvPr>
          <p:cNvSpPr txBox="1"/>
          <p:nvPr/>
        </p:nvSpPr>
        <p:spPr>
          <a:xfrm>
            <a:off x="7714147" y="1626805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6A0FEB-1110-4E9B-93C3-CBE1D1C28D3A}"/>
              </a:ext>
            </a:extLst>
          </p:cNvPr>
          <p:cNvSpPr txBox="1"/>
          <p:nvPr/>
        </p:nvSpPr>
        <p:spPr>
          <a:xfrm>
            <a:off x="7714147" y="2288610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43281E-DF13-4119-B55A-89BF30036A21}"/>
              </a:ext>
            </a:extLst>
          </p:cNvPr>
          <p:cNvSpPr txBox="1"/>
          <p:nvPr/>
        </p:nvSpPr>
        <p:spPr>
          <a:xfrm>
            <a:off x="7714147" y="2926459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D43E95-A6AD-4DBA-AE47-1984A329C18F}"/>
              </a:ext>
            </a:extLst>
          </p:cNvPr>
          <p:cNvSpPr txBox="1"/>
          <p:nvPr/>
        </p:nvSpPr>
        <p:spPr>
          <a:xfrm>
            <a:off x="10450487" y="1650304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E71B49-00EA-43F8-88EC-D6A46D87B17F}"/>
              </a:ext>
            </a:extLst>
          </p:cNvPr>
          <p:cNvSpPr txBox="1"/>
          <p:nvPr/>
        </p:nvSpPr>
        <p:spPr>
          <a:xfrm>
            <a:off x="10450486" y="2310905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626E2A-05E3-4C83-90A9-50EB91510795}"/>
              </a:ext>
            </a:extLst>
          </p:cNvPr>
          <p:cNvSpPr txBox="1"/>
          <p:nvPr/>
        </p:nvSpPr>
        <p:spPr>
          <a:xfrm>
            <a:off x="10450485" y="2940813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957CED9-75A7-41A5-B509-691EEA572E82}"/>
              </a:ext>
            </a:extLst>
          </p:cNvPr>
          <p:cNvSpPr/>
          <p:nvPr/>
        </p:nvSpPr>
        <p:spPr>
          <a:xfrm>
            <a:off x="762520" y="4110210"/>
            <a:ext cx="619125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1EA19C-19E9-45C1-9554-801EBEE52183}"/>
              </a:ext>
            </a:extLst>
          </p:cNvPr>
          <p:cNvSpPr/>
          <p:nvPr/>
        </p:nvSpPr>
        <p:spPr>
          <a:xfrm>
            <a:off x="1571625" y="4115145"/>
            <a:ext cx="9515475" cy="1290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>
                <a:solidFill>
                  <a:srgbClr val="FF0000"/>
                </a:solidFill>
              </a:rPr>
              <a:t>Từ 1 phép nhân viết được thành 2 phép chia tương ứng.</a:t>
            </a:r>
          </a:p>
        </p:txBody>
      </p:sp>
    </p:spTree>
    <p:extLst>
      <p:ext uri="{BB962C8B-B14F-4D97-AF65-F5344CB8AC3E}">
        <p14:creationId xmlns:p14="http://schemas.microsoft.com/office/powerpoint/2010/main" val="24497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2C174EB-22D4-45DE-A41C-2D2D725EC874}"/>
              </a:ext>
            </a:extLst>
          </p:cNvPr>
          <p:cNvSpPr/>
          <p:nvPr/>
        </p:nvSpPr>
        <p:spPr>
          <a:xfrm>
            <a:off x="692817" y="478544"/>
            <a:ext cx="595410" cy="53282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D1F971-4D79-45C8-8CD6-1524F8A31401}"/>
              </a:ext>
            </a:extLst>
          </p:cNvPr>
          <p:cNvSpPr txBox="1"/>
          <p:nvPr/>
        </p:nvSpPr>
        <p:spPr>
          <a:xfrm>
            <a:off x="1288227" y="488533"/>
            <a:ext cx="7521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Viết tích thành tổng rồi 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/>
              <p:nvPr/>
            </p:nvSpPr>
            <p:spPr>
              <a:xfrm>
                <a:off x="5564231" y="1288272"/>
                <a:ext cx="14398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a) 7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3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231" y="1288272"/>
                <a:ext cx="1439818" cy="523220"/>
              </a:xfrm>
              <a:prstGeom prst="rect">
                <a:avLst/>
              </a:prstGeom>
              <a:blipFill>
                <a:blip r:embed="rId2"/>
                <a:stretch>
                  <a:fillRect l="-8898" t="-11628" r="-7203" b="-3139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CB4009A-1D3F-46A2-A81D-4026355BA196}"/>
              </a:ext>
            </a:extLst>
          </p:cNvPr>
          <p:cNvGrpSpPr/>
          <p:nvPr/>
        </p:nvGrpSpPr>
        <p:grpSpPr>
          <a:xfrm>
            <a:off x="692817" y="1282932"/>
            <a:ext cx="4556055" cy="1354354"/>
            <a:chOff x="1668515" y="2340053"/>
            <a:chExt cx="4556055" cy="135435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9DC293-20C8-4784-B543-42D19F64B358}"/>
                </a:ext>
              </a:extLst>
            </p:cNvPr>
            <p:cNvSpPr/>
            <p:nvPr/>
          </p:nvSpPr>
          <p:spPr>
            <a:xfrm>
              <a:off x="1668515" y="2340053"/>
              <a:ext cx="4556055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/>
                <p:nvPr/>
              </p:nvSpPr>
              <p:spPr>
                <a:xfrm>
                  <a:off x="1668515" y="2352192"/>
                  <a:ext cx="4556055" cy="1305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Mẫu: </a:t>
                  </a: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8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3 = 8 + 8 + 8 = 24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         8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3 = 24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515" y="2352192"/>
                  <a:ext cx="4556055" cy="1305165"/>
                </a:xfrm>
                <a:prstGeom prst="rect">
                  <a:avLst/>
                </a:prstGeom>
                <a:blipFill>
                  <a:blip r:embed="rId3"/>
                  <a:stretch>
                    <a:fillRect l="-2811" r="-1606" b="-11628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/>
              <p:nvPr/>
            </p:nvSpPr>
            <p:spPr>
              <a:xfrm>
                <a:off x="729824" y="3228634"/>
                <a:ext cx="14398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b) 8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4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24" y="3228634"/>
                <a:ext cx="1439818" cy="523220"/>
              </a:xfrm>
              <a:prstGeom prst="rect">
                <a:avLst/>
              </a:prstGeom>
              <a:blipFill>
                <a:blip r:embed="rId4"/>
                <a:stretch>
                  <a:fillRect l="-8898" t="-12941" r="-7203" b="-3294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/>
              <p:nvPr/>
            </p:nvSpPr>
            <p:spPr>
              <a:xfrm>
                <a:off x="5564231" y="3194340"/>
                <a:ext cx="14189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c) 6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5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231" y="3194340"/>
                <a:ext cx="1418978" cy="523220"/>
              </a:xfrm>
              <a:prstGeom prst="rect">
                <a:avLst/>
              </a:prstGeom>
              <a:blipFill>
                <a:blip r:embed="rId5"/>
                <a:stretch>
                  <a:fillRect l="-9013" t="-11628" r="-7296" b="-3139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87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076123" y="3965573"/>
            <a:ext cx="947695" cy="459760"/>
            <a:chOff x="8522628" y="5312787"/>
            <a:chExt cx="1091389" cy="529471"/>
          </a:xfrm>
        </p:grpSpPr>
        <p:sp>
          <p:nvSpPr>
            <p:cNvPr id="76" name="TextBox 75"/>
            <p:cNvSpPr txBox="1"/>
            <p:nvPr/>
          </p:nvSpPr>
          <p:spPr>
            <a:xfrm>
              <a:off x="8740071" y="5312787"/>
              <a:ext cx="604031" cy="362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85%</a:t>
              </a:r>
              <a:endParaRPr kumimoji="0" lang="en-GB" sz="132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522628" y="5570149"/>
              <a:ext cx="1091389" cy="272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5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en-GB" sz="85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8088" y="344850"/>
            <a:ext cx="11258193" cy="6229303"/>
            <a:chOff x="631064" y="0"/>
            <a:chExt cx="10921286" cy="6858000"/>
          </a:xfrm>
        </p:grpSpPr>
        <p:pic>
          <p:nvPicPr>
            <p:cNvPr id="10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930FA4B-1B02-447A-9250-F238A592DC39}"/>
              </a:ext>
            </a:extLst>
          </p:cNvPr>
          <p:cNvSpPr txBox="1"/>
          <p:nvPr/>
        </p:nvSpPr>
        <p:spPr>
          <a:xfrm>
            <a:off x="1144456" y="669303"/>
            <a:ext cx="8445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sáu ngày 18 tháng 2 năm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7CDEA3-9873-46F0-B380-C3162DA4032A}"/>
              </a:ext>
            </a:extLst>
          </p:cNvPr>
          <p:cNvSpPr txBox="1"/>
          <p:nvPr/>
        </p:nvSpPr>
        <p:spPr>
          <a:xfrm>
            <a:off x="4126273" y="1327953"/>
            <a:ext cx="1654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3471DB-7C63-4D63-A889-A4D641FECD3B}"/>
              </a:ext>
            </a:extLst>
          </p:cNvPr>
          <p:cNvSpPr txBox="1"/>
          <p:nvPr/>
        </p:nvSpPr>
        <p:spPr>
          <a:xfrm>
            <a:off x="3382336" y="1978423"/>
            <a:ext cx="623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A163D6-11C8-4ABB-BEDE-DBAF0FBC1665}"/>
              </a:ext>
            </a:extLst>
          </p:cNvPr>
          <p:cNvSpPr txBox="1"/>
          <p:nvPr/>
        </p:nvSpPr>
        <p:spPr>
          <a:xfrm>
            <a:off x="1144456" y="2637073"/>
            <a:ext cx="623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CC5C6F-AEF9-4719-9C32-119ACDCC60B8}"/>
              </a:ext>
            </a:extLst>
          </p:cNvPr>
          <p:cNvSpPr txBox="1"/>
          <p:nvPr/>
        </p:nvSpPr>
        <p:spPr>
          <a:xfrm>
            <a:off x="465719" y="3295723"/>
            <a:ext cx="6231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HP001 4 hàng" panose="020B0603050302020204" pitchFamily="34" charset="0"/>
              </a:rPr>
              <a:t> a, 7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>
                <a:latin typeface="HP001 4 hàng" panose="020B0603050302020204" pitchFamily="34" charset="0"/>
              </a:rPr>
              <a:t> 3 = 7 + 7 + 7 = 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667028-698E-4F64-ACFD-03CA435DF333}"/>
              </a:ext>
            </a:extLst>
          </p:cNvPr>
          <p:cNvSpPr txBox="1"/>
          <p:nvPr/>
        </p:nvSpPr>
        <p:spPr>
          <a:xfrm>
            <a:off x="1035455" y="3946193"/>
            <a:ext cx="623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HP001 4 hàng" panose="020B0603050302020204" pitchFamily="34" charset="0"/>
              </a:rPr>
              <a:t>7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>
                <a:latin typeface="HP001 4 hàng" panose="020B0603050302020204" pitchFamily="34" charset="0"/>
              </a:rPr>
              <a:t> 3 = 21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49EB88-7F04-4A35-96A8-98F1CEADA5FE}"/>
              </a:ext>
            </a:extLst>
          </p:cNvPr>
          <p:cNvSpPr txBox="1"/>
          <p:nvPr/>
        </p:nvSpPr>
        <p:spPr>
          <a:xfrm>
            <a:off x="660361" y="4613910"/>
            <a:ext cx="623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HP001 4 hàng" panose="020B0603050302020204" pitchFamily="34" charset="0"/>
              </a:rPr>
              <a:t>b, 8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>
                <a:latin typeface="HP001 4 hàng" panose="020B0603050302020204" pitchFamily="34" charset="0"/>
              </a:rPr>
              <a:t> 4 =………..=…….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E79332-9001-4F01-8472-F9747A01618F}"/>
              </a:ext>
            </a:extLst>
          </p:cNvPr>
          <p:cNvSpPr txBox="1"/>
          <p:nvPr/>
        </p:nvSpPr>
        <p:spPr>
          <a:xfrm>
            <a:off x="1035455" y="5263493"/>
            <a:ext cx="623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HP001 4 hàng" panose="020B0603050302020204" pitchFamily="34" charset="0"/>
              </a:rPr>
              <a:t>8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>
                <a:latin typeface="HP001 4 hàng" panose="020B0603050302020204" pitchFamily="34" charset="0"/>
              </a:rPr>
              <a:t> 4 =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FD100B-4EB2-4504-B391-274EB03760D3}"/>
              </a:ext>
            </a:extLst>
          </p:cNvPr>
          <p:cNvSpPr txBox="1"/>
          <p:nvPr/>
        </p:nvSpPr>
        <p:spPr>
          <a:xfrm>
            <a:off x="660361" y="5913076"/>
            <a:ext cx="623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HP001 4 hàng" panose="020B0603050302020204" pitchFamily="34" charset="0"/>
              </a:rPr>
              <a:t>c, 6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>
                <a:latin typeface="HP001 4 hàng" panose="020B0603050302020204" pitchFamily="34" charset="0"/>
              </a:rPr>
              <a:t> 5 = ……………..=…………….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1A9E5B-70A3-4E85-A190-68742B85E075}"/>
              </a:ext>
            </a:extLst>
          </p:cNvPr>
          <p:cNvSpPr txBox="1"/>
          <p:nvPr/>
        </p:nvSpPr>
        <p:spPr>
          <a:xfrm>
            <a:off x="941298" y="6467058"/>
            <a:ext cx="6300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HP001 4 hàng" panose="020B0603050302020204" pitchFamily="34" charset="0"/>
              </a:rPr>
              <a:t> 6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>
                <a:latin typeface="HP001 4 hàng" panose="020B0603050302020204" pitchFamily="34" charset="0"/>
              </a:rPr>
              <a:t> 5=…..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74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2C174EB-22D4-45DE-A41C-2D2D725EC874}"/>
              </a:ext>
            </a:extLst>
          </p:cNvPr>
          <p:cNvSpPr/>
          <p:nvPr/>
        </p:nvSpPr>
        <p:spPr>
          <a:xfrm>
            <a:off x="692817" y="478544"/>
            <a:ext cx="595410" cy="53282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D1F971-4D79-45C8-8CD6-1524F8A31401}"/>
              </a:ext>
            </a:extLst>
          </p:cNvPr>
          <p:cNvSpPr txBox="1"/>
          <p:nvPr/>
        </p:nvSpPr>
        <p:spPr>
          <a:xfrm>
            <a:off x="1288227" y="488533"/>
            <a:ext cx="7521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Viết tích thành tổng rồi 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/>
              <p:nvPr/>
            </p:nvSpPr>
            <p:spPr>
              <a:xfrm>
                <a:off x="5564231" y="1288272"/>
                <a:ext cx="14398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a) 7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3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231" y="1288272"/>
                <a:ext cx="1439818" cy="523220"/>
              </a:xfrm>
              <a:prstGeom prst="rect">
                <a:avLst/>
              </a:prstGeom>
              <a:blipFill>
                <a:blip r:embed="rId2"/>
                <a:stretch>
                  <a:fillRect l="-8898" t="-11628" r="-7203" b="-3139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CB4009A-1D3F-46A2-A81D-4026355BA196}"/>
              </a:ext>
            </a:extLst>
          </p:cNvPr>
          <p:cNvGrpSpPr/>
          <p:nvPr/>
        </p:nvGrpSpPr>
        <p:grpSpPr>
          <a:xfrm>
            <a:off x="692817" y="1282932"/>
            <a:ext cx="4556055" cy="1354354"/>
            <a:chOff x="1668515" y="2340053"/>
            <a:chExt cx="4556055" cy="135435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9DC293-20C8-4784-B543-42D19F64B358}"/>
                </a:ext>
              </a:extLst>
            </p:cNvPr>
            <p:cNvSpPr/>
            <p:nvPr/>
          </p:nvSpPr>
          <p:spPr>
            <a:xfrm>
              <a:off x="1668515" y="2340053"/>
              <a:ext cx="4556055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/>
                <p:nvPr/>
              </p:nvSpPr>
              <p:spPr>
                <a:xfrm>
                  <a:off x="1668515" y="2352192"/>
                  <a:ext cx="4556055" cy="1305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Mẫu: </a:t>
                  </a: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8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3 = 8 + 8 + 8 = 24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         8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3 = 24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515" y="2352192"/>
                  <a:ext cx="4556055" cy="1305165"/>
                </a:xfrm>
                <a:prstGeom prst="rect">
                  <a:avLst/>
                </a:prstGeom>
                <a:blipFill>
                  <a:blip r:embed="rId3"/>
                  <a:stretch>
                    <a:fillRect l="-2811" r="-1606" b="-11628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/>
              <p:nvPr/>
            </p:nvSpPr>
            <p:spPr>
              <a:xfrm>
                <a:off x="729824" y="3228634"/>
                <a:ext cx="14398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b) 8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4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24" y="3228634"/>
                <a:ext cx="1439818" cy="523220"/>
              </a:xfrm>
              <a:prstGeom prst="rect">
                <a:avLst/>
              </a:prstGeom>
              <a:blipFill>
                <a:blip r:embed="rId4"/>
                <a:stretch>
                  <a:fillRect l="-8898" t="-12941" r="-7203" b="-3294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/>
              <p:nvPr/>
            </p:nvSpPr>
            <p:spPr>
              <a:xfrm>
                <a:off x="5564231" y="3194340"/>
                <a:ext cx="14189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c) 6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5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231" y="3194340"/>
                <a:ext cx="1418978" cy="523220"/>
              </a:xfrm>
              <a:prstGeom prst="rect">
                <a:avLst/>
              </a:prstGeom>
              <a:blipFill>
                <a:blip r:embed="rId5"/>
                <a:stretch>
                  <a:fillRect l="-9013" t="-11628" r="-7296" b="-3139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/>
              <p:nvPr/>
            </p:nvSpPr>
            <p:spPr>
              <a:xfrm>
                <a:off x="5990610" y="1742839"/>
                <a:ext cx="3656770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7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3 = 7 + 7 + 7 </a:t>
                </a:r>
                <a:r>
                  <a:rPr kumimoji="0" lang="vi-V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= </a:t>
                </a: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21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7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3 </a:t>
                </a:r>
                <a:r>
                  <a:rPr kumimoji="0" lang="vi-V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= </a:t>
                </a: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21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610" y="1742839"/>
                <a:ext cx="3656770" cy="1305165"/>
              </a:xfrm>
              <a:prstGeom prst="rect">
                <a:avLst/>
              </a:prstGeom>
              <a:blipFill>
                <a:blip r:embed="rId6"/>
                <a:stretch>
                  <a:fillRect l="-3500" r="-2167" b="-1215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/>
              <p:nvPr/>
            </p:nvSpPr>
            <p:spPr>
              <a:xfrm>
                <a:off x="729824" y="3717560"/>
                <a:ext cx="4265911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8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4 = 8 + 8 + 8 + 8 = 32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8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4 = 32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24" y="3717560"/>
                <a:ext cx="4265911" cy="1305165"/>
              </a:xfrm>
              <a:prstGeom prst="rect">
                <a:avLst/>
              </a:prstGeom>
              <a:blipFill>
                <a:blip r:embed="rId7"/>
                <a:stretch>
                  <a:fillRect l="-3000" r="-1571" b="-1215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/>
              <p:nvPr/>
            </p:nvSpPr>
            <p:spPr>
              <a:xfrm>
                <a:off x="5990610" y="3717560"/>
                <a:ext cx="4875053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5 = 6 + 6 + 6 + 6 + 6 = 30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5 = 30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610" y="3717560"/>
                <a:ext cx="4875053" cy="1305165"/>
              </a:xfrm>
              <a:prstGeom prst="rect">
                <a:avLst/>
              </a:prstGeom>
              <a:blipFill>
                <a:blip r:embed="rId8"/>
                <a:stretch>
                  <a:fillRect l="-2628" r="-1377" b="-1215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Right 12">
            <a:extLst>
              <a:ext uri="{FF2B5EF4-FFF2-40B4-BE49-F238E27FC236}">
                <a16:creationId xmlns:a16="http://schemas.microsoft.com/office/drawing/2014/main" id="{9D123EEB-B33A-4CE9-9E82-E53E99ABA194}"/>
              </a:ext>
            </a:extLst>
          </p:cNvPr>
          <p:cNvSpPr/>
          <p:nvPr/>
        </p:nvSpPr>
        <p:spPr>
          <a:xfrm>
            <a:off x="602496" y="5431714"/>
            <a:ext cx="619125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BC6CFF-94D3-4E0E-8514-9E78CF75E950}"/>
              </a:ext>
            </a:extLst>
          </p:cNvPr>
          <p:cNvSpPr/>
          <p:nvPr/>
        </p:nvSpPr>
        <p:spPr>
          <a:xfrm>
            <a:off x="1267498" y="5200650"/>
            <a:ext cx="10012443" cy="8794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rgbClr val="FF0000"/>
                </a:solidFill>
              </a:rPr>
              <a:t>Dựa vào phép nhân ta có thể viết được tích thành tổng tương ứng</a:t>
            </a:r>
          </a:p>
        </p:txBody>
      </p:sp>
    </p:spTree>
    <p:extLst>
      <p:ext uri="{BB962C8B-B14F-4D97-AF65-F5344CB8AC3E}">
        <p14:creationId xmlns:p14="http://schemas.microsoft.com/office/powerpoint/2010/main" val="359484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8" grpId="0"/>
      <p:bldP spid="9" grpId="0"/>
      <p:bldP spid="10" grpId="0" build="p"/>
      <p:bldP spid="11" grpId="0" build="p"/>
      <p:bldP spid="12" grpId="0" build="p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E20A3D3-0591-45B7-B624-13C531BCA1EF}"/>
              </a:ext>
            </a:extLst>
          </p:cNvPr>
          <p:cNvSpPr/>
          <p:nvPr/>
        </p:nvSpPr>
        <p:spPr>
          <a:xfrm>
            <a:off x="793217" y="373928"/>
            <a:ext cx="724280" cy="74057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73F07B-9B33-4762-8CE9-EE37292E1924}"/>
              </a:ext>
            </a:extLst>
          </p:cNvPr>
          <p:cNvGrpSpPr/>
          <p:nvPr/>
        </p:nvGrpSpPr>
        <p:grpSpPr>
          <a:xfrm>
            <a:off x="1738505" y="496586"/>
            <a:ext cx="1172416" cy="587599"/>
            <a:chOff x="1870518" y="1356814"/>
            <a:chExt cx="1172416" cy="574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ED0EB3-F18C-4A57-A523-1B2AAA6F45B8}"/>
                </a:ext>
              </a:extLst>
            </p:cNvPr>
            <p:cNvGrpSpPr/>
            <p:nvPr/>
          </p:nvGrpSpPr>
          <p:grpSpPr>
            <a:xfrm>
              <a:off x="1870518" y="1359578"/>
              <a:ext cx="758382" cy="571910"/>
              <a:chOff x="1870518" y="1359578"/>
              <a:chExt cx="758382" cy="57191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73930F1-DE2D-4066-B8E1-0E8E44CA4EB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81B410-9408-406B-91E6-0A607B71624D}"/>
                  </a:ext>
                </a:extLst>
              </p:cNvPr>
              <p:cNvSpPr txBox="1"/>
              <p:nvPr/>
            </p:nvSpPr>
            <p:spPr>
              <a:xfrm>
                <a:off x="1891994" y="1359578"/>
                <a:ext cx="686406" cy="571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F69417-1DB7-41A7-8DCA-1DE1EA9C078E}"/>
                </a:ext>
              </a:extLst>
            </p:cNvPr>
            <p:cNvSpPr txBox="1"/>
            <p:nvPr/>
          </p:nvSpPr>
          <p:spPr>
            <a:xfrm>
              <a:off x="2630642" y="1356814"/>
              <a:ext cx="412292" cy="571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AB44BA-DCAF-4B8C-9FBE-3CC84F5098E5}"/>
              </a:ext>
            </a:extLst>
          </p:cNvPr>
          <p:cNvGrpSpPr/>
          <p:nvPr/>
        </p:nvGrpSpPr>
        <p:grpSpPr>
          <a:xfrm>
            <a:off x="1750457" y="1455226"/>
            <a:ext cx="7698414" cy="3045650"/>
            <a:chOff x="3905545" y="405990"/>
            <a:chExt cx="6626587" cy="304565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AC498C6-77D0-4E84-816E-99AC17C02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90828" y="405990"/>
              <a:ext cx="6441304" cy="14379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131E89-826F-4B72-A6D7-9A97ED7029D1}"/>
                </a:ext>
              </a:extLst>
            </p:cNvPr>
            <p:cNvSpPr txBox="1"/>
            <p:nvPr/>
          </p:nvSpPr>
          <p:spPr>
            <a:xfrm>
              <a:off x="3905545" y="811748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a)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E03C4F-C33A-43A9-AD83-89AC07DAFCD1}"/>
                </a:ext>
              </a:extLst>
            </p:cNvPr>
            <p:cNvSpPr txBox="1"/>
            <p:nvPr/>
          </p:nvSpPr>
          <p:spPr>
            <a:xfrm>
              <a:off x="3915595" y="2297452"/>
              <a:ext cx="649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b)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AD64E2-F06E-4247-94CA-BDEF2A09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00964" y="1931428"/>
              <a:ext cx="6127481" cy="152021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9CB39AE-E6B3-4BE1-9F7F-B7210F4364D6}"/>
              </a:ext>
            </a:extLst>
          </p:cNvPr>
          <p:cNvSpPr txBox="1"/>
          <p:nvPr/>
        </p:nvSpPr>
        <p:spPr>
          <a:xfrm>
            <a:off x="5313659" y="1926543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A0402D-29DA-41C7-8AB8-0C3046DF26F4}"/>
              </a:ext>
            </a:extLst>
          </p:cNvPr>
          <p:cNvSpPr txBox="1"/>
          <p:nvPr/>
        </p:nvSpPr>
        <p:spPr>
          <a:xfrm>
            <a:off x="8498607" y="1887782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126B1A-19FF-4BD6-ACD8-7688CFF49B0A}"/>
              </a:ext>
            </a:extLst>
          </p:cNvPr>
          <p:cNvSpPr txBox="1"/>
          <p:nvPr/>
        </p:nvSpPr>
        <p:spPr>
          <a:xfrm>
            <a:off x="5315267" y="3381936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6F9736-D6AA-4AE9-B0B1-D6893DFDCFA9}"/>
              </a:ext>
            </a:extLst>
          </p:cNvPr>
          <p:cNvSpPr txBox="1"/>
          <p:nvPr/>
        </p:nvSpPr>
        <p:spPr>
          <a:xfrm>
            <a:off x="7695903" y="3359036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A89B847-E40A-4990-B0E0-001122645FE3}"/>
              </a:ext>
            </a:extLst>
          </p:cNvPr>
          <p:cNvSpPr/>
          <p:nvPr/>
        </p:nvSpPr>
        <p:spPr>
          <a:xfrm>
            <a:off x="1117155" y="5018798"/>
            <a:ext cx="619125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1DB30C-73B5-4536-85DD-ED041AC59F6C}"/>
              </a:ext>
            </a:extLst>
          </p:cNvPr>
          <p:cNvSpPr/>
          <p:nvPr/>
        </p:nvSpPr>
        <p:spPr>
          <a:xfrm>
            <a:off x="2093659" y="4667249"/>
            <a:ext cx="8284131" cy="11203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>
                <a:solidFill>
                  <a:srgbClr val="FF0000"/>
                </a:solidFill>
              </a:rPr>
              <a:t>Thực hiện phép tính theo thứ tự từ trái sang phải</a:t>
            </a:r>
          </a:p>
        </p:txBody>
      </p:sp>
    </p:spTree>
    <p:extLst>
      <p:ext uri="{BB962C8B-B14F-4D97-AF65-F5344CB8AC3E}">
        <p14:creationId xmlns:p14="http://schemas.microsoft.com/office/powerpoint/2010/main" val="6838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0931F2-95DD-45C3-B9B7-EF91E88E9E23}"/>
              </a:ext>
            </a:extLst>
          </p:cNvPr>
          <p:cNvSpPr txBox="1"/>
          <p:nvPr/>
        </p:nvSpPr>
        <p:spPr>
          <a:xfrm>
            <a:off x="1494263" y="337660"/>
            <a:ext cx="9411630" cy="138499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Khi chuẩn bị cho buổi sinh nhật, mỗi lọ hoa Mai cắm 5 bông hoa. Hỏi 2 lọ hoa như vậy Mai cắm tất cả bao nhiêu bông hoa?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8FC73-ACDB-411C-872C-7657963604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4044" y="1975430"/>
            <a:ext cx="5140331" cy="457422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563D31C-23D0-4FF8-8024-B6E22FB2167D}"/>
              </a:ext>
            </a:extLst>
          </p:cNvPr>
          <p:cNvSpPr/>
          <p:nvPr/>
        </p:nvSpPr>
        <p:spPr>
          <a:xfrm>
            <a:off x="590414" y="340213"/>
            <a:ext cx="745766" cy="74576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088C95-38AB-44F0-9AB4-B954C7481654}"/>
              </a:ext>
            </a:extLst>
          </p:cNvPr>
          <p:cNvCxnSpPr>
            <a:cxnSpLocks/>
          </p:cNvCxnSpPr>
          <p:nvPr/>
        </p:nvCxnSpPr>
        <p:spPr>
          <a:xfrm>
            <a:off x="9762893" y="796971"/>
            <a:ext cx="1143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7078E3-C019-428E-8113-B5ACA1F99D76}"/>
              </a:ext>
            </a:extLst>
          </p:cNvPr>
          <p:cNvCxnSpPr>
            <a:cxnSpLocks/>
          </p:cNvCxnSpPr>
          <p:nvPr/>
        </p:nvCxnSpPr>
        <p:spPr>
          <a:xfrm flipV="1">
            <a:off x="1609725" y="1244646"/>
            <a:ext cx="1495425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00097-1B78-42C4-8115-0B41D84664A1}"/>
              </a:ext>
            </a:extLst>
          </p:cNvPr>
          <p:cNvCxnSpPr>
            <a:cxnSpLocks/>
          </p:cNvCxnSpPr>
          <p:nvPr/>
        </p:nvCxnSpPr>
        <p:spPr>
          <a:xfrm>
            <a:off x="3914775" y="1244646"/>
            <a:ext cx="127635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B4132F-3906-45FC-B27C-76E8F11FE5C5}"/>
              </a:ext>
            </a:extLst>
          </p:cNvPr>
          <p:cNvCxnSpPr>
            <a:cxnSpLocks/>
          </p:cNvCxnSpPr>
          <p:nvPr/>
        </p:nvCxnSpPr>
        <p:spPr>
          <a:xfrm>
            <a:off x="9267825" y="1251042"/>
            <a:ext cx="14859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02D185-75D5-497B-846C-B0BF7D76AEC8}"/>
              </a:ext>
            </a:extLst>
          </p:cNvPr>
          <p:cNvCxnSpPr>
            <a:cxnSpLocks/>
          </p:cNvCxnSpPr>
          <p:nvPr/>
        </p:nvCxnSpPr>
        <p:spPr>
          <a:xfrm>
            <a:off x="1609725" y="1722655"/>
            <a:ext cx="142875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75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762</Words>
  <Application>Microsoft Office PowerPoint</Application>
  <PresentationFormat>Widescreen</PresentationFormat>
  <Paragraphs>142</Paragraphs>
  <Slides>29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Cambria Math</vt:lpstr>
      <vt:lpstr>HP001 4 hàng</vt:lpstr>
      <vt:lpstr>ITC Avant Garde Std Bk</vt:lpstr>
      <vt:lpstr>Times New Roman</vt:lpstr>
      <vt:lpstr>UTM Cookies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Nguyen Dang Quyet</cp:lastModifiedBy>
  <cp:revision>15</cp:revision>
  <dcterms:created xsi:type="dcterms:W3CDTF">2022-02-13T07:36:45Z</dcterms:created>
  <dcterms:modified xsi:type="dcterms:W3CDTF">2022-02-18T13:29:54Z</dcterms:modified>
</cp:coreProperties>
</file>