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8" r:id="rId2"/>
    <p:sldMasterId id="2147483681" r:id="rId3"/>
  </p:sldMasterIdLst>
  <p:notesMasterIdLst>
    <p:notesMasterId r:id="rId18"/>
  </p:notesMasterIdLst>
  <p:sldIdLst>
    <p:sldId id="286" r:id="rId4"/>
    <p:sldId id="258" r:id="rId5"/>
    <p:sldId id="261" r:id="rId6"/>
    <p:sldId id="264" r:id="rId7"/>
    <p:sldId id="341" r:id="rId8"/>
    <p:sldId id="342" r:id="rId9"/>
    <p:sldId id="343" r:id="rId10"/>
    <p:sldId id="344" r:id="rId11"/>
    <p:sldId id="345" r:id="rId12"/>
    <p:sldId id="346" r:id="rId13"/>
    <p:sldId id="347" r:id="rId14"/>
    <p:sldId id="348" r:id="rId15"/>
    <p:sldId id="349" r:id="rId16"/>
    <p:sldId id="35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34"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D2FF1D10-B332-443C-9AB8-11E91913A518}"/>
    <pc:docChg chg="delSld delMainMaster">
      <pc:chgData name="nguyenthithu nguyenthithu" userId="d2b08f955c77d556" providerId="LiveId" clId="{D2FF1D10-B332-443C-9AB8-11E91913A518}" dt="2026-02-25T09:22:55.293" v="6" actId="2696"/>
      <pc:docMkLst>
        <pc:docMk/>
      </pc:docMkLst>
      <pc:sldChg chg="del">
        <pc:chgData name="nguyenthithu nguyenthithu" userId="d2b08f955c77d556" providerId="LiveId" clId="{D2FF1D10-B332-443C-9AB8-11E91913A518}" dt="2026-02-25T09:22:47.727" v="3" actId="2696"/>
        <pc:sldMkLst>
          <pc:docMk/>
          <pc:sldMk cId="320375547" sldId="308"/>
        </pc:sldMkLst>
      </pc:sldChg>
      <pc:sldChg chg="del">
        <pc:chgData name="nguyenthithu nguyenthithu" userId="d2b08f955c77d556" providerId="LiveId" clId="{D2FF1D10-B332-443C-9AB8-11E91913A518}" dt="2026-02-25T09:22:52.795" v="5" actId="2696"/>
        <pc:sldMkLst>
          <pc:docMk/>
          <pc:sldMk cId="980341478" sldId="311"/>
        </pc:sldMkLst>
      </pc:sldChg>
      <pc:sldChg chg="del">
        <pc:chgData name="nguyenthithu nguyenthithu" userId="d2b08f955c77d556" providerId="LiveId" clId="{D2FF1D10-B332-443C-9AB8-11E91913A518}" dt="2026-02-25T09:22:50.184" v="4" actId="2696"/>
        <pc:sldMkLst>
          <pc:docMk/>
          <pc:sldMk cId="2814921995" sldId="317"/>
        </pc:sldMkLst>
      </pc:sldChg>
      <pc:sldChg chg="del">
        <pc:chgData name="nguyenthithu nguyenthithu" userId="d2b08f955c77d556" providerId="LiveId" clId="{D2FF1D10-B332-443C-9AB8-11E91913A518}" dt="2026-02-25T09:22:33.999" v="0" actId="2696"/>
        <pc:sldMkLst>
          <pc:docMk/>
          <pc:sldMk cId="3777659488" sldId="338"/>
        </pc:sldMkLst>
      </pc:sldChg>
      <pc:sldChg chg="del">
        <pc:chgData name="nguyenthithu nguyenthithu" userId="d2b08f955c77d556" providerId="LiveId" clId="{D2FF1D10-B332-443C-9AB8-11E91913A518}" dt="2026-02-25T09:22:36.568" v="1" actId="2696"/>
        <pc:sldMkLst>
          <pc:docMk/>
          <pc:sldMk cId="1547229794" sldId="340"/>
        </pc:sldMkLst>
      </pc:sldChg>
      <pc:sldChg chg="del">
        <pc:chgData name="nguyenthithu nguyenthithu" userId="d2b08f955c77d556" providerId="LiveId" clId="{D2FF1D10-B332-443C-9AB8-11E91913A518}" dt="2026-02-25T09:22:45.008" v="2" actId="2696"/>
        <pc:sldMkLst>
          <pc:docMk/>
          <pc:sldMk cId="1636763504" sldId="351"/>
        </pc:sldMkLst>
      </pc:sldChg>
      <pc:sldChg chg="del">
        <pc:chgData name="nguyenthithu nguyenthithu" userId="d2b08f955c77d556" providerId="LiveId" clId="{D2FF1D10-B332-443C-9AB8-11E91913A518}" dt="2026-02-25T09:22:55.293" v="6" actId="2696"/>
        <pc:sldMkLst>
          <pc:docMk/>
          <pc:sldMk cId="3183652977" sldId="352"/>
        </pc:sldMkLst>
      </pc:sldChg>
      <pc:sldMasterChg chg="del delSldLayout">
        <pc:chgData name="nguyenthithu nguyenthithu" userId="d2b08f955c77d556" providerId="LiveId" clId="{D2FF1D10-B332-443C-9AB8-11E91913A518}" dt="2026-02-25T09:22:52.795" v="5" actId="2696"/>
        <pc:sldMasterMkLst>
          <pc:docMk/>
          <pc:sldMasterMk cId="3238529755" sldId="2147483694"/>
        </pc:sldMasterMkLst>
        <pc:sldLayoutChg chg="del">
          <pc:chgData name="nguyenthithu nguyenthithu" userId="d2b08f955c77d556" providerId="LiveId" clId="{D2FF1D10-B332-443C-9AB8-11E91913A518}" dt="2026-02-25T09:22:52.795" v="5" actId="2696"/>
          <pc:sldLayoutMkLst>
            <pc:docMk/>
            <pc:sldMasterMk cId="3238529755" sldId="2147483694"/>
            <pc:sldLayoutMk cId="3691413200" sldId="2147483695"/>
          </pc:sldLayoutMkLst>
        </pc:sldLayoutChg>
        <pc:sldLayoutChg chg="del">
          <pc:chgData name="nguyenthithu nguyenthithu" userId="d2b08f955c77d556" providerId="LiveId" clId="{D2FF1D10-B332-443C-9AB8-11E91913A518}" dt="2026-02-25T09:22:52.795" v="5" actId="2696"/>
          <pc:sldLayoutMkLst>
            <pc:docMk/>
            <pc:sldMasterMk cId="3238529755" sldId="2147483694"/>
            <pc:sldLayoutMk cId="290603435" sldId="2147483696"/>
          </pc:sldLayoutMkLst>
        </pc:sldLayoutChg>
        <pc:sldLayoutChg chg="del">
          <pc:chgData name="nguyenthithu nguyenthithu" userId="d2b08f955c77d556" providerId="LiveId" clId="{D2FF1D10-B332-443C-9AB8-11E91913A518}" dt="2026-02-25T09:22:52.795" v="5" actId="2696"/>
          <pc:sldLayoutMkLst>
            <pc:docMk/>
            <pc:sldMasterMk cId="3238529755" sldId="2147483694"/>
            <pc:sldLayoutMk cId="1532531524" sldId="2147483697"/>
          </pc:sldLayoutMkLst>
        </pc:sldLayoutChg>
        <pc:sldLayoutChg chg="del">
          <pc:chgData name="nguyenthithu nguyenthithu" userId="d2b08f955c77d556" providerId="LiveId" clId="{D2FF1D10-B332-443C-9AB8-11E91913A518}" dt="2026-02-25T09:22:52.795" v="5" actId="2696"/>
          <pc:sldLayoutMkLst>
            <pc:docMk/>
            <pc:sldMasterMk cId="3238529755" sldId="2147483694"/>
            <pc:sldLayoutMk cId="1810502123" sldId="2147483698"/>
          </pc:sldLayoutMkLst>
        </pc:sldLayoutChg>
        <pc:sldLayoutChg chg="del">
          <pc:chgData name="nguyenthithu nguyenthithu" userId="d2b08f955c77d556" providerId="LiveId" clId="{D2FF1D10-B332-443C-9AB8-11E91913A518}" dt="2026-02-25T09:22:52.795" v="5" actId="2696"/>
          <pc:sldLayoutMkLst>
            <pc:docMk/>
            <pc:sldMasterMk cId="3238529755" sldId="2147483694"/>
            <pc:sldLayoutMk cId="1507982941" sldId="2147483699"/>
          </pc:sldLayoutMkLst>
        </pc:sldLayoutChg>
        <pc:sldLayoutChg chg="del">
          <pc:chgData name="nguyenthithu nguyenthithu" userId="d2b08f955c77d556" providerId="LiveId" clId="{D2FF1D10-B332-443C-9AB8-11E91913A518}" dt="2026-02-25T09:22:52.795" v="5" actId="2696"/>
          <pc:sldLayoutMkLst>
            <pc:docMk/>
            <pc:sldMasterMk cId="3238529755" sldId="2147483694"/>
            <pc:sldLayoutMk cId="3057333182" sldId="2147483700"/>
          </pc:sldLayoutMkLst>
        </pc:sldLayoutChg>
        <pc:sldLayoutChg chg="del">
          <pc:chgData name="nguyenthithu nguyenthithu" userId="d2b08f955c77d556" providerId="LiveId" clId="{D2FF1D10-B332-443C-9AB8-11E91913A518}" dt="2026-02-25T09:22:52.795" v="5" actId="2696"/>
          <pc:sldLayoutMkLst>
            <pc:docMk/>
            <pc:sldMasterMk cId="3238529755" sldId="2147483694"/>
            <pc:sldLayoutMk cId="24768362" sldId="2147483701"/>
          </pc:sldLayoutMkLst>
        </pc:sldLayoutChg>
        <pc:sldLayoutChg chg="del">
          <pc:chgData name="nguyenthithu nguyenthithu" userId="d2b08f955c77d556" providerId="LiveId" clId="{D2FF1D10-B332-443C-9AB8-11E91913A518}" dt="2026-02-25T09:22:52.795" v="5" actId="2696"/>
          <pc:sldLayoutMkLst>
            <pc:docMk/>
            <pc:sldMasterMk cId="3238529755" sldId="2147483694"/>
            <pc:sldLayoutMk cId="2710286726" sldId="2147483702"/>
          </pc:sldLayoutMkLst>
        </pc:sldLayoutChg>
        <pc:sldLayoutChg chg="del">
          <pc:chgData name="nguyenthithu nguyenthithu" userId="d2b08f955c77d556" providerId="LiveId" clId="{D2FF1D10-B332-443C-9AB8-11E91913A518}" dt="2026-02-25T09:22:52.795" v="5" actId="2696"/>
          <pc:sldLayoutMkLst>
            <pc:docMk/>
            <pc:sldMasterMk cId="3238529755" sldId="2147483694"/>
            <pc:sldLayoutMk cId="1451016716" sldId="2147483703"/>
          </pc:sldLayoutMkLst>
        </pc:sldLayoutChg>
        <pc:sldLayoutChg chg="del">
          <pc:chgData name="nguyenthithu nguyenthithu" userId="d2b08f955c77d556" providerId="LiveId" clId="{D2FF1D10-B332-443C-9AB8-11E91913A518}" dt="2026-02-25T09:22:52.795" v="5" actId="2696"/>
          <pc:sldLayoutMkLst>
            <pc:docMk/>
            <pc:sldMasterMk cId="3238529755" sldId="2147483694"/>
            <pc:sldLayoutMk cId="1035834174" sldId="2147483704"/>
          </pc:sldLayoutMkLst>
        </pc:sldLayoutChg>
        <pc:sldLayoutChg chg="del">
          <pc:chgData name="nguyenthithu nguyenthithu" userId="d2b08f955c77d556" providerId="LiveId" clId="{D2FF1D10-B332-443C-9AB8-11E91913A518}" dt="2026-02-25T09:22:52.795" v="5" actId="2696"/>
          <pc:sldLayoutMkLst>
            <pc:docMk/>
            <pc:sldMasterMk cId="3238529755" sldId="2147483694"/>
            <pc:sldLayoutMk cId="2886500761" sldId="214748370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2C4DA-9A17-49C7-9A3B-E3F29C42C078}"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1999D-4E7B-49AA-A5D4-55D1CE5C485D}" type="slidenum">
              <a:rPr lang="en-US" smtClean="0"/>
              <a:t>‹#›</a:t>
            </a:fld>
            <a:endParaRPr lang="en-US"/>
          </a:p>
        </p:txBody>
      </p:sp>
    </p:spTree>
    <p:extLst>
      <p:ext uri="{BB962C8B-B14F-4D97-AF65-F5344CB8AC3E}">
        <p14:creationId xmlns:p14="http://schemas.microsoft.com/office/powerpoint/2010/main" val="56772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401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90269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0"/>
          <p:cNvPicPr>
            <a:picLocks noChangeAspect="1"/>
          </p:cNvPicPr>
          <p:nvPr userDrawn="1"/>
        </p:nvPicPr>
        <p:blipFill rotWithShape="1">
          <a:blip r:embed="rId2"/>
          <a:srcRect r="2233"/>
          <a:stretch/>
        </p:blipFill>
        <p:spPr>
          <a:xfrm>
            <a:off x="0" y="-31077"/>
            <a:ext cx="12192529" cy="6889077"/>
          </a:xfrm>
          <a:prstGeom prst="rect">
            <a:avLst/>
          </a:prstGeom>
        </p:spPr>
      </p:pic>
    </p:spTree>
    <p:extLst>
      <p:ext uri="{BB962C8B-B14F-4D97-AF65-F5344CB8AC3E}">
        <p14:creationId xmlns:p14="http://schemas.microsoft.com/office/powerpoint/2010/main" val="241659706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2026/2/25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64138300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86770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2026/2/25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254966127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2026/2/25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01949608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2026/2/25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21325539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2026/2/25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90491011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2311765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8689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0"/>
          <p:cNvPicPr>
            <a:picLocks noChangeAspect="1"/>
          </p:cNvPicPr>
          <p:nvPr userDrawn="1"/>
        </p:nvPicPr>
        <p:blipFill rotWithShape="1">
          <a:blip r:embed="rId2"/>
          <a:srcRect r="2233"/>
          <a:stretch/>
        </p:blipFill>
        <p:spPr>
          <a:xfrm>
            <a:off x="0" y="-31077"/>
            <a:ext cx="12192529" cy="6889077"/>
          </a:xfrm>
          <a:prstGeom prst="rect">
            <a:avLst/>
          </a:prstGeom>
        </p:spPr>
      </p:pic>
    </p:spTree>
    <p:extLst>
      <p:ext uri="{BB962C8B-B14F-4D97-AF65-F5344CB8AC3E}">
        <p14:creationId xmlns:p14="http://schemas.microsoft.com/office/powerpoint/2010/main" val="28585394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3" name="Picture 2">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4"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6"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7"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extBox 7">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9" name="TextBox 8">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0" name="TextBox 9"/>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99852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Effect transition="in" filter="fade">
                                      <p:cBhvr>
                                        <p:cTn id="9" dur="1750"/>
                                        <p:tgtEl>
                                          <p:spTgt spid="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2026/2/25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40034573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2026/2/25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64124437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2026/2/25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53384762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2026/2/25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30798918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2026/2/25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83623666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矩形 62"/>
          <p:cNvSpPr/>
          <p:nvPr userDrawn="1"/>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62" name="组合 61"/>
          <p:cNvGrpSpPr/>
          <p:nvPr userDrawn="1"/>
        </p:nvGrpSpPr>
        <p:grpSpPr>
          <a:xfrm>
            <a:off x="488948" y="342900"/>
            <a:ext cx="11214100" cy="6172200"/>
            <a:chOff x="488950" y="2108200"/>
            <a:chExt cx="11214100" cy="6172200"/>
          </a:xfrm>
        </p:grpSpPr>
        <p:grpSp>
          <p:nvGrpSpPr>
            <p:cNvPr id="5" name="组合 4"/>
            <p:cNvGrpSpPr/>
            <p:nvPr userDrawn="1"/>
          </p:nvGrpSpPr>
          <p:grpSpPr>
            <a:xfrm>
              <a:off x="488950" y="2108200"/>
              <a:ext cx="11214100" cy="6172200"/>
              <a:chOff x="488950" y="342900"/>
              <a:chExt cx="11214100" cy="6172200"/>
            </a:xfrm>
          </p:grpSpPr>
          <p:sp>
            <p:nvSpPr>
              <p:cNvPr id="3" name="矩形 2"/>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4" name="矩形 3"/>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6" name="组合 5"/>
            <p:cNvGrpSpPr/>
            <p:nvPr userDrawn="1"/>
          </p:nvGrpSpPr>
          <p:grpSpPr>
            <a:xfrm>
              <a:off x="634999" y="2260600"/>
              <a:ext cx="10896600" cy="5861050"/>
              <a:chOff x="-16572" y="-43571"/>
              <a:chExt cx="12208572" cy="6940307"/>
            </a:xfrm>
          </p:grpSpPr>
          <p:grpSp>
            <p:nvGrpSpPr>
              <p:cNvPr id="7" name="组合 6"/>
              <p:cNvGrpSpPr/>
              <p:nvPr/>
            </p:nvGrpSpPr>
            <p:grpSpPr>
              <a:xfrm>
                <a:off x="-16572" y="275771"/>
                <a:ext cx="12208572" cy="6270174"/>
                <a:chOff x="-16572" y="275771"/>
                <a:chExt cx="12208572" cy="6270174"/>
              </a:xfrm>
            </p:grpSpPr>
            <p:cxnSp>
              <p:nvCxnSpPr>
                <p:cNvPr id="43" name="直接连接符 42"/>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5400000">
                <a:off x="26760" y="291496"/>
                <a:ext cx="6940307" cy="6270174"/>
                <a:chOff x="-16572" y="275771"/>
                <a:chExt cx="12208572" cy="6270174"/>
              </a:xfrm>
            </p:grpSpPr>
            <p:cxnSp>
              <p:nvCxnSpPr>
                <p:cNvPr id="24" name="直接连接符 23"/>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pic>
        <p:nvPicPr>
          <p:cNvPr id="73" name="Picture 72" descr="A white circle with leaves and blue text&#10;&#10;Description automatically generated">
            <a:extLst>
              <a:ext uri="{FF2B5EF4-FFF2-40B4-BE49-F238E27FC236}">
                <a16:creationId xmlns:a16="http://schemas.microsoft.com/office/drawing/2014/main" id="{8A14F629-AF6F-6B69-EC49-6B8C4524FE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5516" y="184721"/>
            <a:ext cx="1257264" cy="1257264"/>
          </a:xfrm>
          <a:prstGeom prst="rect">
            <a:avLst/>
          </a:prstGeom>
        </p:spPr>
      </p:pic>
      <p:pic>
        <p:nvPicPr>
          <p:cNvPr id="74" name="Picture 73" descr="A white circle with leaves and blue text&#10;&#10;Description automatically generated">
            <a:extLst>
              <a:ext uri="{FF2B5EF4-FFF2-40B4-BE49-F238E27FC236}">
                <a16:creationId xmlns:a16="http://schemas.microsoft.com/office/drawing/2014/main" id="{A04CAFBC-1EEC-6DC9-3541-8CA19170AE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22529" y="10009205"/>
            <a:ext cx="1131228" cy="1131228"/>
          </a:xfrm>
          <a:prstGeom prst="rect">
            <a:avLst/>
          </a:prstGeom>
        </p:spPr>
      </p:pic>
    </p:spTree>
    <p:extLst>
      <p:ext uri="{BB962C8B-B14F-4D97-AF65-F5344CB8AC3E}">
        <p14:creationId xmlns:p14="http://schemas.microsoft.com/office/powerpoint/2010/main" val="3664155956"/>
      </p:ext>
    </p:extLst>
  </p:cSld>
  <p:clrMap bg1="lt1" tx1="dk1" bg2="lt2" tx2="dk2" accent1="accent1" accent2="accent2" accent3="accent3" accent4="accent4" accent5="accent5" accent6="accent6" hlink="hlink" folHlink="folHlink"/>
  <p:sldLayoutIdLst>
    <p:sldLayoutId id="2147483676" r:id="rId1"/>
    <p:sldLayoutId id="2147483677"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矩形 62"/>
          <p:cNvSpPr/>
          <p:nvPr userDrawn="1"/>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62" name="组合 61"/>
          <p:cNvGrpSpPr/>
          <p:nvPr userDrawn="1"/>
        </p:nvGrpSpPr>
        <p:grpSpPr>
          <a:xfrm>
            <a:off x="488948" y="342900"/>
            <a:ext cx="11214100" cy="6172200"/>
            <a:chOff x="488950" y="2108200"/>
            <a:chExt cx="11214100" cy="6172200"/>
          </a:xfrm>
        </p:grpSpPr>
        <p:grpSp>
          <p:nvGrpSpPr>
            <p:cNvPr id="5" name="组合 4"/>
            <p:cNvGrpSpPr/>
            <p:nvPr userDrawn="1"/>
          </p:nvGrpSpPr>
          <p:grpSpPr>
            <a:xfrm>
              <a:off x="488950" y="2108200"/>
              <a:ext cx="11214100" cy="6172200"/>
              <a:chOff x="488950" y="342900"/>
              <a:chExt cx="11214100" cy="6172200"/>
            </a:xfrm>
          </p:grpSpPr>
          <p:sp>
            <p:nvSpPr>
              <p:cNvPr id="3" name="矩形 2"/>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4" name="矩形 3"/>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6" name="组合 5"/>
            <p:cNvGrpSpPr/>
            <p:nvPr userDrawn="1"/>
          </p:nvGrpSpPr>
          <p:grpSpPr>
            <a:xfrm>
              <a:off x="634999" y="2260600"/>
              <a:ext cx="10896600" cy="5861050"/>
              <a:chOff x="-16572" y="-43571"/>
              <a:chExt cx="12208572" cy="6940307"/>
            </a:xfrm>
          </p:grpSpPr>
          <p:grpSp>
            <p:nvGrpSpPr>
              <p:cNvPr id="7" name="组合 6"/>
              <p:cNvGrpSpPr/>
              <p:nvPr/>
            </p:nvGrpSpPr>
            <p:grpSpPr>
              <a:xfrm>
                <a:off x="-16572" y="275771"/>
                <a:ext cx="12208572" cy="6270174"/>
                <a:chOff x="-16572" y="275771"/>
                <a:chExt cx="12208572" cy="6270174"/>
              </a:xfrm>
            </p:grpSpPr>
            <p:cxnSp>
              <p:nvCxnSpPr>
                <p:cNvPr id="43" name="直接连接符 42"/>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5400000">
                <a:off x="26760" y="291496"/>
                <a:ext cx="6940307" cy="6270174"/>
                <a:chOff x="-16572" y="275771"/>
                <a:chExt cx="12208572" cy="6270174"/>
              </a:xfrm>
            </p:grpSpPr>
            <p:cxnSp>
              <p:nvCxnSpPr>
                <p:cNvPr id="24" name="直接连接符 23"/>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pic>
        <p:nvPicPr>
          <p:cNvPr id="2" name="Picture 1" descr="A white circle with leaves and blue text&#10;&#10;Description automatically generated">
            <a:extLst>
              <a:ext uri="{FF2B5EF4-FFF2-40B4-BE49-F238E27FC236}">
                <a16:creationId xmlns:a16="http://schemas.microsoft.com/office/drawing/2014/main" id="{56581A50-E75E-1C9C-D079-7D883726A6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5516" y="184721"/>
            <a:ext cx="1257264" cy="1257264"/>
          </a:xfrm>
          <a:prstGeom prst="rect">
            <a:avLst/>
          </a:prstGeom>
        </p:spPr>
      </p:pic>
    </p:spTree>
    <p:extLst>
      <p:ext uri="{BB962C8B-B14F-4D97-AF65-F5344CB8AC3E}">
        <p14:creationId xmlns:p14="http://schemas.microsoft.com/office/powerpoint/2010/main" val="3681831937"/>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61758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37号-波纹乖乖体" panose="00000500000000000000" charset="-122"/>
          <a:ea typeface="字魂37号-波纹乖乖体" panose="00000500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37号-波纹乖乖体" panose="00000500000000000000" charset="-122"/>
          <a:ea typeface="字魂37号-波纹乖乖体" panose="00000500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37号-波纹乖乖体" panose="00000500000000000000" charset="-122"/>
          <a:ea typeface="字魂37号-波纹乖乖体" panose="00000500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49248" t="11066" r="11377" b="12684"/>
          <a:stretch/>
        </p:blipFill>
        <p:spPr>
          <a:xfrm>
            <a:off x="9801597" y="3527826"/>
            <a:ext cx="1727704" cy="334571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4177" y="1494070"/>
            <a:ext cx="1709709" cy="1709709"/>
          </a:xfrm>
          <a:prstGeom prst="rect">
            <a:avLst/>
          </a:prstGeom>
        </p:spPr>
      </p:pic>
      <p:sp>
        <p:nvSpPr>
          <p:cNvPr id="14" name="矩形 26">
            <a:extLst>
              <a:ext uri="{FF2B5EF4-FFF2-40B4-BE49-F238E27FC236}">
                <a16:creationId xmlns:a16="http://schemas.microsoft.com/office/drawing/2014/main" id="{C3465FEE-B797-4DD0-BA9C-DFD0887F44B9}"/>
              </a:ext>
            </a:extLst>
          </p:cNvPr>
          <p:cNvSpPr/>
          <p:nvPr/>
        </p:nvSpPr>
        <p:spPr>
          <a:xfrm flipV="1">
            <a:off x="2947354" y="5043278"/>
            <a:ext cx="6297293" cy="45719"/>
          </a:xfrm>
          <a:prstGeom prst="rect">
            <a:avLst/>
          </a:prstGeom>
          <a:solidFill>
            <a:srgbClr val="F88F96"/>
          </a:solidFill>
          <a:ln>
            <a:solidFill>
              <a:srgbClr val="F88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panose="020B0500000000000000" pitchFamily="34" charset="-122"/>
              <a:ea typeface="思源黑体 CN" panose="020B0500000000000000" pitchFamily="34" charset="-122"/>
              <a:cs typeface="+mn-cs"/>
              <a:sym typeface="思源黑体 CN" panose="020B0500000000000000" pitchFamily="34" charset="-122"/>
            </a:endParaRPr>
          </a:p>
        </p:txBody>
      </p:sp>
      <p:pic>
        <p:nvPicPr>
          <p:cNvPr id="6" name="Picture 5">
            <a:extLst>
              <a:ext uri="{FF2B5EF4-FFF2-40B4-BE49-F238E27FC236}">
                <a16:creationId xmlns:a16="http://schemas.microsoft.com/office/drawing/2014/main" id="{C377048E-37F6-F59D-5448-8F192418CD0B}"/>
              </a:ext>
            </a:extLst>
          </p:cNvPr>
          <p:cNvPicPr>
            <a:picLocks noChangeAspect="1"/>
          </p:cNvPicPr>
          <p:nvPr/>
        </p:nvPicPr>
        <p:blipFill>
          <a:blip r:embed="rId4"/>
          <a:stretch>
            <a:fillRect/>
          </a:stretch>
        </p:blipFill>
        <p:spPr>
          <a:xfrm>
            <a:off x="112227" y="-160163"/>
            <a:ext cx="3871296" cy="3292125"/>
          </a:xfrm>
          <a:prstGeom prst="rect">
            <a:avLst/>
          </a:prstGeom>
        </p:spPr>
      </p:pic>
      <p:pic>
        <p:nvPicPr>
          <p:cNvPr id="11" name="Picture 10">
            <a:extLst>
              <a:ext uri="{FF2B5EF4-FFF2-40B4-BE49-F238E27FC236}">
                <a16:creationId xmlns:a16="http://schemas.microsoft.com/office/drawing/2014/main" id="{D349B263-A481-38D3-DE87-3CAF9A06A960}"/>
              </a:ext>
            </a:extLst>
          </p:cNvPr>
          <p:cNvPicPr>
            <a:picLocks noChangeAspect="1"/>
          </p:cNvPicPr>
          <p:nvPr/>
        </p:nvPicPr>
        <p:blipFill>
          <a:blip r:embed="rId5"/>
          <a:stretch>
            <a:fillRect/>
          </a:stretch>
        </p:blipFill>
        <p:spPr>
          <a:xfrm>
            <a:off x="1227911" y="783658"/>
            <a:ext cx="1182727" cy="1347333"/>
          </a:xfrm>
          <a:prstGeom prst="rect">
            <a:avLst/>
          </a:prstGeom>
        </p:spPr>
      </p:pic>
      <p:pic>
        <p:nvPicPr>
          <p:cNvPr id="18" name="Picture 17">
            <a:extLst>
              <a:ext uri="{FF2B5EF4-FFF2-40B4-BE49-F238E27FC236}">
                <a16:creationId xmlns:a16="http://schemas.microsoft.com/office/drawing/2014/main" id="{460CFAC0-2694-FE93-C770-0F058265FFF1}"/>
              </a:ext>
            </a:extLst>
          </p:cNvPr>
          <p:cNvPicPr>
            <a:picLocks noChangeAspect="1"/>
          </p:cNvPicPr>
          <p:nvPr/>
        </p:nvPicPr>
        <p:blipFill>
          <a:blip r:embed="rId6"/>
          <a:stretch>
            <a:fillRect/>
          </a:stretch>
        </p:blipFill>
        <p:spPr>
          <a:xfrm>
            <a:off x="2608025" y="2768254"/>
            <a:ext cx="6937849" cy="2121592"/>
          </a:xfrm>
          <a:prstGeom prst="rect">
            <a:avLst/>
          </a:prstGeom>
        </p:spPr>
      </p:pic>
      <p:pic>
        <p:nvPicPr>
          <p:cNvPr id="19" name="Picture 18" descr="A group of people posing for the camera&#10;&#10;Description automatically generated with medium confidence">
            <a:extLst>
              <a:ext uri="{FF2B5EF4-FFF2-40B4-BE49-F238E27FC236}">
                <a16:creationId xmlns:a16="http://schemas.microsoft.com/office/drawing/2014/main" id="{93027515-D768-DC32-A17B-782E35CF3CA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8246" b="91754" l="8598" r="95589">
                        <a14:foregroundMark x1="17393" y1="8246" x2="21242" y2="10348"/>
                        <a14:foregroundMark x1="43720" y1="8812" x2="43720" y2="8812"/>
                        <a14:foregroundMark x1="8626" y1="36176" x2="13543" y2="38601"/>
                        <a14:foregroundMark x1="87216" y1="39572" x2="91739" y2="35610"/>
                        <a14:foregroundMark x1="93818" y1="31205" x2="92133" y2="36015"/>
                        <a14:foregroundMark x1="90840" y1="30800" x2="91037" y2="32053"/>
                        <a14:foregroundMark x1="95083" y1="32336" x2="95392" y2="32336"/>
                        <a14:foregroundMark x1="95280" y1="35166" x2="95589" y2="35166"/>
                        <a14:foregroundMark x1="19078" y1="91188" x2="50014" y2="91754"/>
                        <a14:foregroundMark x1="50014" y1="91754" x2="65243" y2="91633"/>
                        <a14:foregroundMark x1="65243" y1="91633" x2="76960" y2="91916"/>
                        <a14:foregroundMark x1="76960" y1="91916" x2="82242" y2="91754"/>
                        <a14:foregroundMark x1="82242" y1="91754" x2="83759" y2="91754"/>
                        <a14:foregroundMark x1="9216" y1="76152" x2="13150" y2="76597"/>
                        <a14:foregroundMark x1="90643" y1="77041" x2="88845" y2="85206"/>
                        <a14:foregroundMark x1="88845" y1="85206" x2="87103" y2="87955"/>
                        <a14:foregroundMark x1="36415" y1="28496" x2="40573" y2="29628"/>
                        <a14:foregroundMark x1="63922" y1="25101" x2="59595" y2="30800"/>
                      </a14:backgroundRemoval>
                    </a14:imgEffect>
                  </a14:imgLayer>
                </a14:imgProps>
              </a:ext>
              <a:ext uri="{28A0092B-C50C-407E-A947-70E740481C1C}">
                <a14:useLocalDpi xmlns:a14="http://schemas.microsoft.com/office/drawing/2010/main" val="0"/>
              </a:ext>
            </a:extLst>
          </a:blip>
          <a:stretch>
            <a:fillRect/>
          </a:stretch>
        </p:blipFill>
        <p:spPr>
          <a:xfrm>
            <a:off x="-213215" y="4497581"/>
            <a:ext cx="3823190" cy="2657615"/>
          </a:xfrm>
          <a:prstGeom prst="rect">
            <a:avLst/>
          </a:prstGeom>
        </p:spPr>
      </p:pic>
    </p:spTree>
    <p:extLst>
      <p:ext uri="{BB962C8B-B14F-4D97-AF65-F5344CB8AC3E}">
        <p14:creationId xmlns:p14="http://schemas.microsoft.com/office/powerpoint/2010/main" val="1475950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53" presetClass="entr" presetSubtype="16"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A69A35FE-69D8-E47D-774B-663D7C8C4986}"/>
              </a:ext>
            </a:extLst>
          </p:cNvPr>
          <p:cNvPicPr>
            <a:picLocks noChangeAspect="1"/>
          </p:cNvPicPr>
          <p:nvPr/>
        </p:nvPicPr>
        <p:blipFill>
          <a:blip r:embed="rId2" cstate="screen"/>
          <a:stretch>
            <a:fillRect/>
          </a:stretch>
        </p:blipFill>
        <p:spPr>
          <a:xfrm>
            <a:off x="0" y="0"/>
            <a:ext cx="12192000" cy="6858000"/>
          </a:xfrm>
          <a:prstGeom prst="rect">
            <a:avLst/>
          </a:prstGeom>
        </p:spPr>
      </p:pic>
      <p:pic>
        <p:nvPicPr>
          <p:cNvPr id="3" name="图片 4">
            <a:extLst>
              <a:ext uri="{FF2B5EF4-FFF2-40B4-BE49-F238E27FC236}">
                <a16:creationId xmlns:a16="http://schemas.microsoft.com/office/drawing/2014/main" id="{CB9D21A9-6E57-7128-E41F-6405890D453B}"/>
              </a:ext>
            </a:extLst>
          </p:cNvPr>
          <p:cNvPicPr>
            <a:picLocks noChangeAspect="1"/>
          </p:cNvPicPr>
          <p:nvPr/>
        </p:nvPicPr>
        <p:blipFill>
          <a:blip r:embed="rId3" cstate="screen"/>
          <a:stretch>
            <a:fillRect/>
          </a:stretch>
        </p:blipFill>
        <p:spPr>
          <a:xfrm>
            <a:off x="69215" y="0"/>
            <a:ext cx="12053621" cy="6858000"/>
          </a:xfrm>
          <a:prstGeom prst="rect">
            <a:avLst/>
          </a:prstGeom>
        </p:spPr>
      </p:pic>
      <p:grpSp>
        <p:nvGrpSpPr>
          <p:cNvPr id="4" name="组合 42">
            <a:extLst>
              <a:ext uri="{FF2B5EF4-FFF2-40B4-BE49-F238E27FC236}">
                <a16:creationId xmlns:a16="http://schemas.microsoft.com/office/drawing/2014/main" id="{01750DBE-9867-CB5F-A3F6-4483A2997544}"/>
              </a:ext>
            </a:extLst>
          </p:cNvPr>
          <p:cNvGrpSpPr/>
          <p:nvPr/>
        </p:nvGrpSpPr>
        <p:grpSpPr>
          <a:xfrm>
            <a:off x="2228491" y="1499114"/>
            <a:ext cx="5447439" cy="1909673"/>
            <a:chOff x="2419609" y="1576016"/>
            <a:chExt cx="5447439" cy="1909673"/>
          </a:xfrm>
        </p:grpSpPr>
        <p:sp>
          <p:nvSpPr>
            <p:cNvPr id="5" name="文本框 38">
              <a:extLst>
                <a:ext uri="{FF2B5EF4-FFF2-40B4-BE49-F238E27FC236}">
                  <a16:creationId xmlns:a16="http://schemas.microsoft.com/office/drawing/2014/main" id="{CA14D3F5-35C1-7FFA-A10F-2351CEFE64DD}"/>
                </a:ext>
              </a:extLst>
            </p:cNvPr>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开</a:t>
              </a:r>
            </a:p>
          </p:txBody>
        </p:sp>
        <p:sp>
          <p:nvSpPr>
            <p:cNvPr id="6" name="文本框 39">
              <a:extLst>
                <a:ext uri="{FF2B5EF4-FFF2-40B4-BE49-F238E27FC236}">
                  <a16:creationId xmlns:a16="http://schemas.microsoft.com/office/drawing/2014/main" id="{A1C0813A-55C8-79B4-B229-E9CD973EA394}"/>
                </a:ext>
              </a:extLst>
            </p:cNvPr>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学</a:t>
              </a:r>
            </a:p>
          </p:txBody>
        </p:sp>
        <p:sp>
          <p:nvSpPr>
            <p:cNvPr id="7" name="文本框 40">
              <a:extLst>
                <a:ext uri="{FF2B5EF4-FFF2-40B4-BE49-F238E27FC236}">
                  <a16:creationId xmlns:a16="http://schemas.microsoft.com/office/drawing/2014/main" id="{77A98257-BA62-ABDF-29FE-09FEE9A72CC2}"/>
                </a:ext>
              </a:extLst>
            </p:cNvPr>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典</a:t>
              </a:r>
            </a:p>
          </p:txBody>
        </p:sp>
        <p:sp>
          <p:nvSpPr>
            <p:cNvPr id="8" name="文本框 41">
              <a:extLst>
                <a:ext uri="{FF2B5EF4-FFF2-40B4-BE49-F238E27FC236}">
                  <a16:creationId xmlns:a16="http://schemas.microsoft.com/office/drawing/2014/main" id="{DD2D0435-8F9B-3FE6-6114-5D29EB5ED7BC}"/>
                </a:ext>
              </a:extLst>
            </p:cNvPr>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礼</a:t>
              </a:r>
            </a:p>
          </p:txBody>
        </p:sp>
      </p:grpSp>
      <p:grpSp>
        <p:nvGrpSpPr>
          <p:cNvPr id="9" name="Google Shape;862;p35">
            <a:extLst>
              <a:ext uri="{FF2B5EF4-FFF2-40B4-BE49-F238E27FC236}">
                <a16:creationId xmlns:a16="http://schemas.microsoft.com/office/drawing/2014/main" id="{ABB91BCE-F3A0-E4F5-769A-E0604D539537}"/>
              </a:ext>
            </a:extLst>
          </p:cNvPr>
          <p:cNvGrpSpPr/>
          <p:nvPr/>
        </p:nvGrpSpPr>
        <p:grpSpPr>
          <a:xfrm>
            <a:off x="267128" y="383223"/>
            <a:ext cx="11671443" cy="6551833"/>
            <a:chOff x="6530374" y="1560189"/>
            <a:chExt cx="1045566" cy="505315"/>
          </a:xfrm>
        </p:grpSpPr>
        <p:sp>
          <p:nvSpPr>
            <p:cNvPr id="10" name="Google Shape;863;p35">
              <a:extLst>
                <a:ext uri="{FF2B5EF4-FFF2-40B4-BE49-F238E27FC236}">
                  <a16:creationId xmlns:a16="http://schemas.microsoft.com/office/drawing/2014/main" id="{FFA1DA0D-52DE-8FFF-E4FF-F1880E08A34E}"/>
                </a:ext>
              </a:extLst>
            </p:cNvPr>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Google Shape;864;p35">
              <a:extLst>
                <a:ext uri="{FF2B5EF4-FFF2-40B4-BE49-F238E27FC236}">
                  <a16:creationId xmlns:a16="http://schemas.microsoft.com/office/drawing/2014/main" id="{9B5408A4-784A-581E-515F-2367CC602E05}"/>
                </a:ext>
              </a:extLst>
            </p:cNvPr>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Google Shape;865;p35">
              <a:extLst>
                <a:ext uri="{FF2B5EF4-FFF2-40B4-BE49-F238E27FC236}">
                  <a16:creationId xmlns:a16="http://schemas.microsoft.com/office/drawing/2014/main" id="{4B09EE46-110C-0273-D2F5-D717C14A6F1E}"/>
                </a:ext>
              </a:extLst>
            </p:cNvPr>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Google Shape;866;p35">
              <a:extLst>
                <a:ext uri="{FF2B5EF4-FFF2-40B4-BE49-F238E27FC236}">
                  <a16:creationId xmlns:a16="http://schemas.microsoft.com/office/drawing/2014/main" id="{6105E913-E793-535A-5A18-70043BB82453}"/>
                </a:ext>
              </a:extLst>
            </p:cNvPr>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Google Shape;867;p35">
              <a:extLst>
                <a:ext uri="{FF2B5EF4-FFF2-40B4-BE49-F238E27FC236}">
                  <a16:creationId xmlns:a16="http://schemas.microsoft.com/office/drawing/2014/main" id="{60ECF4DF-9E35-0B18-E531-CF7AD6C40062}"/>
                </a:ext>
              </a:extLst>
            </p:cNvPr>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Google Shape;868;p35">
              <a:extLst>
                <a:ext uri="{FF2B5EF4-FFF2-40B4-BE49-F238E27FC236}">
                  <a16:creationId xmlns:a16="http://schemas.microsoft.com/office/drawing/2014/main" id="{C4A7C2CF-20DB-851D-5FED-6B9169D0068A}"/>
                </a:ext>
              </a:extLst>
            </p:cNvPr>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Google Shape;869;p35">
              <a:extLst>
                <a:ext uri="{FF2B5EF4-FFF2-40B4-BE49-F238E27FC236}">
                  <a16:creationId xmlns:a16="http://schemas.microsoft.com/office/drawing/2014/main" id="{7BBA4F8D-D87E-EE9D-A098-4B966896C1C3}"/>
                </a:ext>
              </a:extLst>
            </p:cNvPr>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Google Shape;870;p35">
              <a:extLst>
                <a:ext uri="{FF2B5EF4-FFF2-40B4-BE49-F238E27FC236}">
                  <a16:creationId xmlns:a16="http://schemas.microsoft.com/office/drawing/2014/main" id="{080BDD51-4D9F-E3FB-392E-ACBF19A70CFB}"/>
                </a:ext>
              </a:extLst>
            </p:cNvPr>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Google Shape;871;p35">
              <a:extLst>
                <a:ext uri="{FF2B5EF4-FFF2-40B4-BE49-F238E27FC236}">
                  <a16:creationId xmlns:a16="http://schemas.microsoft.com/office/drawing/2014/main" id="{68A60FEB-EB74-7532-AD41-452A449F97FB}"/>
                </a:ext>
              </a:extLst>
            </p:cNvPr>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Google Shape;872;p35">
              <a:extLst>
                <a:ext uri="{FF2B5EF4-FFF2-40B4-BE49-F238E27FC236}">
                  <a16:creationId xmlns:a16="http://schemas.microsoft.com/office/drawing/2014/main" id="{B2FA567C-3015-F473-2289-762698D17DE4}"/>
                </a:ext>
              </a:extLst>
            </p:cNvPr>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Google Shape;873;p35">
              <a:extLst>
                <a:ext uri="{FF2B5EF4-FFF2-40B4-BE49-F238E27FC236}">
                  <a16:creationId xmlns:a16="http://schemas.microsoft.com/office/drawing/2014/main" id="{96B40201-5156-B1FE-C2D6-812752482543}"/>
                </a:ext>
              </a:extLst>
            </p:cNvPr>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Google Shape;874;p35">
              <a:extLst>
                <a:ext uri="{FF2B5EF4-FFF2-40B4-BE49-F238E27FC236}">
                  <a16:creationId xmlns:a16="http://schemas.microsoft.com/office/drawing/2014/main" id="{30968D27-5570-4EBC-2343-2CF10D509096}"/>
                </a:ext>
              </a:extLst>
            </p:cNvPr>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Google Shape;875;p35">
              <a:extLst>
                <a:ext uri="{FF2B5EF4-FFF2-40B4-BE49-F238E27FC236}">
                  <a16:creationId xmlns:a16="http://schemas.microsoft.com/office/drawing/2014/main" id="{0401C24C-DC92-3193-918E-6F2D7DD573E9}"/>
                </a:ext>
              </a:extLst>
            </p:cNvPr>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Google Shape;876;p35">
              <a:extLst>
                <a:ext uri="{FF2B5EF4-FFF2-40B4-BE49-F238E27FC236}">
                  <a16:creationId xmlns:a16="http://schemas.microsoft.com/office/drawing/2014/main" id="{45B7AB15-FED2-53B8-57A6-5BEAAE5D7671}"/>
                </a:ext>
              </a:extLst>
            </p:cNvPr>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Google Shape;877;p35">
              <a:extLst>
                <a:ext uri="{FF2B5EF4-FFF2-40B4-BE49-F238E27FC236}">
                  <a16:creationId xmlns:a16="http://schemas.microsoft.com/office/drawing/2014/main" id="{08D3F9B8-8AD1-BD49-D34F-6560B2DB60BB}"/>
                </a:ext>
              </a:extLst>
            </p:cNvPr>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Google Shape;878;p35">
              <a:extLst>
                <a:ext uri="{FF2B5EF4-FFF2-40B4-BE49-F238E27FC236}">
                  <a16:creationId xmlns:a16="http://schemas.microsoft.com/office/drawing/2014/main" id="{F6DED212-A03A-2E91-E6C8-7F51B3CC02C6}"/>
                </a:ext>
              </a:extLst>
            </p:cNvPr>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Google Shape;879;p35">
              <a:extLst>
                <a:ext uri="{FF2B5EF4-FFF2-40B4-BE49-F238E27FC236}">
                  <a16:creationId xmlns:a16="http://schemas.microsoft.com/office/drawing/2014/main" id="{E8B44ABE-048E-13A3-0E20-F201E75A7D92}"/>
                </a:ext>
              </a:extLst>
            </p:cNvPr>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Google Shape;880;p35">
              <a:extLst>
                <a:ext uri="{FF2B5EF4-FFF2-40B4-BE49-F238E27FC236}">
                  <a16:creationId xmlns:a16="http://schemas.microsoft.com/office/drawing/2014/main" id="{A785E124-1FAE-DAC3-2F58-1929AB06222E}"/>
                </a:ext>
              </a:extLst>
            </p:cNvPr>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Google Shape;881;p35">
              <a:extLst>
                <a:ext uri="{FF2B5EF4-FFF2-40B4-BE49-F238E27FC236}">
                  <a16:creationId xmlns:a16="http://schemas.microsoft.com/office/drawing/2014/main" id="{FE1A2A9F-75A1-DD80-6B0D-D7C29933B977}"/>
                </a:ext>
              </a:extLst>
            </p:cNvPr>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Google Shape;882;p35">
              <a:extLst>
                <a:ext uri="{FF2B5EF4-FFF2-40B4-BE49-F238E27FC236}">
                  <a16:creationId xmlns:a16="http://schemas.microsoft.com/office/drawing/2014/main" id="{09B95F22-8301-83B9-7CBC-F2FDAE0A5AEB}"/>
                </a:ext>
              </a:extLst>
            </p:cNvPr>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Google Shape;883;p35">
              <a:extLst>
                <a:ext uri="{FF2B5EF4-FFF2-40B4-BE49-F238E27FC236}">
                  <a16:creationId xmlns:a16="http://schemas.microsoft.com/office/drawing/2014/main" id="{0DB320C7-F7F7-B08C-5450-3F2C91DAEFBB}"/>
                </a:ext>
              </a:extLst>
            </p:cNvPr>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Google Shape;884;p35">
              <a:extLst>
                <a:ext uri="{FF2B5EF4-FFF2-40B4-BE49-F238E27FC236}">
                  <a16:creationId xmlns:a16="http://schemas.microsoft.com/office/drawing/2014/main" id="{ED110CA2-2891-1CD7-6F74-2B69C2F23CEE}"/>
                </a:ext>
              </a:extLst>
            </p:cNvPr>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Google Shape;885;p35">
              <a:extLst>
                <a:ext uri="{FF2B5EF4-FFF2-40B4-BE49-F238E27FC236}">
                  <a16:creationId xmlns:a16="http://schemas.microsoft.com/office/drawing/2014/main" id="{A6065A0B-4315-F866-69F1-A7EBA8BB8ADE}"/>
                </a:ext>
              </a:extLst>
            </p:cNvPr>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Google Shape;886;p35">
              <a:extLst>
                <a:ext uri="{FF2B5EF4-FFF2-40B4-BE49-F238E27FC236}">
                  <a16:creationId xmlns:a16="http://schemas.microsoft.com/office/drawing/2014/main" id="{595A8F11-F9C6-076A-DD62-F1E76B3BF0AD}"/>
                </a:ext>
              </a:extLst>
            </p:cNvPr>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Google Shape;887;p35">
              <a:extLst>
                <a:ext uri="{FF2B5EF4-FFF2-40B4-BE49-F238E27FC236}">
                  <a16:creationId xmlns:a16="http://schemas.microsoft.com/office/drawing/2014/main" id="{91ACBDA1-F5EA-8D63-7BD9-DC06B7045321}"/>
                </a:ext>
              </a:extLst>
            </p:cNvPr>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Google Shape;888;p35">
              <a:extLst>
                <a:ext uri="{FF2B5EF4-FFF2-40B4-BE49-F238E27FC236}">
                  <a16:creationId xmlns:a16="http://schemas.microsoft.com/office/drawing/2014/main" id="{5B3B5C1A-E240-123D-A68B-5058056C6AD8}"/>
                </a:ext>
              </a:extLst>
            </p:cNvPr>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Google Shape;889;p35">
              <a:extLst>
                <a:ext uri="{FF2B5EF4-FFF2-40B4-BE49-F238E27FC236}">
                  <a16:creationId xmlns:a16="http://schemas.microsoft.com/office/drawing/2014/main" id="{7EFE4476-601E-206B-35DF-17D94EFA1A15}"/>
                </a:ext>
              </a:extLst>
            </p:cNvPr>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Google Shape;890;p35">
              <a:extLst>
                <a:ext uri="{FF2B5EF4-FFF2-40B4-BE49-F238E27FC236}">
                  <a16:creationId xmlns:a16="http://schemas.microsoft.com/office/drawing/2014/main" id="{040A3B1F-F647-921B-AE1B-9C60D80E8137}"/>
                </a:ext>
              </a:extLst>
            </p:cNvPr>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Google Shape;891;p35">
              <a:extLst>
                <a:ext uri="{FF2B5EF4-FFF2-40B4-BE49-F238E27FC236}">
                  <a16:creationId xmlns:a16="http://schemas.microsoft.com/office/drawing/2014/main" id="{3E70B1BC-620D-0FB2-76A8-37C08922F90C}"/>
                </a:ext>
              </a:extLst>
            </p:cNvPr>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Google Shape;892;p35">
              <a:extLst>
                <a:ext uri="{FF2B5EF4-FFF2-40B4-BE49-F238E27FC236}">
                  <a16:creationId xmlns:a16="http://schemas.microsoft.com/office/drawing/2014/main" id="{142622C4-24B0-5547-1CB0-62C0C909F2EA}"/>
                </a:ext>
              </a:extLst>
            </p:cNvPr>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Google Shape;893;p35">
              <a:extLst>
                <a:ext uri="{FF2B5EF4-FFF2-40B4-BE49-F238E27FC236}">
                  <a16:creationId xmlns:a16="http://schemas.microsoft.com/office/drawing/2014/main" id="{E0958EAA-E682-B510-DEB8-90DB86C1359A}"/>
                </a:ext>
              </a:extLst>
            </p:cNvPr>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Google Shape;894;p35">
              <a:extLst>
                <a:ext uri="{FF2B5EF4-FFF2-40B4-BE49-F238E27FC236}">
                  <a16:creationId xmlns:a16="http://schemas.microsoft.com/office/drawing/2014/main" id="{A5FD3096-4493-E5B4-EA9C-DC404E21487F}"/>
                </a:ext>
              </a:extLst>
            </p:cNvPr>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Google Shape;895;p35">
              <a:extLst>
                <a:ext uri="{FF2B5EF4-FFF2-40B4-BE49-F238E27FC236}">
                  <a16:creationId xmlns:a16="http://schemas.microsoft.com/office/drawing/2014/main" id="{6AFC68F0-AC82-4EF9-0C31-EB16553482F5}"/>
                </a:ext>
              </a:extLst>
            </p:cNvPr>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Google Shape;896;p35">
              <a:extLst>
                <a:ext uri="{FF2B5EF4-FFF2-40B4-BE49-F238E27FC236}">
                  <a16:creationId xmlns:a16="http://schemas.microsoft.com/office/drawing/2014/main" id="{EA2C79B6-ED82-9D36-07D9-92AC597B15DF}"/>
                </a:ext>
              </a:extLst>
            </p:cNvPr>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Google Shape;897;p35">
              <a:extLst>
                <a:ext uri="{FF2B5EF4-FFF2-40B4-BE49-F238E27FC236}">
                  <a16:creationId xmlns:a16="http://schemas.microsoft.com/office/drawing/2014/main" id="{BD64EB01-6CDB-DE33-9DC2-6D354DBF27BC}"/>
                </a:ext>
              </a:extLst>
            </p:cNvPr>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Google Shape;898;p35">
              <a:extLst>
                <a:ext uri="{FF2B5EF4-FFF2-40B4-BE49-F238E27FC236}">
                  <a16:creationId xmlns:a16="http://schemas.microsoft.com/office/drawing/2014/main" id="{BE5EA867-EF41-3C9B-C6FF-A9903AB417F7}"/>
                </a:ext>
              </a:extLst>
            </p:cNvPr>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Google Shape;899;p35">
              <a:extLst>
                <a:ext uri="{FF2B5EF4-FFF2-40B4-BE49-F238E27FC236}">
                  <a16:creationId xmlns:a16="http://schemas.microsoft.com/office/drawing/2014/main" id="{34A22E6A-64DE-35FA-F334-BCF82AC0E743}"/>
                </a:ext>
              </a:extLst>
            </p:cNvPr>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Google Shape;900;p35">
              <a:extLst>
                <a:ext uri="{FF2B5EF4-FFF2-40B4-BE49-F238E27FC236}">
                  <a16:creationId xmlns:a16="http://schemas.microsoft.com/office/drawing/2014/main" id="{42DAD155-9895-A9CC-661A-ED89711239B9}"/>
                </a:ext>
              </a:extLst>
            </p:cNvPr>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Google Shape;901;p35">
              <a:extLst>
                <a:ext uri="{FF2B5EF4-FFF2-40B4-BE49-F238E27FC236}">
                  <a16:creationId xmlns:a16="http://schemas.microsoft.com/office/drawing/2014/main" id="{39E8793A-A585-9882-A68C-0E80FDF888AC}"/>
                </a:ext>
              </a:extLst>
            </p:cNvPr>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Google Shape;902;p35">
              <a:extLst>
                <a:ext uri="{FF2B5EF4-FFF2-40B4-BE49-F238E27FC236}">
                  <a16:creationId xmlns:a16="http://schemas.microsoft.com/office/drawing/2014/main" id="{60F35E35-E149-163E-EEF1-47760F0387D8}"/>
                </a:ext>
              </a:extLst>
            </p:cNvPr>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Google Shape;903;p35">
              <a:extLst>
                <a:ext uri="{FF2B5EF4-FFF2-40B4-BE49-F238E27FC236}">
                  <a16:creationId xmlns:a16="http://schemas.microsoft.com/office/drawing/2014/main" id="{0F22F644-6F00-717B-B910-CB021AE9F3F5}"/>
                </a:ext>
              </a:extLst>
            </p:cNvPr>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Google Shape;904;p35">
              <a:extLst>
                <a:ext uri="{FF2B5EF4-FFF2-40B4-BE49-F238E27FC236}">
                  <a16:creationId xmlns:a16="http://schemas.microsoft.com/office/drawing/2014/main" id="{92A6411C-2B4B-D0E4-84CC-F6C00B7F562F}"/>
                </a:ext>
              </a:extLst>
            </p:cNvPr>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Google Shape;905;p35">
              <a:extLst>
                <a:ext uri="{FF2B5EF4-FFF2-40B4-BE49-F238E27FC236}">
                  <a16:creationId xmlns:a16="http://schemas.microsoft.com/office/drawing/2014/main" id="{0BDDCA39-A261-D073-3664-343984F64C84}"/>
                </a:ext>
              </a:extLst>
            </p:cNvPr>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Google Shape;906;p35">
              <a:extLst>
                <a:ext uri="{FF2B5EF4-FFF2-40B4-BE49-F238E27FC236}">
                  <a16:creationId xmlns:a16="http://schemas.microsoft.com/office/drawing/2014/main" id="{12069917-6708-A5A6-0ED1-A76637B0E520}"/>
                </a:ext>
              </a:extLst>
            </p:cNvPr>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Google Shape;907;p35">
              <a:extLst>
                <a:ext uri="{FF2B5EF4-FFF2-40B4-BE49-F238E27FC236}">
                  <a16:creationId xmlns:a16="http://schemas.microsoft.com/office/drawing/2014/main" id="{0D44BF1D-3426-8083-AF9C-C2F21D15B573}"/>
                </a:ext>
              </a:extLst>
            </p:cNvPr>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Google Shape;908;p35">
              <a:extLst>
                <a:ext uri="{FF2B5EF4-FFF2-40B4-BE49-F238E27FC236}">
                  <a16:creationId xmlns:a16="http://schemas.microsoft.com/office/drawing/2014/main" id="{01245E99-E71B-43C8-EB74-51E2E72B6C60}"/>
                </a:ext>
              </a:extLst>
            </p:cNvPr>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6" name="图片 1">
            <a:extLst>
              <a:ext uri="{FF2B5EF4-FFF2-40B4-BE49-F238E27FC236}">
                <a16:creationId xmlns:a16="http://schemas.microsoft.com/office/drawing/2014/main" id="{38B54D36-A718-5357-FEF5-D9DC58440947}"/>
              </a:ext>
            </a:extLst>
          </p:cNvPr>
          <p:cNvPicPr>
            <a:picLocks noChangeAspect="1"/>
          </p:cNvPicPr>
          <p:nvPr/>
        </p:nvPicPr>
        <p:blipFill>
          <a:blip r:embed="rId4" cstate="screen"/>
          <a:stretch>
            <a:fillRect/>
          </a:stretch>
        </p:blipFill>
        <p:spPr>
          <a:xfrm>
            <a:off x="1" y="-177164"/>
            <a:ext cx="4419600" cy="2610517"/>
          </a:xfrm>
          <a:prstGeom prst="rect">
            <a:avLst/>
          </a:prstGeom>
        </p:spPr>
      </p:pic>
      <p:pic>
        <p:nvPicPr>
          <p:cNvPr id="57" name="图片 3">
            <a:extLst>
              <a:ext uri="{FF2B5EF4-FFF2-40B4-BE49-F238E27FC236}">
                <a16:creationId xmlns:a16="http://schemas.microsoft.com/office/drawing/2014/main" id="{5607F3E7-B4E6-86A0-2DDF-C85B6DB10BD7}"/>
              </a:ext>
            </a:extLst>
          </p:cNvPr>
          <p:cNvPicPr>
            <a:picLocks noChangeAspect="1"/>
          </p:cNvPicPr>
          <p:nvPr/>
        </p:nvPicPr>
        <p:blipFill>
          <a:blip r:embed="rId5" cstate="screen"/>
          <a:stretch>
            <a:fillRect/>
          </a:stretch>
        </p:blipFill>
        <p:spPr>
          <a:xfrm>
            <a:off x="7318762" y="-320674"/>
            <a:ext cx="4873238" cy="2896898"/>
          </a:xfrm>
          <a:prstGeom prst="rect">
            <a:avLst/>
          </a:prstGeom>
        </p:spPr>
      </p:pic>
      <p:pic>
        <p:nvPicPr>
          <p:cNvPr id="58" name="图片 49">
            <a:extLst>
              <a:ext uri="{FF2B5EF4-FFF2-40B4-BE49-F238E27FC236}">
                <a16:creationId xmlns:a16="http://schemas.microsoft.com/office/drawing/2014/main" id="{CE51C6B4-9779-4319-2B87-447642A6D746}"/>
              </a:ext>
            </a:extLst>
          </p:cNvPr>
          <p:cNvPicPr>
            <a:picLocks noChangeAspect="1"/>
          </p:cNvPicPr>
          <p:nvPr/>
        </p:nvPicPr>
        <p:blipFill>
          <a:blip r:embed="rId6" cstate="screen"/>
          <a:stretch>
            <a:fillRect/>
          </a:stretch>
        </p:blipFill>
        <p:spPr>
          <a:xfrm>
            <a:off x="1021521" y="4634865"/>
            <a:ext cx="692237" cy="1520824"/>
          </a:xfrm>
          <a:prstGeom prst="rect">
            <a:avLst/>
          </a:prstGeom>
        </p:spPr>
      </p:pic>
      <p:pic>
        <p:nvPicPr>
          <p:cNvPr id="59" name="图片 50">
            <a:extLst>
              <a:ext uri="{FF2B5EF4-FFF2-40B4-BE49-F238E27FC236}">
                <a16:creationId xmlns:a16="http://schemas.microsoft.com/office/drawing/2014/main" id="{D08162EC-2CF2-1544-6B60-F81CA0D1DCBB}"/>
              </a:ext>
            </a:extLst>
          </p:cNvPr>
          <p:cNvPicPr>
            <a:picLocks noChangeAspect="1"/>
          </p:cNvPicPr>
          <p:nvPr/>
        </p:nvPicPr>
        <p:blipFill>
          <a:blip r:embed="rId7" cstate="screen"/>
          <a:stretch>
            <a:fillRect/>
          </a:stretch>
        </p:blipFill>
        <p:spPr>
          <a:xfrm>
            <a:off x="-85424" y="2996088"/>
            <a:ext cx="633413" cy="1785939"/>
          </a:xfrm>
          <a:prstGeom prst="rect">
            <a:avLst/>
          </a:prstGeom>
        </p:spPr>
      </p:pic>
      <p:pic>
        <p:nvPicPr>
          <p:cNvPr id="60" name="图片 51">
            <a:extLst>
              <a:ext uri="{FF2B5EF4-FFF2-40B4-BE49-F238E27FC236}">
                <a16:creationId xmlns:a16="http://schemas.microsoft.com/office/drawing/2014/main" id="{BF8A0C7A-6BAE-62D7-13F3-D5EBF72D3B67}"/>
              </a:ext>
            </a:extLst>
          </p:cNvPr>
          <p:cNvPicPr>
            <a:picLocks noChangeAspect="1"/>
          </p:cNvPicPr>
          <p:nvPr/>
        </p:nvPicPr>
        <p:blipFill>
          <a:blip r:embed="rId8"/>
          <a:stretch>
            <a:fillRect/>
          </a:stretch>
        </p:blipFill>
        <p:spPr>
          <a:xfrm>
            <a:off x="10307407" y="4342925"/>
            <a:ext cx="838200" cy="1323975"/>
          </a:xfrm>
          <a:prstGeom prst="rect">
            <a:avLst/>
          </a:prstGeom>
        </p:spPr>
      </p:pic>
      <p:pic>
        <p:nvPicPr>
          <p:cNvPr id="61" name="图片 52">
            <a:extLst>
              <a:ext uri="{FF2B5EF4-FFF2-40B4-BE49-F238E27FC236}">
                <a16:creationId xmlns:a16="http://schemas.microsoft.com/office/drawing/2014/main" id="{A437711E-F26C-3171-C838-7EBC2EB071D0}"/>
              </a:ext>
            </a:extLst>
          </p:cNvPr>
          <p:cNvPicPr>
            <a:picLocks noChangeAspect="1"/>
          </p:cNvPicPr>
          <p:nvPr/>
        </p:nvPicPr>
        <p:blipFill>
          <a:blip r:embed="rId9"/>
          <a:stretch>
            <a:fillRect/>
          </a:stretch>
        </p:blipFill>
        <p:spPr>
          <a:xfrm>
            <a:off x="9564209" y="4749324"/>
            <a:ext cx="419100" cy="657225"/>
          </a:xfrm>
          <a:prstGeom prst="rect">
            <a:avLst/>
          </a:prstGeom>
        </p:spPr>
      </p:pic>
      <p:sp>
        <p:nvSpPr>
          <p:cNvPr id="62" name="TextBox 61">
            <a:extLst>
              <a:ext uri="{FF2B5EF4-FFF2-40B4-BE49-F238E27FC236}">
                <a16:creationId xmlns:a16="http://schemas.microsoft.com/office/drawing/2014/main" id="{F11CD9E9-FF16-B4EA-57DD-FB33FA357527}"/>
              </a:ext>
            </a:extLst>
          </p:cNvPr>
          <p:cNvSpPr txBox="1"/>
          <p:nvPr/>
        </p:nvSpPr>
        <p:spPr>
          <a:xfrm>
            <a:off x="1752600" y="2171700"/>
            <a:ext cx="9172575" cy="3170099"/>
          </a:xfrm>
          <a:prstGeom prst="rect">
            <a:avLst/>
          </a:prstGeom>
          <a:noFill/>
        </p:spPr>
        <p:txBody>
          <a:bodyPr wrap="square" rtlCol="0">
            <a:spAutoFit/>
          </a:bodyPr>
          <a:lstStyle/>
          <a:p>
            <a:pPr lvl="0" algn="just"/>
            <a:r>
              <a:rPr lang="vi-VN" sz="4000" b="1" dirty="0">
                <a:solidFill>
                  <a:srgbClr val="FF0000"/>
                </a:solidFill>
                <a:latin typeface="Calibri" panose="020F0502020204030204" pitchFamily="34" charset="0"/>
                <a:cs typeface="Calibri" panose="020F0502020204030204" pitchFamily="34" charset="0"/>
              </a:rPr>
              <a:t>Ai cũng cần có những người bạn tốt để cùng trò chuyện, sẻ chia, giúp nhân lên niềm vui và làm vơi đi những nỗi buồn phiền trong cuộc sống. Vì vậy, mỗi người cần biết giữ gìn và duy trì tình bạn.</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5" name="Picture 64">
            <a:extLst>
              <a:ext uri="{FF2B5EF4-FFF2-40B4-BE49-F238E27FC236}">
                <a16:creationId xmlns:a16="http://schemas.microsoft.com/office/drawing/2014/main" id="{73D1542E-77A3-8160-92F6-385E5D01507A}"/>
              </a:ext>
            </a:extLst>
          </p:cNvPr>
          <p:cNvPicPr>
            <a:picLocks noChangeAspect="1"/>
          </p:cNvPicPr>
          <p:nvPr/>
        </p:nvPicPr>
        <p:blipFill>
          <a:blip r:embed="rId10"/>
          <a:stretch>
            <a:fillRect/>
          </a:stretch>
        </p:blipFill>
        <p:spPr>
          <a:xfrm>
            <a:off x="4427481" y="1382204"/>
            <a:ext cx="3871296" cy="1072989"/>
          </a:xfrm>
          <a:prstGeom prst="rect">
            <a:avLst/>
          </a:prstGeom>
        </p:spPr>
      </p:pic>
    </p:spTree>
    <p:extLst>
      <p:ext uri="{BB962C8B-B14F-4D97-AF65-F5344CB8AC3E}">
        <p14:creationId xmlns:p14="http://schemas.microsoft.com/office/powerpoint/2010/main" val="1570167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anim calcmode="lin" valueType="num">
                                      <p:cBhvr>
                                        <p:cTn id="13" dur="1000" fill="hold"/>
                                        <p:tgtEl>
                                          <p:spTgt spid="62"/>
                                        </p:tgtEl>
                                        <p:attrNameLst>
                                          <p:attrName>ppt_x</p:attrName>
                                        </p:attrNameLst>
                                      </p:cBhvr>
                                      <p:tavLst>
                                        <p:tav tm="0">
                                          <p:val>
                                            <p:strVal val="#ppt_x"/>
                                          </p:val>
                                        </p:tav>
                                        <p:tav tm="100000">
                                          <p:val>
                                            <p:strVal val="#ppt_x"/>
                                          </p:val>
                                        </p:tav>
                                      </p:tavLst>
                                    </p:anim>
                                    <p:anim calcmode="lin" valueType="num">
                                      <p:cBhvr>
                                        <p:cTn id="1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srcRect l="16051" t="13178"/>
          <a:stretch/>
        </p:blipFill>
        <p:spPr>
          <a:xfrm>
            <a:off x="-29029" y="1"/>
            <a:ext cx="1845836" cy="1524000"/>
          </a:xfrm>
          <a:prstGeom prst="rect">
            <a:avLst/>
          </a:prstGeom>
        </p:spPr>
      </p:pic>
      <p:sp>
        <p:nvSpPr>
          <p:cNvPr id="2" name="TextBox 1">
            <a:extLst>
              <a:ext uri="{FF2B5EF4-FFF2-40B4-BE49-F238E27FC236}">
                <a16:creationId xmlns:a16="http://schemas.microsoft.com/office/drawing/2014/main" id="{73D4FF85-5537-7F5F-5322-C4CD7B92AE8D}"/>
              </a:ext>
            </a:extLst>
          </p:cNvPr>
          <p:cNvSpPr txBox="1"/>
          <p:nvPr/>
        </p:nvSpPr>
        <p:spPr>
          <a:xfrm>
            <a:off x="1541123" y="2332233"/>
            <a:ext cx="9061806" cy="2585323"/>
          </a:xfrm>
          <a:prstGeom prst="rect">
            <a:avLst/>
          </a:prstGeom>
          <a:noFill/>
        </p:spPr>
        <p:txBody>
          <a:bodyPr wrap="square" rtlCol="0">
            <a:spAutoFit/>
          </a:bodyPr>
          <a:lstStyle/>
          <a:p>
            <a:pPr lvl="0" algn="ctr"/>
            <a:r>
              <a:rPr lang="vi-VN" sz="5400" b="1" dirty="0">
                <a:solidFill>
                  <a:srgbClr val="002060"/>
                </a:solidFill>
                <a:latin typeface="Calibri" panose="020F0502020204030204" pitchFamily="34" charset="0"/>
                <a:ea typeface="Calibri" panose="020F0502020204030204" pitchFamily="34" charset="0"/>
                <a:cs typeface="Calibri" panose="020F0502020204030204" pitchFamily="34" charset="0"/>
              </a:rPr>
              <a:t>Hoạt động 2: Tìm hiểu được cách đơn giản để duy trì quan hệ bạn bè.</a:t>
            </a:r>
            <a:endParaRPr kumimoji="0" lang="en-US" sz="5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5" name="Picture 4" descr="A group of people posing for the camera&#10;&#10;Description automatically generated with medium confidence">
            <a:extLst>
              <a:ext uri="{FF2B5EF4-FFF2-40B4-BE49-F238E27FC236}">
                <a16:creationId xmlns:a16="http://schemas.microsoft.com/office/drawing/2014/main" id="{EFA91F38-BC2A-2BA4-9414-208432D7F0C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46" b="91754" l="8598" r="95589">
                        <a14:foregroundMark x1="17393" y1="8246" x2="21242" y2="10348"/>
                        <a14:foregroundMark x1="43720" y1="8812" x2="43720" y2="8812"/>
                        <a14:foregroundMark x1="8626" y1="36176" x2="13543" y2="38601"/>
                        <a14:foregroundMark x1="87216" y1="39572" x2="91739" y2="35610"/>
                        <a14:foregroundMark x1="93818" y1="31205" x2="92133" y2="36015"/>
                        <a14:foregroundMark x1="90840" y1="30800" x2="91037" y2="32053"/>
                        <a14:foregroundMark x1="95083" y1="32336" x2="95392" y2="32336"/>
                        <a14:foregroundMark x1="95280" y1="35166" x2="95589" y2="35166"/>
                        <a14:foregroundMark x1="19078" y1="91188" x2="50014" y2="91754"/>
                        <a14:foregroundMark x1="50014" y1="91754" x2="65243" y2="91633"/>
                        <a14:foregroundMark x1="65243" y1="91633" x2="76960" y2="91916"/>
                        <a14:foregroundMark x1="76960" y1="91916" x2="82242" y2="91754"/>
                        <a14:foregroundMark x1="82242" y1="91754" x2="83759" y2="91754"/>
                        <a14:foregroundMark x1="9216" y1="76152" x2="13150" y2="76597"/>
                        <a14:foregroundMark x1="90643" y1="77041" x2="88845" y2="85206"/>
                        <a14:foregroundMark x1="88845" y1="85206" x2="87103" y2="87955"/>
                        <a14:foregroundMark x1="36415" y1="28496" x2="40573" y2="29628"/>
                        <a14:foregroundMark x1="63922" y1="25101" x2="59595" y2="30800"/>
                      </a14:backgroundRemoval>
                    </a14:imgEffect>
                  </a14:imgLayer>
                </a14:imgProps>
              </a:ext>
              <a:ext uri="{28A0092B-C50C-407E-A947-70E740481C1C}">
                <a14:useLocalDpi xmlns:a14="http://schemas.microsoft.com/office/drawing/2010/main" val="0"/>
              </a:ext>
            </a:extLst>
          </a:blip>
          <a:stretch>
            <a:fillRect/>
          </a:stretch>
        </p:blipFill>
        <p:spPr>
          <a:xfrm>
            <a:off x="8560916" y="4456485"/>
            <a:ext cx="3823190" cy="2657615"/>
          </a:xfrm>
          <a:prstGeom prst="rect">
            <a:avLst/>
          </a:prstGeom>
        </p:spPr>
      </p:pic>
    </p:spTree>
    <p:extLst>
      <p:ext uri="{BB962C8B-B14F-4D97-AF65-F5344CB8AC3E}">
        <p14:creationId xmlns:p14="http://schemas.microsoft.com/office/powerpoint/2010/main" val="1254069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FDA14E-8DFC-9042-AC89-1100860BC24F}"/>
              </a:ext>
            </a:extLst>
          </p:cNvPr>
          <p:cNvSpPr txBox="1"/>
          <p:nvPr/>
        </p:nvSpPr>
        <p:spPr>
          <a:xfrm>
            <a:off x="1253447" y="595901"/>
            <a:ext cx="9257016" cy="1077218"/>
          </a:xfrm>
          <a:prstGeom prst="rect">
            <a:avLst/>
          </a:prstGeom>
          <a:noFill/>
        </p:spPr>
        <p:txBody>
          <a:bodyPr wrap="square" rtlCol="0">
            <a:spAutoFit/>
          </a:bodyPr>
          <a:lstStyle/>
          <a:p>
            <a:pPr lvl="0" algn="ctr"/>
            <a:r>
              <a:rPr lang="vi-VN" sz="3200" b="1" dirty="0">
                <a:solidFill>
                  <a:srgbClr val="002060"/>
                </a:solidFill>
                <a:latin typeface="Cambria" panose="02040503050406030204" pitchFamily="18" charset="0"/>
                <a:ea typeface="Cambria" panose="02040503050406030204" pitchFamily="18" charset="0"/>
              </a:rPr>
              <a:t>Đọc các cách để duy trì quan hệ bạn bè dưới đây và trả lời câu 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5F34FC20-4EF1-EA93-BDB9-B680A8CCC2DD}"/>
              </a:ext>
            </a:extLst>
          </p:cNvPr>
          <p:cNvPicPr>
            <a:picLocks noChangeAspect="1"/>
          </p:cNvPicPr>
          <p:nvPr/>
        </p:nvPicPr>
        <p:blipFill>
          <a:blip r:embed="rId2"/>
          <a:stretch>
            <a:fillRect/>
          </a:stretch>
        </p:blipFill>
        <p:spPr>
          <a:xfrm>
            <a:off x="851338" y="1610092"/>
            <a:ext cx="10562896" cy="4557751"/>
          </a:xfrm>
          <a:prstGeom prst="rect">
            <a:avLst/>
          </a:prstGeom>
        </p:spPr>
      </p:pic>
    </p:spTree>
    <p:extLst>
      <p:ext uri="{BB962C8B-B14F-4D97-AF65-F5344CB8AC3E}">
        <p14:creationId xmlns:p14="http://schemas.microsoft.com/office/powerpoint/2010/main" val="208925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A139A-3317-FE99-16CD-99EAF0EA252E}"/>
              </a:ext>
            </a:extLst>
          </p:cNvPr>
          <p:cNvPicPr>
            <a:picLocks noChangeAspect="1"/>
          </p:cNvPicPr>
          <p:nvPr/>
        </p:nvPicPr>
        <p:blipFill>
          <a:blip r:embed="rId2"/>
          <a:stretch>
            <a:fillRect/>
          </a:stretch>
        </p:blipFill>
        <p:spPr>
          <a:xfrm>
            <a:off x="4058292" y="2152182"/>
            <a:ext cx="4140485" cy="3724637"/>
          </a:xfrm>
          <a:prstGeom prst="rect">
            <a:avLst/>
          </a:prstGeom>
        </p:spPr>
      </p:pic>
      <p:sp>
        <p:nvSpPr>
          <p:cNvPr id="4" name="Rectangle: Rounded Corners 3">
            <a:extLst>
              <a:ext uri="{FF2B5EF4-FFF2-40B4-BE49-F238E27FC236}">
                <a16:creationId xmlns:a16="http://schemas.microsoft.com/office/drawing/2014/main" id="{E4BC3C90-FEB5-94C6-5E03-2DD96B709306}"/>
              </a:ext>
            </a:extLst>
          </p:cNvPr>
          <p:cNvSpPr/>
          <p:nvPr/>
        </p:nvSpPr>
        <p:spPr>
          <a:xfrm>
            <a:off x="1150705" y="636998"/>
            <a:ext cx="9822095" cy="119180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Em sẽ chọn từ khóa nào để tạo thành bông hoa tình bạn?</a:t>
            </a:r>
            <a:endParaRPr kumimoji="0" lang="en-US" sz="4000" b="0" i="1" u="none" strike="noStrike" kern="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sym typeface="Arial"/>
            </a:endParaRPr>
          </a:p>
        </p:txBody>
      </p:sp>
      <p:sp>
        <p:nvSpPr>
          <p:cNvPr id="5" name="Rectangle: Rounded Corners 4">
            <a:extLst>
              <a:ext uri="{FF2B5EF4-FFF2-40B4-BE49-F238E27FC236}">
                <a16:creationId xmlns:a16="http://schemas.microsoft.com/office/drawing/2014/main" id="{CB58F552-78F7-E69D-B759-4A11ED840617}"/>
              </a:ext>
            </a:extLst>
          </p:cNvPr>
          <p:cNvSpPr/>
          <p:nvPr/>
        </p:nvSpPr>
        <p:spPr>
          <a:xfrm>
            <a:off x="6695751" y="4268936"/>
            <a:ext cx="1164232" cy="6934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latin typeface="Calibri" panose="020F0502020204030204" pitchFamily="34" charset="0"/>
                <a:cs typeface="Calibri" panose="020F0502020204030204" pitchFamily="34" charset="0"/>
              </a:rPr>
              <a:t>2. Chia </a:t>
            </a:r>
            <a:r>
              <a:rPr lang="en-US" sz="2000" i="1" dirty="0" err="1">
                <a:latin typeface="Calibri" panose="020F0502020204030204" pitchFamily="34" charset="0"/>
                <a:cs typeface="Calibri" panose="020F0502020204030204" pitchFamily="34" charset="0"/>
              </a:rPr>
              <a:t>sẻ</a:t>
            </a:r>
            <a:endParaRPr lang="en-US" sz="2000" i="1"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542EF6F8-97B2-94EA-61FE-EC13FA27596B}"/>
              </a:ext>
            </a:extLst>
          </p:cNvPr>
          <p:cNvSpPr/>
          <p:nvPr/>
        </p:nvSpPr>
        <p:spPr>
          <a:xfrm>
            <a:off x="5277918" y="4803191"/>
            <a:ext cx="1164232" cy="6934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latin typeface="Calibri" panose="020F0502020204030204" pitchFamily="34" charset="0"/>
                <a:cs typeface="Calibri" panose="020F0502020204030204" pitchFamily="34" charset="0"/>
              </a:rPr>
              <a:t>3. </a:t>
            </a:r>
            <a:r>
              <a:rPr lang="en-US" sz="2000" i="1" dirty="0" err="1">
                <a:latin typeface="Calibri" panose="020F0502020204030204" pitchFamily="34" charset="0"/>
                <a:cs typeface="Calibri" panose="020F0502020204030204" pitchFamily="34" charset="0"/>
              </a:rPr>
              <a:t>Giúp</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đỡ</a:t>
            </a:r>
            <a:endParaRPr lang="en-US" sz="2000" i="1"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4A454F42-771D-06F0-3A11-5C096B51BF92}"/>
              </a:ext>
            </a:extLst>
          </p:cNvPr>
          <p:cNvSpPr/>
          <p:nvPr/>
        </p:nvSpPr>
        <p:spPr>
          <a:xfrm>
            <a:off x="4242430" y="3693582"/>
            <a:ext cx="1151502" cy="6934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latin typeface="Calibri" panose="020F0502020204030204" pitchFamily="34" charset="0"/>
                <a:cs typeface="Calibri" panose="020F0502020204030204" pitchFamily="34" charset="0"/>
              </a:rPr>
              <a:t>4. </a:t>
            </a:r>
            <a:r>
              <a:rPr lang="en-US" sz="2000" i="1" dirty="0" err="1">
                <a:latin typeface="Calibri" panose="020F0502020204030204" pitchFamily="34" charset="0"/>
                <a:cs typeface="Calibri" panose="020F0502020204030204" pitchFamily="34" charset="0"/>
              </a:rPr>
              <a:t>Động</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viên</a:t>
            </a:r>
            <a:endParaRPr lang="en-US" sz="2000" i="1"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96FE332C-1F35-C2FA-216E-2DA9D19FF9E7}"/>
              </a:ext>
            </a:extLst>
          </p:cNvPr>
          <p:cNvSpPr/>
          <p:nvPr/>
        </p:nvSpPr>
        <p:spPr>
          <a:xfrm>
            <a:off x="5053192" y="2501779"/>
            <a:ext cx="1131851" cy="6934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latin typeface="Calibri" panose="020F0502020204030204" pitchFamily="34" charset="0"/>
                <a:cs typeface="Calibri" panose="020F0502020204030204" pitchFamily="34" charset="0"/>
              </a:rPr>
              <a:t>5. </a:t>
            </a:r>
            <a:r>
              <a:rPr lang="en-US" sz="2000" i="1" dirty="0" err="1">
                <a:latin typeface="Calibri" panose="020F0502020204030204" pitchFamily="34" charset="0"/>
                <a:cs typeface="Calibri" panose="020F0502020204030204" pitchFamily="34" charset="0"/>
              </a:rPr>
              <a:t>Khích</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lệ</a:t>
            </a:r>
            <a:endParaRPr lang="en-US"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2631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4BC3C90-FEB5-94C6-5E03-2DD96B709306}"/>
              </a:ext>
            </a:extLst>
          </p:cNvPr>
          <p:cNvSpPr/>
          <p:nvPr/>
        </p:nvSpPr>
        <p:spPr>
          <a:xfrm>
            <a:off x="1232898" y="616450"/>
            <a:ext cx="9822095" cy="135618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i="1" kern="0" dirty="0">
                <a:solidFill>
                  <a:srgbClr val="FF0000"/>
                </a:solidFill>
                <a:latin typeface="Calibri" panose="020F0502020204030204" pitchFamily="34" charset="0"/>
                <a:cs typeface="Calibri" panose="020F0502020204030204" pitchFamily="34" charset="0"/>
                <a:sym typeface="Arial"/>
              </a:rPr>
              <a:t>Theo em, còn những cách nào khác để duy trì quan hệ bạn bè?</a:t>
            </a:r>
            <a:endParaRPr kumimoji="0" lang="en-US" sz="4000" b="0" i="1" u="none" strike="noStrike" kern="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sym typeface="Arial"/>
            </a:endParaRPr>
          </a:p>
        </p:txBody>
      </p:sp>
      <p:pic>
        <p:nvPicPr>
          <p:cNvPr id="2" name="Picture 1" descr="A picture containing clipart&#10;&#10;Description automatically generated">
            <a:extLst>
              <a:ext uri="{FF2B5EF4-FFF2-40B4-BE49-F238E27FC236}">
                <a16:creationId xmlns:a16="http://schemas.microsoft.com/office/drawing/2014/main" id="{186B0C05-FA8D-23C4-4687-8BD4E4A19DAA}"/>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8084" b="89976" l="9994" r="89942">
                        <a14:foregroundMark x1="54625" y1="9135" x2="54625" y2="9135"/>
                        <a14:foregroundMark x1="48027" y1="8084" x2="48027" y2="8084"/>
                      </a14:backgroundRemoval>
                    </a14:imgEffect>
                  </a14:imgLayer>
                </a14:imgProps>
              </a:ext>
              <a:ext uri="{28A0092B-C50C-407E-A947-70E740481C1C}">
                <a14:useLocalDpi xmlns:a14="http://schemas.microsoft.com/office/drawing/2010/main" val="0"/>
              </a:ext>
            </a:extLst>
          </a:blip>
          <a:stretch>
            <a:fillRect/>
          </a:stretch>
        </p:blipFill>
        <p:spPr>
          <a:xfrm>
            <a:off x="0" y="3226084"/>
            <a:ext cx="3984181" cy="3187345"/>
          </a:xfrm>
          <a:prstGeom prst="rect">
            <a:avLst/>
          </a:prstGeom>
        </p:spPr>
      </p:pic>
      <p:sp>
        <p:nvSpPr>
          <p:cNvPr id="9" name="TextBox 8">
            <a:extLst>
              <a:ext uri="{FF2B5EF4-FFF2-40B4-BE49-F238E27FC236}">
                <a16:creationId xmlns:a16="http://schemas.microsoft.com/office/drawing/2014/main" id="{9AD029C0-C39B-DE10-9D39-EF7DB7041E09}"/>
              </a:ext>
            </a:extLst>
          </p:cNvPr>
          <p:cNvSpPr txBox="1"/>
          <p:nvPr/>
        </p:nvSpPr>
        <p:spPr>
          <a:xfrm>
            <a:off x="3215811" y="2332234"/>
            <a:ext cx="8291245"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tôn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trọng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kể</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cả</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những</a:t>
            </a:r>
            <a:r>
              <a:rPr lang="vi-VN" sz="3200" dirty="0">
                <a:latin typeface="Cambria" panose="02040503050406030204" pitchFamily="18" charset="0"/>
                <a:ea typeface="Cambria" panose="02040503050406030204" pitchFamily="18" charset="0"/>
              </a:rPr>
              <a:t> điều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biệt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với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mình</a:t>
            </a:r>
            <a:r>
              <a:rPr lang="vi-VN" sz="3200" dirty="0">
                <a:latin typeface="Cambria" panose="02040503050406030204" pitchFamily="18" charset="0"/>
                <a:ea typeface="Cambria" panose="02040503050406030204" pitchFamily="18" charset="0"/>
              </a:rPr>
              <a:t>.</a:t>
            </a:r>
            <a:endParaRPr lang="en-US" sz="3200" dirty="0">
              <a:effectLst/>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err="1">
                <a:latin typeface="Cambria" panose="02040503050406030204" pitchFamily="18" charset="0"/>
                <a:ea typeface="Cambria" panose="02040503050406030204" pitchFamily="18" charset="0"/>
              </a:rPr>
              <a:t>L</a:t>
            </a:r>
            <a:r>
              <a:rPr lang="en-US" sz="3200" dirty="0" err="1">
                <a:effectLst/>
                <a:latin typeface="Cambria" panose="02040503050406030204" pitchFamily="18" charset="0"/>
                <a:ea typeface="Cambria" panose="02040503050406030204" pitchFamily="18" charset="0"/>
              </a:rPr>
              <a:t>uôn</a:t>
            </a:r>
            <a:r>
              <a:rPr lang="en-US" sz="3200" dirty="0">
                <a:effectLst/>
                <a:latin typeface="Cambria" panose="02040503050406030204" pitchFamily="18" charset="0"/>
                <a:ea typeface="Cambria" panose="02040503050406030204" pitchFamily="18" charset="0"/>
              </a:rPr>
              <a:t> chia </a:t>
            </a:r>
            <a:r>
              <a:rPr lang="en-US" sz="3200" dirty="0" err="1">
                <a:effectLst/>
                <a:latin typeface="Cambria" panose="02040503050406030204" pitchFamily="18" charset="0"/>
                <a:ea typeface="Cambria" panose="02040503050406030204" pitchFamily="18" charset="0"/>
              </a:rPr>
              <a:t>sẻ</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nềm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vui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nỗi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buồn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bạn</a:t>
            </a:r>
            <a:r>
              <a:rPr lang="vi-VN" sz="3200" dirty="0">
                <a:latin typeface="Cambria" panose="02040503050406030204" pitchFamily="18" charset="0"/>
                <a:ea typeface="Cambria" panose="02040503050406030204" pitchFamily="18" charset="0"/>
              </a:rPr>
              <a:t>.</a:t>
            </a:r>
            <a:endParaRPr lang="en-US" sz="3200" dirty="0">
              <a:effectLst/>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err="1">
                <a:latin typeface="Cambria" panose="02040503050406030204" pitchFamily="18" charset="0"/>
                <a:ea typeface="Cambria" panose="02040503050406030204" pitchFamily="18" charset="0"/>
              </a:rPr>
              <a:t>S</a:t>
            </a:r>
            <a:r>
              <a:rPr lang="en-US" sz="3200" dirty="0" err="1">
                <a:effectLst/>
                <a:latin typeface="Cambria" panose="02040503050406030204" pitchFamily="18" charset="0"/>
                <a:ea typeface="Cambria" panose="02040503050406030204" pitchFamily="18" charset="0"/>
              </a:rPr>
              <a:t>ẵn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sàng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giúp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đỡ</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gặp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khăn</a:t>
            </a:r>
            <a:r>
              <a:rPr lang="vi-VN" sz="3200" dirty="0">
                <a:latin typeface="Cambria" panose="02040503050406030204" pitchFamily="18" charset="0"/>
                <a:ea typeface="Cambria" panose="02040503050406030204" pitchFamily="18" charset="0"/>
              </a:rPr>
              <a:t>.</a:t>
            </a:r>
            <a:endParaRPr lang="en-US" sz="3200" dirty="0">
              <a:effectLst/>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Động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khích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lệ</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để</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không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ngừng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cố</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gắng</a:t>
            </a:r>
            <a:r>
              <a:rPr lang="vi-VN" sz="3200" dirty="0">
                <a:latin typeface="Cambria" panose="02040503050406030204" pitchFamily="18" charset="0"/>
                <a:ea typeface="Cambria" panose="02040503050406030204" pitchFamily="18" charset="0"/>
              </a:rPr>
              <a:t>.</a:t>
            </a:r>
            <a:endParaRPr lang="en-US" sz="3200" dirty="0">
              <a:effectLst/>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Q</a:t>
            </a:r>
            <a:r>
              <a:rPr lang="en-US" sz="3200" dirty="0">
                <a:effectLst/>
                <a:latin typeface="Cambria" panose="02040503050406030204" pitchFamily="18" charset="0"/>
                <a:ea typeface="Cambria" panose="02040503050406030204" pitchFamily="18" charset="0"/>
              </a:rPr>
              <a:t>uan </a:t>
            </a:r>
            <a:r>
              <a:rPr lang="en-US" sz="3200" dirty="0" err="1">
                <a:effectLst/>
                <a:latin typeface="Cambria" panose="02040503050406030204" pitchFamily="18" charset="0"/>
                <a:ea typeface="Cambria" panose="02040503050406030204" pitchFamily="18" charset="0"/>
              </a:rPr>
              <a:t>tâm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đến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thói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quen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sở</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thích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bạn</a:t>
            </a:r>
            <a:r>
              <a:rPr lang="en-US" sz="32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274953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down)">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包含 徽标&#10;&#10;描述已自动生成">
            <a:extLst>
              <a:ext uri="{FF2B5EF4-FFF2-40B4-BE49-F238E27FC236}">
                <a16:creationId xmlns:a16="http://schemas.microsoft.com/office/drawing/2014/main" id="{CCF8DD7B-FEE0-4FC3-B132-0AFA7B64B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588" y="1983515"/>
            <a:ext cx="1543165" cy="1445485"/>
          </a:xfrm>
          <a:prstGeom prst="rect">
            <a:avLst/>
          </a:prstGeom>
        </p:spPr>
      </p:pic>
      <p:grpSp>
        <p:nvGrpSpPr>
          <p:cNvPr id="3" name="Group 2"/>
          <p:cNvGrpSpPr/>
          <p:nvPr/>
        </p:nvGrpSpPr>
        <p:grpSpPr>
          <a:xfrm>
            <a:off x="2305050" y="2700767"/>
            <a:ext cx="7496176" cy="707687"/>
            <a:chOff x="3040552" y="3154649"/>
            <a:chExt cx="6679461" cy="707687"/>
          </a:xfrm>
        </p:grpSpPr>
        <p:sp>
          <p:nvSpPr>
            <p:cNvPr id="9" name="圆角矩形 12">
              <a:extLst>
                <a:ext uri="{FF2B5EF4-FFF2-40B4-BE49-F238E27FC236}">
                  <a16:creationId xmlns:a16="http://schemas.microsoft.com/office/drawing/2014/main" id="{A59F3C10-6D47-4B0A-83E3-38095D145308}"/>
                </a:ext>
              </a:extLst>
            </p:cNvPr>
            <p:cNvSpPr/>
            <p:nvPr/>
          </p:nvSpPr>
          <p:spPr>
            <a:xfrm>
              <a:off x="3722951" y="3154649"/>
              <a:ext cx="5997062" cy="624000"/>
            </a:xfrm>
            <a:prstGeom prst="roundRect">
              <a:avLst/>
            </a:prstGeom>
            <a:noFill/>
            <a:ln w="12700" cap="flat" cmpd="sng" algn="ctr">
              <a:noFill/>
              <a:prstDash val="solid"/>
              <a:miter lim="800000"/>
            </a:ln>
            <a:effectLst/>
          </p:spPr>
          <p:txBody>
            <a:bodyPr lIns="240000" rtlCol="0" anchor="ctr"/>
            <a:lstStyle/>
            <a:p>
              <a:pPr marL="0" marR="0" indent="228600" algn="just">
                <a:lnSpc>
                  <a:spcPct val="120000"/>
                </a:lnSpc>
                <a:spcBef>
                  <a:spcPts val="0"/>
                </a:spcBef>
                <a:spcAft>
                  <a:spcPts val="0"/>
                </a:spcAft>
              </a:pPr>
              <a:r>
                <a:rPr lang="nl-NL" sz="2800" dirty="0">
                  <a:effectLst/>
                  <a:latin typeface="Cambria" panose="02040503050406030204" pitchFamily="18" charset="0"/>
                  <a:ea typeface="Cambria" panose="02040503050406030204" pitchFamily="18" charset="0"/>
                </a:rPr>
                <a:t>Biết vì sao phải duy trì quan hệ bạn bè.</a:t>
              </a:r>
              <a:endParaRPr lang="en-US" sz="2800" dirty="0">
                <a:effectLst/>
                <a:latin typeface="Cambria" panose="02040503050406030204" pitchFamily="18" charset="0"/>
                <a:ea typeface="Cambria" panose="02040503050406030204" pitchFamily="18" charset="0"/>
              </a:endParaRPr>
            </a:p>
          </p:txBody>
        </p:sp>
        <p:grpSp>
          <p:nvGrpSpPr>
            <p:cNvPr id="7" name="组合 6"/>
            <p:cNvGrpSpPr/>
            <p:nvPr/>
          </p:nvGrpSpPr>
          <p:grpSpPr>
            <a:xfrm>
              <a:off x="3040552" y="3197081"/>
              <a:ext cx="796395" cy="665255"/>
              <a:chOff x="5818668" y="2172353"/>
              <a:chExt cx="798044" cy="696738"/>
            </a:xfrm>
          </p:grpSpPr>
          <p:sp>
            <p:nvSpPr>
              <p:cNvPr id="5" name="心形 4"/>
              <p:cNvSpPr/>
              <p:nvPr/>
            </p:nvSpPr>
            <p:spPr>
              <a:xfrm>
                <a:off x="5818668" y="2172353"/>
                <a:ext cx="798044" cy="696738"/>
              </a:xfrm>
              <a:prstGeom prst="hear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4000" b="1" i="0" u="none" strike="noStrike" kern="1200" cap="none" spc="0" normalizeH="0" baseline="0" noProof="0" dirty="0">
                  <a:ln>
                    <a:noFill/>
                  </a:ln>
                  <a:solidFill>
                    <a:srgbClr val="FFFFFF"/>
                  </a:solidFill>
                  <a:effectLst/>
                  <a:uLnTx/>
                  <a:uFillTx/>
                  <a:latin typeface="Cambria" panose="02040503050406030204" pitchFamily="18" charset="0"/>
                  <a:ea typeface="思源黑体 CN Medium"/>
                </a:endParaRPr>
              </a:p>
            </p:txBody>
          </p:sp>
          <p:sp>
            <p:nvSpPr>
              <p:cNvPr id="19" name="标题 4">
                <a:extLst>
                  <a:ext uri="{FF2B5EF4-FFF2-40B4-BE49-F238E27FC236}">
                    <a16:creationId xmlns:a16="http://schemas.microsoft.com/office/drawing/2014/main" id="{6859D0F8-75BE-4DC3-A02F-2904BA4BDBD4}"/>
                  </a:ext>
                </a:extLst>
              </p:cNvPr>
              <p:cNvSpPr txBox="1">
                <a:spLocks/>
              </p:cNvSpPr>
              <p:nvPr/>
            </p:nvSpPr>
            <p:spPr>
              <a:xfrm>
                <a:off x="6074090" y="2245486"/>
                <a:ext cx="400039" cy="506051"/>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600" normalizeH="0" baseline="0" noProof="0" dirty="0">
                    <a:ln>
                      <a:noFill/>
                    </a:ln>
                    <a:solidFill>
                      <a:srgbClr val="FFFFFF"/>
                    </a:solidFill>
                    <a:effectLst/>
                    <a:uLnTx/>
                    <a:uFillTx/>
                    <a:latin typeface="Cambria" panose="02040503050406030204" pitchFamily="18" charset="0"/>
                    <a:ea typeface="Cambria" panose="02040503050406030204" pitchFamily="18" charset="0"/>
                  </a:rPr>
                  <a:t>1</a:t>
                </a:r>
                <a:endParaRPr kumimoji="0" lang="en-US" altLang="zh-CN" sz="4400" b="1" i="0" u="none" strike="noStrike" kern="1200" cap="none" spc="30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思源黑体 CN" panose="020B0500000000000000" pitchFamily="34" charset="-122"/>
                </a:endParaRPr>
              </a:p>
            </p:txBody>
          </p:sp>
        </p:grpSp>
      </p:grpSp>
      <p:grpSp>
        <p:nvGrpSpPr>
          <p:cNvPr id="6" name="Group 5"/>
          <p:cNvGrpSpPr/>
          <p:nvPr/>
        </p:nvGrpSpPr>
        <p:grpSpPr>
          <a:xfrm>
            <a:off x="2352679" y="3803805"/>
            <a:ext cx="8181971" cy="665907"/>
            <a:chOff x="3049044" y="3933597"/>
            <a:chExt cx="7290537" cy="665907"/>
          </a:xfrm>
        </p:grpSpPr>
        <p:sp>
          <p:nvSpPr>
            <p:cNvPr id="10" name="圆角矩形 14">
              <a:extLst>
                <a:ext uri="{FF2B5EF4-FFF2-40B4-BE49-F238E27FC236}">
                  <a16:creationId xmlns:a16="http://schemas.microsoft.com/office/drawing/2014/main" id="{D0CBCD9D-9D62-4F0B-AA7B-C5436A2A1F69}"/>
                </a:ext>
              </a:extLst>
            </p:cNvPr>
            <p:cNvSpPr/>
            <p:nvPr/>
          </p:nvSpPr>
          <p:spPr>
            <a:xfrm>
              <a:off x="3660324" y="3933597"/>
              <a:ext cx="6679257" cy="624000"/>
            </a:xfrm>
            <a:prstGeom prst="roundRect">
              <a:avLst/>
            </a:prstGeom>
            <a:noFill/>
            <a:ln w="12700" cap="flat" cmpd="sng" algn="ctr">
              <a:noFill/>
              <a:prstDash val="solid"/>
              <a:miter lim="800000"/>
            </a:ln>
            <a:effectLst/>
          </p:spPr>
          <p:txBody>
            <a:bodyPr lIns="240000" rtlCol="0" anchor="ctr"/>
            <a:lstStyle/>
            <a:p>
              <a:pPr marL="0" marR="0" indent="228600" algn="just">
                <a:lnSpc>
                  <a:spcPct val="120000"/>
                </a:lnSpc>
                <a:spcBef>
                  <a:spcPts val="0"/>
                </a:spcBef>
                <a:spcAft>
                  <a:spcPts val="0"/>
                </a:spcAft>
              </a:pPr>
              <a:r>
                <a:rPr lang="nl-NL" sz="2800" dirty="0">
                  <a:effectLst/>
                  <a:latin typeface="Cambria" panose="02040503050406030204" pitchFamily="18" charset="0"/>
                  <a:ea typeface="Cambria" panose="02040503050406030204" pitchFamily="18" charset="0"/>
                </a:rPr>
                <a:t>Nhận biết được cách đơn giản để duy trì quan hệ bạn bè.</a:t>
              </a:r>
              <a:endParaRPr lang="en-US" sz="2800" dirty="0">
                <a:effectLst/>
                <a:latin typeface="Cambria" panose="02040503050406030204" pitchFamily="18" charset="0"/>
                <a:ea typeface="Cambria" panose="02040503050406030204" pitchFamily="18" charset="0"/>
              </a:endParaRPr>
            </a:p>
          </p:txBody>
        </p:sp>
        <p:grpSp>
          <p:nvGrpSpPr>
            <p:cNvPr id="21" name="组合 20"/>
            <p:cNvGrpSpPr/>
            <p:nvPr/>
          </p:nvGrpSpPr>
          <p:grpSpPr>
            <a:xfrm>
              <a:off x="3049044" y="3968369"/>
              <a:ext cx="761794" cy="631135"/>
              <a:chOff x="5827176" y="2151058"/>
              <a:chExt cx="763371" cy="661003"/>
            </a:xfrm>
          </p:grpSpPr>
          <p:sp>
            <p:nvSpPr>
              <p:cNvPr id="22" name="心形 21"/>
              <p:cNvSpPr/>
              <p:nvPr/>
            </p:nvSpPr>
            <p:spPr>
              <a:xfrm>
                <a:off x="5827176" y="2151058"/>
                <a:ext cx="763371" cy="661003"/>
              </a:xfrm>
              <a:prstGeom prst="hear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4000" b="1" i="0" u="none" strike="noStrike" kern="1200" cap="none" spc="0" normalizeH="0" baseline="0" noProof="0">
                  <a:ln>
                    <a:noFill/>
                  </a:ln>
                  <a:solidFill>
                    <a:srgbClr val="FFFFFF"/>
                  </a:solidFill>
                  <a:effectLst/>
                  <a:uLnTx/>
                  <a:uFillTx/>
                  <a:latin typeface="Cambria" panose="02040503050406030204" pitchFamily="18" charset="0"/>
                  <a:ea typeface="思源黑体 CN Medium"/>
                </a:endParaRPr>
              </a:p>
            </p:txBody>
          </p:sp>
          <p:sp>
            <p:nvSpPr>
              <p:cNvPr id="23" name="标题 4">
                <a:extLst>
                  <a:ext uri="{FF2B5EF4-FFF2-40B4-BE49-F238E27FC236}">
                    <a16:creationId xmlns:a16="http://schemas.microsoft.com/office/drawing/2014/main" id="{6859D0F8-75BE-4DC3-A02F-2904BA4BDBD4}"/>
                  </a:ext>
                </a:extLst>
              </p:cNvPr>
              <p:cNvSpPr txBox="1">
                <a:spLocks/>
              </p:cNvSpPr>
              <p:nvPr/>
            </p:nvSpPr>
            <p:spPr>
              <a:xfrm>
                <a:off x="6072584" y="2235269"/>
                <a:ext cx="420064" cy="492367"/>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600" normalizeH="0" baseline="0" noProof="0" dirty="0">
                    <a:ln>
                      <a:noFill/>
                    </a:ln>
                    <a:solidFill>
                      <a:srgbClr val="FFFFFF"/>
                    </a:solidFill>
                    <a:effectLst/>
                    <a:uLnTx/>
                    <a:uFillTx/>
                    <a:latin typeface="Cambria" panose="02040503050406030204" pitchFamily="18" charset="0"/>
                    <a:ea typeface="Cambria" panose="02040503050406030204" pitchFamily="18" charset="0"/>
                  </a:rPr>
                  <a:t>2</a:t>
                </a:r>
                <a:endParaRPr kumimoji="0" lang="en-US" altLang="zh-CN" sz="4400" b="1" i="0" u="none" strike="noStrike" kern="1200" cap="none" spc="30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思源黑体 CN" panose="020B0500000000000000" pitchFamily="34" charset="-122"/>
                </a:endParaRPr>
              </a:p>
            </p:txBody>
          </p:sp>
        </p:grpSp>
      </p:grpSp>
      <p:grpSp>
        <p:nvGrpSpPr>
          <p:cNvPr id="14" name="Group 13"/>
          <p:cNvGrpSpPr/>
          <p:nvPr/>
        </p:nvGrpSpPr>
        <p:grpSpPr>
          <a:xfrm>
            <a:off x="2209805" y="4943476"/>
            <a:ext cx="8004782" cy="644606"/>
            <a:chOff x="3137255" y="4734379"/>
            <a:chExt cx="6340641" cy="644606"/>
          </a:xfrm>
        </p:grpSpPr>
        <p:sp>
          <p:nvSpPr>
            <p:cNvPr id="11" name="圆角矩形 16">
              <a:extLst>
                <a:ext uri="{FF2B5EF4-FFF2-40B4-BE49-F238E27FC236}">
                  <a16:creationId xmlns:a16="http://schemas.microsoft.com/office/drawing/2014/main" id="{0C25DB1C-DBA5-4574-9B71-97D3E79F981E}"/>
                </a:ext>
              </a:extLst>
            </p:cNvPr>
            <p:cNvSpPr/>
            <p:nvPr/>
          </p:nvSpPr>
          <p:spPr>
            <a:xfrm>
              <a:off x="3733496" y="4754985"/>
              <a:ext cx="5744400" cy="624000"/>
            </a:xfrm>
            <a:prstGeom prst="roundRect">
              <a:avLst/>
            </a:prstGeom>
            <a:noFill/>
            <a:ln w="12700" cap="flat" cmpd="sng" algn="ctr">
              <a:noFill/>
              <a:prstDash val="solid"/>
              <a:miter lim="800000"/>
            </a:ln>
            <a:effectLst/>
          </p:spPr>
          <p:txBody>
            <a:bodyPr lIns="240000" rtlCol="0" anchor="ctr"/>
            <a:lstStyle/>
            <a:p>
              <a:pPr marL="0" marR="0" indent="228600" algn="just">
                <a:lnSpc>
                  <a:spcPct val="120000"/>
                </a:lnSpc>
                <a:spcBef>
                  <a:spcPts val="0"/>
                </a:spcBef>
                <a:spcAft>
                  <a:spcPts val="0"/>
                </a:spcAft>
              </a:pPr>
              <a:r>
                <a:rPr lang="nl-NL" sz="2800" dirty="0">
                  <a:effectLst/>
                  <a:latin typeface="Cambria" panose="02040503050406030204" pitchFamily="18" charset="0"/>
                  <a:ea typeface="Cambria" panose="02040503050406030204" pitchFamily="18" charset="0"/>
                </a:rPr>
                <a:t>Có quan hệ tốt với bạn bè ở trường học và làng xóm, khối phố.</a:t>
              </a:r>
              <a:endParaRPr lang="en-US" sz="2800" dirty="0">
                <a:effectLst/>
                <a:latin typeface="Cambria" panose="02040503050406030204" pitchFamily="18" charset="0"/>
                <a:ea typeface="Cambria" panose="02040503050406030204" pitchFamily="18" charset="0"/>
              </a:endParaRPr>
            </a:p>
          </p:txBody>
        </p:sp>
        <p:grpSp>
          <p:nvGrpSpPr>
            <p:cNvPr id="24" name="组合 23"/>
            <p:cNvGrpSpPr/>
            <p:nvPr/>
          </p:nvGrpSpPr>
          <p:grpSpPr>
            <a:xfrm>
              <a:off x="3137255" y="4734379"/>
              <a:ext cx="686858" cy="602701"/>
              <a:chOff x="5915569" y="2124236"/>
              <a:chExt cx="688280" cy="631223"/>
            </a:xfrm>
          </p:grpSpPr>
          <p:sp>
            <p:nvSpPr>
              <p:cNvPr id="25" name="心形 24"/>
              <p:cNvSpPr/>
              <p:nvPr/>
            </p:nvSpPr>
            <p:spPr>
              <a:xfrm>
                <a:off x="5915569" y="2124236"/>
                <a:ext cx="688280" cy="631223"/>
              </a:xfrm>
              <a:prstGeom prst="hear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FFFF"/>
                  </a:solidFill>
                  <a:effectLst/>
                  <a:uLnTx/>
                  <a:uFillTx/>
                  <a:latin typeface="Cambria" panose="02040503050406030204" pitchFamily="18" charset="0"/>
                  <a:ea typeface="思源黑体 CN Medium"/>
                </a:endParaRPr>
              </a:p>
            </p:txBody>
          </p:sp>
          <p:sp>
            <p:nvSpPr>
              <p:cNvPr id="26" name="标题 4">
                <a:extLst>
                  <a:ext uri="{FF2B5EF4-FFF2-40B4-BE49-F238E27FC236}">
                    <a16:creationId xmlns:a16="http://schemas.microsoft.com/office/drawing/2014/main" id="{6859D0F8-75BE-4DC3-A02F-2904BA4BDBD4}"/>
                  </a:ext>
                </a:extLst>
              </p:cNvPr>
              <p:cNvSpPr txBox="1">
                <a:spLocks/>
              </p:cNvSpPr>
              <p:nvPr/>
            </p:nvSpPr>
            <p:spPr>
              <a:xfrm>
                <a:off x="6114354" y="2162436"/>
                <a:ext cx="292825" cy="51655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600" normalizeH="0" baseline="0" noProof="0" dirty="0">
                    <a:ln>
                      <a:noFill/>
                    </a:ln>
                    <a:solidFill>
                      <a:srgbClr val="FFFFFF"/>
                    </a:solidFill>
                    <a:effectLst/>
                    <a:uLnTx/>
                    <a:uFillTx/>
                    <a:latin typeface="Cambria" panose="02040503050406030204" pitchFamily="18" charset="0"/>
                    <a:ea typeface="Cambria" panose="02040503050406030204" pitchFamily="18" charset="0"/>
                  </a:rPr>
                  <a:t>3</a:t>
                </a:r>
                <a:endParaRPr kumimoji="0" lang="en-US" altLang="zh-CN" sz="4400" b="1" i="0" u="none" strike="noStrike" kern="1200" cap="none" spc="30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思源黑体 CN" panose="020B0500000000000000" pitchFamily="34" charset="-122"/>
                </a:endParaRPr>
              </a:p>
            </p:txBody>
          </p:sp>
        </p:grpSp>
      </p:grpSp>
      <p:pic>
        <p:nvPicPr>
          <p:cNvPr id="4" name="Picture 3">
            <a:extLst>
              <a:ext uri="{FF2B5EF4-FFF2-40B4-BE49-F238E27FC236}">
                <a16:creationId xmlns:a16="http://schemas.microsoft.com/office/drawing/2014/main" id="{AFFDBEC4-BDC5-66A8-F1AC-2E137EAB9859}"/>
              </a:ext>
            </a:extLst>
          </p:cNvPr>
          <p:cNvPicPr>
            <a:picLocks noChangeAspect="1"/>
          </p:cNvPicPr>
          <p:nvPr/>
        </p:nvPicPr>
        <p:blipFill>
          <a:blip r:embed="rId3"/>
          <a:stretch>
            <a:fillRect/>
          </a:stretch>
        </p:blipFill>
        <p:spPr>
          <a:xfrm>
            <a:off x="3908073" y="1309815"/>
            <a:ext cx="5175953" cy="1457070"/>
          </a:xfrm>
          <a:prstGeom prst="rect">
            <a:avLst/>
          </a:prstGeom>
        </p:spPr>
      </p:pic>
    </p:spTree>
    <p:extLst>
      <p:ext uri="{BB962C8B-B14F-4D97-AF65-F5344CB8AC3E}">
        <p14:creationId xmlns:p14="http://schemas.microsoft.com/office/powerpoint/2010/main" val="3975475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774295" cy="6858000"/>
            <a:chOff x="0" y="0"/>
            <a:chExt cx="20117" cy="10800"/>
          </a:xfrm>
        </p:grpSpPr>
        <p:pic>
          <p:nvPicPr>
            <p:cNvPr id="18" name="图片 17" descr="26"/>
            <p:cNvPicPr>
              <a:picLocks noChangeAspect="1"/>
            </p:cNvPicPr>
            <p:nvPr/>
          </p:nvPicPr>
          <p:blipFill>
            <a:blip r:embed="rId2"/>
            <a:srcRect t="186" r="61214"/>
            <a:stretch>
              <a:fillRect/>
            </a:stretch>
          </p:blipFill>
          <p:spPr>
            <a:xfrm>
              <a:off x="0" y="0"/>
              <a:ext cx="8819" cy="10800"/>
            </a:xfrm>
            <a:prstGeom prst="rect">
              <a:avLst/>
            </a:prstGeom>
          </p:spPr>
        </p:pic>
        <p:pic>
          <p:nvPicPr>
            <p:cNvPr id="19" name="图片 18" descr="26"/>
            <p:cNvPicPr>
              <a:picLocks noChangeAspect="1"/>
            </p:cNvPicPr>
            <p:nvPr/>
          </p:nvPicPr>
          <p:blipFill>
            <a:blip r:embed="rId2"/>
            <a:srcRect l="70323" t="48702"/>
            <a:stretch>
              <a:fillRect/>
            </a:stretch>
          </p:blipFill>
          <p:spPr>
            <a:xfrm>
              <a:off x="13505" y="6116"/>
              <a:ext cx="5695" cy="4684"/>
            </a:xfrm>
            <a:prstGeom prst="rect">
              <a:avLst/>
            </a:prstGeom>
          </p:spPr>
        </p:pic>
        <p:pic>
          <p:nvPicPr>
            <p:cNvPr id="20" name="图片 19" descr="26"/>
            <p:cNvPicPr>
              <a:picLocks noChangeAspect="1"/>
            </p:cNvPicPr>
            <p:nvPr/>
          </p:nvPicPr>
          <p:blipFill>
            <a:blip r:embed="rId2"/>
            <a:srcRect l="44669" b="62469"/>
            <a:stretch>
              <a:fillRect/>
            </a:stretch>
          </p:blipFill>
          <p:spPr>
            <a:xfrm>
              <a:off x="9499" y="0"/>
              <a:ext cx="10618" cy="3427"/>
            </a:xfrm>
            <a:prstGeom prst="rect">
              <a:avLst/>
            </a:prstGeom>
          </p:spPr>
        </p:pic>
      </p:grpSp>
      <p:pic>
        <p:nvPicPr>
          <p:cNvPr id="21" name="图片 20" descr="25"/>
          <p:cNvPicPr>
            <a:picLocks noChangeAspect="1"/>
          </p:cNvPicPr>
          <p:nvPr/>
        </p:nvPicPr>
        <p:blipFill>
          <a:blip r:embed="rId3"/>
          <a:stretch>
            <a:fillRect/>
          </a:stretch>
        </p:blipFill>
        <p:spPr>
          <a:xfrm>
            <a:off x="1066800" y="532130"/>
            <a:ext cx="10057765" cy="5793105"/>
          </a:xfrm>
          <a:prstGeom prst="rect">
            <a:avLst/>
          </a:prstGeom>
        </p:spPr>
      </p:pic>
      <p:pic>
        <p:nvPicPr>
          <p:cNvPr id="12" name="图片 11" descr="卡通人物&#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72873" t="42741" r="-141" b="36118"/>
          <a:stretch>
            <a:fillRect/>
          </a:stretch>
        </p:blipFill>
        <p:spPr>
          <a:xfrm>
            <a:off x="7943433" y="4447981"/>
            <a:ext cx="1348522" cy="1394077"/>
          </a:xfrm>
          <a:prstGeom prst="rect">
            <a:avLst/>
          </a:prstGeom>
        </p:spPr>
      </p:pic>
      <p:sp>
        <p:nvSpPr>
          <p:cNvPr id="16" name="椭圆 15"/>
          <p:cNvSpPr/>
          <p:nvPr/>
        </p:nvSpPr>
        <p:spPr>
          <a:xfrm>
            <a:off x="793799" y="584170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cs typeface="+mn-cs"/>
            </a:endParaRPr>
          </a:p>
        </p:txBody>
      </p:sp>
      <p:pic>
        <p:nvPicPr>
          <p:cNvPr id="22" name="图片 21" descr="24"/>
          <p:cNvPicPr>
            <a:picLocks noChangeAspect="1"/>
          </p:cNvPicPr>
          <p:nvPr/>
        </p:nvPicPr>
        <p:blipFill>
          <a:blip r:embed="rId5"/>
          <a:stretch>
            <a:fillRect/>
          </a:stretch>
        </p:blipFill>
        <p:spPr>
          <a:xfrm>
            <a:off x="8575675" y="5692775"/>
            <a:ext cx="476885" cy="504825"/>
          </a:xfrm>
          <a:prstGeom prst="rect">
            <a:avLst/>
          </a:prstGeom>
        </p:spPr>
      </p:pic>
      <p:sp>
        <p:nvSpPr>
          <p:cNvPr id="24" name="星形: 五角 14"/>
          <p:cNvSpPr/>
          <p:nvPr/>
        </p:nvSpPr>
        <p:spPr>
          <a:xfrm rot="1823526">
            <a:off x="493902" y="4537356"/>
            <a:ext cx="483806" cy="483806"/>
          </a:xfrm>
          <a:prstGeom prst="star5">
            <a:avLst>
              <a:gd name="adj" fmla="val 29356"/>
              <a:gd name="hf" fmla="val 105146"/>
              <a:gd name="vf" fmla="val 110557"/>
            </a:avLst>
          </a:prstGeom>
          <a:solidFill>
            <a:srgbClr val="FFF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cs typeface="+mn-cs"/>
            </a:endParaRPr>
          </a:p>
        </p:txBody>
      </p:sp>
      <p:pic>
        <p:nvPicPr>
          <p:cNvPr id="25" name="图片 24" descr="22"/>
          <p:cNvPicPr>
            <a:picLocks noChangeAspect="1"/>
          </p:cNvPicPr>
          <p:nvPr/>
        </p:nvPicPr>
        <p:blipFill>
          <a:blip r:embed="rId6"/>
          <a:stretch>
            <a:fillRect/>
          </a:stretch>
        </p:blipFill>
        <p:spPr>
          <a:xfrm>
            <a:off x="1310005" y="5687060"/>
            <a:ext cx="1601470" cy="862330"/>
          </a:xfrm>
          <a:prstGeom prst="rect">
            <a:avLst/>
          </a:prstGeom>
        </p:spPr>
      </p:pic>
      <p:pic>
        <p:nvPicPr>
          <p:cNvPr id="26" name="图片 25" descr="21"/>
          <p:cNvPicPr>
            <a:picLocks noChangeAspect="1"/>
          </p:cNvPicPr>
          <p:nvPr/>
        </p:nvPicPr>
        <p:blipFill>
          <a:blip r:embed="rId7"/>
          <a:stretch>
            <a:fillRect/>
          </a:stretch>
        </p:blipFill>
        <p:spPr>
          <a:xfrm>
            <a:off x="10779760" y="1664335"/>
            <a:ext cx="991870" cy="1007745"/>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89F86677-9CAF-52D8-F8A8-6AF008467DD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80" b="22317" l="10000" r="90000">
                        <a14:foregroundMark x1="29697" y1="8566" x2="31564" y2="16364"/>
                        <a14:foregroundMark x1="43030" y1="7475" x2="45309" y2="17455"/>
                        <a14:foregroundMark x1="45309" y1="17455" x2="45309" y2="17455"/>
                        <a14:foregroundMark x1="57042" y1="8121" x2="59442" y2="17010"/>
                        <a14:foregroundMark x1="59442" y1="17010" x2="59442" y2="17010"/>
                        <a14:foregroundMark x1="69842" y1="8121" x2="73842" y2="19919"/>
                        <a14:foregroundMark x1="83830" y1="8121" x2="85697" y2="17899"/>
                      </a14:backgroundRemoval>
                    </a14:imgEffect>
                  </a14:imgLayer>
                </a14:imgProps>
              </a:ext>
              <a:ext uri="{28A0092B-C50C-407E-A947-70E740481C1C}">
                <a14:useLocalDpi xmlns:a14="http://schemas.microsoft.com/office/drawing/2010/main" val="0"/>
              </a:ext>
            </a:extLst>
          </a:blip>
          <a:srcRect r="76300" b="75203"/>
          <a:stretch/>
        </p:blipFill>
        <p:spPr>
          <a:xfrm>
            <a:off x="-2020941" y="4032921"/>
            <a:ext cx="5040630" cy="3164439"/>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FB3F8739-D222-76FE-A00F-9E9AC468143F}"/>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2480" b="22317" l="10000" r="90000">
                        <a14:foregroundMark x1="29697" y1="8566" x2="31564" y2="16364"/>
                        <a14:foregroundMark x1="43030" y1="7475" x2="45309" y2="17455"/>
                        <a14:foregroundMark x1="45309" y1="17455" x2="45309" y2="17455"/>
                        <a14:foregroundMark x1="57042" y1="8121" x2="59442" y2="17010"/>
                        <a14:foregroundMark x1="59442" y1="17010" x2="59442" y2="17010"/>
                        <a14:foregroundMark x1="69842" y1="8121" x2="73842" y2="19919"/>
                        <a14:foregroundMark x1="83830" y1="8121" x2="85697" y2="17899"/>
                      </a14:backgroundRemoval>
                    </a14:imgEffect>
                  </a14:imgLayer>
                </a14:imgProps>
              </a:ext>
              <a:ext uri="{28A0092B-C50C-407E-A947-70E740481C1C}">
                <a14:useLocalDpi xmlns:a14="http://schemas.microsoft.com/office/drawing/2010/main" val="0"/>
              </a:ext>
            </a:extLst>
          </a:blip>
          <a:srcRect l="63402" t="3918" r="23254" b="73652"/>
          <a:stretch/>
        </p:blipFill>
        <p:spPr>
          <a:xfrm>
            <a:off x="8792845" y="3503695"/>
            <a:ext cx="4178300" cy="4213904"/>
          </a:xfrm>
          <a:prstGeom prst="rect">
            <a:avLst/>
          </a:prstGeom>
        </p:spPr>
      </p:pic>
      <p:pic>
        <p:nvPicPr>
          <p:cNvPr id="3" name="Picture 2">
            <a:extLst>
              <a:ext uri="{FF2B5EF4-FFF2-40B4-BE49-F238E27FC236}">
                <a16:creationId xmlns:a16="http://schemas.microsoft.com/office/drawing/2014/main" id="{6173F1B7-67A5-0CD0-B434-CC81A0235162}"/>
              </a:ext>
            </a:extLst>
          </p:cNvPr>
          <p:cNvPicPr>
            <a:picLocks noChangeAspect="1"/>
          </p:cNvPicPr>
          <p:nvPr/>
        </p:nvPicPr>
        <p:blipFill>
          <a:blip r:embed="rId12"/>
          <a:stretch>
            <a:fillRect/>
          </a:stretch>
        </p:blipFill>
        <p:spPr>
          <a:xfrm>
            <a:off x="2024009" y="2240601"/>
            <a:ext cx="7845502" cy="264197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srcRect l="16051" t="13178"/>
          <a:stretch/>
        </p:blipFill>
        <p:spPr>
          <a:xfrm>
            <a:off x="-29029" y="1"/>
            <a:ext cx="1845836" cy="1524000"/>
          </a:xfrm>
          <a:prstGeom prst="rect">
            <a:avLst/>
          </a:prstGeom>
        </p:spPr>
      </p:pic>
      <p:sp>
        <p:nvSpPr>
          <p:cNvPr id="2" name="TextBox 1">
            <a:extLst>
              <a:ext uri="{FF2B5EF4-FFF2-40B4-BE49-F238E27FC236}">
                <a16:creationId xmlns:a16="http://schemas.microsoft.com/office/drawing/2014/main" id="{73D4FF85-5537-7F5F-5322-C4CD7B92AE8D}"/>
              </a:ext>
            </a:extLst>
          </p:cNvPr>
          <p:cNvSpPr txBox="1"/>
          <p:nvPr/>
        </p:nvSpPr>
        <p:spPr>
          <a:xfrm>
            <a:off x="1571946" y="2404152"/>
            <a:ext cx="9061806" cy="1938992"/>
          </a:xfrm>
          <a:prstGeom prst="rect">
            <a:avLst/>
          </a:prstGeom>
          <a:noFill/>
        </p:spPr>
        <p:txBody>
          <a:bodyPr wrap="square" rtlCol="0">
            <a:spAutoFit/>
          </a:bodyPr>
          <a:lstStyle/>
          <a:p>
            <a:pPr algn="ctr"/>
            <a:r>
              <a:rPr lang="en-US" sz="6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Hoạt</a:t>
            </a:r>
            <a:r>
              <a:rPr lang="en-US" sz="6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6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động</a:t>
            </a:r>
            <a:r>
              <a:rPr lang="en-US" sz="6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1: </a:t>
            </a:r>
            <a:r>
              <a:rPr lang="en-US" sz="6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Khám</a:t>
            </a:r>
            <a:r>
              <a:rPr lang="en-US" sz="6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6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phá</a:t>
            </a:r>
            <a:r>
              <a:rPr lang="en-US" sz="6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6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vì</a:t>
            </a:r>
            <a:r>
              <a:rPr lang="en-US" sz="6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6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sao</a:t>
            </a:r>
            <a:r>
              <a:rPr lang="en-US" sz="6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6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cần</a:t>
            </a:r>
            <a:r>
              <a:rPr lang="en-US" sz="6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6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giữ</a:t>
            </a:r>
            <a:r>
              <a:rPr lang="en-US" sz="6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6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gìn</a:t>
            </a:r>
            <a:r>
              <a:rPr lang="en-US" sz="6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6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tình</a:t>
            </a:r>
            <a:r>
              <a:rPr lang="en-US" sz="6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6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bạn</a:t>
            </a:r>
            <a:endParaRPr lang="en-US" sz="6000" dirty="0">
              <a:solidFill>
                <a:srgbClr val="002060"/>
              </a:solidFill>
              <a:latin typeface="Calibri" panose="020F0502020204030204" pitchFamily="34" charset="0"/>
              <a:cs typeface="Calibri" panose="020F0502020204030204" pitchFamily="34" charset="0"/>
            </a:endParaRPr>
          </a:p>
        </p:txBody>
      </p:sp>
      <p:pic>
        <p:nvPicPr>
          <p:cNvPr id="5" name="Picture 4" descr="A group of people posing for the camera&#10;&#10;Description automatically generated with medium confidence">
            <a:extLst>
              <a:ext uri="{FF2B5EF4-FFF2-40B4-BE49-F238E27FC236}">
                <a16:creationId xmlns:a16="http://schemas.microsoft.com/office/drawing/2014/main" id="{EFA91F38-BC2A-2BA4-9414-208432D7F0C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46" b="91754" l="8598" r="95589">
                        <a14:foregroundMark x1="17393" y1="8246" x2="21242" y2="10348"/>
                        <a14:foregroundMark x1="43720" y1="8812" x2="43720" y2="8812"/>
                        <a14:foregroundMark x1="8626" y1="36176" x2="13543" y2="38601"/>
                        <a14:foregroundMark x1="87216" y1="39572" x2="91739" y2="35610"/>
                        <a14:foregroundMark x1="93818" y1="31205" x2="92133" y2="36015"/>
                        <a14:foregroundMark x1="90840" y1="30800" x2="91037" y2="32053"/>
                        <a14:foregroundMark x1="95083" y1="32336" x2="95392" y2="32336"/>
                        <a14:foregroundMark x1="95280" y1="35166" x2="95589" y2="35166"/>
                        <a14:foregroundMark x1="19078" y1="91188" x2="50014" y2="91754"/>
                        <a14:foregroundMark x1="50014" y1="91754" x2="65243" y2="91633"/>
                        <a14:foregroundMark x1="65243" y1="91633" x2="76960" y2="91916"/>
                        <a14:foregroundMark x1="76960" y1="91916" x2="82242" y2="91754"/>
                        <a14:foregroundMark x1="82242" y1="91754" x2="83759" y2="91754"/>
                        <a14:foregroundMark x1="9216" y1="76152" x2="13150" y2="76597"/>
                        <a14:foregroundMark x1="90643" y1="77041" x2="88845" y2="85206"/>
                        <a14:foregroundMark x1="88845" y1="85206" x2="87103" y2="87955"/>
                        <a14:foregroundMark x1="36415" y1="28496" x2="40573" y2="29628"/>
                        <a14:foregroundMark x1="63922" y1="25101" x2="59595" y2="30800"/>
                      </a14:backgroundRemoval>
                    </a14:imgEffect>
                  </a14:imgLayer>
                </a14:imgProps>
              </a:ext>
              <a:ext uri="{28A0092B-C50C-407E-A947-70E740481C1C}">
                <a14:useLocalDpi xmlns:a14="http://schemas.microsoft.com/office/drawing/2010/main" val="0"/>
              </a:ext>
            </a:extLst>
          </a:blip>
          <a:stretch>
            <a:fillRect/>
          </a:stretch>
        </p:blipFill>
        <p:spPr>
          <a:xfrm>
            <a:off x="8560916" y="4456485"/>
            <a:ext cx="3823190" cy="2657615"/>
          </a:xfrm>
          <a:prstGeom prst="rect">
            <a:avLst/>
          </a:prstGeom>
        </p:spPr>
      </p:pic>
    </p:spTree>
    <p:extLst>
      <p:ext uri="{BB962C8B-B14F-4D97-AF65-F5344CB8AC3E}">
        <p14:creationId xmlns:p14="http://schemas.microsoft.com/office/powerpoint/2010/main" val="2447028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FDA14E-8DFC-9042-AC89-1100860BC24F}"/>
              </a:ext>
            </a:extLst>
          </p:cNvPr>
          <p:cNvSpPr txBox="1"/>
          <p:nvPr/>
        </p:nvSpPr>
        <p:spPr>
          <a:xfrm>
            <a:off x="1253447" y="595901"/>
            <a:ext cx="9257016"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truyện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lời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hỏi</a:t>
            </a:r>
            <a:endParaRPr lang="en-US" sz="4000" b="1" dirty="0">
              <a:solidFill>
                <a:srgbClr val="002060"/>
              </a:solidFill>
              <a:latin typeface="Cambria" panose="02040503050406030204" pitchFamily="18" charset="0"/>
              <a:ea typeface="Cambria" panose="02040503050406030204" pitchFamily="18" charset="0"/>
            </a:endParaRPr>
          </a:p>
        </p:txBody>
      </p:sp>
      <p:pic>
        <p:nvPicPr>
          <p:cNvPr id="5" name="Picture 4" descr="A child feeding a chicken&#10;&#10;Description automatically generated">
            <a:extLst>
              <a:ext uri="{FF2B5EF4-FFF2-40B4-BE49-F238E27FC236}">
                <a16:creationId xmlns:a16="http://schemas.microsoft.com/office/drawing/2014/main" id="{CF322DA0-4737-2414-C05D-0DDEFCC89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524" y="3921784"/>
            <a:ext cx="2566528" cy="2384423"/>
          </a:xfrm>
          <a:prstGeom prst="rect">
            <a:avLst/>
          </a:prstGeom>
        </p:spPr>
      </p:pic>
      <p:sp>
        <p:nvSpPr>
          <p:cNvPr id="6" name="TextBox 5">
            <a:extLst>
              <a:ext uri="{FF2B5EF4-FFF2-40B4-BE49-F238E27FC236}">
                <a16:creationId xmlns:a16="http://schemas.microsoft.com/office/drawing/2014/main" id="{6231DF2D-15D2-1FCD-FF99-3C99FD2AAAF9}"/>
              </a:ext>
            </a:extLst>
          </p:cNvPr>
          <p:cNvSpPr txBox="1"/>
          <p:nvPr/>
        </p:nvSpPr>
        <p:spPr>
          <a:xfrm>
            <a:off x="816795" y="1432714"/>
            <a:ext cx="10130319" cy="4524315"/>
          </a:xfrm>
          <a:prstGeom prst="rect">
            <a:avLst/>
          </a:prstGeom>
          <a:noFill/>
        </p:spPr>
        <p:txBody>
          <a:bodyPr wrap="square" rtlCol="0">
            <a:spAutoFit/>
          </a:bodyPr>
          <a:lstStyle/>
          <a:p>
            <a:pPr algn="ctr" latinLnBrk="0"/>
            <a:r>
              <a:rPr lang="vi-VN" sz="2400" b="1" i="0" dirty="0">
                <a:solidFill>
                  <a:srgbClr val="000000"/>
                </a:solidFill>
                <a:effectLst/>
                <a:latin typeface="Cambria" panose="02040503050406030204" pitchFamily="18" charset="0"/>
                <a:ea typeface="Cambria" panose="02040503050406030204" pitchFamily="18" charset="0"/>
              </a:rPr>
              <a:t>Cô chủ không biết quý tình bạn</a:t>
            </a:r>
            <a:endParaRPr lang="vi-VN" sz="2400" b="0" i="0" dirty="0">
              <a:solidFill>
                <a:srgbClr val="000000"/>
              </a:solidFill>
              <a:effectLst/>
              <a:latin typeface="Cambria" panose="02040503050406030204" pitchFamily="18" charset="0"/>
              <a:ea typeface="Cambria" panose="02040503050406030204" pitchFamily="18" charset="0"/>
            </a:endParaRPr>
          </a:p>
          <a:p>
            <a:pPr algn="just"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Ngày xưa, có một cô bé xinh xắn nuôi một con gà trống đẹp mã. Buổi sớm thức dậy, gà trống gáy:</a:t>
            </a:r>
          </a:p>
          <a:p>
            <a:pPr algn="just"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Ò ó o! Ò ó o! Xin chào cô chủ tí hon!</a:t>
            </a:r>
          </a:p>
          <a:p>
            <a:pPr algn="just"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Gà trống chạy đến vui vẻ nhặt những hạt thóc trong lòng bàn tay cô bé, rồi nhảu lên bờ rào đứng. […]</a:t>
            </a:r>
          </a:p>
          <a:p>
            <a:pPr algn="just"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Vậy mà một hôm nhìn thấy con gà mái của bà hàng xóm, cô bé thích lắm, liền nói với bà:</a:t>
            </a:r>
          </a:p>
          <a:p>
            <a:pPr algn="just"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Bà đổi cho cháu con gà mái lấy con gà trống của cháu nhé!</a:t>
            </a:r>
          </a:p>
          <a:p>
            <a:pPr algn="just"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Gà trống nghe vậy buồn thiu, cúi đầu xuống, chiếc mào rũ</a:t>
            </a:r>
          </a:p>
          <a:p>
            <a:pPr algn="just" latinLnBrk="0"/>
            <a:r>
              <a:rPr lang="vi-VN" sz="2400" b="0" i="0" dirty="0">
                <a:solidFill>
                  <a:srgbClr val="000000"/>
                </a:solidFill>
                <a:effectLst/>
                <a:latin typeface="Cambria" panose="02040503050406030204" pitchFamily="18" charset="0"/>
                <a:ea typeface="Cambria" panose="02040503050406030204" pitchFamily="18" charset="0"/>
              </a:rPr>
              <a:t> sang một bên. </a:t>
            </a:r>
          </a:p>
          <a:p>
            <a:pPr algn="just" latinLnBrk="0"/>
            <a:r>
              <a:rPr lang="vi-VN" sz="2400" b="0" i="0" dirty="0">
                <a:solidFill>
                  <a:srgbClr val="000000"/>
                </a:solidFill>
                <a:effectLst/>
                <a:latin typeface="Cambria" panose="02040503050406030204" pitchFamily="18" charset="0"/>
                <a:ea typeface="Cambria" panose="02040503050406030204" pitchFamily="18" charset="0"/>
              </a:rPr>
              <a:t>Không làm thế nào được, cô chủ đã quyết định rồi.</a:t>
            </a:r>
          </a:p>
        </p:txBody>
      </p:sp>
    </p:spTree>
    <p:extLst>
      <p:ext uri="{BB962C8B-B14F-4D97-AF65-F5344CB8AC3E}">
        <p14:creationId xmlns:p14="http://schemas.microsoft.com/office/powerpoint/2010/main" val="1297546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BE00A8-E5D9-DC51-13DF-7E825584D4A8}"/>
              </a:ext>
            </a:extLst>
          </p:cNvPr>
          <p:cNvSpPr txBox="1"/>
          <p:nvPr/>
        </p:nvSpPr>
        <p:spPr>
          <a:xfrm>
            <a:off x="739739" y="610136"/>
            <a:ext cx="10849509" cy="5632311"/>
          </a:xfrm>
          <a:prstGeom prst="rect">
            <a:avLst/>
          </a:prstGeom>
          <a:noFill/>
        </p:spPr>
        <p:txBody>
          <a:bodyPr wrap="square" rtlCol="0">
            <a:spAutoFit/>
          </a:bodyPr>
          <a:lstStyle/>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Bà hàng xóm bằng lòng. Cô bé mang gà mái về. Con gà mái này có lớp lông tơ dày ấm áp. Cô bé ôm gà mái vào lòng vuốt ve, cho nó một nắm hạt kê và một bình nước.</a:t>
            </a:r>
          </a:p>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Một lần khác bà hàng xóm lại mua về một con vịt. Thấy vịt, cô bé rất thích liền gạ gẫm:</a:t>
            </a:r>
          </a:p>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Bà đổi cho cháu con vịt nhé, cháu sẽ đưa bà con gà mái.</a:t>
            </a:r>
          </a:p>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Gà mái nghe chuyện buồn lắm, bộ lông tơ xù ra. Còn biết sao nữa, vì cô chủ muốn thế. Cô bé lại làm thân với con vịt. Cả hai cùng đi ra sông tắm.</a:t>
            </a:r>
          </a:p>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Quạc! Quạc! Quạc! Cô chủ của tôi ơi! Cô đừng bơi xa, sông sâu lắm đấy!</a:t>
            </a:r>
          </a:p>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Cô bé thích lắm, vùng vẫy bên con vịt. Lúc cô lên bờ, vịt cũng lên theo.</a:t>
            </a:r>
          </a:p>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Thế rồi, một hôm có người bà con đến chơi, dắt theo một con chó con. Cô bé rất thích, liền nói:</a:t>
            </a:r>
          </a:p>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Ôi, cún con tuyệt quá! Bác cho cháu nhé! Cháu sẽ biếu bác con vịt. […]</a:t>
            </a:r>
          </a:p>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Cô chủ vuốt ve con cún và kể lể:</a:t>
            </a:r>
          </a:p>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Ta có một con gà trống, ta đem đổi lấy gà mái. Rồi ta lại đổi gà mái lấy vịt. Còn lần này ta đổi vịt lấy chú mày đấy!</a:t>
            </a:r>
          </a:p>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Cún con nghe nói vậy bèn cúp đuôi lại, chui vào gầm ghế. Đêm đến, nó lấy chân cạy cửa trốn đi:</a:t>
            </a:r>
          </a:p>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Ta không muốn kết bạn với cô chủ này. Cô ấy không biết quý tình bạn.</a:t>
            </a:r>
          </a:p>
          <a:p>
            <a:pPr algn="just"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Sáng hôm sau, khi bừng tỉnh dậy, cô bé chẳng còn thấy một con vật nhỏ bé nào quấn quýt bên mình nữa.</a:t>
            </a:r>
          </a:p>
          <a:p>
            <a:pPr algn="r" latinLnBrk="0"/>
            <a:r>
              <a:rPr lang="vi-VN" sz="2000" b="0" i="0" dirty="0">
                <a:solidFill>
                  <a:srgbClr val="000000"/>
                </a:solidFill>
                <a:effectLst/>
                <a:latin typeface="Cambria" panose="02040503050406030204" pitchFamily="18" charset="0"/>
                <a:ea typeface="Cambria" panose="02040503050406030204" pitchFamily="18" charset="0"/>
              </a:rPr>
              <a:t>(Theo Va-lăng-tanh Ô-xê-ê-va, Kể chuyện 3, NXB Giáo dục, 1993)</a:t>
            </a:r>
          </a:p>
        </p:txBody>
      </p:sp>
    </p:spTree>
    <p:extLst>
      <p:ext uri="{BB962C8B-B14F-4D97-AF65-F5344CB8AC3E}">
        <p14:creationId xmlns:p14="http://schemas.microsoft.com/office/powerpoint/2010/main" val="1793561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362B7A4-76B6-2F4F-AD8F-853FA6648508}"/>
              </a:ext>
            </a:extLst>
          </p:cNvPr>
          <p:cNvSpPr/>
          <p:nvPr/>
        </p:nvSpPr>
        <p:spPr>
          <a:xfrm>
            <a:off x="657546" y="759422"/>
            <a:ext cx="10839236" cy="10693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i="1" kern="0" dirty="0">
                <a:solidFill>
                  <a:srgbClr val="FF0000"/>
                </a:solidFill>
                <a:latin typeface="Calibri" panose="020F0502020204030204" pitchFamily="34" charset="0"/>
                <a:cs typeface="Calibri" panose="020F0502020204030204" pitchFamily="34" charset="0"/>
                <a:sym typeface="Arial"/>
              </a:rPr>
              <a:t>Em có nhận xét gì về cách ứng xử của cô chủ đối với những người bạn của mình? Cuối cùng, điều gì đã xảy đến với cô bé?</a:t>
            </a:r>
            <a:endParaRPr kumimoji="0" lang="en-US" sz="3200" b="0" i="1" u="none" strike="noStrike" kern="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sym typeface="Arial"/>
            </a:endParaRPr>
          </a:p>
        </p:txBody>
      </p:sp>
      <p:sp>
        <p:nvSpPr>
          <p:cNvPr id="3" name="Rectangle: Rounded Corners 2">
            <a:extLst>
              <a:ext uri="{FF2B5EF4-FFF2-40B4-BE49-F238E27FC236}">
                <a16:creationId xmlns:a16="http://schemas.microsoft.com/office/drawing/2014/main" id="{B1B061B6-D68B-D374-BA75-DCE1595E40E0}"/>
              </a:ext>
            </a:extLst>
          </p:cNvPr>
          <p:cNvSpPr/>
          <p:nvPr/>
        </p:nvSpPr>
        <p:spPr>
          <a:xfrm>
            <a:off x="883150" y="3265043"/>
            <a:ext cx="10449246" cy="20980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defRPr/>
            </a:pPr>
            <a:r>
              <a:rPr lang="vi-VN" sz="3200" kern="0" dirty="0">
                <a:solidFill>
                  <a:srgbClr val="7030A0"/>
                </a:solidFill>
                <a:latin typeface="Calibri" panose="020F0502020204030204" pitchFamily="34" charset="0"/>
                <a:ea typeface="Cambria" panose="02040503050406030204" pitchFamily="18" charset="0"/>
                <a:cs typeface="Calibri" panose="020F0502020204030204" pitchFamily="34" charset="0"/>
                <a:sym typeface="Arial"/>
              </a:rPr>
              <a:t>Cô chủ sẵn sàng đổi những vật nuôi mà mình coi như bạn lấy những con vật khác. Điều này thể hiện cô bé không bi</a:t>
            </a:r>
            <a:r>
              <a:rPr lang="en-US" sz="3200" kern="0" dirty="0">
                <a:solidFill>
                  <a:srgbClr val="7030A0"/>
                </a:solidFill>
                <a:latin typeface="Calibri" panose="020F0502020204030204" pitchFamily="34" charset="0"/>
                <a:ea typeface="Cambria" panose="02040503050406030204" pitchFamily="18" charset="0"/>
                <a:cs typeface="Calibri" panose="020F0502020204030204" pitchFamily="34" charset="0"/>
                <a:sym typeface="Arial"/>
              </a:rPr>
              <a:t>ế</a:t>
            </a:r>
            <a:r>
              <a:rPr lang="vi-VN" sz="3200" kern="0" dirty="0">
                <a:solidFill>
                  <a:srgbClr val="7030A0"/>
                </a:solidFill>
                <a:latin typeface="Calibri" panose="020F0502020204030204" pitchFamily="34" charset="0"/>
                <a:ea typeface="Cambria" panose="02040503050406030204" pitchFamily="18" charset="0"/>
                <a:cs typeface="Calibri" panose="020F0502020204030204" pitchFamily="34" charset="0"/>
                <a:sym typeface="Arial"/>
              </a:rPr>
              <a:t>t quý tình bạn. Cuối cùng, cô không còn người bạn nào ở bên.</a:t>
            </a:r>
            <a:endParaRPr lang="en-US" sz="3200" kern="0" dirty="0">
              <a:solidFill>
                <a:srgbClr val="7030A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4" name="Arrow: Curved Right 3">
            <a:extLst>
              <a:ext uri="{FF2B5EF4-FFF2-40B4-BE49-F238E27FC236}">
                <a16:creationId xmlns:a16="http://schemas.microsoft.com/office/drawing/2014/main" id="{9786916F-13C3-1B52-D54F-573B23E6B08B}"/>
              </a:ext>
            </a:extLst>
          </p:cNvPr>
          <p:cNvSpPr/>
          <p:nvPr/>
        </p:nvSpPr>
        <p:spPr>
          <a:xfrm>
            <a:off x="802476" y="1835651"/>
            <a:ext cx="899160" cy="1384153"/>
          </a:xfrm>
          <a:prstGeom prst="curvedRight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spTree>
    <p:extLst>
      <p:ext uri="{BB962C8B-B14F-4D97-AF65-F5344CB8AC3E}">
        <p14:creationId xmlns:p14="http://schemas.microsoft.com/office/powerpoint/2010/main" val="17504738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362B7A4-76B6-2F4F-AD8F-853FA6648508}"/>
              </a:ext>
            </a:extLst>
          </p:cNvPr>
          <p:cNvSpPr/>
          <p:nvPr/>
        </p:nvSpPr>
        <p:spPr>
          <a:xfrm>
            <a:off x="1150706" y="759422"/>
            <a:ext cx="10078948" cy="10693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Em rút ra được bài học gì từ câu chuyện trên?</a:t>
            </a:r>
            <a:endParaRPr kumimoji="0" lang="en-US" sz="4000" b="0" i="1" u="none" strike="noStrike" kern="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sym typeface="Arial"/>
            </a:endParaRPr>
          </a:p>
        </p:txBody>
      </p:sp>
      <p:sp>
        <p:nvSpPr>
          <p:cNvPr id="3" name="Rectangle: Rounded Corners 2">
            <a:extLst>
              <a:ext uri="{FF2B5EF4-FFF2-40B4-BE49-F238E27FC236}">
                <a16:creationId xmlns:a16="http://schemas.microsoft.com/office/drawing/2014/main" id="{B1B061B6-D68B-D374-BA75-DCE1595E40E0}"/>
              </a:ext>
            </a:extLst>
          </p:cNvPr>
          <p:cNvSpPr/>
          <p:nvPr/>
        </p:nvSpPr>
        <p:spPr>
          <a:xfrm>
            <a:off x="883150" y="3265043"/>
            <a:ext cx="10449246" cy="20980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4000" kern="0" dirty="0">
                <a:solidFill>
                  <a:srgbClr val="7030A0"/>
                </a:solidFill>
                <a:latin typeface="Calibri" panose="020F0502020204030204" pitchFamily="34" charset="0"/>
                <a:ea typeface="Cambria" panose="02040503050406030204" pitchFamily="18" charset="0"/>
                <a:cs typeface="Calibri" panose="020F0502020204030204" pitchFamily="34" charset="0"/>
                <a:sym typeface="Arial"/>
              </a:rPr>
              <a:t>Bài học rút ra: Cần quý trọng tình bạn, nếu không biết trân trọng thì những người bạn ấy sẽ rời xa chúng ta.</a:t>
            </a:r>
            <a:endParaRPr kumimoji="0" lang="en-US" sz="4000" b="0" i="0" u="none" strike="noStrike" kern="0" cap="none" spc="0" normalizeH="0" baseline="0" noProof="0" dirty="0">
              <a:ln>
                <a:noFill/>
              </a:ln>
              <a:solidFill>
                <a:srgbClr val="7030A0"/>
              </a:solidFill>
              <a:effectLst/>
              <a:uLnTx/>
              <a:uFillTx/>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4" name="Arrow: Curved Right 3">
            <a:extLst>
              <a:ext uri="{FF2B5EF4-FFF2-40B4-BE49-F238E27FC236}">
                <a16:creationId xmlns:a16="http://schemas.microsoft.com/office/drawing/2014/main" id="{9786916F-13C3-1B52-D54F-573B23E6B08B}"/>
              </a:ext>
            </a:extLst>
          </p:cNvPr>
          <p:cNvSpPr/>
          <p:nvPr/>
        </p:nvSpPr>
        <p:spPr>
          <a:xfrm>
            <a:off x="802476" y="1835651"/>
            <a:ext cx="899160" cy="1384153"/>
          </a:xfrm>
          <a:prstGeom prst="curvedRight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cs typeface="+mn-cs"/>
              <a:sym typeface="Arial"/>
            </a:endParaRPr>
          </a:p>
        </p:txBody>
      </p:sp>
    </p:spTree>
    <p:extLst>
      <p:ext uri="{BB962C8B-B14F-4D97-AF65-F5344CB8AC3E}">
        <p14:creationId xmlns:p14="http://schemas.microsoft.com/office/powerpoint/2010/main" val="2090109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362B7A4-76B6-2F4F-AD8F-853FA6648508}"/>
              </a:ext>
            </a:extLst>
          </p:cNvPr>
          <p:cNvSpPr/>
          <p:nvPr/>
        </p:nvSpPr>
        <p:spPr>
          <a:xfrm>
            <a:off x="1150705" y="759422"/>
            <a:ext cx="10274157" cy="10693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Theo em, vì sao chúng ta cần giữ gìn tình bạn?</a:t>
            </a:r>
            <a:endParaRPr kumimoji="0" lang="en-US" sz="4000" b="0" i="1" u="none" strike="noStrike" kern="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sym typeface="Arial"/>
            </a:endParaRPr>
          </a:p>
        </p:txBody>
      </p:sp>
      <p:sp>
        <p:nvSpPr>
          <p:cNvPr id="3" name="Rectangle: Rounded Corners 2">
            <a:extLst>
              <a:ext uri="{FF2B5EF4-FFF2-40B4-BE49-F238E27FC236}">
                <a16:creationId xmlns:a16="http://schemas.microsoft.com/office/drawing/2014/main" id="{B1B061B6-D68B-D374-BA75-DCE1595E40E0}"/>
              </a:ext>
            </a:extLst>
          </p:cNvPr>
          <p:cNvSpPr/>
          <p:nvPr/>
        </p:nvSpPr>
        <p:spPr>
          <a:xfrm>
            <a:off x="883150" y="3265043"/>
            <a:ext cx="10449246" cy="247821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600" kern="0" dirty="0">
                <a:solidFill>
                  <a:srgbClr val="7030A0"/>
                </a:solidFill>
                <a:latin typeface="Calibri" panose="020F0502020204030204" pitchFamily="34" charset="0"/>
                <a:ea typeface="Cambria" panose="02040503050406030204" pitchFamily="18" charset="0"/>
                <a:cs typeface="Calibri" panose="020F0502020204030204" pitchFamily="34" charset="0"/>
                <a:sym typeface="Arial"/>
              </a:rPr>
              <a:t>Cần giữ gìn và duy trì quan hệ bạn bè bởi nhờ đó tình bạn mới lu</a:t>
            </a:r>
            <a:r>
              <a:rPr lang="en-US" sz="3600" kern="0" dirty="0">
                <a:solidFill>
                  <a:srgbClr val="7030A0"/>
                </a:solidFill>
                <a:latin typeface="Calibri" panose="020F0502020204030204" pitchFamily="34" charset="0"/>
                <a:ea typeface="Cambria" panose="02040503050406030204" pitchFamily="18" charset="0"/>
                <a:cs typeface="Calibri" panose="020F0502020204030204" pitchFamily="34" charset="0"/>
                <a:sym typeface="Arial"/>
              </a:rPr>
              <a:t>ô</a:t>
            </a:r>
            <a:r>
              <a:rPr lang="vi-VN" sz="3600" kern="0" dirty="0">
                <a:solidFill>
                  <a:srgbClr val="7030A0"/>
                </a:solidFill>
                <a:latin typeface="Calibri" panose="020F0502020204030204" pitchFamily="34" charset="0"/>
                <a:ea typeface="Cambria" panose="02040503050406030204" pitchFamily="18" charset="0"/>
                <a:cs typeface="Calibri" panose="020F0502020204030204" pitchFamily="34" charset="0"/>
                <a:sym typeface="Arial"/>
              </a:rPr>
              <a:t>n tồn tại dài lâu và lúc nào chúng ta cũng sẽ có những người bạn tốt bên </a:t>
            </a:r>
            <a:r>
              <a:rPr lang="en-US" sz="3600" kern="0" dirty="0" err="1">
                <a:solidFill>
                  <a:srgbClr val="7030A0"/>
                </a:solidFill>
                <a:latin typeface="Calibri" panose="020F0502020204030204" pitchFamily="34" charset="0"/>
                <a:ea typeface="Cambria" panose="02040503050406030204" pitchFamily="18" charset="0"/>
                <a:cs typeface="Calibri" panose="020F0502020204030204" pitchFamily="34" charset="0"/>
                <a:sym typeface="Arial"/>
              </a:rPr>
              <a:t>cạnh</a:t>
            </a:r>
            <a:r>
              <a:rPr lang="vi-VN" sz="3600" kern="0" dirty="0">
                <a:solidFill>
                  <a:srgbClr val="7030A0"/>
                </a:solidFill>
                <a:latin typeface="Calibri" panose="020F0502020204030204" pitchFamily="34" charset="0"/>
                <a:ea typeface="Cambria" panose="02040503050406030204" pitchFamily="18" charset="0"/>
                <a:cs typeface="Calibri" panose="020F0502020204030204" pitchFamily="34" charset="0"/>
                <a:sym typeface="Arial"/>
              </a:rPr>
              <a:t> để cùng nhau sẻ chia những niềm vui, nỗi buồn trong cuộc sống.</a:t>
            </a:r>
            <a:endParaRPr kumimoji="0" lang="en-US" sz="3600" b="0" i="0" u="none" strike="noStrike" kern="0" cap="none" spc="0" normalizeH="0" baseline="0" noProof="0" dirty="0">
              <a:ln>
                <a:noFill/>
              </a:ln>
              <a:solidFill>
                <a:srgbClr val="7030A0"/>
              </a:solidFill>
              <a:effectLst/>
              <a:uLnTx/>
              <a:uFillTx/>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4" name="Arrow: Curved Right 3">
            <a:extLst>
              <a:ext uri="{FF2B5EF4-FFF2-40B4-BE49-F238E27FC236}">
                <a16:creationId xmlns:a16="http://schemas.microsoft.com/office/drawing/2014/main" id="{9786916F-13C3-1B52-D54F-573B23E6B08B}"/>
              </a:ext>
            </a:extLst>
          </p:cNvPr>
          <p:cNvSpPr/>
          <p:nvPr/>
        </p:nvSpPr>
        <p:spPr>
          <a:xfrm>
            <a:off x="802476" y="1835651"/>
            <a:ext cx="899160" cy="1384153"/>
          </a:xfrm>
          <a:prstGeom prst="curvedRight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cs typeface="+mn-cs"/>
              <a:sym typeface="Arial"/>
            </a:endParaRPr>
          </a:p>
        </p:txBody>
      </p:sp>
    </p:spTree>
    <p:extLst>
      <p:ext uri="{BB962C8B-B14F-4D97-AF65-F5344CB8AC3E}">
        <p14:creationId xmlns:p14="http://schemas.microsoft.com/office/powerpoint/2010/main" val="1065106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主题">
  <a:themeElements>
    <a:clrScheme name="自定义 99">
      <a:dk1>
        <a:srgbClr val="000000"/>
      </a:dk1>
      <a:lt1>
        <a:srgbClr val="FFFFFF"/>
      </a:lt1>
      <a:dk2>
        <a:srgbClr val="2D3847"/>
      </a:dk2>
      <a:lt2>
        <a:srgbClr val="FFFFFF"/>
      </a:lt2>
      <a:accent1>
        <a:srgbClr val="EC9B29"/>
      </a:accent1>
      <a:accent2>
        <a:srgbClr val="76B53B"/>
      </a:accent2>
      <a:accent3>
        <a:srgbClr val="00ABB0"/>
      </a:accent3>
      <a:accent4>
        <a:srgbClr val="EE0038"/>
      </a:accent4>
      <a:accent5>
        <a:srgbClr val="EC9B29"/>
      </a:accent5>
      <a:accent6>
        <a:srgbClr val="76B53B"/>
      </a:accent6>
      <a:hlink>
        <a:srgbClr val="FEFFFE"/>
      </a:hlink>
      <a:folHlink>
        <a:srgbClr val="CFCCD0"/>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F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99">
      <a:dk1>
        <a:srgbClr val="000000"/>
      </a:dk1>
      <a:lt1>
        <a:srgbClr val="FFFFFF"/>
      </a:lt1>
      <a:dk2>
        <a:srgbClr val="2D3847"/>
      </a:dk2>
      <a:lt2>
        <a:srgbClr val="FFFFFF"/>
      </a:lt2>
      <a:accent1>
        <a:srgbClr val="EC9B29"/>
      </a:accent1>
      <a:accent2>
        <a:srgbClr val="76B53B"/>
      </a:accent2>
      <a:accent3>
        <a:srgbClr val="00ABB0"/>
      </a:accent3>
      <a:accent4>
        <a:srgbClr val="EE0038"/>
      </a:accent4>
      <a:accent5>
        <a:srgbClr val="EC9B29"/>
      </a:accent5>
      <a:accent6>
        <a:srgbClr val="76B53B"/>
      </a:accent6>
      <a:hlink>
        <a:srgbClr val="FEFFFE"/>
      </a:hlink>
      <a:folHlink>
        <a:srgbClr val="CFCCD0"/>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F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思源黑体 CN Normal"/>
        <a:ea typeface="思源黑体 CN Medium"/>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959</Words>
  <Application>Microsoft Office PowerPoint</Application>
  <PresentationFormat>Widescreen</PresentationFormat>
  <Paragraphs>57</Paragraphs>
  <Slides>14</Slides>
  <Notes>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14</vt:i4>
      </vt:variant>
    </vt:vector>
  </HeadingPairs>
  <TitlesOfParts>
    <vt:vector size="29" baseType="lpstr">
      <vt:lpstr>华文琥珀</vt:lpstr>
      <vt:lpstr>#9Slide07 HoneyCream</vt:lpstr>
      <vt:lpstr>Arial</vt:lpstr>
      <vt:lpstr>Calibri</vt:lpstr>
      <vt:lpstr>Cambria</vt:lpstr>
      <vt:lpstr>SVN-Newton</vt:lpstr>
      <vt:lpstr>Times New Roman</vt:lpstr>
      <vt:lpstr>UTM Aquarelle</vt:lpstr>
      <vt:lpstr>UTM Avo</vt:lpstr>
      <vt:lpstr>字魂37号-波纹乖乖体</vt:lpstr>
      <vt:lpstr>思源黑体 CN</vt:lpstr>
      <vt:lpstr>思源黑体 CN Medium</vt:lpstr>
      <vt:lpstr>Office 主题</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39</cp:revision>
  <dcterms:created xsi:type="dcterms:W3CDTF">2023-11-01T02:21:00Z</dcterms:created>
  <dcterms:modified xsi:type="dcterms:W3CDTF">2026-02-25T09:22:56Z</dcterms:modified>
</cp:coreProperties>
</file>