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4" r:id="rId12"/>
    <p:sldId id="293" r:id="rId13"/>
    <p:sldId id="292" r:id="rId14"/>
    <p:sldId id="295" r:id="rId15"/>
    <p:sldId id="296" r:id="rId16"/>
    <p:sldId id="297" r:id="rId17"/>
    <p:sldId id="298" r:id="rId18"/>
    <p:sldId id="299" r:id="rId19"/>
    <p:sldId id="300" r:id="rId20"/>
    <p:sldId id="28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CC"/>
    <a:srgbClr val="78C291"/>
    <a:srgbClr val="89CA9F"/>
    <a:srgbClr val="9DD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5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3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2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2483-F793-46F1-822A-4890A422FB5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06" y="3547813"/>
            <a:ext cx="3475787" cy="2059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23" y="1313430"/>
            <a:ext cx="3029139" cy="382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430"/>
            <a:ext cx="3030900" cy="3820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</p:spTree>
    <p:extLst>
      <p:ext uri="{BB962C8B-B14F-4D97-AF65-F5344CB8AC3E}">
        <p14:creationId xmlns:p14="http://schemas.microsoft.com/office/powerpoint/2010/main" val="21498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7362" r="7380" b="6483"/>
          <a:stretch/>
        </p:blipFill>
        <p:spPr>
          <a:xfrm>
            <a:off x="2742590" y="1030271"/>
            <a:ext cx="3738888" cy="49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8" y="1839687"/>
            <a:ext cx="6739723" cy="39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và màu trên tấm thiệp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6572" y="5932714"/>
            <a:ext cx="229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5802" r="5073" b="6370"/>
          <a:stretch/>
        </p:blipFill>
        <p:spPr>
          <a:xfrm>
            <a:off x="2830286" y="1026797"/>
            <a:ext cx="3483428" cy="49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9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08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Quan sát, nhận biết cách làm thiếp chúc mừng.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/>
          <a:stretch/>
        </p:blipFill>
        <p:spPr>
          <a:xfrm>
            <a:off x="261257" y="1525413"/>
            <a:ext cx="2256883" cy="340581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656111" y="3374570"/>
            <a:ext cx="478971" cy="413657"/>
          </a:xfrm>
          <a:prstGeom prst="rightArrow">
            <a:avLst>
              <a:gd name="adj1" fmla="val 34211"/>
              <a:gd name="adj2" fmla="val 68421"/>
            </a:avLst>
          </a:prstGeom>
          <a:solidFill>
            <a:srgbClr val="0097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54" y="1525413"/>
            <a:ext cx="2325816" cy="340581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727657" y="3374570"/>
            <a:ext cx="478971" cy="413657"/>
          </a:xfrm>
          <a:prstGeom prst="rightArrow">
            <a:avLst>
              <a:gd name="adj1" fmla="val 34211"/>
              <a:gd name="adj2" fmla="val 68421"/>
            </a:avLst>
          </a:prstGeom>
          <a:solidFill>
            <a:srgbClr val="0097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16" y="1671662"/>
            <a:ext cx="2414016" cy="3405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2348" y="5410200"/>
            <a:ext cx="3679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Cách làm thiếp chúc mừng</a:t>
            </a:r>
          </a:p>
        </p:txBody>
      </p:sp>
    </p:spTree>
    <p:extLst>
      <p:ext uri="{BB962C8B-B14F-4D97-AF65-F5344CB8AC3E}">
        <p14:creationId xmlns:p14="http://schemas.microsoft.com/office/powerpoint/2010/main" val="40615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7402"/>
            <a:ext cx="9144000" cy="6839712"/>
            <a:chOff x="0" y="116259"/>
            <a:chExt cx="9144000" cy="68397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37313"/>
              <a:ext cx="9144000" cy="22206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6259"/>
              <a:ext cx="9144000" cy="683971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57454"/>
            <a:ext cx="731520" cy="709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08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Làm thiếp chúc mừng tặng người thân.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9" y="1356867"/>
            <a:ext cx="2805752" cy="373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02230"/>
            <a:ext cx="2518720" cy="344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30" y="2405743"/>
            <a:ext cx="2563138" cy="35248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7371" y="6085114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</p:spTree>
    <p:extLst>
      <p:ext uri="{BB962C8B-B14F-4D97-AF65-F5344CB8AC3E}">
        <p14:creationId xmlns:p14="http://schemas.microsoft.com/office/powerpoint/2010/main" val="257829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46481"/>
            <a:ext cx="723900" cy="73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039" y="3105835"/>
            <a:ext cx="723392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Tấm thiệp được trang trí bằng hình và màu gì?</a:t>
            </a:r>
          </a:p>
        </p:txBody>
      </p:sp>
    </p:spTree>
    <p:extLst>
      <p:ext uri="{BB962C8B-B14F-4D97-AF65-F5344CB8AC3E}">
        <p14:creationId xmlns:p14="http://schemas.microsoft.com/office/powerpoint/2010/main" val="28105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107"/>
            <a:ext cx="731520" cy="73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Quan sát, nhận biết lời chúc trên tấm thiếp.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5" y="4332515"/>
            <a:ext cx="7523730" cy="2148227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8385" y="6004430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28" y="2164826"/>
            <a:ext cx="5132615" cy="3063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4" y="1188785"/>
            <a:ext cx="3475481" cy="50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18288"/>
            <a:ext cx="9161982" cy="6839712"/>
            <a:chOff x="-1" y="18288"/>
            <a:chExt cx="9161982" cy="68397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24943"/>
              <a:ext cx="9161981" cy="32330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8288"/>
              <a:ext cx="9144000" cy="683971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107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2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Quan sát, nhận biết lời chúc trên tấm thiếp.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8" y="874519"/>
            <a:ext cx="5528929" cy="3124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54" y="2171101"/>
            <a:ext cx="6549094" cy="39174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68385" y="6004430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</p:spTree>
    <p:extLst>
      <p:ext uri="{BB962C8B-B14F-4D97-AF65-F5344CB8AC3E}">
        <p14:creationId xmlns:p14="http://schemas.microsoft.com/office/powerpoint/2010/main" val="44039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4" y="15029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05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tập viết lời chúc mừng vào thiếp tặng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người thân.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5" y="3741607"/>
            <a:ext cx="7805231" cy="2631058"/>
          </a:xfrm>
          <a:prstGeom prst="ellipse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8385" y="5835618"/>
            <a:ext cx="3407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1433" r="6320" b="5355"/>
          <a:stretch/>
        </p:blipFill>
        <p:spPr>
          <a:xfrm>
            <a:off x="337625" y="1032146"/>
            <a:ext cx="3742006" cy="5003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5795" r="6538" b="12000"/>
          <a:stretch/>
        </p:blipFill>
        <p:spPr>
          <a:xfrm>
            <a:off x="3940473" y="1863143"/>
            <a:ext cx="4670281" cy="33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9"/>
            <a:ext cx="9144000" cy="6840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Kể về người thân trong gia đình em.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80" y="741681"/>
            <a:ext cx="2491376" cy="2491376"/>
          </a:xfrm>
          <a:prstGeom prst="flowChartConnector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8" y="3788107"/>
            <a:ext cx="8451224" cy="18771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2179" y="694244"/>
            <a:ext cx="7263649" cy="3779628"/>
            <a:chOff x="782179" y="694244"/>
            <a:chExt cx="7263649" cy="37796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305" y="694244"/>
              <a:ext cx="2325641" cy="138404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179" y="1210493"/>
              <a:ext cx="7263649" cy="3263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4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9525"/>
            <a:ext cx="913890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11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vẽ, màu trong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bức tranh.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97" y="1433040"/>
            <a:ext cx="2629188" cy="3760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757">
            <a:off x="5117293" y="1392070"/>
            <a:ext cx="2970793" cy="384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0182" y="5405263"/>
            <a:ext cx="275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Ông em,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tranh sáp màu, Tùng Lâm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3047" y="5405262"/>
            <a:ext cx="295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Mẹ của em,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tranh xé dán, Quỳnh Ngân</a:t>
            </a:r>
          </a:p>
        </p:txBody>
      </p:sp>
    </p:spTree>
    <p:extLst>
      <p:ext uri="{BB962C8B-B14F-4D97-AF65-F5344CB8AC3E}">
        <p14:creationId xmlns:p14="http://schemas.microsoft.com/office/powerpoint/2010/main" val="10764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Vẽ tranh về người thân của em.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2" y="1007427"/>
            <a:ext cx="6053134" cy="5159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78C291"/>
            </a:solidFill>
            <a:prstDash val="sysDot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65" y="650109"/>
            <a:ext cx="3104219" cy="4153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6634" y="4739265"/>
            <a:ext cx="303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Minh Trang</a:t>
            </a:r>
          </a:p>
        </p:txBody>
      </p:sp>
    </p:spTree>
    <p:extLst>
      <p:ext uri="{BB962C8B-B14F-4D97-AF65-F5344CB8AC3E}">
        <p14:creationId xmlns:p14="http://schemas.microsoft.com/office/powerpoint/2010/main" val="130490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25 7.40741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785" y="2852057"/>
            <a:ext cx="84364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đã vẽ người thân nào trong gia đình?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Hãy mô tả hình vẽ, màu có trong bức tranh đã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8572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012" y="370920"/>
            <a:ext cx="761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ảnh trong bức tranh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về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095" y="1462596"/>
            <a:ext cx="5601810" cy="3932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0425" y="5649686"/>
            <a:ext cx="486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Gia đình em,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tranh sáp màu, Diệp Trang</a:t>
            </a:r>
          </a:p>
        </p:txBody>
      </p:sp>
    </p:spTree>
    <p:extLst>
      <p:ext uri="{BB962C8B-B14F-4D97-AF65-F5344CB8AC3E}">
        <p14:creationId xmlns:p14="http://schemas.microsoft.com/office/powerpoint/2010/main" val="1533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012" y="370920"/>
            <a:ext cx="761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ảnh trong bức tranh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về gia đình.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232">
            <a:off x="1689842" y="1330659"/>
            <a:ext cx="5764316" cy="4255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2000" y="5649686"/>
            <a:ext cx="5120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Cả nhà đi chơi,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tranh sáp màu, Bích Ngọc</a:t>
            </a:r>
          </a:p>
        </p:txBody>
      </p:sp>
    </p:spTree>
    <p:extLst>
      <p:ext uri="{BB962C8B-B14F-4D97-AF65-F5344CB8AC3E}">
        <p14:creationId xmlns:p14="http://schemas.microsoft.com/office/powerpoint/2010/main" val="29120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012" y="370920"/>
            <a:ext cx="761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Vẽ tranh về gia đình em.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19" y="887014"/>
            <a:ext cx="5732391" cy="3837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79" y="2185868"/>
            <a:ext cx="4092842" cy="3509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503616" y="5769427"/>
            <a:ext cx="425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Bữa cơm gia đình,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tranh sáp màu, Tường Linh</a:t>
            </a:r>
          </a:p>
        </p:txBody>
      </p:sp>
    </p:spTree>
    <p:extLst>
      <p:ext uri="{BB962C8B-B14F-4D97-AF65-F5344CB8AC3E}">
        <p14:creationId xmlns:p14="http://schemas.microsoft.com/office/powerpoint/2010/main" val="29816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24288 -0.2106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05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9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3785" y="2852057"/>
            <a:ext cx="843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Em đã vẽ hoạt động nào trong gia đình?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Hãy mô tả hình vẽ, màu có trong bức tranh đã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20964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1406</TotalTime>
  <Words>345</Words>
  <Application>Microsoft Office PowerPoint</Application>
  <PresentationFormat>On-screen Show (4:3)</PresentationFormat>
  <Paragraphs>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Administrator</cp:lastModifiedBy>
  <cp:revision>61</cp:revision>
  <dcterms:created xsi:type="dcterms:W3CDTF">2020-01-06T02:02:13Z</dcterms:created>
  <dcterms:modified xsi:type="dcterms:W3CDTF">2026-02-25T02:02:07Z</dcterms:modified>
</cp:coreProperties>
</file>