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2"/>
  </p:notesMasterIdLst>
  <p:sldIdLst>
    <p:sldId id="259" r:id="rId3"/>
    <p:sldId id="321" r:id="rId4"/>
    <p:sldId id="322" r:id="rId5"/>
    <p:sldId id="323" r:id="rId6"/>
    <p:sldId id="324" r:id="rId7"/>
    <p:sldId id="325" r:id="rId8"/>
    <p:sldId id="329" r:id="rId9"/>
    <p:sldId id="258" r:id="rId10"/>
    <p:sldId id="263" r:id="rId11"/>
    <p:sldId id="326" r:id="rId12"/>
    <p:sldId id="327" r:id="rId13"/>
    <p:sldId id="264" r:id="rId14"/>
    <p:sldId id="328" r:id="rId15"/>
    <p:sldId id="330" r:id="rId16"/>
    <p:sldId id="266" r:id="rId17"/>
    <p:sldId id="331" r:id="rId18"/>
    <p:sldId id="332" r:id="rId19"/>
    <p:sldId id="280" r:id="rId20"/>
    <p:sldId id="25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slide" Target="slide3.xml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A299E-DED0-4AC3-B460-22B497F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06" y="2581754"/>
            <a:ext cx="374326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lòng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 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 chỉ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màu xanh. Đặt câu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từ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22196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4F90638-F724-41F4-937D-082D080B6476}"/>
              </a:ext>
            </a:extLst>
          </p:cNvPr>
          <p:cNvSpPr txBox="1"/>
          <p:nvPr/>
        </p:nvSpPr>
        <p:spPr>
          <a:xfrm>
            <a:off x="4281873" y="566391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b="1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b="1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b="1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id="{FE18D36D-6AC5-4086-9986-99955972DE15}"/>
              </a:ext>
            </a:extLst>
          </p:cNvPr>
          <p:cNvSpPr txBox="1"/>
          <p:nvPr/>
        </p:nvSpPr>
        <p:spPr>
          <a:xfrm>
            <a:off x="4164507" y="4650808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029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029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029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029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029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029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029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029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41398"/>
            <a:chOff x="160130" y="1486249"/>
            <a:chExt cx="4705350" cy="4139841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:ask="http://schemas.microsoft.com/office/drawing/2018/sketchyshapes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5F01FD38-F0E3-464D-8FCD-74EB5C86B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DD358332-B5EB-41DA-A7D7-E849DD77E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06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biếc, xanh thắm, xanh thẳm, 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F923FF-2967-4F40-8F36-CDDAB2A9BB7E}"/>
              </a:ext>
            </a:extLst>
          </p:cNvPr>
          <p:cNvSpPr/>
          <p:nvPr/>
        </p:nvSpPr>
        <p:spPr>
          <a:xfrm>
            <a:off x="1176654" y="4442487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 bên bờ biển xanh mướt.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D038C54-65FE-4C43-9FEE-C4FF222F5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12" y="368704"/>
            <a:ext cx="6489296" cy="648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8D5B4F-3237-44C4-A95F-3CC822086D98}"/>
              </a:ext>
            </a:extLst>
          </p:cNvPr>
          <p:cNvSpPr txBox="1"/>
          <p:nvPr/>
        </p:nvSpPr>
        <p:spPr>
          <a:xfrm>
            <a:off x="2865120" y="3105520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15653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thỏ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và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đàn chim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 đoạn văn dưới đây được đánh dấu bằng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dấu câu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nào? Nêu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vị trí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của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dấu câu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9E167-B2C9-4A25-BF1E-471A97BB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20" y="2740021"/>
            <a:ext cx="358475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5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9CCB7E2F-71B6-4774-8F50-B6973BA23435}"/>
              </a:ext>
            </a:extLst>
          </p:cNvPr>
          <p:cNvSpPr/>
          <p:nvPr/>
        </p:nvSpPr>
        <p:spPr>
          <a:xfrm>
            <a:off x="496014" y="2217627"/>
            <a:ext cx="2981324" cy="1990725"/>
          </a:xfrm>
          <a:prstGeom prst="cloud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F8F640F-FF84-4048-B68F-D8975B57AB91}"/>
              </a:ext>
            </a:extLst>
          </p:cNvPr>
          <p:cNvSpPr/>
          <p:nvPr/>
        </p:nvSpPr>
        <p:spPr>
          <a:xfrm>
            <a:off x="3310968" y="2117614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FA90A-F1AF-42A6-A477-752BAFD6F0EA}"/>
              </a:ext>
            </a:extLst>
          </p:cNvPr>
          <p:cNvSpPr/>
          <p:nvPr/>
        </p:nvSpPr>
        <p:spPr>
          <a:xfrm>
            <a:off x="3749115" y="1560402"/>
            <a:ext cx="2247903" cy="13144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FD98F0-2E4F-4721-817C-1C4075B03037}"/>
              </a:ext>
            </a:extLst>
          </p:cNvPr>
          <p:cNvSpPr/>
          <p:nvPr/>
        </p:nvSpPr>
        <p:spPr>
          <a:xfrm>
            <a:off x="3749115" y="4456002"/>
            <a:ext cx="2362203" cy="10310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6133887" y="4977522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E4E91-ECAA-4F66-863C-3963F38DFDF2}"/>
              </a:ext>
            </a:extLst>
          </p:cNvPr>
          <p:cNvSpPr/>
          <p:nvPr/>
        </p:nvSpPr>
        <p:spPr>
          <a:xfrm>
            <a:off x="6987619" y="4456002"/>
            <a:ext cx="2287010" cy="1040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997018" y="1560402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41323-35C7-4BA2-BE47-A2C34A89202D}"/>
              </a:ext>
            </a:extLst>
          </p:cNvPr>
          <p:cNvSpPr/>
          <p:nvPr/>
        </p:nvSpPr>
        <p:spPr>
          <a:xfrm>
            <a:off x="6796965" y="903177"/>
            <a:ext cx="2581990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997018" y="2398844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F9EB2-7D93-41A7-8D00-1937146D8B47}"/>
              </a:ext>
            </a:extLst>
          </p:cNvPr>
          <p:cNvSpPr/>
          <p:nvPr/>
        </p:nvSpPr>
        <p:spPr>
          <a:xfrm>
            <a:off x="6846489" y="2278457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438564" y="2935682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8C7E59E-88CD-4F8E-A1D5-B4C08DE98806}"/>
              </a:ext>
            </a:extLst>
          </p:cNvPr>
          <p:cNvSpPr/>
          <p:nvPr/>
        </p:nvSpPr>
        <p:spPr>
          <a:xfrm>
            <a:off x="10078645" y="2354432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9062644" y="5027491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E121501-C9B0-4EFD-A923-7966CE143FB6}"/>
              </a:ext>
            </a:extLst>
          </p:cNvPr>
          <p:cNvSpPr/>
          <p:nvPr/>
        </p:nvSpPr>
        <p:spPr>
          <a:xfrm>
            <a:off x="9702724" y="4446241"/>
            <a:ext cx="248927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A8F1-6526-4110-B2CA-49401BA3799A}"/>
              </a:ext>
            </a:extLst>
          </p:cNvPr>
          <p:cNvSpPr txBox="1"/>
          <p:nvPr/>
        </p:nvSpPr>
        <p:spPr>
          <a:xfrm>
            <a:off x="2499360" y="1690748"/>
            <a:ext cx="7894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C542A-C955-4C29-8FDB-A6CD2FB2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8" y="2419274"/>
            <a:ext cx="3475021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8F71B7-21A3-461E-B138-5445D9B2F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042" y="3331949"/>
            <a:ext cx="8199831" cy="1938696"/>
          </a:xfrm>
          <a:prstGeom prst="rect">
            <a:avLst/>
          </a:prstGeom>
        </p:spPr>
      </p:pic>
      <p:pic>
        <p:nvPicPr>
          <p:cNvPr id="14" name="Picture 13" descr="A picture containing flower, orange, plant&#10;&#10;Description automatically generated">
            <a:extLst>
              <a:ext uri="{FF2B5EF4-FFF2-40B4-BE49-F238E27FC236}">
                <a16:creationId xmlns:a16="http://schemas.microsoft.com/office/drawing/2014/main" id="{00CD5412-3695-464D-87F6-FB592B3A57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10927"/>
            <a:ext cx="3827706" cy="45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gềnh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8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2F3ADB-F651-4BE4-A970-BCEDFBD6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327" y="2587850"/>
            <a:ext cx="351769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1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3425674-3395-4C16-AF4A-21DA467A7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72592"/>
            <a:ext cx="6489296" cy="6489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CDB1F4-A240-415A-B8A9-3FF42751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20" y="2968146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nghĩa giống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với mỗi từ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 đậm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Hằng ngày, thỏ </a:t>
            </a:r>
            <a:r>
              <a:rPr lang="vi-VN" sz="4000" b="1" dirty="0"/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/>
              <a:t>kiên nhẫn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6879483" y="1828800"/>
            <a:ext cx="4333103" cy="4000500"/>
            <a:chOff x="6879483" y="1828800"/>
            <a:chExt cx="4333103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6879483" y="2511848"/>
              <a:ext cx="433310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chăm,chịu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438</Words>
  <Application>Microsoft Office PowerPoint</Application>
  <PresentationFormat>Widescreen</PresentationFormat>
  <Paragraphs>55</Paragraphs>
  <Slides>19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Arial-Rounded</vt:lpstr>
      <vt:lpstr>Baloo</vt:lpstr>
      <vt:lpstr>Calibri</vt:lpstr>
      <vt:lpstr>Coiny</vt:lpstr>
      <vt:lpstr>Fredoka One</vt:lpstr>
      <vt:lpstr>UTM Avo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nguyenthithu nguyenthithu</cp:lastModifiedBy>
  <cp:revision>33</cp:revision>
  <dcterms:created xsi:type="dcterms:W3CDTF">2022-08-02T06:57:18Z</dcterms:created>
  <dcterms:modified xsi:type="dcterms:W3CDTF">2024-02-21T10:32:20Z</dcterms:modified>
</cp:coreProperties>
</file>