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61" r:id="rId6"/>
    <p:sldId id="260" r:id="rId7"/>
    <p:sldId id="269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</p:cm>
  <p:cm authorId="1" dt="2021-08-27T14:22:56.338" idx="10">
    <p:pos x="7290" y="1020"/>
    <p:text>-Bước 1: Từ hàng dọc di chuyển thành vòng tròn.</p:text>
  </p:cm>
  <p:cm authorId="1" dt="2021-08-27T14:23:29.902" idx="11">
    <p:pos x="7290" y="1116"/>
    <p:text>Bắt đầu từ tổ trưởng tổ 1, lần lượt đi (chạy) thường ngược chiều kim đồng hồ tạo thành vòng tròn.</p:text>
  </p:cm>
  <p:cm authorId="1" dt="2021-08-27T14:24:58.185" idx="12">
    <p:pos x="7290" y="1212"/>
    <p:text>- Bước 2: sau khi có khẩu lệnh. Đứng lại quay vào trong.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</p:cm>
  <p:cm authorId="1" dt="2021-08-27T14:36:27.074" idx="14">
    <p:pos x="10" y="106"/>
    <p:text>Bước 1: Khi có khẩu lệnh "Bên phải....Quay!" các con quay bên phải.</p:tex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</p:cm>
</p:cmLst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cxnId="{77EA655F-801E-46FB-9761-F36F86515D8D}" type="parTrans">
      <dgm:prSet/>
      <dgm:spPr/>
      <dgm:t>
        <a:bodyPr/>
        <a:lstStyle/>
        <a:p>
          <a:endParaRPr lang="en-US"/>
        </a:p>
      </dgm:t>
    </dgm:pt>
    <dgm:pt modelId="{8DD1AEB0-2839-4AAE-8D43-DE304718AC43}" cxnId="{77EA655F-801E-46FB-9761-F36F86515D8D}" type="sibTrans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cxnId="{ECA2F283-8C8F-4D77-BE6B-3C5993B17981}" type="parTrans">
      <dgm:prSet/>
      <dgm:spPr/>
      <dgm:t>
        <a:bodyPr/>
        <a:lstStyle/>
        <a:p>
          <a:endParaRPr lang="en-US"/>
        </a:p>
      </dgm:t>
    </dgm:pt>
    <dgm:pt modelId="{3D16CA7E-DB71-438A-A4EC-3BE8AF567AAA}" cxnId="{ECA2F283-8C8F-4D77-BE6B-3C5993B17981}" type="sibTrans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cxnId="{98C82FC2-E6FF-42D1-94C2-CEEC35F31B09}" type="parTrans">
      <dgm:prSet/>
      <dgm:spPr/>
      <dgm:t>
        <a:bodyPr/>
        <a:lstStyle/>
        <a:p>
          <a:endParaRPr lang="en-US"/>
        </a:p>
      </dgm:t>
    </dgm:pt>
    <dgm:pt modelId="{EB57988D-909E-4673-B7F5-6F11B9385831}" cxnId="{98C82FC2-E6FF-42D1-94C2-CEEC35F31B09}" type="sibTrans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cxnId="{CAC723B3-AD42-4491-99C1-A2B89A725F28}" type="parTrans">
      <dgm:prSet/>
      <dgm:spPr/>
      <dgm:t>
        <a:bodyPr/>
        <a:lstStyle/>
        <a:p>
          <a:endParaRPr lang="en-US"/>
        </a:p>
      </dgm:t>
    </dgm:pt>
    <dgm:pt modelId="{88557CFB-1E48-4759-B5B9-37C5E0938046}" cxnId="{CAC723B3-AD42-4491-99C1-A2B89A725F28}" type="sibTrans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602686" cy="4691742"/>
        <a:chOff x="0" y="0"/>
        <a:chExt cx="10602686" cy="4691742"/>
      </a:xfrm>
    </dsp:grpSpPr>
    <dsp:sp modelId="{EDBBEF12-124F-4D6E-B30F-235341B32F22}">
      <dsp:nvSpPr>
        <dsp:cNvPr id="3" name="Rectangles 2"/>
        <dsp:cNvSpPr/>
      </dsp:nvSpPr>
      <dsp:spPr bwMode="white">
        <a:xfrm>
          <a:off x="211808" y="702053"/>
          <a:ext cx="4977464" cy="1555458"/>
        </a:xfrm>
        <a:prstGeom prst="rect">
          <a:avLst/>
        </a:prstGeom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Mở đầu</a:t>
          </a:r>
          <a:endParaRPr lang="en-US" dirty="0">
            <a:solidFill>
              <a:schemeClr val="dk1"/>
            </a:solidFill>
          </a:endParaRPr>
        </a:p>
      </dsp:txBody>
      <dsp:txXfrm>
        <a:off x="211808" y="702053"/>
        <a:ext cx="4977464" cy="1555458"/>
      </dsp:txXfrm>
    </dsp:sp>
    <dsp:sp modelId="{D60691C7-2416-4ABE-9C2E-F6D27A37BA2B}">
      <dsp:nvSpPr>
        <dsp:cNvPr id="4" name="Rectangles 3"/>
        <dsp:cNvSpPr/>
      </dsp:nvSpPr>
      <dsp:spPr bwMode="white">
        <a:xfrm>
          <a:off x="4414" y="477376"/>
          <a:ext cx="1088820" cy="1633230"/>
        </a:xfrm>
        <a:prstGeom prst="rect">
          <a:avLst/>
        </a:prstGeom>
        <a:blipFill>
          <a:blip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477376"/>
        <a:ext cx="1088820" cy="1633230"/>
      </dsp:txXfrm>
    </dsp:sp>
    <dsp:sp modelId="{158016D0-1273-483B-9645-FF7F9E993851}">
      <dsp:nvSpPr>
        <dsp:cNvPr id="5" name="Rectangles 4"/>
        <dsp:cNvSpPr/>
      </dsp:nvSpPr>
      <dsp:spPr bwMode="white">
        <a:xfrm>
          <a:off x="5626099" y="702053"/>
          <a:ext cx="4977464" cy="1555458"/>
        </a:xfrm>
        <a:prstGeom prst="rect">
          <a:avLst/>
        </a:prstGeom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Kiến thức mới</a:t>
          </a:r>
          <a:endParaRPr lang="en-US" dirty="0">
            <a:solidFill>
              <a:schemeClr val="dk1"/>
            </a:solidFill>
          </a:endParaRPr>
        </a:p>
      </dsp:txBody>
      <dsp:txXfrm>
        <a:off x="5626099" y="702053"/>
        <a:ext cx="4977464" cy="1555458"/>
      </dsp:txXfrm>
    </dsp:sp>
    <dsp:sp modelId="{2C74747B-5989-41AE-A9F8-F16D957DB805}">
      <dsp:nvSpPr>
        <dsp:cNvPr id="6" name="Rectangles 5"/>
        <dsp:cNvSpPr/>
      </dsp:nvSpPr>
      <dsp:spPr bwMode="white">
        <a:xfrm>
          <a:off x="5418705" y="477376"/>
          <a:ext cx="1088820" cy="1633230"/>
        </a:xfrm>
        <a:prstGeom prst="rect">
          <a:avLst/>
        </a:prstGeom>
        <a:blipFill>
          <a:blip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477376"/>
        <a:ext cx="1088820" cy="1633230"/>
      </dsp:txXfrm>
    </dsp:sp>
    <dsp:sp modelId="{CB877470-2C28-427E-ABDB-FD61BB008AE0}">
      <dsp:nvSpPr>
        <dsp:cNvPr id="7" name="Rectangles 6"/>
        <dsp:cNvSpPr/>
      </dsp:nvSpPr>
      <dsp:spPr bwMode="white">
        <a:xfrm>
          <a:off x="211808" y="2658909"/>
          <a:ext cx="4977464" cy="1555458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Luyện tập</a:t>
          </a:r>
          <a:endParaRPr lang="en-US" dirty="0">
            <a:solidFill>
              <a:schemeClr val="dk1"/>
            </a:solidFill>
          </a:endParaRPr>
        </a:p>
      </dsp:txBody>
      <dsp:txXfrm>
        <a:off x="211808" y="2658909"/>
        <a:ext cx="4977464" cy="1555458"/>
      </dsp:txXfrm>
    </dsp:sp>
    <dsp:sp modelId="{4FD79C53-D1E9-4AA3-8BBA-E35F382A6A23}">
      <dsp:nvSpPr>
        <dsp:cNvPr id="8" name="Rectangles 7"/>
        <dsp:cNvSpPr/>
      </dsp:nvSpPr>
      <dsp:spPr bwMode="white">
        <a:xfrm>
          <a:off x="4414" y="2434232"/>
          <a:ext cx="1088820" cy="163323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2434232"/>
        <a:ext cx="1088820" cy="1633230"/>
      </dsp:txXfrm>
    </dsp:sp>
    <dsp:sp modelId="{688993C7-7EB7-4ED1-9C02-4ADF7C7D3C22}">
      <dsp:nvSpPr>
        <dsp:cNvPr id="9" name="Rectangles 8"/>
        <dsp:cNvSpPr/>
      </dsp:nvSpPr>
      <dsp:spPr bwMode="white">
        <a:xfrm>
          <a:off x="5626099" y="2658909"/>
          <a:ext cx="4977464" cy="1555458"/>
        </a:xfrm>
        <a:prstGeom prst="rect">
          <a:avLst/>
        </a:prstGeom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Vận dụng</a:t>
          </a:r>
          <a:endParaRPr>
            <a:solidFill>
              <a:schemeClr val="dk1"/>
            </a:solidFill>
          </a:endParaRPr>
        </a:p>
      </dsp:txBody>
      <dsp:txXfrm>
        <a:off x="5626099" y="2658909"/>
        <a:ext cx="4977464" cy="1555458"/>
      </dsp:txXfrm>
    </dsp:sp>
    <dsp:sp modelId="{7C50AE43-9395-4AD8-8EAA-31CD334E7FC1}">
      <dsp:nvSpPr>
        <dsp:cNvPr id="10" name="Rectangles 9"/>
        <dsp:cNvSpPr/>
      </dsp:nvSpPr>
      <dsp:spPr bwMode="white">
        <a:xfrm>
          <a:off x="5418705" y="2434232"/>
          <a:ext cx="1088820" cy="1633230"/>
        </a:xfrm>
        <a:prstGeom prst="rect">
          <a:avLst/>
        </a:prstGeom>
        <a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2434232"/>
        <a:ext cx="1088820" cy="163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-330835"/>
            <a:ext cx="11746230" cy="612076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3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vi-VN" sz="3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br>
              <a:rPr lang="en-US" sz="36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br>
              <a:rPr lang="vi-VN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4:</a:t>
            </a:r>
            <a:r>
              <a:rPr lang="vi-V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các động tác quỳ ngồi cơ bản</a:t>
            </a:r>
            <a:br>
              <a:rPr lang="vi-VN" sz="3600" b="1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/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" name="Google Shape;556;p40"/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ngồi cơ bản</a:t>
            </a:r>
            <a:endParaRPr lang="vi-VN" altLang="en-US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r>
              <a:rPr lang="vi-VN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à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quỳ ngồi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7820" y="1313180"/>
            <a:ext cx="11590020" cy="522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885"/>
            <a:ext cx="10972800" cy="9017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3472180"/>
            <a:ext cx="893445" cy="781685"/>
          </a:xfr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816610"/>
            <a:ext cx="11290300" cy="604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3472180"/>
            <a:ext cx="893445" cy="781685"/>
          </a:xfr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370" y="130810"/>
            <a:ext cx="11348085" cy="652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895" y="480695"/>
            <a:ext cx="11449685" cy="599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719</Words>
  <Application>WPS Presentation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Arial Unicode MS</vt:lpstr>
      <vt:lpstr>Calibri</vt:lpstr>
      <vt:lpstr>Default Design</vt:lpstr>
      <vt:lpstr>         THỂ DỤC LỚP 2 CHỦ ĐỀ 3: TƯ THẾ KĨ NĂNG VẬN ĐỘNG CƠ BẢN Bài 4:Bài tập phối hợp di chuyển nhanh dần theo vạch kẻ sang trái, sang phải 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2021-08-21T12:57:00Z</dcterms:created>
  <dcterms:modified xsi:type="dcterms:W3CDTF">2023-02-07T07:55:49Z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4863F666BCAF4CCABA38963B3982B657</vt:lpwstr>
  </property>
  <property fmtid="{D5CDD505-2E9C-101B-9397-08002B2CF9AE}" pid="3" name="KSOProductBuildVer">
    <vt:lpwstr>1033-11.2.0.11440</vt:lpwstr>
  </property>
</Properties>
</file>