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8" r:id="rId3"/>
    <p:sldId id="304" r:id="rId4"/>
    <p:sldId id="307" r:id="rId5"/>
    <p:sldId id="308" r:id="rId6"/>
    <p:sldId id="309" r:id="rId7"/>
    <p:sldId id="313" r:id="rId8"/>
    <p:sldId id="314" r:id="rId9"/>
    <p:sldId id="312" r:id="rId10"/>
    <p:sldId id="311" r:id="rId11"/>
    <p:sldId id="315" r:id="rId12"/>
    <p:sldId id="316" r:id="rId13"/>
    <p:sldId id="317" r:id="rId14"/>
    <p:sldId id="319" r:id="rId15"/>
    <p:sldId id="320" r:id="rId16"/>
    <p:sldId id="322" r:id="rId17"/>
    <p:sldId id="325" r:id="rId18"/>
    <p:sldId id="326" r:id="rId19"/>
    <p:sldId id="327" r:id="rId20"/>
    <p:sldId id="328" r:id="rId21"/>
    <p:sldId id="329" r:id="rId22"/>
    <p:sldId id="330" r:id="rId23"/>
    <p:sldId id="331" r:id="rId24"/>
    <p:sldId id="33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123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thithu nguyenthithu" userId="d2b08f955c77d556" providerId="LiveId" clId="{D2FF1D10-B332-443C-9AB8-11E91913A518}"/>
    <pc:docChg chg="delSld">
      <pc:chgData name="nguyenthithu nguyenthithu" userId="d2b08f955c77d556" providerId="LiveId" clId="{D2FF1D10-B332-443C-9AB8-11E91913A518}" dt="2026-02-25T05:18:20.315" v="11" actId="2696"/>
      <pc:docMkLst>
        <pc:docMk/>
      </pc:docMkLst>
      <pc:sldChg chg="del">
        <pc:chgData name="nguyenthithu nguyenthithu" userId="d2b08f955c77d556" providerId="LiveId" clId="{D2FF1D10-B332-443C-9AB8-11E91913A518}" dt="2026-02-25T05:17:47.716" v="1" actId="2696"/>
        <pc:sldMkLst>
          <pc:docMk/>
          <pc:sldMk cId="569091384" sldId="285"/>
        </pc:sldMkLst>
      </pc:sldChg>
      <pc:sldChg chg="del">
        <pc:chgData name="nguyenthithu nguyenthithu" userId="d2b08f955c77d556" providerId="LiveId" clId="{D2FF1D10-B332-443C-9AB8-11E91913A518}" dt="2026-02-25T05:17:49.625" v="2" actId="2696"/>
        <pc:sldMkLst>
          <pc:docMk/>
          <pc:sldMk cId="791089143" sldId="288"/>
        </pc:sldMkLst>
      </pc:sldChg>
      <pc:sldChg chg="del">
        <pc:chgData name="nguyenthithu nguyenthithu" userId="d2b08f955c77d556" providerId="LiveId" clId="{D2FF1D10-B332-443C-9AB8-11E91913A518}" dt="2026-02-25T05:17:51.702" v="3" actId="2696"/>
        <pc:sldMkLst>
          <pc:docMk/>
          <pc:sldMk cId="1037499588" sldId="290"/>
        </pc:sldMkLst>
      </pc:sldChg>
      <pc:sldChg chg="del">
        <pc:chgData name="nguyenthithu nguyenthithu" userId="d2b08f955c77d556" providerId="LiveId" clId="{D2FF1D10-B332-443C-9AB8-11E91913A518}" dt="2026-02-25T05:18:16.490" v="9" actId="2696"/>
        <pc:sldMkLst>
          <pc:docMk/>
          <pc:sldMk cId="2333329036" sldId="302"/>
        </pc:sldMkLst>
      </pc:sldChg>
      <pc:sldChg chg="del">
        <pc:chgData name="nguyenthithu nguyenthithu" userId="d2b08f955c77d556" providerId="LiveId" clId="{D2FF1D10-B332-443C-9AB8-11E91913A518}" dt="2026-02-25T05:17:43.270" v="0" actId="2696"/>
        <pc:sldMkLst>
          <pc:docMk/>
          <pc:sldMk cId="3992498746" sldId="305"/>
        </pc:sldMkLst>
      </pc:sldChg>
      <pc:sldChg chg="del">
        <pc:chgData name="nguyenthithu nguyenthithu" userId="d2b08f955c77d556" providerId="LiveId" clId="{D2FF1D10-B332-443C-9AB8-11E91913A518}" dt="2026-02-25T05:17:53.540" v="4" actId="2696"/>
        <pc:sldMkLst>
          <pc:docMk/>
          <pc:sldMk cId="3170339804" sldId="306"/>
        </pc:sldMkLst>
      </pc:sldChg>
      <pc:sldChg chg="del">
        <pc:chgData name="nguyenthithu nguyenthithu" userId="d2b08f955c77d556" providerId="LiveId" clId="{D2FF1D10-B332-443C-9AB8-11E91913A518}" dt="2026-02-25T05:17:59.814" v="5" actId="2696"/>
        <pc:sldMkLst>
          <pc:docMk/>
          <pc:sldMk cId="963375421" sldId="318"/>
        </pc:sldMkLst>
      </pc:sldChg>
      <pc:sldChg chg="del">
        <pc:chgData name="nguyenthithu nguyenthithu" userId="d2b08f955c77d556" providerId="LiveId" clId="{D2FF1D10-B332-443C-9AB8-11E91913A518}" dt="2026-02-25T05:18:03.058" v="6" actId="2696"/>
        <pc:sldMkLst>
          <pc:docMk/>
          <pc:sldMk cId="4170278408" sldId="321"/>
        </pc:sldMkLst>
      </pc:sldChg>
      <pc:sldChg chg="del">
        <pc:chgData name="nguyenthithu nguyenthithu" userId="d2b08f955c77d556" providerId="LiveId" clId="{D2FF1D10-B332-443C-9AB8-11E91913A518}" dt="2026-02-25T05:18:08.039" v="8" actId="2696"/>
        <pc:sldMkLst>
          <pc:docMk/>
          <pc:sldMk cId="2095218085" sldId="323"/>
        </pc:sldMkLst>
      </pc:sldChg>
      <pc:sldChg chg="del">
        <pc:chgData name="nguyenthithu nguyenthithu" userId="d2b08f955c77d556" providerId="LiveId" clId="{D2FF1D10-B332-443C-9AB8-11E91913A518}" dt="2026-02-25T05:18:06.245" v="7" actId="2696"/>
        <pc:sldMkLst>
          <pc:docMk/>
          <pc:sldMk cId="1354632047" sldId="324"/>
        </pc:sldMkLst>
      </pc:sldChg>
      <pc:sldChg chg="del">
        <pc:chgData name="nguyenthithu nguyenthithu" userId="d2b08f955c77d556" providerId="LiveId" clId="{D2FF1D10-B332-443C-9AB8-11E91913A518}" dt="2026-02-25T05:18:18.321" v="10" actId="2696"/>
        <pc:sldMkLst>
          <pc:docMk/>
          <pc:sldMk cId="76038033" sldId="333"/>
        </pc:sldMkLst>
      </pc:sldChg>
      <pc:sldChg chg="del">
        <pc:chgData name="nguyenthithu nguyenthithu" userId="d2b08f955c77d556" providerId="LiveId" clId="{D2FF1D10-B332-443C-9AB8-11E91913A518}" dt="2026-02-25T05:18:20.315" v="11" actId="2696"/>
        <pc:sldMkLst>
          <pc:docMk/>
          <pc:sldMk cId="2520572953" sldId="334"/>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1763-36D2-0BA1-86C4-2F531E9EB6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D3AB3D-5488-4EED-23F1-2F7058981B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B70706-0FCB-6B60-C626-F871D9569902}"/>
              </a:ext>
            </a:extLst>
          </p:cNvPr>
          <p:cNvSpPr>
            <a:spLocks noGrp="1"/>
          </p:cNvSpPr>
          <p:nvPr>
            <p:ph type="dt" sz="half" idx="10"/>
          </p:nvPr>
        </p:nvSpPr>
        <p:spPr/>
        <p:txBody>
          <a:bodyPr/>
          <a:lstStyle/>
          <a:p>
            <a:fld id="{0B4A6A72-1E61-4229-B982-FF8DCC04C140}" type="datetimeFigureOut">
              <a:rPr lang="en-US" smtClean="0"/>
              <a:t>2/25/2026</a:t>
            </a:fld>
            <a:endParaRPr lang="en-US"/>
          </a:p>
        </p:txBody>
      </p:sp>
      <p:sp>
        <p:nvSpPr>
          <p:cNvPr id="5" name="Footer Placeholder 4">
            <a:extLst>
              <a:ext uri="{FF2B5EF4-FFF2-40B4-BE49-F238E27FC236}">
                <a16:creationId xmlns:a16="http://schemas.microsoft.com/office/drawing/2014/main" id="{0703683A-3420-C478-CF17-890CF5A913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A53070-5A0B-A677-84F6-3578431CE4B1}"/>
              </a:ext>
            </a:extLst>
          </p:cNvPr>
          <p:cNvSpPr>
            <a:spLocks noGrp="1"/>
          </p:cNvSpPr>
          <p:nvPr>
            <p:ph type="sldNum" sz="quarter" idx="12"/>
          </p:nvPr>
        </p:nvSpPr>
        <p:spPr/>
        <p:txBody>
          <a:bodyPr/>
          <a:lstStyle/>
          <a:p>
            <a:fld id="{0B514F41-5932-4B73-B8DA-EFC4390B0B33}" type="slidenum">
              <a:rPr lang="en-US" smtClean="0"/>
              <a:t>‹#›</a:t>
            </a:fld>
            <a:endParaRPr lang="en-US"/>
          </a:p>
        </p:txBody>
      </p:sp>
      <p:pic>
        <p:nvPicPr>
          <p:cNvPr id="7" name="Picture 23">
            <a:extLst>
              <a:ext uri="{FF2B5EF4-FFF2-40B4-BE49-F238E27FC236}">
                <a16:creationId xmlns:a16="http://schemas.microsoft.com/office/drawing/2014/main" id="{8AB6A34B-2D72-1F81-2097-08D42D1F51D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2192001" cy="6858000"/>
          </a:xfrm>
          <a:prstGeom prst="rect">
            <a:avLst/>
          </a:prstGeom>
        </p:spPr>
      </p:pic>
    </p:spTree>
    <p:extLst>
      <p:ext uri="{BB962C8B-B14F-4D97-AF65-F5344CB8AC3E}">
        <p14:creationId xmlns:p14="http://schemas.microsoft.com/office/powerpoint/2010/main" val="22315346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E7BA-D3AE-A751-24A7-60075B8098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7AD82E-24C0-CE52-330C-C8534EE130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47B04E-AD9D-764D-C72B-2CA30FB3AD0E}"/>
              </a:ext>
            </a:extLst>
          </p:cNvPr>
          <p:cNvSpPr>
            <a:spLocks noGrp="1"/>
          </p:cNvSpPr>
          <p:nvPr>
            <p:ph type="dt" sz="half" idx="10"/>
          </p:nvPr>
        </p:nvSpPr>
        <p:spPr/>
        <p:txBody>
          <a:bodyPr/>
          <a:lstStyle/>
          <a:p>
            <a:fld id="{0B4A6A72-1E61-4229-B982-FF8DCC04C140}" type="datetimeFigureOut">
              <a:rPr lang="en-US" smtClean="0"/>
              <a:t>2/25/2026</a:t>
            </a:fld>
            <a:endParaRPr lang="en-US"/>
          </a:p>
        </p:txBody>
      </p:sp>
      <p:sp>
        <p:nvSpPr>
          <p:cNvPr id="5" name="Footer Placeholder 4">
            <a:extLst>
              <a:ext uri="{FF2B5EF4-FFF2-40B4-BE49-F238E27FC236}">
                <a16:creationId xmlns:a16="http://schemas.microsoft.com/office/drawing/2014/main" id="{45057242-8A27-DABB-7B46-0A22D0F458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99763C-097D-F0C7-2523-647E5562BF73}"/>
              </a:ext>
            </a:extLst>
          </p:cNvPr>
          <p:cNvSpPr>
            <a:spLocks noGrp="1"/>
          </p:cNvSpPr>
          <p:nvPr>
            <p:ph type="sldNum" sz="quarter" idx="12"/>
          </p:nvPr>
        </p:nvSpPr>
        <p:spPr/>
        <p:txBody>
          <a:bodyPr/>
          <a:lstStyle/>
          <a:p>
            <a:fld id="{0B514F41-5932-4B73-B8DA-EFC4390B0B33}" type="slidenum">
              <a:rPr lang="en-US" smtClean="0"/>
              <a:t>‹#›</a:t>
            </a:fld>
            <a:endParaRPr lang="en-US"/>
          </a:p>
        </p:txBody>
      </p:sp>
    </p:spTree>
    <p:extLst>
      <p:ext uri="{BB962C8B-B14F-4D97-AF65-F5344CB8AC3E}">
        <p14:creationId xmlns:p14="http://schemas.microsoft.com/office/powerpoint/2010/main" val="2989168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BE7D24-5754-A5EC-D748-B06DCE9BB5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9F7589-86E3-3CDD-4097-53ECEC0CFA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555149-7A0B-E7E9-16A9-210555AC6C25}"/>
              </a:ext>
            </a:extLst>
          </p:cNvPr>
          <p:cNvSpPr>
            <a:spLocks noGrp="1"/>
          </p:cNvSpPr>
          <p:nvPr>
            <p:ph type="dt" sz="half" idx="10"/>
          </p:nvPr>
        </p:nvSpPr>
        <p:spPr/>
        <p:txBody>
          <a:bodyPr/>
          <a:lstStyle/>
          <a:p>
            <a:fld id="{0B4A6A72-1E61-4229-B982-FF8DCC04C140}" type="datetimeFigureOut">
              <a:rPr lang="en-US" smtClean="0"/>
              <a:t>2/25/2026</a:t>
            </a:fld>
            <a:endParaRPr lang="en-US"/>
          </a:p>
        </p:txBody>
      </p:sp>
      <p:sp>
        <p:nvSpPr>
          <p:cNvPr id="5" name="Footer Placeholder 4">
            <a:extLst>
              <a:ext uri="{FF2B5EF4-FFF2-40B4-BE49-F238E27FC236}">
                <a16:creationId xmlns:a16="http://schemas.microsoft.com/office/drawing/2014/main" id="{3C5C55FE-10E4-1BD0-EC45-4EE7A6CC06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F0A319-B488-C484-5F23-18D760A09F4B}"/>
              </a:ext>
            </a:extLst>
          </p:cNvPr>
          <p:cNvSpPr>
            <a:spLocks noGrp="1"/>
          </p:cNvSpPr>
          <p:nvPr>
            <p:ph type="sldNum" sz="quarter" idx="12"/>
          </p:nvPr>
        </p:nvSpPr>
        <p:spPr/>
        <p:txBody>
          <a:bodyPr/>
          <a:lstStyle/>
          <a:p>
            <a:fld id="{0B514F41-5932-4B73-B8DA-EFC4390B0B33}" type="slidenum">
              <a:rPr lang="en-US" smtClean="0"/>
              <a:t>‹#›</a:t>
            </a:fld>
            <a:endParaRPr lang="en-US"/>
          </a:p>
        </p:txBody>
      </p:sp>
    </p:spTree>
    <p:extLst>
      <p:ext uri="{BB962C8B-B14F-4D97-AF65-F5344CB8AC3E}">
        <p14:creationId xmlns:p14="http://schemas.microsoft.com/office/powerpoint/2010/main" val="11596340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标题 6"/>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8" name="副标题 7"/>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grpSp>
        <p:nvGrpSpPr>
          <p:cNvPr id="296" name="组合 295"/>
          <p:cNvGrpSpPr/>
          <p:nvPr userDrawn="1"/>
        </p:nvGrpSpPr>
        <p:grpSpPr>
          <a:xfrm>
            <a:off x="829208" y="610871"/>
            <a:ext cx="10864952" cy="5647689"/>
            <a:chOff x="4071637" y="1979617"/>
            <a:chExt cx="4000935" cy="1323489"/>
          </a:xfrm>
        </p:grpSpPr>
        <p:sp>
          <p:nvSpPr>
            <p:cNvPr id="297" name="矩形: 圆角 296"/>
            <p:cNvSpPr/>
            <p:nvPr/>
          </p:nvSpPr>
          <p:spPr>
            <a:xfrm>
              <a:off x="4071674" y="1979617"/>
              <a:ext cx="4000898" cy="1323489"/>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矩形: 圆角 297"/>
            <p:cNvSpPr/>
            <p:nvPr/>
          </p:nvSpPr>
          <p:spPr>
            <a:xfrm>
              <a:off x="4071637" y="2009767"/>
              <a:ext cx="3958181" cy="1260510"/>
            </a:xfrm>
            <a:prstGeom prst="roundRect">
              <a:avLst/>
            </a:prstGeom>
            <a:solidFill>
              <a:schemeClr val="bg1"/>
            </a:solidFill>
            <a:ln w="371475">
              <a:solidFill>
                <a:srgbClr val="B5D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0" name="PA_图片 3"/>
          <p:cNvPicPr>
            <a:picLocks noChangeAspect="1"/>
          </p:cNvPicPr>
          <p:nvPr userDrawn="1">
            <p:custDataLst>
              <p:tags r:id="rId1"/>
            </p:custDataLst>
          </p:nvPr>
        </p:nvPicPr>
        <p:blipFill rotWithShape="1">
          <a:blip r:embed="rId5" cstate="print">
            <a:extLst>
              <a:ext uri="{28A0092B-C50C-407E-A947-70E740481C1C}">
                <a14:useLocalDpi xmlns:a14="http://schemas.microsoft.com/office/drawing/2010/main" val="0"/>
              </a:ext>
            </a:extLst>
          </a:blip>
          <a:srcRect t="38478" r="13030"/>
          <a:stretch>
            <a:fillRect/>
          </a:stretch>
        </p:blipFill>
        <p:spPr>
          <a:xfrm flipH="1" flipV="1">
            <a:off x="-21590" y="5063490"/>
            <a:ext cx="4765040" cy="1824990"/>
          </a:xfrm>
          <a:prstGeom prst="rect">
            <a:avLst/>
          </a:prstGeom>
        </p:spPr>
      </p:pic>
      <p:pic>
        <p:nvPicPr>
          <p:cNvPr id="301" name="PA_图片 9"/>
          <p:cNvPicPr>
            <a:picLocks noChangeAspect="1"/>
          </p:cNvPicPr>
          <p:nvPr userDrawn="1">
            <p:custDataLst>
              <p:tags r:id="rId2"/>
            </p:custDataLst>
          </p:nvPr>
        </p:nvPicPr>
        <p:blipFill rotWithShape="1">
          <a:blip r:embed="rId6" cstate="print">
            <a:extLst>
              <a:ext uri="{28A0092B-C50C-407E-A947-70E740481C1C}">
                <a14:useLocalDpi xmlns:a14="http://schemas.microsoft.com/office/drawing/2010/main" val="0"/>
              </a:ext>
            </a:extLst>
          </a:blip>
          <a:srcRect b="54831"/>
          <a:stretch>
            <a:fillRect/>
          </a:stretch>
        </p:blipFill>
        <p:spPr>
          <a:xfrm>
            <a:off x="7684770" y="5534660"/>
            <a:ext cx="3979545" cy="1353820"/>
          </a:xfrm>
          <a:prstGeom prst="rect">
            <a:avLst/>
          </a:prstGeom>
        </p:spPr>
      </p:pic>
      <p:pic>
        <p:nvPicPr>
          <p:cNvPr id="302" name="PA_图片 10"/>
          <p:cNvPicPr>
            <a:picLocks noChangeAspect="1"/>
          </p:cNvPicPr>
          <p:nvPr userDrawn="1">
            <p:custDataLst>
              <p:tags r:id="rId3"/>
            </p:custDataLst>
          </p:nvPr>
        </p:nvPicPr>
        <p:blipFill rotWithShape="1">
          <a:blip r:embed="rId7" cstate="print">
            <a:extLst>
              <a:ext uri="{28A0092B-C50C-407E-A947-70E740481C1C}">
                <a14:useLocalDpi xmlns:a14="http://schemas.microsoft.com/office/drawing/2010/main" val="0"/>
              </a:ext>
            </a:extLst>
          </a:blip>
          <a:srcRect l="29043"/>
          <a:stretch>
            <a:fillRect/>
          </a:stretch>
        </p:blipFill>
        <p:spPr>
          <a:xfrm flipH="1">
            <a:off x="10704764" y="3364140"/>
            <a:ext cx="959641" cy="1567339"/>
          </a:xfrm>
          <a:prstGeom prst="rect">
            <a:avLst/>
          </a:prstGeom>
        </p:spPr>
      </p:pic>
    </p:spTree>
    <p:extLst>
      <p:ext uri="{BB962C8B-B14F-4D97-AF65-F5344CB8AC3E}">
        <p14:creationId xmlns:p14="http://schemas.microsoft.com/office/powerpoint/2010/main" val="10868813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2026/2/25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6673254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2026/2/25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pic>
        <p:nvPicPr>
          <p:cNvPr id="7" name="Picture 6" descr="A picture containing text&#10;&#10;Description automatically generated">
            <a:extLst>
              <a:ext uri="{FF2B5EF4-FFF2-40B4-BE49-F238E27FC236}">
                <a16:creationId xmlns:a16="http://schemas.microsoft.com/office/drawing/2014/main" id="{C09289B6-8400-4EC1-9598-63B11754DB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7211568"/>
          </a:xfrm>
          <a:prstGeom prst="rect">
            <a:avLst/>
          </a:prstGeom>
        </p:spPr>
      </p:pic>
    </p:spTree>
    <p:extLst>
      <p:ext uri="{BB962C8B-B14F-4D97-AF65-F5344CB8AC3E}">
        <p14:creationId xmlns:p14="http://schemas.microsoft.com/office/powerpoint/2010/main" val="35606097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2026/2/25</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714244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2026/2/25</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2738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16ED27-CFED-4AE0-9651-0B971556E583}"/>
              </a:ext>
            </a:extLst>
          </p:cNvPr>
          <p:cNvPicPr>
            <a:picLocks noChangeAspect="1"/>
          </p:cNvPicPr>
          <p:nvPr userDrawn="1"/>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5348041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2026/2/25</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895087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2026/2/25</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654904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6B0A7-942A-9BC6-F1F4-CE27EA9643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8F49D9-6BD9-92F0-D249-6C889FBD73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E3CE0-66C7-F8A9-BB90-80414F751A17}"/>
              </a:ext>
            </a:extLst>
          </p:cNvPr>
          <p:cNvSpPr>
            <a:spLocks noGrp="1"/>
          </p:cNvSpPr>
          <p:nvPr>
            <p:ph type="dt" sz="half" idx="10"/>
          </p:nvPr>
        </p:nvSpPr>
        <p:spPr/>
        <p:txBody>
          <a:bodyPr/>
          <a:lstStyle/>
          <a:p>
            <a:fld id="{0B4A6A72-1E61-4229-B982-FF8DCC04C140}" type="datetimeFigureOut">
              <a:rPr lang="en-US" smtClean="0"/>
              <a:t>2/25/2026</a:t>
            </a:fld>
            <a:endParaRPr lang="en-US"/>
          </a:p>
        </p:txBody>
      </p:sp>
      <p:sp>
        <p:nvSpPr>
          <p:cNvPr id="5" name="Footer Placeholder 4">
            <a:extLst>
              <a:ext uri="{FF2B5EF4-FFF2-40B4-BE49-F238E27FC236}">
                <a16:creationId xmlns:a16="http://schemas.microsoft.com/office/drawing/2014/main" id="{D7D16F8C-83A2-9996-5682-8EE875C5AB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BB46C6-89B6-F1B2-2B60-19A8BF89CB0E}"/>
              </a:ext>
            </a:extLst>
          </p:cNvPr>
          <p:cNvSpPr>
            <a:spLocks noGrp="1"/>
          </p:cNvSpPr>
          <p:nvPr>
            <p:ph type="sldNum" sz="quarter" idx="12"/>
          </p:nvPr>
        </p:nvSpPr>
        <p:spPr/>
        <p:txBody>
          <a:bodyPr/>
          <a:lstStyle/>
          <a:p>
            <a:fld id="{0B514F41-5932-4B73-B8DA-EFC4390B0B33}" type="slidenum">
              <a:rPr lang="en-US" smtClean="0"/>
              <a:t>‹#›</a:t>
            </a:fld>
            <a:endParaRPr lang="en-US"/>
          </a:p>
        </p:txBody>
      </p:sp>
    </p:spTree>
    <p:extLst>
      <p:ext uri="{BB962C8B-B14F-4D97-AF65-F5344CB8AC3E}">
        <p14:creationId xmlns:p14="http://schemas.microsoft.com/office/powerpoint/2010/main" val="42242299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2026/2/25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884394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2026/2/25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1917501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2026/2/25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1223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0C11C5B0-AF7D-4B7C-8056-9C9A8894800C}" type="datetimeFigureOut">
              <a:rPr lang="zh-CN" altLang="en-US" smtClean="0"/>
              <a:t>2026/2/25</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EEE68DF-98E6-4D9A-AA9A-9FB94A0D747A}" type="slidenum">
              <a:rPr lang="zh-CN" altLang="en-US" smtClean="0"/>
              <a:t>‹#›</a:t>
            </a:fld>
            <a:endParaRPr lang="zh-CN" altLang="en-US"/>
          </a:p>
        </p:txBody>
      </p:sp>
    </p:spTree>
    <p:extLst>
      <p:ext uri="{BB962C8B-B14F-4D97-AF65-F5344CB8AC3E}">
        <p14:creationId xmlns:p14="http://schemas.microsoft.com/office/powerpoint/2010/main" val="3953801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5A9EE-DEC6-D542-4313-995A21DF70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E1B717-C74D-56C0-C596-F26780955F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3D912B-41EF-1773-BEE5-D8BD792DC45C}"/>
              </a:ext>
            </a:extLst>
          </p:cNvPr>
          <p:cNvSpPr>
            <a:spLocks noGrp="1"/>
          </p:cNvSpPr>
          <p:nvPr>
            <p:ph type="dt" sz="half" idx="10"/>
          </p:nvPr>
        </p:nvSpPr>
        <p:spPr/>
        <p:txBody>
          <a:bodyPr/>
          <a:lstStyle/>
          <a:p>
            <a:fld id="{0B4A6A72-1E61-4229-B982-FF8DCC04C140}" type="datetimeFigureOut">
              <a:rPr lang="en-US" smtClean="0"/>
              <a:t>2/25/2026</a:t>
            </a:fld>
            <a:endParaRPr lang="en-US"/>
          </a:p>
        </p:txBody>
      </p:sp>
      <p:sp>
        <p:nvSpPr>
          <p:cNvPr id="5" name="Footer Placeholder 4">
            <a:extLst>
              <a:ext uri="{FF2B5EF4-FFF2-40B4-BE49-F238E27FC236}">
                <a16:creationId xmlns:a16="http://schemas.microsoft.com/office/drawing/2014/main" id="{41E0A408-C767-5DBA-6E48-87CCC4C4A4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5A666-6E5D-42B0-42D0-A4C3911D8C8F}"/>
              </a:ext>
            </a:extLst>
          </p:cNvPr>
          <p:cNvSpPr>
            <a:spLocks noGrp="1"/>
          </p:cNvSpPr>
          <p:nvPr>
            <p:ph type="sldNum" sz="quarter" idx="12"/>
          </p:nvPr>
        </p:nvSpPr>
        <p:spPr/>
        <p:txBody>
          <a:bodyPr/>
          <a:lstStyle/>
          <a:p>
            <a:fld id="{0B514F41-5932-4B73-B8DA-EFC4390B0B33}" type="slidenum">
              <a:rPr lang="en-US" smtClean="0"/>
              <a:t>‹#›</a:t>
            </a:fld>
            <a:endParaRPr lang="en-US"/>
          </a:p>
        </p:txBody>
      </p:sp>
    </p:spTree>
    <p:extLst>
      <p:ext uri="{BB962C8B-B14F-4D97-AF65-F5344CB8AC3E}">
        <p14:creationId xmlns:p14="http://schemas.microsoft.com/office/powerpoint/2010/main" val="7931274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5AAD-CAAC-650E-242B-12C9893148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25929F-8A2E-6C39-C33D-CFD97ECD2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23548E-23B4-DB28-9DB7-9F724ECF1D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A0C58C-4A9C-936E-E25C-782EE78EAAF8}"/>
              </a:ext>
            </a:extLst>
          </p:cNvPr>
          <p:cNvSpPr>
            <a:spLocks noGrp="1"/>
          </p:cNvSpPr>
          <p:nvPr>
            <p:ph type="dt" sz="half" idx="10"/>
          </p:nvPr>
        </p:nvSpPr>
        <p:spPr/>
        <p:txBody>
          <a:bodyPr/>
          <a:lstStyle/>
          <a:p>
            <a:fld id="{0B4A6A72-1E61-4229-B982-FF8DCC04C140}" type="datetimeFigureOut">
              <a:rPr lang="en-US" smtClean="0"/>
              <a:t>2/25/2026</a:t>
            </a:fld>
            <a:endParaRPr lang="en-US"/>
          </a:p>
        </p:txBody>
      </p:sp>
      <p:sp>
        <p:nvSpPr>
          <p:cNvPr id="6" name="Footer Placeholder 5">
            <a:extLst>
              <a:ext uri="{FF2B5EF4-FFF2-40B4-BE49-F238E27FC236}">
                <a16:creationId xmlns:a16="http://schemas.microsoft.com/office/drawing/2014/main" id="{4D81F649-1788-444B-F271-4FDF20DB50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F30056-FF60-3973-A03D-25C08643C033}"/>
              </a:ext>
            </a:extLst>
          </p:cNvPr>
          <p:cNvSpPr>
            <a:spLocks noGrp="1"/>
          </p:cNvSpPr>
          <p:nvPr>
            <p:ph type="sldNum" sz="quarter" idx="12"/>
          </p:nvPr>
        </p:nvSpPr>
        <p:spPr/>
        <p:txBody>
          <a:bodyPr/>
          <a:lstStyle/>
          <a:p>
            <a:fld id="{0B514F41-5932-4B73-B8DA-EFC4390B0B33}" type="slidenum">
              <a:rPr lang="en-US" smtClean="0"/>
              <a:t>‹#›</a:t>
            </a:fld>
            <a:endParaRPr lang="en-US"/>
          </a:p>
        </p:txBody>
      </p:sp>
    </p:spTree>
    <p:extLst>
      <p:ext uri="{BB962C8B-B14F-4D97-AF65-F5344CB8AC3E}">
        <p14:creationId xmlns:p14="http://schemas.microsoft.com/office/powerpoint/2010/main" val="18429458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77361-8897-7FA2-F7FF-6AC3CC6CB9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3C27EF-25F7-4BC9-F8A9-E5B57086FC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451AA6-795C-CF27-CA42-E26696570F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3BA224-AB09-922D-26EF-C813874CB3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46D65A-FF53-638E-5B4B-93908CAEBF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5FDBF8-3221-EA21-9CC1-04AC9DB7C18E}"/>
              </a:ext>
            </a:extLst>
          </p:cNvPr>
          <p:cNvSpPr>
            <a:spLocks noGrp="1"/>
          </p:cNvSpPr>
          <p:nvPr>
            <p:ph type="dt" sz="half" idx="10"/>
          </p:nvPr>
        </p:nvSpPr>
        <p:spPr/>
        <p:txBody>
          <a:bodyPr/>
          <a:lstStyle/>
          <a:p>
            <a:fld id="{0B4A6A72-1E61-4229-B982-FF8DCC04C140}" type="datetimeFigureOut">
              <a:rPr lang="en-US" smtClean="0"/>
              <a:t>2/25/2026</a:t>
            </a:fld>
            <a:endParaRPr lang="en-US"/>
          </a:p>
        </p:txBody>
      </p:sp>
      <p:sp>
        <p:nvSpPr>
          <p:cNvPr id="8" name="Footer Placeholder 7">
            <a:extLst>
              <a:ext uri="{FF2B5EF4-FFF2-40B4-BE49-F238E27FC236}">
                <a16:creationId xmlns:a16="http://schemas.microsoft.com/office/drawing/2014/main" id="{B96C18FA-094A-E15F-742C-72D06DBF7C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692F0C-B2B5-AFF8-E4C2-6CC377C5CD90}"/>
              </a:ext>
            </a:extLst>
          </p:cNvPr>
          <p:cNvSpPr>
            <a:spLocks noGrp="1"/>
          </p:cNvSpPr>
          <p:nvPr>
            <p:ph type="sldNum" sz="quarter" idx="12"/>
          </p:nvPr>
        </p:nvSpPr>
        <p:spPr/>
        <p:txBody>
          <a:bodyPr/>
          <a:lstStyle/>
          <a:p>
            <a:fld id="{0B514F41-5932-4B73-B8DA-EFC4390B0B33}" type="slidenum">
              <a:rPr lang="en-US" smtClean="0"/>
              <a:t>‹#›</a:t>
            </a:fld>
            <a:endParaRPr lang="en-US"/>
          </a:p>
        </p:txBody>
      </p:sp>
    </p:spTree>
    <p:extLst>
      <p:ext uri="{BB962C8B-B14F-4D97-AF65-F5344CB8AC3E}">
        <p14:creationId xmlns:p14="http://schemas.microsoft.com/office/powerpoint/2010/main" val="16801291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987ADC-4D48-B2F9-FAC9-27FB4A9638A8}"/>
              </a:ext>
            </a:extLst>
          </p:cNvPr>
          <p:cNvSpPr>
            <a:spLocks noGrp="1"/>
          </p:cNvSpPr>
          <p:nvPr>
            <p:ph type="dt" sz="half" idx="10"/>
          </p:nvPr>
        </p:nvSpPr>
        <p:spPr/>
        <p:txBody>
          <a:bodyPr/>
          <a:lstStyle/>
          <a:p>
            <a:fld id="{0B4A6A72-1E61-4229-B982-FF8DCC04C140}" type="datetimeFigureOut">
              <a:rPr lang="en-US" smtClean="0"/>
              <a:t>2/25/2026</a:t>
            </a:fld>
            <a:endParaRPr lang="en-US"/>
          </a:p>
        </p:txBody>
      </p:sp>
      <p:sp>
        <p:nvSpPr>
          <p:cNvPr id="4" name="Footer Placeholder 3">
            <a:extLst>
              <a:ext uri="{FF2B5EF4-FFF2-40B4-BE49-F238E27FC236}">
                <a16:creationId xmlns:a16="http://schemas.microsoft.com/office/drawing/2014/main" id="{AC33E181-185E-259B-3759-418E6CC1FD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0B475F-E9C0-8ECD-BED0-299DEA196CE6}"/>
              </a:ext>
            </a:extLst>
          </p:cNvPr>
          <p:cNvSpPr>
            <a:spLocks noGrp="1"/>
          </p:cNvSpPr>
          <p:nvPr>
            <p:ph type="sldNum" sz="quarter" idx="12"/>
          </p:nvPr>
        </p:nvSpPr>
        <p:spPr/>
        <p:txBody>
          <a:bodyPr/>
          <a:lstStyle/>
          <a:p>
            <a:fld id="{0B514F41-5932-4B73-B8DA-EFC4390B0B33}"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A60954D4-8E71-65DB-7171-E78E6B0862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7653"/>
            <a:ext cx="12192000" cy="7403691"/>
          </a:xfrm>
          <a:prstGeom prst="rect">
            <a:avLst/>
          </a:prstGeom>
        </p:spPr>
      </p:pic>
    </p:spTree>
    <p:extLst>
      <p:ext uri="{BB962C8B-B14F-4D97-AF65-F5344CB8AC3E}">
        <p14:creationId xmlns:p14="http://schemas.microsoft.com/office/powerpoint/2010/main" val="17616914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6FE3FA-3BAA-6FD1-DCBE-883DE09D54A8}"/>
              </a:ext>
            </a:extLst>
          </p:cNvPr>
          <p:cNvSpPr>
            <a:spLocks noGrp="1"/>
          </p:cNvSpPr>
          <p:nvPr>
            <p:ph type="dt" sz="half" idx="10"/>
          </p:nvPr>
        </p:nvSpPr>
        <p:spPr/>
        <p:txBody>
          <a:bodyPr/>
          <a:lstStyle/>
          <a:p>
            <a:fld id="{0B4A6A72-1E61-4229-B982-FF8DCC04C140}" type="datetimeFigureOut">
              <a:rPr lang="en-US" smtClean="0"/>
              <a:t>2/25/2026</a:t>
            </a:fld>
            <a:endParaRPr lang="en-US"/>
          </a:p>
        </p:txBody>
      </p:sp>
      <p:sp>
        <p:nvSpPr>
          <p:cNvPr id="3" name="Footer Placeholder 2">
            <a:extLst>
              <a:ext uri="{FF2B5EF4-FFF2-40B4-BE49-F238E27FC236}">
                <a16:creationId xmlns:a16="http://schemas.microsoft.com/office/drawing/2014/main" id="{EE678017-7334-5D56-867A-3C2EDABED7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6A284E-421C-B8F2-629C-6F4C45D5B5A8}"/>
              </a:ext>
            </a:extLst>
          </p:cNvPr>
          <p:cNvSpPr>
            <a:spLocks noGrp="1"/>
          </p:cNvSpPr>
          <p:nvPr>
            <p:ph type="sldNum" sz="quarter" idx="12"/>
          </p:nvPr>
        </p:nvSpPr>
        <p:spPr/>
        <p:txBody>
          <a:bodyPr/>
          <a:lstStyle/>
          <a:p>
            <a:fld id="{0B514F41-5932-4B73-B8DA-EFC4390B0B33}" type="slidenum">
              <a:rPr lang="en-US" smtClean="0"/>
              <a:t>‹#›</a:t>
            </a:fld>
            <a:endParaRPr lang="en-US"/>
          </a:p>
        </p:txBody>
      </p:sp>
    </p:spTree>
    <p:extLst>
      <p:ext uri="{BB962C8B-B14F-4D97-AF65-F5344CB8AC3E}">
        <p14:creationId xmlns:p14="http://schemas.microsoft.com/office/powerpoint/2010/main" val="31263599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30B5E-1E9B-B598-BA62-59BCE1731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9E9811-DCB3-C542-741C-374B251B8C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9C3F91-03FC-D08E-6A57-5170C4FC33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C865B7-0AAE-99E0-554E-90E59E957A04}"/>
              </a:ext>
            </a:extLst>
          </p:cNvPr>
          <p:cNvSpPr>
            <a:spLocks noGrp="1"/>
          </p:cNvSpPr>
          <p:nvPr>
            <p:ph type="dt" sz="half" idx="10"/>
          </p:nvPr>
        </p:nvSpPr>
        <p:spPr/>
        <p:txBody>
          <a:bodyPr/>
          <a:lstStyle/>
          <a:p>
            <a:fld id="{0B4A6A72-1E61-4229-B982-FF8DCC04C140}" type="datetimeFigureOut">
              <a:rPr lang="en-US" smtClean="0"/>
              <a:t>2/25/2026</a:t>
            </a:fld>
            <a:endParaRPr lang="en-US"/>
          </a:p>
        </p:txBody>
      </p:sp>
      <p:sp>
        <p:nvSpPr>
          <p:cNvPr id="6" name="Footer Placeholder 5">
            <a:extLst>
              <a:ext uri="{FF2B5EF4-FFF2-40B4-BE49-F238E27FC236}">
                <a16:creationId xmlns:a16="http://schemas.microsoft.com/office/drawing/2014/main" id="{594BD3DF-420C-A853-6CDF-2BE44061FC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D1902A-D0C6-F75E-45CF-716C4BDEB7ED}"/>
              </a:ext>
            </a:extLst>
          </p:cNvPr>
          <p:cNvSpPr>
            <a:spLocks noGrp="1"/>
          </p:cNvSpPr>
          <p:nvPr>
            <p:ph type="sldNum" sz="quarter" idx="12"/>
          </p:nvPr>
        </p:nvSpPr>
        <p:spPr/>
        <p:txBody>
          <a:bodyPr/>
          <a:lstStyle/>
          <a:p>
            <a:fld id="{0B514F41-5932-4B73-B8DA-EFC4390B0B33}" type="slidenum">
              <a:rPr lang="en-US" smtClean="0"/>
              <a:t>‹#›</a:t>
            </a:fld>
            <a:endParaRPr lang="en-US"/>
          </a:p>
        </p:txBody>
      </p:sp>
    </p:spTree>
    <p:extLst>
      <p:ext uri="{BB962C8B-B14F-4D97-AF65-F5344CB8AC3E}">
        <p14:creationId xmlns:p14="http://schemas.microsoft.com/office/powerpoint/2010/main" val="24209438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526E1-AE18-96B0-C300-460BF6A6E6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4318A2-DBD0-CF29-FCBC-1ED6F3E297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F5E84D-3280-E478-7633-801EF7D721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B5B8E8-1503-0CE5-A794-A12630E445AC}"/>
              </a:ext>
            </a:extLst>
          </p:cNvPr>
          <p:cNvSpPr>
            <a:spLocks noGrp="1"/>
          </p:cNvSpPr>
          <p:nvPr>
            <p:ph type="dt" sz="half" idx="10"/>
          </p:nvPr>
        </p:nvSpPr>
        <p:spPr/>
        <p:txBody>
          <a:bodyPr/>
          <a:lstStyle/>
          <a:p>
            <a:fld id="{0B4A6A72-1E61-4229-B982-FF8DCC04C140}" type="datetimeFigureOut">
              <a:rPr lang="en-US" smtClean="0"/>
              <a:t>2/25/2026</a:t>
            </a:fld>
            <a:endParaRPr lang="en-US"/>
          </a:p>
        </p:txBody>
      </p:sp>
      <p:sp>
        <p:nvSpPr>
          <p:cNvPr id="6" name="Footer Placeholder 5">
            <a:extLst>
              <a:ext uri="{FF2B5EF4-FFF2-40B4-BE49-F238E27FC236}">
                <a16:creationId xmlns:a16="http://schemas.microsoft.com/office/drawing/2014/main" id="{764344CD-1C64-0B48-DD0A-7B6BF90DD8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CCCF6C-446C-7CA6-39B6-43F0AB7B9B44}"/>
              </a:ext>
            </a:extLst>
          </p:cNvPr>
          <p:cNvSpPr>
            <a:spLocks noGrp="1"/>
          </p:cNvSpPr>
          <p:nvPr>
            <p:ph type="sldNum" sz="quarter" idx="12"/>
          </p:nvPr>
        </p:nvSpPr>
        <p:spPr/>
        <p:txBody>
          <a:bodyPr/>
          <a:lstStyle/>
          <a:p>
            <a:fld id="{0B514F41-5932-4B73-B8DA-EFC4390B0B33}" type="slidenum">
              <a:rPr lang="en-US" smtClean="0"/>
              <a:t>‹#›</a:t>
            </a:fld>
            <a:endParaRPr lang="en-US"/>
          </a:p>
        </p:txBody>
      </p:sp>
    </p:spTree>
    <p:extLst>
      <p:ext uri="{BB962C8B-B14F-4D97-AF65-F5344CB8AC3E}">
        <p14:creationId xmlns:p14="http://schemas.microsoft.com/office/powerpoint/2010/main" val="2215480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B731CB-A984-64CA-14BE-7919B23068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AF9CF9-B33E-AC33-2CAF-F3AE8677E5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7DD651-8B57-9529-4BD5-4832371C3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4A6A72-1E61-4229-B982-FF8DCC04C140}" type="datetimeFigureOut">
              <a:rPr lang="en-US" smtClean="0"/>
              <a:t>2/25/2026</a:t>
            </a:fld>
            <a:endParaRPr lang="en-US"/>
          </a:p>
        </p:txBody>
      </p:sp>
      <p:sp>
        <p:nvSpPr>
          <p:cNvPr id="5" name="Footer Placeholder 4">
            <a:extLst>
              <a:ext uri="{FF2B5EF4-FFF2-40B4-BE49-F238E27FC236}">
                <a16:creationId xmlns:a16="http://schemas.microsoft.com/office/drawing/2014/main" id="{504C2FAC-13D2-901A-542D-E1F937D23D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82085C-3FBF-B52B-D73D-0D73C9D5E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14F41-5932-4B73-B8DA-EFC4390B0B33}" type="slidenum">
              <a:rPr lang="en-US" smtClean="0"/>
              <a:t>‹#›</a:t>
            </a:fld>
            <a:endParaRPr lang="en-US"/>
          </a:p>
        </p:txBody>
      </p:sp>
      <p:pic>
        <p:nvPicPr>
          <p:cNvPr id="8" name="Picture 7" descr="A picture containing shape&#10;&#10;Description automatically generated">
            <a:extLst>
              <a:ext uri="{FF2B5EF4-FFF2-40B4-BE49-F238E27FC236}">
                <a16:creationId xmlns:a16="http://schemas.microsoft.com/office/drawing/2014/main" id="{79649718-D04D-4E6A-8F91-050217B1925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71600" y="142875"/>
            <a:ext cx="1219200" cy="1219200"/>
          </a:xfrm>
          <a:prstGeom prst="rect">
            <a:avLst/>
          </a:prstGeom>
        </p:spPr>
      </p:pic>
    </p:spTree>
    <p:extLst>
      <p:ext uri="{BB962C8B-B14F-4D97-AF65-F5344CB8AC3E}">
        <p14:creationId xmlns:p14="http://schemas.microsoft.com/office/powerpoint/2010/main" val="633214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文本框 11"/>
          <p:cNvSpPr txBox="1"/>
          <p:nvPr userDrawn="1"/>
        </p:nvSpPr>
        <p:spPr>
          <a:xfrm>
            <a:off x="3878580" y="2419350"/>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感谢您下载包图网平台上提供的</a:t>
            </a:r>
            <a:r>
              <a:rPr lang="en-US" altLang="zh-CN" dirty="0">
                <a:solidFill>
                  <a:schemeClr val="tx1">
                    <a:lumMod val="75000"/>
                    <a:lumOff val="25000"/>
                    <a:alpha val="0"/>
                  </a:schemeClr>
                </a:solidFill>
                <a:latin typeface="宋体" panose="02010600030101010101" pitchFamily="2" charset="-122"/>
                <a:ea typeface="宋体" panose="02010600030101010101" pitchFamily="2" charset="-122"/>
                <a:sym typeface="+mn-ea"/>
              </a:rPr>
              <a:t>PPT</a:t>
            </a:r>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作品，</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为了您和包图网以及原创作者的利益，请</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勿复制、传播、销售，否则将承担法律责</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任！包图网将对作品进行维权，按照传播</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下载次数进行十倍的索取赔偿！</a:t>
            </a:r>
          </a:p>
        </p:txBody>
      </p:sp>
      <p:sp>
        <p:nvSpPr>
          <p:cNvPr id="2" name="矩形 1"/>
          <p:cNvSpPr/>
          <p:nvPr userDrawn="1"/>
        </p:nvSpPr>
        <p:spPr>
          <a:xfrm>
            <a:off x="10160" y="-40640"/>
            <a:ext cx="12213590" cy="6917055"/>
          </a:xfrm>
          <a:prstGeom prst="rect">
            <a:avLst/>
          </a:prstGeom>
          <a:solidFill>
            <a:srgbClr val="F3F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descr="A picture containing shape&#10;&#10;Description automatically generated">
            <a:extLst>
              <a:ext uri="{FF2B5EF4-FFF2-40B4-BE49-F238E27FC236}">
                <a16:creationId xmlns:a16="http://schemas.microsoft.com/office/drawing/2014/main" id="{8BF9375D-D900-46E5-A0AA-CB2F1B38DD4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71600" y="142875"/>
            <a:ext cx="1219200" cy="1219200"/>
          </a:xfrm>
          <a:prstGeom prst="rect">
            <a:avLst/>
          </a:prstGeom>
        </p:spPr>
      </p:pic>
    </p:spTree>
    <p:extLst>
      <p:ext uri="{BB962C8B-B14F-4D97-AF65-F5344CB8AC3E}">
        <p14:creationId xmlns:p14="http://schemas.microsoft.com/office/powerpoint/2010/main" val="6433392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0.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9.png"/><Relationship Id="rId7" Type="http://schemas.openxmlformats.org/officeDocument/2006/relationships/image" Target="../media/image44.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6.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2"/>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2"/>
          <a:srcRect/>
          <a:stretch>
            <a:fillRect/>
          </a:stretch>
        </p:blipFill>
        <p:spPr>
          <a:xfrm>
            <a:off x="8719232" y="5130298"/>
            <a:ext cx="3472768" cy="1727702"/>
          </a:xfrm>
          <a:prstGeom prst="rect">
            <a:avLst/>
          </a:prstGeom>
        </p:spPr>
      </p:pic>
      <p:pic>
        <p:nvPicPr>
          <p:cNvPr id="14" name="Picture 24">
            <a:extLst>
              <a:ext uri="{FF2B5EF4-FFF2-40B4-BE49-F238E27FC236}">
                <a16:creationId xmlns:a16="http://schemas.microsoft.com/office/drawing/2014/main" id="{740EE867-D308-E284-C974-182C4079567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834131" y="3781426"/>
            <a:ext cx="3100693" cy="3207182"/>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2"/>
          <a:srcRect/>
          <a:stretch>
            <a:fillRect/>
          </a:stretch>
        </p:blipFill>
        <p:spPr>
          <a:xfrm>
            <a:off x="1796059"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2"/>
          <a:srcRect/>
          <a:stretch>
            <a:fillRect/>
          </a:stretch>
        </p:blipFill>
        <p:spPr>
          <a:xfrm>
            <a:off x="-194721" y="5130298"/>
            <a:ext cx="3472768" cy="1727702"/>
          </a:xfrm>
          <a:prstGeom prst="rect">
            <a:avLst/>
          </a:prstGeom>
        </p:spPr>
      </p:pic>
      <p:pic>
        <p:nvPicPr>
          <p:cNvPr id="5" name="Picture 4" descr="A picture containing vegetable&#10;&#10;Description automatically generated">
            <a:extLst>
              <a:ext uri="{FF2B5EF4-FFF2-40B4-BE49-F238E27FC236}">
                <a16:creationId xmlns:a16="http://schemas.microsoft.com/office/drawing/2014/main" id="{925E00CB-44FE-44F1-8C05-033CC5102A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25" y="0"/>
            <a:ext cx="4362450" cy="4362450"/>
          </a:xfrm>
          <a:prstGeom prst="rect">
            <a:avLst/>
          </a:prstGeom>
        </p:spPr>
      </p:pic>
      <p:pic>
        <p:nvPicPr>
          <p:cNvPr id="6" name="Picture 5">
            <a:extLst>
              <a:ext uri="{FF2B5EF4-FFF2-40B4-BE49-F238E27FC236}">
                <a16:creationId xmlns:a16="http://schemas.microsoft.com/office/drawing/2014/main" id="{ED01F298-C72C-4710-874F-479B3AC6AD42}"/>
              </a:ext>
            </a:extLst>
          </p:cNvPr>
          <p:cNvPicPr>
            <a:picLocks noChangeAspect="1"/>
          </p:cNvPicPr>
          <p:nvPr/>
        </p:nvPicPr>
        <p:blipFill>
          <a:blip r:embed="rId6"/>
          <a:stretch>
            <a:fillRect/>
          </a:stretch>
        </p:blipFill>
        <p:spPr>
          <a:xfrm>
            <a:off x="4608420" y="1437848"/>
            <a:ext cx="3584759" cy="1048603"/>
          </a:xfrm>
          <a:prstGeom prst="rect">
            <a:avLst/>
          </a:prstGeom>
        </p:spPr>
      </p:pic>
      <p:pic>
        <p:nvPicPr>
          <p:cNvPr id="7" name="Picture 6">
            <a:extLst>
              <a:ext uri="{FF2B5EF4-FFF2-40B4-BE49-F238E27FC236}">
                <a16:creationId xmlns:a16="http://schemas.microsoft.com/office/drawing/2014/main" id="{D77CD8AA-1F8A-4D48-9AAD-5E69E3061004}"/>
              </a:ext>
            </a:extLst>
          </p:cNvPr>
          <p:cNvPicPr>
            <a:picLocks noChangeAspect="1"/>
          </p:cNvPicPr>
          <p:nvPr/>
        </p:nvPicPr>
        <p:blipFill>
          <a:blip r:embed="rId7"/>
          <a:stretch>
            <a:fillRect/>
          </a:stretch>
        </p:blipFill>
        <p:spPr>
          <a:xfrm>
            <a:off x="5916119" y="2477988"/>
            <a:ext cx="1121761" cy="835224"/>
          </a:xfrm>
          <a:prstGeom prst="rect">
            <a:avLst/>
          </a:prstGeom>
        </p:spPr>
      </p:pic>
      <p:pic>
        <p:nvPicPr>
          <p:cNvPr id="8" name="Picture 7">
            <a:extLst>
              <a:ext uri="{FF2B5EF4-FFF2-40B4-BE49-F238E27FC236}">
                <a16:creationId xmlns:a16="http://schemas.microsoft.com/office/drawing/2014/main" id="{6216A342-D198-4203-B47B-B50C4B978C9C}"/>
              </a:ext>
            </a:extLst>
          </p:cNvPr>
          <p:cNvPicPr>
            <a:picLocks noChangeAspect="1"/>
          </p:cNvPicPr>
          <p:nvPr/>
        </p:nvPicPr>
        <p:blipFill>
          <a:blip r:embed="rId8"/>
          <a:stretch>
            <a:fillRect/>
          </a:stretch>
        </p:blipFill>
        <p:spPr>
          <a:xfrm>
            <a:off x="2359502" y="3333330"/>
            <a:ext cx="9492295" cy="896190"/>
          </a:xfrm>
          <a:prstGeom prst="rect">
            <a:avLst/>
          </a:prstGeom>
        </p:spPr>
      </p:pic>
    </p:spTree>
    <p:extLst>
      <p:ext uri="{BB962C8B-B14F-4D97-AF65-F5344CB8AC3E}">
        <p14:creationId xmlns:p14="http://schemas.microsoft.com/office/powerpoint/2010/main" val="13541626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par>
                                <p:cTn id="11" presetID="32" presetClass="emph" presetSubtype="0" fill="hold" nodeType="withEffect">
                                  <p:stCondLst>
                                    <p:cond delay="0"/>
                                  </p:stCondLst>
                                  <p:childTnLst>
                                    <p:animRot by="120000">
                                      <p:cBhvr>
                                        <p:cTn id="12" dur="450" fill="hold">
                                          <p:stCondLst>
                                            <p:cond delay="0"/>
                                          </p:stCondLst>
                                        </p:cTn>
                                        <p:tgtEl>
                                          <p:spTgt spid="17"/>
                                        </p:tgtEl>
                                        <p:attrNameLst>
                                          <p:attrName>r</p:attrName>
                                        </p:attrNameLst>
                                      </p:cBhvr>
                                    </p:animRot>
                                    <p:animRot by="-240000">
                                      <p:cBhvr>
                                        <p:cTn id="13" dur="900" fill="hold">
                                          <p:stCondLst>
                                            <p:cond delay="900"/>
                                          </p:stCondLst>
                                        </p:cTn>
                                        <p:tgtEl>
                                          <p:spTgt spid="17"/>
                                        </p:tgtEl>
                                        <p:attrNameLst>
                                          <p:attrName>r</p:attrName>
                                        </p:attrNameLst>
                                      </p:cBhvr>
                                    </p:animRot>
                                    <p:animRot by="240000">
                                      <p:cBhvr>
                                        <p:cTn id="14" dur="900" fill="hold">
                                          <p:stCondLst>
                                            <p:cond delay="1800"/>
                                          </p:stCondLst>
                                        </p:cTn>
                                        <p:tgtEl>
                                          <p:spTgt spid="17"/>
                                        </p:tgtEl>
                                        <p:attrNameLst>
                                          <p:attrName>r</p:attrName>
                                        </p:attrNameLst>
                                      </p:cBhvr>
                                    </p:animRot>
                                    <p:animRot by="-240000">
                                      <p:cBhvr>
                                        <p:cTn id="15" dur="900" fill="hold">
                                          <p:stCondLst>
                                            <p:cond delay="2700"/>
                                          </p:stCondLst>
                                        </p:cTn>
                                        <p:tgtEl>
                                          <p:spTgt spid="17"/>
                                        </p:tgtEl>
                                        <p:attrNameLst>
                                          <p:attrName>r</p:attrName>
                                        </p:attrNameLst>
                                      </p:cBhvr>
                                    </p:animRot>
                                    <p:animRot by="120000">
                                      <p:cBhvr>
                                        <p:cTn id="16" dur="900" fill="hold">
                                          <p:stCondLst>
                                            <p:cond delay="3600"/>
                                          </p:stCondLst>
                                        </p:cTn>
                                        <p:tgtEl>
                                          <p:spTgt spid="17"/>
                                        </p:tgtEl>
                                        <p:attrNameLst>
                                          <p:attrName>r</p:attrName>
                                        </p:attrNameLst>
                                      </p:cBhvr>
                                    </p:animRot>
                                  </p:childTnLst>
                                </p:cTn>
                              </p:par>
                              <p:par>
                                <p:cTn id="17" presetID="32" presetClass="emph" presetSubtype="0" fill="hold" nodeType="withEffect">
                                  <p:stCondLst>
                                    <p:cond delay="0"/>
                                  </p:stCondLst>
                                  <p:childTnLst>
                                    <p:animRot by="120000">
                                      <p:cBhvr>
                                        <p:cTn id="18" dur="470" fill="hold">
                                          <p:stCondLst>
                                            <p:cond delay="0"/>
                                          </p:stCondLst>
                                        </p:cTn>
                                        <p:tgtEl>
                                          <p:spTgt spid="18"/>
                                        </p:tgtEl>
                                        <p:attrNameLst>
                                          <p:attrName>r</p:attrName>
                                        </p:attrNameLst>
                                      </p:cBhvr>
                                    </p:animRot>
                                    <p:animRot by="-240000">
                                      <p:cBhvr>
                                        <p:cTn id="19" dur="940" fill="hold">
                                          <p:stCondLst>
                                            <p:cond delay="940"/>
                                          </p:stCondLst>
                                        </p:cTn>
                                        <p:tgtEl>
                                          <p:spTgt spid="18"/>
                                        </p:tgtEl>
                                        <p:attrNameLst>
                                          <p:attrName>r</p:attrName>
                                        </p:attrNameLst>
                                      </p:cBhvr>
                                    </p:animRot>
                                    <p:animRot by="240000">
                                      <p:cBhvr>
                                        <p:cTn id="20" dur="940" fill="hold">
                                          <p:stCondLst>
                                            <p:cond delay="1880"/>
                                          </p:stCondLst>
                                        </p:cTn>
                                        <p:tgtEl>
                                          <p:spTgt spid="18"/>
                                        </p:tgtEl>
                                        <p:attrNameLst>
                                          <p:attrName>r</p:attrName>
                                        </p:attrNameLst>
                                      </p:cBhvr>
                                    </p:animRot>
                                    <p:animRot by="-240000">
                                      <p:cBhvr>
                                        <p:cTn id="21" dur="940" fill="hold">
                                          <p:stCondLst>
                                            <p:cond delay="2820"/>
                                          </p:stCondLst>
                                        </p:cTn>
                                        <p:tgtEl>
                                          <p:spTgt spid="18"/>
                                        </p:tgtEl>
                                        <p:attrNameLst>
                                          <p:attrName>r</p:attrName>
                                        </p:attrNameLst>
                                      </p:cBhvr>
                                    </p:animRot>
                                    <p:animRot by="120000">
                                      <p:cBhvr>
                                        <p:cTn id="22" dur="940" fill="hold">
                                          <p:stCondLst>
                                            <p:cond delay="3760"/>
                                          </p:stCondLst>
                                        </p:cTn>
                                        <p:tgtEl>
                                          <p:spTgt spid="18"/>
                                        </p:tgtEl>
                                        <p:attrNameLst>
                                          <p:attrName>r</p:attrName>
                                        </p:attrNameLst>
                                      </p:cBhvr>
                                    </p:animRot>
                                  </p:childTnLst>
                                </p:cTn>
                              </p:par>
                              <p:par>
                                <p:cTn id="23" presetID="32" presetClass="emph" presetSubtype="0" fill="hold" nodeType="withEffect">
                                  <p:stCondLst>
                                    <p:cond delay="0"/>
                                  </p:stCondLst>
                                  <p:childTnLst>
                                    <p:animRot by="120000">
                                      <p:cBhvr>
                                        <p:cTn id="24" dur="460" fill="hold">
                                          <p:stCondLst>
                                            <p:cond delay="0"/>
                                          </p:stCondLst>
                                        </p:cTn>
                                        <p:tgtEl>
                                          <p:spTgt spid="19"/>
                                        </p:tgtEl>
                                        <p:attrNameLst>
                                          <p:attrName>r</p:attrName>
                                        </p:attrNameLst>
                                      </p:cBhvr>
                                    </p:animRot>
                                    <p:animRot by="-240000">
                                      <p:cBhvr>
                                        <p:cTn id="25" dur="920" fill="hold">
                                          <p:stCondLst>
                                            <p:cond delay="920"/>
                                          </p:stCondLst>
                                        </p:cTn>
                                        <p:tgtEl>
                                          <p:spTgt spid="19"/>
                                        </p:tgtEl>
                                        <p:attrNameLst>
                                          <p:attrName>r</p:attrName>
                                        </p:attrNameLst>
                                      </p:cBhvr>
                                    </p:animRot>
                                    <p:animRot by="240000">
                                      <p:cBhvr>
                                        <p:cTn id="26" dur="920" fill="hold">
                                          <p:stCondLst>
                                            <p:cond delay="1840"/>
                                          </p:stCondLst>
                                        </p:cTn>
                                        <p:tgtEl>
                                          <p:spTgt spid="19"/>
                                        </p:tgtEl>
                                        <p:attrNameLst>
                                          <p:attrName>r</p:attrName>
                                        </p:attrNameLst>
                                      </p:cBhvr>
                                    </p:animRot>
                                    <p:animRot by="-240000">
                                      <p:cBhvr>
                                        <p:cTn id="27" dur="920" fill="hold">
                                          <p:stCondLst>
                                            <p:cond delay="2760"/>
                                          </p:stCondLst>
                                        </p:cTn>
                                        <p:tgtEl>
                                          <p:spTgt spid="19"/>
                                        </p:tgtEl>
                                        <p:attrNameLst>
                                          <p:attrName>r</p:attrName>
                                        </p:attrNameLst>
                                      </p:cBhvr>
                                    </p:animRot>
                                    <p:animRot by="120000">
                                      <p:cBhvr>
                                        <p:cTn id="28" dur="920" fill="hold">
                                          <p:stCondLst>
                                            <p:cond delay="3680"/>
                                          </p:stCondLst>
                                        </p:cTn>
                                        <p:tgtEl>
                                          <p:spTgt spid="19"/>
                                        </p:tgtEl>
                                        <p:attrNameLst>
                                          <p:attrName>r</p:attrName>
                                        </p:attrNameLst>
                                      </p:cBhvr>
                                    </p:animRot>
                                  </p:childTnLst>
                                </p:cTn>
                              </p:par>
                              <p:par>
                                <p:cTn id="29" presetID="32" presetClass="emph" presetSubtype="0" fill="hold" nodeType="withEffect">
                                  <p:stCondLst>
                                    <p:cond delay="0"/>
                                  </p:stCondLst>
                                  <p:childTnLst>
                                    <p:animRot by="120000">
                                      <p:cBhvr>
                                        <p:cTn id="30" dur="520" fill="hold">
                                          <p:stCondLst>
                                            <p:cond delay="0"/>
                                          </p:stCondLst>
                                        </p:cTn>
                                        <p:tgtEl>
                                          <p:spTgt spid="20"/>
                                        </p:tgtEl>
                                        <p:attrNameLst>
                                          <p:attrName>r</p:attrName>
                                        </p:attrNameLst>
                                      </p:cBhvr>
                                    </p:animRot>
                                    <p:animRot by="-240000">
                                      <p:cBhvr>
                                        <p:cTn id="31" dur="1040" fill="hold">
                                          <p:stCondLst>
                                            <p:cond delay="1040"/>
                                          </p:stCondLst>
                                        </p:cTn>
                                        <p:tgtEl>
                                          <p:spTgt spid="20"/>
                                        </p:tgtEl>
                                        <p:attrNameLst>
                                          <p:attrName>r</p:attrName>
                                        </p:attrNameLst>
                                      </p:cBhvr>
                                    </p:animRot>
                                    <p:animRot by="240000">
                                      <p:cBhvr>
                                        <p:cTn id="32" dur="1040" fill="hold">
                                          <p:stCondLst>
                                            <p:cond delay="2080"/>
                                          </p:stCondLst>
                                        </p:cTn>
                                        <p:tgtEl>
                                          <p:spTgt spid="20"/>
                                        </p:tgtEl>
                                        <p:attrNameLst>
                                          <p:attrName>r</p:attrName>
                                        </p:attrNameLst>
                                      </p:cBhvr>
                                    </p:animRot>
                                    <p:animRot by="-240000">
                                      <p:cBhvr>
                                        <p:cTn id="33" dur="1040" fill="hold">
                                          <p:stCondLst>
                                            <p:cond delay="3120"/>
                                          </p:stCondLst>
                                        </p:cTn>
                                        <p:tgtEl>
                                          <p:spTgt spid="20"/>
                                        </p:tgtEl>
                                        <p:attrNameLst>
                                          <p:attrName>r</p:attrName>
                                        </p:attrNameLst>
                                      </p:cBhvr>
                                    </p:animRot>
                                    <p:animRot by="120000">
                                      <p:cBhvr>
                                        <p:cTn id="34" dur="1040" fill="hold">
                                          <p:stCondLst>
                                            <p:cond delay="4160"/>
                                          </p:stCondLst>
                                        </p:cTn>
                                        <p:tgtEl>
                                          <p:spTgt spid="20"/>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1000" fill="hold"/>
                                        <p:tgtEl>
                                          <p:spTgt spid="8"/>
                                        </p:tgtEl>
                                        <p:attrNameLst>
                                          <p:attrName>ppt_w</p:attrName>
                                        </p:attrNameLst>
                                      </p:cBhvr>
                                      <p:tavLst>
                                        <p:tav tm="0">
                                          <p:val>
                                            <p:fltVal val="0"/>
                                          </p:val>
                                        </p:tav>
                                        <p:tav tm="100000">
                                          <p:val>
                                            <p:strVal val="#ppt_w"/>
                                          </p:val>
                                        </p:tav>
                                      </p:tavLst>
                                    </p:anim>
                                    <p:anim calcmode="lin" valueType="num">
                                      <p:cBhvr>
                                        <p:cTn id="50" dur="1000" fill="hold"/>
                                        <p:tgtEl>
                                          <p:spTgt spid="8"/>
                                        </p:tgtEl>
                                        <p:attrNameLst>
                                          <p:attrName>ppt_h</p:attrName>
                                        </p:attrNameLst>
                                      </p:cBhvr>
                                      <p:tavLst>
                                        <p:tav tm="0">
                                          <p:val>
                                            <p:fltVal val="0"/>
                                          </p:val>
                                        </p:tav>
                                        <p:tav tm="100000">
                                          <p:val>
                                            <p:strVal val="#ppt_h"/>
                                          </p:val>
                                        </p:tav>
                                      </p:tavLst>
                                    </p:anim>
                                    <p:anim calcmode="lin" valueType="num">
                                      <p:cBhvr>
                                        <p:cTn id="51" dur="1000" fill="hold"/>
                                        <p:tgtEl>
                                          <p:spTgt spid="8"/>
                                        </p:tgtEl>
                                        <p:attrNameLst>
                                          <p:attrName>style.rotation</p:attrName>
                                        </p:attrNameLst>
                                      </p:cBhvr>
                                      <p:tavLst>
                                        <p:tav tm="0">
                                          <p:val>
                                            <p:fltVal val="90"/>
                                          </p:val>
                                        </p:tav>
                                        <p:tav tm="100000">
                                          <p:val>
                                            <p:fltVal val="0"/>
                                          </p:val>
                                        </p:tav>
                                      </p:tavLst>
                                    </p:anim>
                                    <p:animEffect transition="in" filter="fade">
                                      <p:cBhvr>
                                        <p:cTn id="5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Group 24">
            <a:extLst>
              <a:ext uri="{FF2B5EF4-FFF2-40B4-BE49-F238E27FC236}">
                <a16:creationId xmlns:a16="http://schemas.microsoft.com/office/drawing/2014/main" id="{A5E0686D-A44F-48A9-AFF4-D2BB815FE504}"/>
              </a:ext>
            </a:extLst>
          </p:cNvPr>
          <p:cNvGrpSpPr/>
          <p:nvPr/>
        </p:nvGrpSpPr>
        <p:grpSpPr>
          <a:xfrm>
            <a:off x="753664" y="857344"/>
            <a:ext cx="5581822" cy="2707191"/>
            <a:chOff x="3075431" y="1124622"/>
            <a:chExt cx="4325245" cy="2707191"/>
          </a:xfrm>
        </p:grpSpPr>
        <p:sp>
          <p:nvSpPr>
            <p:cNvPr id="26" name="Rectangle: Rounded Corners 6">
              <a:extLst>
                <a:ext uri="{FF2B5EF4-FFF2-40B4-BE49-F238E27FC236}">
                  <a16:creationId xmlns:a16="http://schemas.microsoft.com/office/drawing/2014/main" id="{1DDC92F6-CB2E-429D-9E45-4ECD155D83D9}"/>
                </a:ext>
              </a:extLst>
            </p:cNvPr>
            <p:cNvSpPr/>
            <p:nvPr/>
          </p:nvSpPr>
          <p:spPr>
            <a:xfrm>
              <a:off x="3075431" y="1769672"/>
              <a:ext cx="4325245" cy="2062141"/>
            </a:xfrm>
            <a:custGeom>
              <a:avLst/>
              <a:gdLst>
                <a:gd name="csX0" fmla="*/ 0 w 4325245"/>
                <a:gd name="csY0" fmla="*/ 415975 h 2062141"/>
                <a:gd name="csX1" fmla="*/ 415975 w 4325245"/>
                <a:gd name="csY1" fmla="*/ 0 h 2062141"/>
                <a:gd name="csX2" fmla="*/ 1044768 w 4325245"/>
                <a:gd name="csY2" fmla="*/ 0 h 2062141"/>
                <a:gd name="csX3" fmla="*/ 1813293 w 4325245"/>
                <a:gd name="csY3" fmla="*/ 0 h 2062141"/>
                <a:gd name="csX4" fmla="*/ 2477019 w 4325245"/>
                <a:gd name="csY4" fmla="*/ 0 h 2062141"/>
                <a:gd name="csX5" fmla="*/ 3245544 w 4325245"/>
                <a:gd name="csY5" fmla="*/ 0 h 2062141"/>
                <a:gd name="csX6" fmla="*/ 3909270 w 4325245"/>
                <a:gd name="csY6" fmla="*/ 0 h 2062141"/>
                <a:gd name="csX7" fmla="*/ 4325245 w 4325245"/>
                <a:gd name="csY7" fmla="*/ 415975 h 2062141"/>
                <a:gd name="csX8" fmla="*/ 4325245 w 4325245"/>
                <a:gd name="csY8" fmla="*/ 1031071 h 2062141"/>
                <a:gd name="csX9" fmla="*/ 4325245 w 4325245"/>
                <a:gd name="csY9" fmla="*/ 1646166 h 2062141"/>
                <a:gd name="csX10" fmla="*/ 3909270 w 4325245"/>
                <a:gd name="csY10" fmla="*/ 2062141 h 2062141"/>
                <a:gd name="csX11" fmla="*/ 3210611 w 4325245"/>
                <a:gd name="csY11" fmla="*/ 2062141 h 2062141"/>
                <a:gd name="csX12" fmla="*/ 2442086 w 4325245"/>
                <a:gd name="csY12" fmla="*/ 2062141 h 2062141"/>
                <a:gd name="csX13" fmla="*/ 1848226 w 4325245"/>
                <a:gd name="csY13" fmla="*/ 2062141 h 2062141"/>
                <a:gd name="csX14" fmla="*/ 1254366 w 4325245"/>
                <a:gd name="csY14" fmla="*/ 2062141 h 2062141"/>
                <a:gd name="csX15" fmla="*/ 415975 w 4325245"/>
                <a:gd name="csY15" fmla="*/ 2062141 h 2062141"/>
                <a:gd name="csX16" fmla="*/ 0 w 4325245"/>
                <a:gd name="csY16" fmla="*/ 1646166 h 2062141"/>
                <a:gd name="csX17" fmla="*/ 0 w 4325245"/>
                <a:gd name="csY17" fmla="*/ 1067976 h 2062141"/>
                <a:gd name="csX18" fmla="*/ 0 w 4325245"/>
                <a:gd name="csY18" fmla="*/ 415975 h 20621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325245" h="2062141" fill="none" extrusionOk="0">
                  <a:moveTo>
                    <a:pt x="0" y="415975"/>
                  </a:moveTo>
                  <a:cubicBezTo>
                    <a:pt x="32363" y="177437"/>
                    <a:pt x="227969" y="21244"/>
                    <a:pt x="415975" y="0"/>
                  </a:cubicBezTo>
                  <a:cubicBezTo>
                    <a:pt x="713846" y="-14106"/>
                    <a:pt x="766707" y="-16625"/>
                    <a:pt x="1044768" y="0"/>
                  </a:cubicBezTo>
                  <a:cubicBezTo>
                    <a:pt x="1322829" y="16625"/>
                    <a:pt x="1557664" y="-22468"/>
                    <a:pt x="1813293" y="0"/>
                  </a:cubicBezTo>
                  <a:cubicBezTo>
                    <a:pt x="2068922" y="22468"/>
                    <a:pt x="2198130" y="14597"/>
                    <a:pt x="2477019" y="0"/>
                  </a:cubicBezTo>
                  <a:cubicBezTo>
                    <a:pt x="2755908" y="-14597"/>
                    <a:pt x="3005689" y="17813"/>
                    <a:pt x="3245544" y="0"/>
                  </a:cubicBezTo>
                  <a:cubicBezTo>
                    <a:pt x="3485400" y="-17813"/>
                    <a:pt x="3738470" y="4237"/>
                    <a:pt x="3909270" y="0"/>
                  </a:cubicBezTo>
                  <a:cubicBezTo>
                    <a:pt x="4150563" y="14200"/>
                    <a:pt x="4317276" y="171305"/>
                    <a:pt x="4325245" y="415975"/>
                  </a:cubicBezTo>
                  <a:cubicBezTo>
                    <a:pt x="4311113" y="684824"/>
                    <a:pt x="4321972" y="735766"/>
                    <a:pt x="4325245" y="1031071"/>
                  </a:cubicBezTo>
                  <a:cubicBezTo>
                    <a:pt x="4328518" y="1326376"/>
                    <a:pt x="4330175" y="1485377"/>
                    <a:pt x="4325245" y="1646166"/>
                  </a:cubicBezTo>
                  <a:cubicBezTo>
                    <a:pt x="4345795" y="1877953"/>
                    <a:pt x="4152594" y="2024778"/>
                    <a:pt x="3909270" y="2062141"/>
                  </a:cubicBezTo>
                  <a:cubicBezTo>
                    <a:pt x="3730168" y="2083231"/>
                    <a:pt x="3538802" y="2029540"/>
                    <a:pt x="3210611" y="2062141"/>
                  </a:cubicBezTo>
                  <a:cubicBezTo>
                    <a:pt x="2882420" y="2094742"/>
                    <a:pt x="2677918" y="2051119"/>
                    <a:pt x="2442086" y="2062141"/>
                  </a:cubicBezTo>
                  <a:cubicBezTo>
                    <a:pt x="2206255" y="2073163"/>
                    <a:pt x="2001388" y="2072565"/>
                    <a:pt x="1848226" y="2062141"/>
                  </a:cubicBezTo>
                  <a:cubicBezTo>
                    <a:pt x="1695064" y="2051717"/>
                    <a:pt x="1386455" y="2054804"/>
                    <a:pt x="1254366" y="2062141"/>
                  </a:cubicBezTo>
                  <a:cubicBezTo>
                    <a:pt x="1122277" y="2069478"/>
                    <a:pt x="730034" y="2053991"/>
                    <a:pt x="415975" y="2062141"/>
                  </a:cubicBezTo>
                  <a:cubicBezTo>
                    <a:pt x="138265" y="2083829"/>
                    <a:pt x="4217" y="1855513"/>
                    <a:pt x="0" y="1646166"/>
                  </a:cubicBezTo>
                  <a:cubicBezTo>
                    <a:pt x="-16691" y="1387455"/>
                    <a:pt x="18196" y="1197864"/>
                    <a:pt x="0" y="1067976"/>
                  </a:cubicBezTo>
                  <a:cubicBezTo>
                    <a:pt x="-18196" y="938088"/>
                    <a:pt x="-25016" y="730971"/>
                    <a:pt x="0" y="415975"/>
                  </a:cubicBezTo>
                  <a:close/>
                </a:path>
                <a:path w="4325245" h="2062141" stroke="0" extrusionOk="0">
                  <a:moveTo>
                    <a:pt x="0" y="415975"/>
                  </a:moveTo>
                  <a:cubicBezTo>
                    <a:pt x="184" y="191865"/>
                    <a:pt x="203938" y="31629"/>
                    <a:pt x="415975" y="0"/>
                  </a:cubicBezTo>
                  <a:cubicBezTo>
                    <a:pt x="685283" y="-31753"/>
                    <a:pt x="790172" y="-13552"/>
                    <a:pt x="1149567" y="0"/>
                  </a:cubicBezTo>
                  <a:cubicBezTo>
                    <a:pt x="1508962" y="13552"/>
                    <a:pt x="1646908" y="-24748"/>
                    <a:pt x="1778360" y="0"/>
                  </a:cubicBezTo>
                  <a:cubicBezTo>
                    <a:pt x="1909812" y="24748"/>
                    <a:pt x="2142769" y="6860"/>
                    <a:pt x="2407153" y="0"/>
                  </a:cubicBezTo>
                  <a:cubicBezTo>
                    <a:pt x="2671537" y="-6860"/>
                    <a:pt x="2847739" y="15100"/>
                    <a:pt x="3140745" y="0"/>
                  </a:cubicBezTo>
                  <a:cubicBezTo>
                    <a:pt x="3433751" y="-15100"/>
                    <a:pt x="3686608" y="33263"/>
                    <a:pt x="3909270" y="0"/>
                  </a:cubicBezTo>
                  <a:cubicBezTo>
                    <a:pt x="4114752" y="-37531"/>
                    <a:pt x="4278299" y="211356"/>
                    <a:pt x="4325245" y="415975"/>
                  </a:cubicBezTo>
                  <a:cubicBezTo>
                    <a:pt x="4296973" y="575563"/>
                    <a:pt x="4342593" y="796161"/>
                    <a:pt x="4325245" y="1031071"/>
                  </a:cubicBezTo>
                  <a:cubicBezTo>
                    <a:pt x="4307897" y="1265981"/>
                    <a:pt x="4313232" y="1453275"/>
                    <a:pt x="4325245" y="1646166"/>
                  </a:cubicBezTo>
                  <a:cubicBezTo>
                    <a:pt x="4317334" y="1856661"/>
                    <a:pt x="4108114" y="2052316"/>
                    <a:pt x="3909270" y="2062141"/>
                  </a:cubicBezTo>
                  <a:cubicBezTo>
                    <a:pt x="3656325" y="2073557"/>
                    <a:pt x="3436098" y="2076681"/>
                    <a:pt x="3315410" y="2062141"/>
                  </a:cubicBezTo>
                  <a:cubicBezTo>
                    <a:pt x="3194722" y="2047601"/>
                    <a:pt x="2784921" y="2062551"/>
                    <a:pt x="2616751" y="2062141"/>
                  </a:cubicBezTo>
                  <a:cubicBezTo>
                    <a:pt x="2448581" y="2061731"/>
                    <a:pt x="2295760" y="2052588"/>
                    <a:pt x="1987958" y="2062141"/>
                  </a:cubicBezTo>
                  <a:cubicBezTo>
                    <a:pt x="1680156" y="2071694"/>
                    <a:pt x="1514509" y="2027850"/>
                    <a:pt x="1254366" y="2062141"/>
                  </a:cubicBezTo>
                  <a:cubicBezTo>
                    <a:pt x="994223" y="2096432"/>
                    <a:pt x="824926" y="2038064"/>
                    <a:pt x="415975" y="2062141"/>
                  </a:cubicBezTo>
                  <a:cubicBezTo>
                    <a:pt x="194149" y="2045734"/>
                    <a:pt x="6113" y="1883915"/>
                    <a:pt x="0" y="1646166"/>
                  </a:cubicBezTo>
                  <a:cubicBezTo>
                    <a:pt x="-4494" y="1405123"/>
                    <a:pt x="18279" y="1300382"/>
                    <a:pt x="0" y="1067976"/>
                  </a:cubicBezTo>
                  <a:cubicBezTo>
                    <a:pt x="-18279" y="835570"/>
                    <a:pt x="16217" y="608519"/>
                    <a:pt x="0" y="415975"/>
                  </a:cubicBezTo>
                  <a:close/>
                </a:path>
              </a:pathLst>
            </a:custGeom>
            <a:solidFill>
              <a:srgbClr val="FFFFFF">
                <a:alpha val="85000"/>
              </a:srgbClr>
            </a:solidFill>
            <a:ln w="38100" cap="flat" cmpd="sng" algn="ctr">
              <a:solidFill>
                <a:srgbClr val="002060"/>
              </a:solidFill>
              <a:prstDash val="solid"/>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a:effectLst/>
          </p:spPr>
          <p:txBody>
            <a:bodyPr rtlCol="0" anchor="b"/>
            <a:lstStyle/>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Phân</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công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theo</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đoạn</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marL="568325" algn="just">
                <a:lnSpc>
                  <a:spcPct val="120000"/>
                </a:lnSpc>
                <a:buClr>
                  <a:srgbClr val="000000"/>
                </a:buClr>
                <a:buFont typeface="Arial"/>
                <a:buNone/>
                <a:defRPr/>
              </a:pP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Tất</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cả</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thành</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viên</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đều</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marL="568325" algn="just">
                <a:lnSpc>
                  <a:spcPct val="120000"/>
                </a:lnSpc>
                <a:buClr>
                  <a:srgbClr val="000000"/>
                </a:buClr>
                <a:buFont typeface="Arial"/>
                <a:buNone/>
                <a:defRPr/>
              </a:pP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Giải</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nghĩa</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từ</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cùng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nhau</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endParaRPr lang="vi-VN"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7" name="Rectangle: Rounded Corners 26">
              <a:extLst>
                <a:ext uri="{FF2B5EF4-FFF2-40B4-BE49-F238E27FC236}">
                  <a16:creationId xmlns:a16="http://schemas.microsoft.com/office/drawing/2014/main" id="{EE8AE733-9552-4437-B390-AC5AA1495126}"/>
                </a:ext>
              </a:extLst>
            </p:cNvPr>
            <p:cNvSpPr/>
            <p:nvPr/>
          </p:nvSpPr>
          <p:spPr>
            <a:xfrm>
              <a:off x="4206137" y="1124622"/>
              <a:ext cx="2063835" cy="532287"/>
            </a:xfrm>
            <a:prstGeom prst="roundRect">
              <a:avLst>
                <a:gd name="adj" fmla="val 50000"/>
              </a:avLst>
            </a:prstGeom>
            <a:solidFill>
              <a:srgbClr val="FFFFCC"/>
            </a:solidFill>
            <a:ln w="38100" cap="flat" cmpd="sng" algn="ctr">
              <a:solidFill>
                <a:srgbClr val="002060"/>
              </a:solidFill>
              <a:prstDash val="dash"/>
            </a:ln>
            <a:effectLst/>
          </p:spPr>
          <p:txBody>
            <a:bodyPr rtlCol="0" anchor="ctr"/>
            <a:lstStyle/>
            <a:p>
              <a:pPr algn="ctr">
                <a:buClr>
                  <a:srgbClr val="000000"/>
                </a:buClr>
                <a:buFont typeface="Arial"/>
                <a:buNone/>
                <a:defRPr/>
              </a:pPr>
              <a:r>
                <a:rPr lang="en-US" sz="40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Yêu</a:t>
              </a:r>
              <a:r>
                <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Cầu</a:t>
              </a:r>
              <a:endPar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29" name="Picture 28">
              <a:extLst>
                <a:ext uri="{FF2B5EF4-FFF2-40B4-BE49-F238E27FC236}">
                  <a16:creationId xmlns:a16="http://schemas.microsoft.com/office/drawing/2014/main" id="{D8A9F93E-3B20-485A-8921-9413670DCCDC}"/>
                </a:ext>
              </a:extLst>
            </p:cNvPr>
            <p:cNvPicPr>
              <a:picLocks noChangeAspect="1"/>
            </p:cNvPicPr>
            <p:nvPr/>
          </p:nvPicPr>
          <p:blipFill>
            <a:blip r:embed="rId2"/>
            <a:stretch>
              <a:fillRect/>
            </a:stretch>
          </p:blipFill>
          <p:spPr>
            <a:xfrm flipH="1">
              <a:off x="3114052" y="1948075"/>
              <a:ext cx="570472" cy="570472"/>
            </a:xfrm>
            <a:prstGeom prst="rect">
              <a:avLst/>
            </a:prstGeom>
          </p:spPr>
        </p:pic>
        <p:pic>
          <p:nvPicPr>
            <p:cNvPr id="35" name="Picture 34">
              <a:extLst>
                <a:ext uri="{FF2B5EF4-FFF2-40B4-BE49-F238E27FC236}">
                  <a16:creationId xmlns:a16="http://schemas.microsoft.com/office/drawing/2014/main" id="{8FC605DF-39D2-4377-A4C7-5F8F9CF3FFC0}"/>
                </a:ext>
              </a:extLst>
            </p:cNvPr>
            <p:cNvPicPr>
              <a:picLocks noChangeAspect="1"/>
            </p:cNvPicPr>
            <p:nvPr/>
          </p:nvPicPr>
          <p:blipFill>
            <a:blip r:embed="rId2"/>
            <a:stretch>
              <a:fillRect/>
            </a:stretch>
          </p:blipFill>
          <p:spPr>
            <a:xfrm flipH="1">
              <a:off x="3114053" y="2589143"/>
              <a:ext cx="570471" cy="570471"/>
            </a:xfrm>
            <a:prstGeom prst="rect">
              <a:avLst/>
            </a:prstGeom>
          </p:spPr>
        </p:pic>
        <p:pic>
          <p:nvPicPr>
            <p:cNvPr id="39" name="Picture 38">
              <a:extLst>
                <a:ext uri="{FF2B5EF4-FFF2-40B4-BE49-F238E27FC236}">
                  <a16:creationId xmlns:a16="http://schemas.microsoft.com/office/drawing/2014/main" id="{F08596DD-4940-43D3-91CF-487638B98721}"/>
                </a:ext>
              </a:extLst>
            </p:cNvPr>
            <p:cNvPicPr>
              <a:picLocks noChangeAspect="1"/>
            </p:cNvPicPr>
            <p:nvPr/>
          </p:nvPicPr>
          <p:blipFill>
            <a:blip r:embed="rId2"/>
            <a:stretch>
              <a:fillRect/>
            </a:stretch>
          </p:blipFill>
          <p:spPr>
            <a:xfrm flipH="1">
              <a:off x="3152674" y="3159614"/>
              <a:ext cx="570470" cy="570470"/>
            </a:xfrm>
            <a:prstGeom prst="rect">
              <a:avLst/>
            </a:prstGeom>
          </p:spPr>
        </p:pic>
      </p:grpSp>
      <p:grpSp>
        <p:nvGrpSpPr>
          <p:cNvPr id="40" name="Group 39">
            <a:extLst>
              <a:ext uri="{FF2B5EF4-FFF2-40B4-BE49-F238E27FC236}">
                <a16:creationId xmlns:a16="http://schemas.microsoft.com/office/drawing/2014/main" id="{5CEDA464-2510-4639-94DB-A0F88E9B602D}"/>
              </a:ext>
            </a:extLst>
          </p:cNvPr>
          <p:cNvGrpSpPr/>
          <p:nvPr/>
        </p:nvGrpSpPr>
        <p:grpSpPr>
          <a:xfrm>
            <a:off x="4712970" y="3440622"/>
            <a:ext cx="5741807" cy="2437071"/>
            <a:chOff x="5189220" y="3812803"/>
            <a:chExt cx="5460377" cy="2437071"/>
          </a:xfrm>
        </p:grpSpPr>
        <p:grpSp>
          <p:nvGrpSpPr>
            <p:cNvPr id="41" name="Group 40">
              <a:extLst>
                <a:ext uri="{FF2B5EF4-FFF2-40B4-BE49-F238E27FC236}">
                  <a16:creationId xmlns:a16="http://schemas.microsoft.com/office/drawing/2014/main" id="{2274A0AC-B1BC-49F6-97D1-13A3CA5CC5F8}"/>
                </a:ext>
              </a:extLst>
            </p:cNvPr>
            <p:cNvGrpSpPr/>
            <p:nvPr/>
          </p:nvGrpSpPr>
          <p:grpSpPr>
            <a:xfrm>
              <a:off x="5189220" y="3812803"/>
              <a:ext cx="5445754" cy="2437071"/>
              <a:chOff x="3323320" y="1250854"/>
              <a:chExt cx="5445754" cy="2437071"/>
            </a:xfrm>
          </p:grpSpPr>
          <p:sp>
            <p:nvSpPr>
              <p:cNvPr id="54" name="Rectangle: Rounded Corners 12">
                <a:extLst>
                  <a:ext uri="{FF2B5EF4-FFF2-40B4-BE49-F238E27FC236}">
                    <a16:creationId xmlns:a16="http://schemas.microsoft.com/office/drawing/2014/main" id="{F4DCCF91-B55C-45D6-BD96-2C2C7D6D72DC}"/>
                  </a:ext>
                </a:extLst>
              </p:cNvPr>
              <p:cNvSpPr/>
              <p:nvPr/>
            </p:nvSpPr>
            <p:spPr>
              <a:xfrm>
                <a:off x="3323320" y="1724299"/>
                <a:ext cx="5445754" cy="1963626"/>
              </a:xfrm>
              <a:custGeom>
                <a:avLst/>
                <a:gdLst>
                  <a:gd name="csX0" fmla="*/ 0 w 5445754"/>
                  <a:gd name="csY0" fmla="*/ 396103 h 1963626"/>
                  <a:gd name="csX1" fmla="*/ 396103 w 5445754"/>
                  <a:gd name="csY1" fmla="*/ 0 h 1963626"/>
                  <a:gd name="csX2" fmla="*/ 1014360 w 5445754"/>
                  <a:gd name="csY2" fmla="*/ 0 h 1963626"/>
                  <a:gd name="csX3" fmla="*/ 1632617 w 5445754"/>
                  <a:gd name="csY3" fmla="*/ 0 h 1963626"/>
                  <a:gd name="csX4" fmla="*/ 2157803 w 5445754"/>
                  <a:gd name="csY4" fmla="*/ 0 h 1963626"/>
                  <a:gd name="csX5" fmla="*/ 2729525 w 5445754"/>
                  <a:gd name="csY5" fmla="*/ 0 h 1963626"/>
                  <a:gd name="csX6" fmla="*/ 3301247 w 5445754"/>
                  <a:gd name="csY6" fmla="*/ 0 h 1963626"/>
                  <a:gd name="csX7" fmla="*/ 4012575 w 5445754"/>
                  <a:gd name="csY7" fmla="*/ 0 h 1963626"/>
                  <a:gd name="csX8" fmla="*/ 5049651 w 5445754"/>
                  <a:gd name="csY8" fmla="*/ 0 h 1963626"/>
                  <a:gd name="csX9" fmla="*/ 5445754 w 5445754"/>
                  <a:gd name="csY9" fmla="*/ 396103 h 1963626"/>
                  <a:gd name="csX10" fmla="*/ 5445754 w 5445754"/>
                  <a:gd name="csY10" fmla="*/ 970099 h 1963626"/>
                  <a:gd name="csX11" fmla="*/ 5445754 w 5445754"/>
                  <a:gd name="csY11" fmla="*/ 1567523 h 1963626"/>
                  <a:gd name="csX12" fmla="*/ 5049651 w 5445754"/>
                  <a:gd name="csY12" fmla="*/ 1963626 h 1963626"/>
                  <a:gd name="csX13" fmla="*/ 4338323 w 5445754"/>
                  <a:gd name="csY13" fmla="*/ 1963626 h 1963626"/>
                  <a:gd name="csX14" fmla="*/ 3673530 w 5445754"/>
                  <a:gd name="csY14" fmla="*/ 1963626 h 1963626"/>
                  <a:gd name="csX15" fmla="*/ 2915667 w 5445754"/>
                  <a:gd name="csY15" fmla="*/ 1963626 h 1963626"/>
                  <a:gd name="csX16" fmla="*/ 2250874 w 5445754"/>
                  <a:gd name="csY16" fmla="*/ 1963626 h 1963626"/>
                  <a:gd name="csX17" fmla="*/ 1586082 w 5445754"/>
                  <a:gd name="csY17" fmla="*/ 1963626 h 1963626"/>
                  <a:gd name="csX18" fmla="*/ 396103 w 5445754"/>
                  <a:gd name="csY18" fmla="*/ 1963626 h 1963626"/>
                  <a:gd name="csX19" fmla="*/ 0 w 5445754"/>
                  <a:gd name="csY19" fmla="*/ 1567523 h 1963626"/>
                  <a:gd name="csX20" fmla="*/ 0 w 5445754"/>
                  <a:gd name="csY20" fmla="*/ 993527 h 1963626"/>
                  <a:gd name="csX21" fmla="*/ 0 w 5445754"/>
                  <a:gd name="csY21" fmla="*/ 396103 h 196362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5445754" h="1963626" fill="none" extrusionOk="0">
                    <a:moveTo>
                      <a:pt x="0" y="396103"/>
                    </a:moveTo>
                    <a:cubicBezTo>
                      <a:pt x="14917" y="198470"/>
                      <a:pt x="142186" y="32177"/>
                      <a:pt x="396103" y="0"/>
                    </a:cubicBezTo>
                    <a:cubicBezTo>
                      <a:pt x="534279" y="-19845"/>
                      <a:pt x="801978" y="-18245"/>
                      <a:pt x="1014360" y="0"/>
                    </a:cubicBezTo>
                    <a:cubicBezTo>
                      <a:pt x="1226742" y="18245"/>
                      <a:pt x="1376676" y="-3869"/>
                      <a:pt x="1632617" y="0"/>
                    </a:cubicBezTo>
                    <a:cubicBezTo>
                      <a:pt x="1888558" y="3869"/>
                      <a:pt x="2004088" y="473"/>
                      <a:pt x="2157803" y="0"/>
                    </a:cubicBezTo>
                    <a:cubicBezTo>
                      <a:pt x="2311518" y="-473"/>
                      <a:pt x="2451318" y="9934"/>
                      <a:pt x="2729525" y="0"/>
                    </a:cubicBezTo>
                    <a:cubicBezTo>
                      <a:pt x="3007732" y="-9934"/>
                      <a:pt x="3086480" y="870"/>
                      <a:pt x="3301247" y="0"/>
                    </a:cubicBezTo>
                    <a:cubicBezTo>
                      <a:pt x="3516014" y="-870"/>
                      <a:pt x="3815233" y="-35187"/>
                      <a:pt x="4012575" y="0"/>
                    </a:cubicBezTo>
                    <a:cubicBezTo>
                      <a:pt x="4209917" y="35187"/>
                      <a:pt x="4631353" y="-37544"/>
                      <a:pt x="5049651" y="0"/>
                    </a:cubicBezTo>
                    <a:cubicBezTo>
                      <a:pt x="5275524" y="-584"/>
                      <a:pt x="5425162" y="137386"/>
                      <a:pt x="5445754" y="396103"/>
                    </a:cubicBezTo>
                    <a:cubicBezTo>
                      <a:pt x="5453241" y="588062"/>
                      <a:pt x="5459079" y="847733"/>
                      <a:pt x="5445754" y="970099"/>
                    </a:cubicBezTo>
                    <a:cubicBezTo>
                      <a:pt x="5432429" y="1092465"/>
                      <a:pt x="5457498" y="1420661"/>
                      <a:pt x="5445754" y="1567523"/>
                    </a:cubicBezTo>
                    <a:cubicBezTo>
                      <a:pt x="5463716" y="1786438"/>
                      <a:pt x="5283226" y="1989753"/>
                      <a:pt x="5049651" y="1963626"/>
                    </a:cubicBezTo>
                    <a:cubicBezTo>
                      <a:pt x="4832062" y="1941321"/>
                      <a:pt x="4535687" y="1973711"/>
                      <a:pt x="4338323" y="1963626"/>
                    </a:cubicBezTo>
                    <a:cubicBezTo>
                      <a:pt x="4140959" y="1953541"/>
                      <a:pt x="3898171" y="1954452"/>
                      <a:pt x="3673530" y="1963626"/>
                    </a:cubicBezTo>
                    <a:cubicBezTo>
                      <a:pt x="3448889" y="1972800"/>
                      <a:pt x="3127227" y="1926565"/>
                      <a:pt x="2915667" y="1963626"/>
                    </a:cubicBezTo>
                    <a:cubicBezTo>
                      <a:pt x="2704107" y="2000687"/>
                      <a:pt x="2578096" y="1954043"/>
                      <a:pt x="2250874" y="1963626"/>
                    </a:cubicBezTo>
                    <a:cubicBezTo>
                      <a:pt x="1923652" y="1973209"/>
                      <a:pt x="1761142" y="1964249"/>
                      <a:pt x="1586082" y="1963626"/>
                    </a:cubicBezTo>
                    <a:cubicBezTo>
                      <a:pt x="1411022" y="1963003"/>
                      <a:pt x="939232" y="1939074"/>
                      <a:pt x="396103" y="1963626"/>
                    </a:cubicBezTo>
                    <a:cubicBezTo>
                      <a:pt x="176570" y="1972654"/>
                      <a:pt x="-2277" y="1760118"/>
                      <a:pt x="0" y="1567523"/>
                    </a:cubicBezTo>
                    <a:cubicBezTo>
                      <a:pt x="27606" y="1395190"/>
                      <a:pt x="17578" y="1167575"/>
                      <a:pt x="0" y="993527"/>
                    </a:cubicBezTo>
                    <a:cubicBezTo>
                      <a:pt x="-17578" y="819479"/>
                      <a:pt x="5962" y="600177"/>
                      <a:pt x="0" y="396103"/>
                    </a:cubicBezTo>
                    <a:close/>
                  </a:path>
                  <a:path w="5445754" h="1963626" stroke="0" extrusionOk="0">
                    <a:moveTo>
                      <a:pt x="0" y="396103"/>
                    </a:moveTo>
                    <a:cubicBezTo>
                      <a:pt x="393" y="189365"/>
                      <a:pt x="202428" y="44828"/>
                      <a:pt x="396103" y="0"/>
                    </a:cubicBezTo>
                    <a:cubicBezTo>
                      <a:pt x="701241" y="29580"/>
                      <a:pt x="774513" y="-32670"/>
                      <a:pt x="1107431" y="0"/>
                    </a:cubicBezTo>
                    <a:cubicBezTo>
                      <a:pt x="1440349" y="32670"/>
                      <a:pt x="1513198" y="-21624"/>
                      <a:pt x="1679153" y="0"/>
                    </a:cubicBezTo>
                    <a:cubicBezTo>
                      <a:pt x="1845108" y="21624"/>
                      <a:pt x="1997144" y="-27295"/>
                      <a:pt x="2250874" y="0"/>
                    </a:cubicBezTo>
                    <a:cubicBezTo>
                      <a:pt x="2504604" y="27295"/>
                      <a:pt x="2711605" y="7336"/>
                      <a:pt x="2962202" y="0"/>
                    </a:cubicBezTo>
                    <a:cubicBezTo>
                      <a:pt x="3212799" y="-7336"/>
                      <a:pt x="3396565" y="-21926"/>
                      <a:pt x="3580459" y="0"/>
                    </a:cubicBezTo>
                    <a:cubicBezTo>
                      <a:pt x="3764353" y="21926"/>
                      <a:pt x="4140455" y="-10520"/>
                      <a:pt x="4338323" y="0"/>
                    </a:cubicBezTo>
                    <a:cubicBezTo>
                      <a:pt x="4536191" y="10520"/>
                      <a:pt x="4756895" y="-27317"/>
                      <a:pt x="5049651" y="0"/>
                    </a:cubicBezTo>
                    <a:cubicBezTo>
                      <a:pt x="5252462" y="8396"/>
                      <a:pt x="5464440" y="156656"/>
                      <a:pt x="5445754" y="396103"/>
                    </a:cubicBezTo>
                    <a:cubicBezTo>
                      <a:pt x="5418680" y="626552"/>
                      <a:pt x="5435522" y="841290"/>
                      <a:pt x="5445754" y="958385"/>
                    </a:cubicBezTo>
                    <a:cubicBezTo>
                      <a:pt x="5455986" y="1075480"/>
                      <a:pt x="5463851" y="1403102"/>
                      <a:pt x="5445754" y="1567523"/>
                    </a:cubicBezTo>
                    <a:cubicBezTo>
                      <a:pt x="5460854" y="1793718"/>
                      <a:pt x="5266927" y="1954313"/>
                      <a:pt x="5049651" y="1963626"/>
                    </a:cubicBezTo>
                    <a:cubicBezTo>
                      <a:pt x="4893569" y="1952252"/>
                      <a:pt x="4740733" y="1989570"/>
                      <a:pt x="4477929" y="1963626"/>
                    </a:cubicBezTo>
                    <a:cubicBezTo>
                      <a:pt x="4215125" y="1937682"/>
                      <a:pt x="4041768" y="1981816"/>
                      <a:pt x="3766601" y="1963626"/>
                    </a:cubicBezTo>
                    <a:cubicBezTo>
                      <a:pt x="3491434" y="1945436"/>
                      <a:pt x="3175128" y="1986950"/>
                      <a:pt x="3008738" y="1963626"/>
                    </a:cubicBezTo>
                    <a:cubicBezTo>
                      <a:pt x="2842348" y="1940302"/>
                      <a:pt x="2520816" y="1948751"/>
                      <a:pt x="2390481" y="1963626"/>
                    </a:cubicBezTo>
                    <a:cubicBezTo>
                      <a:pt x="2260146" y="1978501"/>
                      <a:pt x="1973823" y="1945581"/>
                      <a:pt x="1772224" y="1963626"/>
                    </a:cubicBezTo>
                    <a:cubicBezTo>
                      <a:pt x="1570625" y="1981671"/>
                      <a:pt x="1247296" y="1971923"/>
                      <a:pt x="1014360" y="1963626"/>
                    </a:cubicBezTo>
                    <a:cubicBezTo>
                      <a:pt x="781424" y="1955329"/>
                      <a:pt x="596949" y="1952585"/>
                      <a:pt x="396103" y="1963626"/>
                    </a:cubicBezTo>
                    <a:cubicBezTo>
                      <a:pt x="223264" y="1951137"/>
                      <a:pt x="13486" y="1793150"/>
                      <a:pt x="0" y="1567523"/>
                    </a:cubicBezTo>
                    <a:cubicBezTo>
                      <a:pt x="-10579" y="1436190"/>
                      <a:pt x="-20792" y="1153264"/>
                      <a:pt x="0" y="1005241"/>
                    </a:cubicBezTo>
                    <a:cubicBezTo>
                      <a:pt x="20792" y="857218"/>
                      <a:pt x="-6695" y="631352"/>
                      <a:pt x="0" y="396103"/>
                    </a:cubicBezTo>
                    <a:close/>
                  </a:path>
                </a:pathLst>
              </a:custGeom>
              <a:solidFill>
                <a:srgbClr val="FFFFFF">
                  <a:alpha val="85000"/>
                </a:srgbClr>
              </a:solidFill>
              <a:ln w="38100" cap="flat" cmpd="sng" algn="ctr">
                <a:solidFill>
                  <a:srgbClr val="002060"/>
                </a:solidFill>
                <a:prstDash val="solid"/>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a:effectLst/>
            </p:spPr>
            <p:txBody>
              <a:bodyPr rtlCol="0" anchor="b"/>
              <a:lstStyle/>
              <a:p>
                <a:pPr algn="just">
                  <a:lnSpc>
                    <a:spcPct val="110000"/>
                  </a:lnSpc>
                  <a:buClr>
                    <a:srgbClr val="000000"/>
                  </a:buClr>
                  <a:buFont typeface="Arial"/>
                  <a:buNone/>
                  <a:defRP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1.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đúng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algn="just">
                  <a:lnSpc>
                    <a:spcPct val="110000"/>
                  </a:lnSpc>
                  <a:buClr>
                    <a:srgbClr val="000000"/>
                  </a:buClr>
                  <a:buFont typeface="Arial"/>
                  <a:buNone/>
                  <a:defRP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2.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to,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rõ</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algn="just">
                  <a:lnSpc>
                    <a:spcPct val="110000"/>
                  </a:lnSpc>
                  <a:buClr>
                    <a:srgbClr val="000000"/>
                  </a:buClr>
                  <a:buFont typeface="Arial"/>
                  <a:buNone/>
                  <a:defRP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3.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ngắt</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nghỉ</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đúng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chỗ</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p:txBody>
          </p:sp>
          <p:sp>
            <p:nvSpPr>
              <p:cNvPr id="55" name="Rectangle: Rounded Corners 54">
                <a:extLst>
                  <a:ext uri="{FF2B5EF4-FFF2-40B4-BE49-F238E27FC236}">
                    <a16:creationId xmlns:a16="http://schemas.microsoft.com/office/drawing/2014/main" id="{C74481AF-9B43-47DB-B2D4-E29281B47EDD}"/>
                  </a:ext>
                </a:extLst>
              </p:cNvPr>
              <p:cNvSpPr/>
              <p:nvPr/>
            </p:nvSpPr>
            <p:spPr>
              <a:xfrm>
                <a:off x="4156061" y="1250854"/>
                <a:ext cx="3933275" cy="796835"/>
              </a:xfrm>
              <a:prstGeom prst="roundRect">
                <a:avLst>
                  <a:gd name="adj" fmla="val 50000"/>
                </a:avLst>
              </a:prstGeom>
              <a:solidFill>
                <a:srgbClr val="FFFFCC"/>
              </a:solidFill>
              <a:ln w="38100" cap="flat" cmpd="sng" algn="ctr">
                <a:solidFill>
                  <a:srgbClr val="002060"/>
                </a:solidFill>
                <a:prstDash val="dash"/>
              </a:ln>
              <a:effectLst/>
            </p:spPr>
            <p:txBody>
              <a:bodyPr rtlCol="0" anchor="ctr"/>
              <a:lstStyle/>
              <a:p>
                <a:pPr algn="ctr">
                  <a:buClr>
                    <a:srgbClr val="000000"/>
                  </a:buClr>
                  <a:buFont typeface="Arial"/>
                  <a:buNone/>
                  <a:defRPr/>
                </a:pP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Tiêu</a:t>
                </a:r>
                <a:r>
                  <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chí</a:t>
                </a:r>
                <a:r>
                  <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đánh</a:t>
                </a:r>
                <a:r>
                  <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giá</a:t>
                </a:r>
                <a:endPar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pic>
          <p:nvPicPr>
            <p:cNvPr id="42" name="Picture 41">
              <a:extLst>
                <a:ext uri="{FF2B5EF4-FFF2-40B4-BE49-F238E27FC236}">
                  <a16:creationId xmlns:a16="http://schemas.microsoft.com/office/drawing/2014/main" id="{D426CA08-5590-45CB-AFE9-18C876472B91}"/>
                </a:ext>
              </a:extLst>
            </p:cNvPr>
            <p:cNvPicPr>
              <a:picLocks noChangeAspect="1"/>
            </p:cNvPicPr>
            <p:nvPr/>
          </p:nvPicPr>
          <p:blipFill>
            <a:blip r:embed="rId3"/>
            <a:stretch>
              <a:fillRect/>
            </a:stretch>
          </p:blipFill>
          <p:spPr>
            <a:xfrm>
              <a:off x="7631950" y="4700185"/>
              <a:ext cx="469963" cy="469963"/>
            </a:xfrm>
            <a:prstGeom prst="rect">
              <a:avLst/>
            </a:prstGeom>
          </p:spPr>
        </p:pic>
        <p:pic>
          <p:nvPicPr>
            <p:cNvPr id="43" name="Picture 42">
              <a:extLst>
                <a:ext uri="{FF2B5EF4-FFF2-40B4-BE49-F238E27FC236}">
                  <a16:creationId xmlns:a16="http://schemas.microsoft.com/office/drawing/2014/main" id="{F56E555D-2C00-4AD0-A4A0-03920A96C767}"/>
                </a:ext>
              </a:extLst>
            </p:cNvPr>
            <p:cNvPicPr>
              <a:picLocks noChangeAspect="1"/>
            </p:cNvPicPr>
            <p:nvPr/>
          </p:nvPicPr>
          <p:blipFill>
            <a:blip r:embed="rId4"/>
            <a:stretch>
              <a:fillRect/>
            </a:stretch>
          </p:blipFill>
          <p:spPr>
            <a:xfrm>
              <a:off x="7161001" y="4690660"/>
              <a:ext cx="469963" cy="469963"/>
            </a:xfrm>
            <a:prstGeom prst="rect">
              <a:avLst/>
            </a:prstGeom>
          </p:spPr>
        </p:pic>
        <p:pic>
          <p:nvPicPr>
            <p:cNvPr id="44" name="Picture 43">
              <a:extLst>
                <a:ext uri="{FF2B5EF4-FFF2-40B4-BE49-F238E27FC236}">
                  <a16:creationId xmlns:a16="http://schemas.microsoft.com/office/drawing/2014/main" id="{E7303417-20A3-4BB6-BACB-D184A10E9774}"/>
                </a:ext>
              </a:extLst>
            </p:cNvPr>
            <p:cNvPicPr>
              <a:picLocks noChangeAspect="1"/>
            </p:cNvPicPr>
            <p:nvPr/>
          </p:nvPicPr>
          <p:blipFill>
            <a:blip r:embed="rId5"/>
            <a:stretch>
              <a:fillRect/>
            </a:stretch>
          </p:blipFill>
          <p:spPr>
            <a:xfrm>
              <a:off x="8150524" y="4690660"/>
              <a:ext cx="469963" cy="469963"/>
            </a:xfrm>
            <a:prstGeom prst="rect">
              <a:avLst/>
            </a:prstGeom>
          </p:spPr>
        </p:pic>
        <p:pic>
          <p:nvPicPr>
            <p:cNvPr id="48" name="Picture 47">
              <a:extLst>
                <a:ext uri="{FF2B5EF4-FFF2-40B4-BE49-F238E27FC236}">
                  <a16:creationId xmlns:a16="http://schemas.microsoft.com/office/drawing/2014/main" id="{00DA58DE-5BED-4782-9970-E6B826181F93}"/>
                </a:ext>
              </a:extLst>
            </p:cNvPr>
            <p:cNvPicPr>
              <a:picLocks noChangeAspect="1"/>
            </p:cNvPicPr>
            <p:nvPr/>
          </p:nvPicPr>
          <p:blipFill>
            <a:blip r:embed="rId3"/>
            <a:stretch>
              <a:fillRect/>
            </a:stretch>
          </p:blipFill>
          <p:spPr>
            <a:xfrm>
              <a:off x="7730313" y="5170587"/>
              <a:ext cx="469963" cy="469963"/>
            </a:xfrm>
            <a:prstGeom prst="rect">
              <a:avLst/>
            </a:prstGeom>
          </p:spPr>
        </p:pic>
        <p:pic>
          <p:nvPicPr>
            <p:cNvPr id="49" name="Picture 48">
              <a:extLst>
                <a:ext uri="{FF2B5EF4-FFF2-40B4-BE49-F238E27FC236}">
                  <a16:creationId xmlns:a16="http://schemas.microsoft.com/office/drawing/2014/main" id="{CFE99ADE-0AC2-4FFD-A709-2A08E689619B}"/>
                </a:ext>
              </a:extLst>
            </p:cNvPr>
            <p:cNvPicPr>
              <a:picLocks noChangeAspect="1"/>
            </p:cNvPicPr>
            <p:nvPr/>
          </p:nvPicPr>
          <p:blipFill>
            <a:blip r:embed="rId4"/>
            <a:stretch>
              <a:fillRect/>
            </a:stretch>
          </p:blipFill>
          <p:spPr>
            <a:xfrm>
              <a:off x="7215007" y="5170587"/>
              <a:ext cx="469963" cy="469963"/>
            </a:xfrm>
            <a:prstGeom prst="rect">
              <a:avLst/>
            </a:prstGeom>
          </p:spPr>
        </p:pic>
        <p:pic>
          <p:nvPicPr>
            <p:cNvPr id="50" name="Picture 49">
              <a:extLst>
                <a:ext uri="{FF2B5EF4-FFF2-40B4-BE49-F238E27FC236}">
                  <a16:creationId xmlns:a16="http://schemas.microsoft.com/office/drawing/2014/main" id="{40F597BB-F617-45FC-85F4-635C0E2C14EB}"/>
                </a:ext>
              </a:extLst>
            </p:cNvPr>
            <p:cNvPicPr>
              <a:picLocks noChangeAspect="1"/>
            </p:cNvPicPr>
            <p:nvPr/>
          </p:nvPicPr>
          <p:blipFill>
            <a:blip r:embed="rId5"/>
            <a:stretch>
              <a:fillRect/>
            </a:stretch>
          </p:blipFill>
          <p:spPr>
            <a:xfrm>
              <a:off x="8223580" y="5170587"/>
              <a:ext cx="469963" cy="469963"/>
            </a:xfrm>
            <a:prstGeom prst="rect">
              <a:avLst/>
            </a:prstGeom>
          </p:spPr>
        </p:pic>
        <p:pic>
          <p:nvPicPr>
            <p:cNvPr id="51" name="Picture 50">
              <a:extLst>
                <a:ext uri="{FF2B5EF4-FFF2-40B4-BE49-F238E27FC236}">
                  <a16:creationId xmlns:a16="http://schemas.microsoft.com/office/drawing/2014/main" id="{EEDB1D95-3CA3-4508-9498-16B5EDDF5519}"/>
                </a:ext>
              </a:extLst>
            </p:cNvPr>
            <p:cNvPicPr>
              <a:picLocks noChangeAspect="1"/>
            </p:cNvPicPr>
            <p:nvPr/>
          </p:nvPicPr>
          <p:blipFill>
            <a:blip r:embed="rId3"/>
            <a:stretch>
              <a:fillRect/>
            </a:stretch>
          </p:blipFill>
          <p:spPr>
            <a:xfrm>
              <a:off x="9740062" y="5622721"/>
              <a:ext cx="469963" cy="469963"/>
            </a:xfrm>
            <a:prstGeom prst="rect">
              <a:avLst/>
            </a:prstGeom>
          </p:spPr>
        </p:pic>
        <p:pic>
          <p:nvPicPr>
            <p:cNvPr id="52" name="Picture 51">
              <a:extLst>
                <a:ext uri="{FF2B5EF4-FFF2-40B4-BE49-F238E27FC236}">
                  <a16:creationId xmlns:a16="http://schemas.microsoft.com/office/drawing/2014/main" id="{1D7D5FE0-4A9B-4C7B-AA76-9880CE6AF9C0}"/>
                </a:ext>
              </a:extLst>
            </p:cNvPr>
            <p:cNvPicPr>
              <a:picLocks noChangeAspect="1"/>
            </p:cNvPicPr>
            <p:nvPr/>
          </p:nvPicPr>
          <p:blipFill>
            <a:blip r:embed="rId4"/>
            <a:stretch>
              <a:fillRect/>
            </a:stretch>
          </p:blipFill>
          <p:spPr>
            <a:xfrm>
              <a:off x="9318138" y="5641771"/>
              <a:ext cx="469963" cy="469963"/>
            </a:xfrm>
            <a:prstGeom prst="rect">
              <a:avLst/>
            </a:prstGeom>
          </p:spPr>
        </p:pic>
        <p:pic>
          <p:nvPicPr>
            <p:cNvPr id="53" name="Picture 52">
              <a:extLst>
                <a:ext uri="{FF2B5EF4-FFF2-40B4-BE49-F238E27FC236}">
                  <a16:creationId xmlns:a16="http://schemas.microsoft.com/office/drawing/2014/main" id="{9A27B76F-AFD6-4529-8AE7-BE337AAE95EE}"/>
                </a:ext>
              </a:extLst>
            </p:cNvPr>
            <p:cNvPicPr>
              <a:picLocks noChangeAspect="1"/>
            </p:cNvPicPr>
            <p:nvPr/>
          </p:nvPicPr>
          <p:blipFill>
            <a:blip r:embed="rId5"/>
            <a:stretch>
              <a:fillRect/>
            </a:stretch>
          </p:blipFill>
          <p:spPr>
            <a:xfrm>
              <a:off x="10179634" y="5622721"/>
              <a:ext cx="469963" cy="469963"/>
            </a:xfrm>
            <a:prstGeom prst="rect">
              <a:avLst/>
            </a:prstGeom>
          </p:spPr>
        </p:pic>
      </p:grpSp>
      <p:sp>
        <p:nvSpPr>
          <p:cNvPr id="56" name="TextBox 55">
            <a:extLst>
              <a:ext uri="{FF2B5EF4-FFF2-40B4-BE49-F238E27FC236}">
                <a16:creationId xmlns:a16="http://schemas.microsoft.com/office/drawing/2014/main" id="{6150AFD9-7F30-45B6-90DA-A59F3FC26318}"/>
              </a:ext>
            </a:extLst>
          </p:cNvPr>
          <p:cNvSpPr txBox="1"/>
          <p:nvPr/>
        </p:nvSpPr>
        <p:spPr>
          <a:xfrm>
            <a:off x="4623441" y="1422367"/>
            <a:ext cx="7889965" cy="1323439"/>
          </a:xfrm>
          <a:prstGeom prst="rect">
            <a:avLst/>
          </a:prstGeom>
          <a:noFill/>
        </p:spPr>
        <p:txBody>
          <a:bodyPr wrap="square" rtlCol="0">
            <a:spAutoFit/>
          </a:bodyPr>
          <a:lstStyle/>
          <a:p>
            <a:pPr algn="ctr">
              <a:buClr>
                <a:srgbClr val="000000"/>
              </a:buClr>
              <a:buFont typeface="Arial"/>
              <a:buNone/>
            </a:pPr>
            <a:r>
              <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LUYỆN ĐỌC </a:t>
            </a:r>
            <a:endParaRPr lang="vi-VN"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endParaRPr>
          </a:p>
          <a:p>
            <a:pPr algn="ctr">
              <a:buClr>
                <a:srgbClr val="000000"/>
              </a:buClr>
              <a:buFont typeface="Arial"/>
              <a:buNone/>
            </a:pPr>
            <a:r>
              <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TRONG NHÓM</a:t>
            </a:r>
          </a:p>
        </p:txBody>
      </p:sp>
    </p:spTree>
    <p:extLst>
      <p:ext uri="{BB962C8B-B14F-4D97-AF65-F5344CB8AC3E}">
        <p14:creationId xmlns:p14="http://schemas.microsoft.com/office/powerpoint/2010/main" val="14072819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66000">
                                          <p:cBhvr additive="base">
                                            <p:cTn id="7" dur="1000" fill="hold"/>
                                            <p:tgtEl>
                                              <p:spTgt spid="2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14:bounceEnd="66000">
                                          <p:cBhvr additive="base">
                                            <p:cTn id="12" dur="1000" fill="hold"/>
                                            <p:tgtEl>
                                              <p:spTgt spid="40"/>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40"/>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barn(inVertical)">
                                          <p:cBhvr>
                                            <p:cTn id="1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1000" fill="hold"/>
                                            <p:tgtEl>
                                              <p:spTgt spid="40"/>
                                            </p:tgtEl>
                                            <p:attrNameLst>
                                              <p:attrName>ppt_x</p:attrName>
                                            </p:attrNameLst>
                                          </p:cBhvr>
                                          <p:tavLst>
                                            <p:tav tm="0">
                                              <p:val>
                                                <p:strVal val="#ppt_x"/>
                                              </p:val>
                                            </p:tav>
                                            <p:tav tm="100000">
                                              <p:val>
                                                <p:strVal val="#ppt_x"/>
                                              </p:val>
                                            </p:tav>
                                          </p:tavLst>
                                        </p:anim>
                                        <p:anim calcmode="lin" valueType="num">
                                          <p:cBhvr additive="base">
                                            <p:cTn id="13" dur="1000" fill="hold"/>
                                            <p:tgtEl>
                                              <p:spTgt spid="40"/>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barn(inVertical)">
                                          <p:cBhvr>
                                            <p:cTn id="1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7"/>
            <a:ext cx="11297265" cy="6447467"/>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E8562926-5D71-4F70-AFFB-AFB98BA9ADFC}"/>
              </a:ext>
            </a:extLst>
          </p:cNvPr>
          <p:cNvPicPr>
            <a:picLocks noChangeAspect="1"/>
          </p:cNvPicPr>
          <p:nvPr/>
        </p:nvPicPr>
        <p:blipFill>
          <a:blip r:embed="rId2"/>
          <a:stretch>
            <a:fillRect/>
          </a:stretch>
        </p:blipFill>
        <p:spPr>
          <a:xfrm>
            <a:off x="3734670" y="130255"/>
            <a:ext cx="6303810" cy="1072989"/>
          </a:xfrm>
          <a:prstGeom prst="rect">
            <a:avLst/>
          </a:prstGeom>
        </p:spPr>
      </p:pic>
      <p:sp>
        <p:nvSpPr>
          <p:cNvPr id="7" name="TextBox 6">
            <a:extLst>
              <a:ext uri="{FF2B5EF4-FFF2-40B4-BE49-F238E27FC236}">
                <a16:creationId xmlns:a16="http://schemas.microsoft.com/office/drawing/2014/main" id="{473A196F-6220-4033-B168-A966C6B44476}"/>
              </a:ext>
            </a:extLst>
          </p:cNvPr>
          <p:cNvSpPr txBox="1"/>
          <p:nvPr/>
        </p:nvSpPr>
        <p:spPr>
          <a:xfrm>
            <a:off x="714376" y="971550"/>
            <a:ext cx="8753474"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Thỏ con phát hiện ra cây hồng. Cây chỉ có một quả, quả lại còn xanh. Thỏ nghĩ: “Chờ hồng chín, mình sẽ thưởng thức vị ngọt lịm của nó.”. Hằng ngày, thỏ chăm chỉ tưới nước cho cây. Ít lâu sau, quả hồng ngả vàng, rồi đỏ. Thỏ kiên nhẫn đứng đợi quả rơi xuống, vì nó không biết trèo cây.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Vừa lúc đó, có đàn chim bay đến, định ăn quả hồng. Thỏ hốt hoảng kêu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Hồng của tớ!</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Thấy vậy, đàn chim cầu khẩn: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Cho chúng tớ ăn nhé. Chúng tớ đói lả rồi.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Thỏ suy nghĩ một lát rồi đồng ý. Đàn chim ríu rít mổ ăn quả hồng.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Thỏ liếm môi, hỏi với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Hồng ngọt giống dưa hấu hay mật ong?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Đàn chim ngạc nhiên: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Cậu chưa ăn hồng bao giờ à?</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pic>
        <p:nvPicPr>
          <p:cNvPr id="9" name="Picture 8">
            <a:extLst>
              <a:ext uri="{FF2B5EF4-FFF2-40B4-BE49-F238E27FC236}">
                <a16:creationId xmlns:a16="http://schemas.microsoft.com/office/drawing/2014/main" id="{C9FB6F3D-D792-4BC0-A30F-F959BD59EF35}"/>
              </a:ext>
            </a:extLst>
          </p:cNvPr>
          <p:cNvPicPr>
            <a:picLocks noChangeAspect="1"/>
          </p:cNvPicPr>
          <p:nvPr/>
        </p:nvPicPr>
        <p:blipFill>
          <a:blip r:embed="rId3"/>
          <a:stretch>
            <a:fillRect/>
          </a:stretch>
        </p:blipFill>
        <p:spPr>
          <a:xfrm>
            <a:off x="9191625" y="257175"/>
            <a:ext cx="3000375" cy="6477000"/>
          </a:xfrm>
          <a:prstGeom prst="rect">
            <a:avLst/>
          </a:prstGeom>
          <a:ln>
            <a:noFill/>
          </a:ln>
          <a:effectLst>
            <a:softEdge rad="112500"/>
          </a:effectLst>
        </p:spPr>
      </p:pic>
    </p:spTree>
    <p:extLst>
      <p:ext uri="{BB962C8B-B14F-4D97-AF65-F5344CB8AC3E}">
        <p14:creationId xmlns:p14="http://schemas.microsoft.com/office/powerpoint/2010/main" val="1984975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7"/>
            <a:ext cx="11297265" cy="6447467"/>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FBFD900E-B384-420A-8E47-DE720F875572}"/>
              </a:ext>
            </a:extLst>
          </p:cNvPr>
          <p:cNvSpPr txBox="1"/>
          <p:nvPr/>
        </p:nvSpPr>
        <p:spPr>
          <a:xfrm>
            <a:off x="581026" y="762000"/>
            <a:ext cx="8239124" cy="48936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Thỏ đỏ mặt lắc đầu. Đàn chim ái ngại: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Đúng ra, chúng tớ không nên ăn hồng của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Thỏ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Tớ ăn, chỉ một mình tớ no bụng. Các cậu ăn thì cả đàn no bụng.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Đàn chim xúc động, cảm ơn thỏ rồi bay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Vài ngày sau, thỏ đang ngồi nghỉ thì đàn chim lại bay đến: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Chúng tớ tìm cậu mấy ngày nay. Này cậu, bên kia sườn núi có cây hồng đầy quả chín.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Rồi đàn chim đưa thỏ đến chỗ cây hồng lúc lỉu quả. Chúng tíu tít mổ nhiều quả chín mọng xuống cho thỏ.  Đúng là một cơn mưa hồng!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Hà Nhi)</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a:extLst>
              <a:ext uri="{FF2B5EF4-FFF2-40B4-BE49-F238E27FC236}">
                <a16:creationId xmlns:a16="http://schemas.microsoft.com/office/drawing/2014/main" id="{2F4B1AE8-8C80-452C-9E9C-7C866025515D}"/>
              </a:ext>
            </a:extLst>
          </p:cNvPr>
          <p:cNvPicPr>
            <a:picLocks noChangeAspect="1"/>
          </p:cNvPicPr>
          <p:nvPr/>
        </p:nvPicPr>
        <p:blipFill>
          <a:blip r:embed="rId2"/>
          <a:stretch>
            <a:fillRect/>
          </a:stretch>
        </p:blipFill>
        <p:spPr>
          <a:xfrm>
            <a:off x="8698716" y="247649"/>
            <a:ext cx="3036084" cy="5324475"/>
          </a:xfrm>
          <a:prstGeom prst="rect">
            <a:avLst/>
          </a:prstGeom>
          <a:ln>
            <a:noFill/>
          </a:ln>
          <a:effectLst>
            <a:softEdge rad="112500"/>
          </a:effectLst>
        </p:spPr>
      </p:pic>
    </p:spTree>
    <p:extLst>
      <p:ext uri="{BB962C8B-B14F-4D97-AF65-F5344CB8AC3E}">
        <p14:creationId xmlns:p14="http://schemas.microsoft.com/office/powerpoint/2010/main" val="32225546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7"/>
            <a:ext cx="11297265" cy="6447467"/>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E8562926-5D71-4F70-AFFB-AFB98BA9ADFC}"/>
              </a:ext>
            </a:extLst>
          </p:cNvPr>
          <p:cNvPicPr>
            <a:picLocks noChangeAspect="1"/>
          </p:cNvPicPr>
          <p:nvPr/>
        </p:nvPicPr>
        <p:blipFill>
          <a:blip r:embed="rId2"/>
          <a:stretch>
            <a:fillRect/>
          </a:stretch>
        </p:blipFill>
        <p:spPr>
          <a:xfrm>
            <a:off x="3734670" y="130255"/>
            <a:ext cx="6303810" cy="1072989"/>
          </a:xfrm>
          <a:prstGeom prst="rect">
            <a:avLst/>
          </a:prstGeom>
        </p:spPr>
      </p:pic>
      <p:sp>
        <p:nvSpPr>
          <p:cNvPr id="7" name="TextBox 6">
            <a:extLst>
              <a:ext uri="{FF2B5EF4-FFF2-40B4-BE49-F238E27FC236}">
                <a16:creationId xmlns:a16="http://schemas.microsoft.com/office/drawing/2014/main" id="{473A196F-6220-4033-B168-A966C6B44476}"/>
              </a:ext>
            </a:extLst>
          </p:cNvPr>
          <p:cNvSpPr txBox="1"/>
          <p:nvPr/>
        </p:nvSpPr>
        <p:spPr>
          <a:xfrm>
            <a:off x="714376" y="971550"/>
            <a:ext cx="8753474"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Thỏ con phát hiện ra cây hồng. Cây chỉ có một quả, quả lại còn xanh. Thỏ nghĩ: “Chờ hồng chín, mình sẽ thưởng thức vị ngọt lịm của nó.”. Hằng ngày, thỏ chăm chỉ tưới nước cho cây. Ít lâu sau, quả hồng ngả vàng, rồi đỏ. Thỏ kiên nhẫn đứng đợi quả rơi xuống, vì nó không biết trèo cây.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Vừa lúc đó, có đàn chim bay đến, định ăn quả hồng. Thỏ hốt hoảng kêu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Hồng của tớ!</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Thấy vậy, đàn chim cầu khẩn: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Cho chúng tớ ăn nhé. Chúng tớ đói lả rồi.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Thỏ suy nghĩ một lát rồi đồng ý. Đàn chim ríu rít mổ ăn quả hồng.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Thỏ liếm môi, hỏi với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Hồng ngọt giống dưa hấu hay mật ong?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Đàn chim ngạc nhiên: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Cậu chưa ăn hồng bao giờ à?</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pic>
        <p:nvPicPr>
          <p:cNvPr id="9" name="Picture 8">
            <a:extLst>
              <a:ext uri="{FF2B5EF4-FFF2-40B4-BE49-F238E27FC236}">
                <a16:creationId xmlns:a16="http://schemas.microsoft.com/office/drawing/2014/main" id="{C9FB6F3D-D792-4BC0-A30F-F959BD59EF35}"/>
              </a:ext>
            </a:extLst>
          </p:cNvPr>
          <p:cNvPicPr>
            <a:picLocks noChangeAspect="1"/>
          </p:cNvPicPr>
          <p:nvPr/>
        </p:nvPicPr>
        <p:blipFill>
          <a:blip r:embed="rId3"/>
          <a:stretch>
            <a:fillRect/>
          </a:stretch>
        </p:blipFill>
        <p:spPr>
          <a:xfrm>
            <a:off x="9191625" y="257175"/>
            <a:ext cx="3000375" cy="6477000"/>
          </a:xfrm>
          <a:prstGeom prst="rect">
            <a:avLst/>
          </a:prstGeom>
          <a:ln>
            <a:noFill/>
          </a:ln>
          <a:effectLst>
            <a:softEdge rad="112500"/>
          </a:effectLst>
        </p:spPr>
      </p:pic>
    </p:spTree>
    <p:extLst>
      <p:ext uri="{BB962C8B-B14F-4D97-AF65-F5344CB8AC3E}">
        <p14:creationId xmlns:p14="http://schemas.microsoft.com/office/powerpoint/2010/main" val="28878994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7"/>
            <a:ext cx="11297265" cy="6447467"/>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FBFD900E-B384-420A-8E47-DE720F875572}"/>
              </a:ext>
            </a:extLst>
          </p:cNvPr>
          <p:cNvSpPr txBox="1"/>
          <p:nvPr/>
        </p:nvSpPr>
        <p:spPr>
          <a:xfrm>
            <a:off x="581026" y="762000"/>
            <a:ext cx="8239124" cy="48936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Thỏ đỏ mặt lắc đầu. Đàn chim ái ngại: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Đúng ra, chúng tớ không nên ăn hồng của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Thỏ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Tớ ăn, chỉ một mình tớ no bụng. Các cậu ăn thì cả đàn no bụng.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Đàn chim xúc động, cảm ơn thỏ rồi bay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Vài ngày sau, thỏ đang ngồi nghỉ thì đàn chim lại bay đến: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Chúng tớ tìm cậu mấy ngày nay. Này cậu, bên kia sườn núi có cây hồng đầy quả chín.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Rồi đàn chim đưa thỏ đến chỗ cây hồng lúc lỉu quả. Chúng tíu tít mổ nhiều quả chín mọng xuống cho thỏ.  Đúng là một cơn mưa hồng!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(Theo Hà Nhi)</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pic>
        <p:nvPicPr>
          <p:cNvPr id="10" name="Picture 9">
            <a:extLst>
              <a:ext uri="{FF2B5EF4-FFF2-40B4-BE49-F238E27FC236}">
                <a16:creationId xmlns:a16="http://schemas.microsoft.com/office/drawing/2014/main" id="{2F4B1AE8-8C80-452C-9E9C-7C866025515D}"/>
              </a:ext>
            </a:extLst>
          </p:cNvPr>
          <p:cNvPicPr>
            <a:picLocks noChangeAspect="1"/>
          </p:cNvPicPr>
          <p:nvPr/>
        </p:nvPicPr>
        <p:blipFill>
          <a:blip r:embed="rId2"/>
          <a:stretch>
            <a:fillRect/>
          </a:stretch>
        </p:blipFill>
        <p:spPr>
          <a:xfrm>
            <a:off x="8698716" y="247649"/>
            <a:ext cx="3036084" cy="5324475"/>
          </a:xfrm>
          <a:prstGeom prst="rect">
            <a:avLst/>
          </a:prstGeom>
          <a:ln>
            <a:noFill/>
          </a:ln>
          <a:effectLst>
            <a:softEdge rad="112500"/>
          </a:effectLst>
        </p:spPr>
      </p:pic>
    </p:spTree>
    <p:extLst>
      <p:ext uri="{BB962C8B-B14F-4D97-AF65-F5344CB8AC3E}">
        <p14:creationId xmlns:p14="http://schemas.microsoft.com/office/powerpoint/2010/main" val="19713493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7"/>
            <a:ext cx="11297265" cy="6447467"/>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Speech Bubble: Rectangle with Corners Rounded 11">
            <a:extLst>
              <a:ext uri="{FF2B5EF4-FFF2-40B4-BE49-F238E27FC236}">
                <a16:creationId xmlns:a16="http://schemas.microsoft.com/office/drawing/2014/main" id="{BA35EEC7-6F42-49EB-8A81-BFF4E501F9AE}"/>
              </a:ext>
            </a:extLst>
          </p:cNvPr>
          <p:cNvSpPr/>
          <p:nvPr/>
        </p:nvSpPr>
        <p:spPr>
          <a:xfrm>
            <a:off x="1180056" y="2554680"/>
            <a:ext cx="5912602" cy="2284710"/>
          </a:xfrm>
          <a:custGeom>
            <a:avLst/>
            <a:gdLst>
              <a:gd name="csX0" fmla="*/ 0 w 5912602"/>
              <a:gd name="csY0" fmla="*/ 380793 h 2284710"/>
              <a:gd name="csX1" fmla="*/ 380793 w 5912602"/>
              <a:gd name="csY1" fmla="*/ 0 h 2284710"/>
              <a:gd name="csX2" fmla="*/ 3449018 w 5912602"/>
              <a:gd name="csY2" fmla="*/ 0 h 2284710"/>
              <a:gd name="csX3" fmla="*/ 3449018 w 5912602"/>
              <a:gd name="csY3" fmla="*/ 0 h 2284710"/>
              <a:gd name="csX4" fmla="*/ 4927168 w 5912602"/>
              <a:gd name="csY4" fmla="*/ 0 h 2284710"/>
              <a:gd name="csX5" fmla="*/ 5531809 w 5912602"/>
              <a:gd name="csY5" fmla="*/ 0 h 2284710"/>
              <a:gd name="csX6" fmla="*/ 5912602 w 5912602"/>
              <a:gd name="csY6" fmla="*/ 380793 h 2284710"/>
              <a:gd name="csX7" fmla="*/ 5912602 w 5912602"/>
              <a:gd name="csY7" fmla="*/ 1332748 h 2284710"/>
              <a:gd name="csX8" fmla="*/ 6853001 w 5912602"/>
              <a:gd name="csY8" fmla="*/ 1488603 h 2284710"/>
              <a:gd name="csX9" fmla="*/ 5912602 w 5912602"/>
              <a:gd name="csY9" fmla="*/ 1903925 h 2284710"/>
              <a:gd name="csX10" fmla="*/ 5912602 w 5912602"/>
              <a:gd name="csY10" fmla="*/ 1903917 h 2284710"/>
              <a:gd name="csX11" fmla="*/ 5531809 w 5912602"/>
              <a:gd name="csY11" fmla="*/ 2284710 h 2284710"/>
              <a:gd name="csX12" fmla="*/ 4927168 w 5912602"/>
              <a:gd name="csY12" fmla="*/ 2284710 h 2284710"/>
              <a:gd name="csX13" fmla="*/ 3449018 w 5912602"/>
              <a:gd name="csY13" fmla="*/ 2284710 h 2284710"/>
              <a:gd name="csX14" fmla="*/ 3449018 w 5912602"/>
              <a:gd name="csY14" fmla="*/ 2284710 h 2284710"/>
              <a:gd name="csX15" fmla="*/ 380793 w 5912602"/>
              <a:gd name="csY15" fmla="*/ 2284710 h 2284710"/>
              <a:gd name="csX16" fmla="*/ 0 w 5912602"/>
              <a:gd name="csY16" fmla="*/ 1903917 h 2284710"/>
              <a:gd name="csX17" fmla="*/ 0 w 5912602"/>
              <a:gd name="csY17" fmla="*/ 1903925 h 2284710"/>
              <a:gd name="csX18" fmla="*/ 0 w 5912602"/>
              <a:gd name="csY18" fmla="*/ 1332748 h 2284710"/>
              <a:gd name="csX19" fmla="*/ 0 w 5912602"/>
              <a:gd name="csY19" fmla="*/ 1332748 h 2284710"/>
              <a:gd name="csX20" fmla="*/ 0 w 5912602"/>
              <a:gd name="csY20" fmla="*/ 380793 h 228471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5912602" h="2284710" fill="none" extrusionOk="0">
                <a:moveTo>
                  <a:pt x="0" y="380793"/>
                </a:moveTo>
                <a:cubicBezTo>
                  <a:pt x="-8810" y="181078"/>
                  <a:pt x="181991" y="-31124"/>
                  <a:pt x="380793" y="0"/>
                </a:cubicBezTo>
                <a:cubicBezTo>
                  <a:pt x="1295648" y="129591"/>
                  <a:pt x="2330714" y="-79037"/>
                  <a:pt x="3449018" y="0"/>
                </a:cubicBezTo>
                <a:lnTo>
                  <a:pt x="3449018" y="0"/>
                </a:lnTo>
                <a:cubicBezTo>
                  <a:pt x="3935392" y="82824"/>
                  <a:pt x="4464396" y="76368"/>
                  <a:pt x="4927168" y="0"/>
                </a:cubicBezTo>
                <a:cubicBezTo>
                  <a:pt x="5021700" y="-3875"/>
                  <a:pt x="5316345" y="-34416"/>
                  <a:pt x="5531809" y="0"/>
                </a:cubicBezTo>
                <a:cubicBezTo>
                  <a:pt x="5766271" y="19435"/>
                  <a:pt x="5880071" y="159939"/>
                  <a:pt x="5912602" y="380793"/>
                </a:cubicBezTo>
                <a:cubicBezTo>
                  <a:pt x="5985780" y="851275"/>
                  <a:pt x="5856119" y="1150168"/>
                  <a:pt x="5912602" y="1332748"/>
                </a:cubicBezTo>
                <a:cubicBezTo>
                  <a:pt x="6291714" y="1378563"/>
                  <a:pt x="6586243" y="1414211"/>
                  <a:pt x="6853001" y="1488603"/>
                </a:cubicBezTo>
                <a:cubicBezTo>
                  <a:pt x="6428766" y="1680327"/>
                  <a:pt x="6046363" y="1901560"/>
                  <a:pt x="5912602" y="1903925"/>
                </a:cubicBezTo>
                <a:lnTo>
                  <a:pt x="5912602" y="1903917"/>
                </a:lnTo>
                <a:cubicBezTo>
                  <a:pt x="5927400" y="2104249"/>
                  <a:pt x="5765673" y="2299260"/>
                  <a:pt x="5531809" y="2284710"/>
                </a:cubicBezTo>
                <a:cubicBezTo>
                  <a:pt x="5288677" y="2316048"/>
                  <a:pt x="5120299" y="2311809"/>
                  <a:pt x="4927168" y="2284710"/>
                </a:cubicBezTo>
                <a:cubicBezTo>
                  <a:pt x="4704904" y="2183570"/>
                  <a:pt x="3681653" y="2183553"/>
                  <a:pt x="3449018" y="2284710"/>
                </a:cubicBezTo>
                <a:lnTo>
                  <a:pt x="3449018" y="2284710"/>
                </a:lnTo>
                <a:cubicBezTo>
                  <a:pt x="2091352" y="2245044"/>
                  <a:pt x="1360452" y="2412359"/>
                  <a:pt x="380793" y="2284710"/>
                </a:cubicBezTo>
                <a:cubicBezTo>
                  <a:pt x="154207" y="2265510"/>
                  <a:pt x="29714" y="2132175"/>
                  <a:pt x="0" y="1903917"/>
                </a:cubicBezTo>
                <a:lnTo>
                  <a:pt x="0" y="1903925"/>
                </a:lnTo>
                <a:cubicBezTo>
                  <a:pt x="-5353" y="1841456"/>
                  <a:pt x="-9919" y="1521378"/>
                  <a:pt x="0" y="1332748"/>
                </a:cubicBezTo>
                <a:lnTo>
                  <a:pt x="0" y="1332748"/>
                </a:lnTo>
                <a:cubicBezTo>
                  <a:pt x="19913" y="984462"/>
                  <a:pt x="39883" y="685500"/>
                  <a:pt x="0" y="380793"/>
                </a:cubicBezTo>
                <a:close/>
              </a:path>
              <a:path w="5912602" h="2284710" stroke="0" extrusionOk="0">
                <a:moveTo>
                  <a:pt x="0" y="380793"/>
                </a:moveTo>
                <a:cubicBezTo>
                  <a:pt x="805" y="167867"/>
                  <a:pt x="154485" y="16500"/>
                  <a:pt x="380793" y="0"/>
                </a:cubicBezTo>
                <a:cubicBezTo>
                  <a:pt x="1822518" y="-30226"/>
                  <a:pt x="2320518" y="19287"/>
                  <a:pt x="3449018" y="0"/>
                </a:cubicBezTo>
                <a:lnTo>
                  <a:pt x="3449018" y="0"/>
                </a:lnTo>
                <a:cubicBezTo>
                  <a:pt x="3993118" y="59585"/>
                  <a:pt x="4374762" y="48789"/>
                  <a:pt x="4927168" y="0"/>
                </a:cubicBezTo>
                <a:cubicBezTo>
                  <a:pt x="5181955" y="-11091"/>
                  <a:pt x="5439282" y="47624"/>
                  <a:pt x="5531809" y="0"/>
                </a:cubicBezTo>
                <a:cubicBezTo>
                  <a:pt x="5760948" y="-2248"/>
                  <a:pt x="5889208" y="137024"/>
                  <a:pt x="5912602" y="380793"/>
                </a:cubicBezTo>
                <a:cubicBezTo>
                  <a:pt x="5895700" y="731695"/>
                  <a:pt x="5860528" y="952468"/>
                  <a:pt x="5912602" y="1332748"/>
                </a:cubicBezTo>
                <a:cubicBezTo>
                  <a:pt x="6065657" y="1287346"/>
                  <a:pt x="6436137" y="1354752"/>
                  <a:pt x="6853001" y="1488603"/>
                </a:cubicBezTo>
                <a:cubicBezTo>
                  <a:pt x="6429543" y="1642090"/>
                  <a:pt x="6064357" y="1878700"/>
                  <a:pt x="5912602" y="1903925"/>
                </a:cubicBezTo>
                <a:lnTo>
                  <a:pt x="5912602" y="1903917"/>
                </a:lnTo>
                <a:cubicBezTo>
                  <a:pt x="5942994" y="2095551"/>
                  <a:pt x="5738849" y="2249717"/>
                  <a:pt x="5531809" y="2284710"/>
                </a:cubicBezTo>
                <a:cubicBezTo>
                  <a:pt x="5269219" y="2264960"/>
                  <a:pt x="5164608" y="2334454"/>
                  <a:pt x="4927168" y="2284710"/>
                </a:cubicBezTo>
                <a:cubicBezTo>
                  <a:pt x="4604307" y="2296527"/>
                  <a:pt x="3709107" y="2415542"/>
                  <a:pt x="3449018" y="2284710"/>
                </a:cubicBezTo>
                <a:lnTo>
                  <a:pt x="3449018" y="2284710"/>
                </a:lnTo>
                <a:cubicBezTo>
                  <a:pt x="2722769" y="2379742"/>
                  <a:pt x="896535" y="2234787"/>
                  <a:pt x="380793" y="2284710"/>
                </a:cubicBezTo>
                <a:cubicBezTo>
                  <a:pt x="161448" y="2255906"/>
                  <a:pt x="9398" y="2129197"/>
                  <a:pt x="0" y="1903917"/>
                </a:cubicBezTo>
                <a:lnTo>
                  <a:pt x="0" y="1903925"/>
                </a:lnTo>
                <a:cubicBezTo>
                  <a:pt x="45223" y="1638472"/>
                  <a:pt x="-38747" y="1502044"/>
                  <a:pt x="0" y="1332748"/>
                </a:cubicBezTo>
                <a:lnTo>
                  <a:pt x="0" y="1332748"/>
                </a:lnTo>
                <a:cubicBezTo>
                  <a:pt x="-18883" y="986900"/>
                  <a:pt x="-31146" y="483836"/>
                  <a:pt x="0" y="380793"/>
                </a:cubicBezTo>
                <a:close/>
              </a:path>
            </a:pathLst>
          </a:custGeom>
          <a:solidFill>
            <a:srgbClr val="CCFFFF"/>
          </a:solidFill>
          <a:ln w="38100">
            <a:solidFill>
              <a:srgbClr val="002060"/>
            </a:solidFill>
            <a:extLst>
              <a:ext uri="{C807C97D-BFC1-408E-A445-0C87EB9F89A2}">
                <ask:lineSketchStyleProps xmlns:ask="http://schemas.microsoft.com/office/drawing/2018/sketchyshapes" sd="3244475365">
                  <a:prstGeom prst="wedgeRoundRectCallout">
                    <a:avLst>
                      <a:gd name="adj1" fmla="val 65905"/>
                      <a:gd name="adj2" fmla="val 15155"/>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Trong bài đọc </a:t>
            </a:r>
            <a:r>
              <a:rPr lang="en-US" sz="4000" b="1" i="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Quả</a:t>
            </a:r>
            <a:r>
              <a:rPr lang="en-US" sz="4000" b="1"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i="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4000" b="1"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i="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4000" b="1"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i="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thỏ</a:t>
            </a:r>
            <a:r>
              <a:rPr lang="en-US" sz="4000" b="1"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con</a:t>
            </a:r>
            <a:r>
              <a:rPr lang="vi-VN" sz="4000"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có từ nào em chưa hiểu nghĩa? </a:t>
            </a:r>
          </a:p>
        </p:txBody>
      </p:sp>
      <p:pic>
        <p:nvPicPr>
          <p:cNvPr id="13" name="Picture 12" descr="A cartoon of a child&#10;&#10;Description automatically generated with low confidence">
            <a:extLst>
              <a:ext uri="{FF2B5EF4-FFF2-40B4-BE49-F238E27FC236}">
                <a16:creationId xmlns:a16="http://schemas.microsoft.com/office/drawing/2014/main" id="{29446182-C024-4D52-A403-4382C6B8C4D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7856626" y="3194759"/>
            <a:ext cx="2933293" cy="3433619"/>
          </a:xfrm>
          <a:prstGeom prst="rect">
            <a:avLst/>
          </a:prstGeom>
        </p:spPr>
      </p:pic>
      <p:pic>
        <p:nvPicPr>
          <p:cNvPr id="2" name="Picture 1">
            <a:extLst>
              <a:ext uri="{FF2B5EF4-FFF2-40B4-BE49-F238E27FC236}">
                <a16:creationId xmlns:a16="http://schemas.microsoft.com/office/drawing/2014/main" id="{7ADB4EBB-C635-4140-B799-22267A70B77E}"/>
              </a:ext>
            </a:extLst>
          </p:cNvPr>
          <p:cNvPicPr>
            <a:picLocks noChangeAspect="1"/>
          </p:cNvPicPr>
          <p:nvPr/>
        </p:nvPicPr>
        <p:blipFill>
          <a:blip r:embed="rId3"/>
          <a:stretch>
            <a:fillRect/>
          </a:stretch>
        </p:blipFill>
        <p:spPr>
          <a:xfrm>
            <a:off x="254997" y="577157"/>
            <a:ext cx="11937003" cy="1341236"/>
          </a:xfrm>
          <a:prstGeom prst="rect">
            <a:avLst/>
          </a:prstGeom>
        </p:spPr>
      </p:pic>
    </p:spTree>
    <p:extLst>
      <p:ext uri="{BB962C8B-B14F-4D97-AF65-F5344CB8AC3E}">
        <p14:creationId xmlns:p14="http://schemas.microsoft.com/office/powerpoint/2010/main" val="1179883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6000">
                                          <p:cBhvr additive="base">
                                            <p:cTn id="7" dur="10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3">
            <a:extLst>
              <a:ext uri="{FF2B5EF4-FFF2-40B4-BE49-F238E27FC236}">
                <a16:creationId xmlns:a16="http://schemas.microsoft.com/office/drawing/2014/main" id="{697D44FC-DED0-468F-AC97-B895CC80FC6F}"/>
              </a:ext>
            </a:extLst>
          </p:cNvPr>
          <p:cNvSpPr/>
          <p:nvPr/>
        </p:nvSpPr>
        <p:spPr>
          <a:xfrm>
            <a:off x="347394" y="142876"/>
            <a:ext cx="11497211" cy="6543674"/>
          </a:xfrm>
          <a:prstGeom prst="roundRect">
            <a:avLst>
              <a:gd name="adj" fmla="val 12531"/>
            </a:avLst>
          </a:prstGeom>
          <a:solidFill>
            <a:srgbClr val="FFFFFF"/>
          </a:solidFill>
          <a:ln w="19050">
            <a:solidFill>
              <a:srgbClr val="FF6F92"/>
            </a:solidFill>
            <a:prstDash val="solid"/>
            <a:extLst>
              <a:ext uri="{C807C97D-BFC1-408E-A445-0C87EB9F89A2}">
                <ask:lineSketchStyleProps xmlns:ask="http://schemas.microsoft.com/office/drawing/2018/sketchyshapes" sd="2129858240">
                  <a:custGeom>
                    <a:avLst/>
                    <a:gdLst>
                      <a:gd name="connsiteX0" fmla="*/ 0 w 11497211"/>
                      <a:gd name="connsiteY0" fmla="*/ 742782 h 5927557"/>
                      <a:gd name="connsiteX1" fmla="*/ 742782 w 11497211"/>
                      <a:gd name="connsiteY1" fmla="*/ 0 h 5927557"/>
                      <a:gd name="connsiteX2" fmla="*/ 10754429 w 11497211"/>
                      <a:gd name="connsiteY2" fmla="*/ 0 h 5927557"/>
                      <a:gd name="connsiteX3" fmla="*/ 11497211 w 11497211"/>
                      <a:gd name="connsiteY3" fmla="*/ 742782 h 5927557"/>
                      <a:gd name="connsiteX4" fmla="*/ 11497211 w 11497211"/>
                      <a:gd name="connsiteY4" fmla="*/ 5184775 h 5927557"/>
                      <a:gd name="connsiteX5" fmla="*/ 10754429 w 11497211"/>
                      <a:gd name="connsiteY5" fmla="*/ 5927557 h 5927557"/>
                      <a:gd name="connsiteX6" fmla="*/ 742782 w 11497211"/>
                      <a:gd name="connsiteY6" fmla="*/ 5927557 h 5927557"/>
                      <a:gd name="connsiteX7" fmla="*/ 0 w 11497211"/>
                      <a:gd name="connsiteY7" fmla="*/ 5184775 h 5927557"/>
                      <a:gd name="connsiteX8" fmla="*/ 0 w 11497211"/>
                      <a:gd name="connsiteY8" fmla="*/ 742782 h 592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11" h="5927557" fill="none" extrusionOk="0">
                        <a:moveTo>
                          <a:pt x="0" y="742782"/>
                        </a:moveTo>
                        <a:cubicBezTo>
                          <a:pt x="-59393" y="332033"/>
                          <a:pt x="365365" y="-24258"/>
                          <a:pt x="742782" y="0"/>
                        </a:cubicBezTo>
                        <a:cubicBezTo>
                          <a:pt x="5521929" y="152324"/>
                          <a:pt x="8381244" y="98845"/>
                          <a:pt x="10754429" y="0"/>
                        </a:cubicBezTo>
                        <a:cubicBezTo>
                          <a:pt x="11139713" y="10120"/>
                          <a:pt x="11499767" y="299416"/>
                          <a:pt x="11497211" y="742782"/>
                        </a:cubicBezTo>
                        <a:cubicBezTo>
                          <a:pt x="11491546" y="2163700"/>
                          <a:pt x="11528904" y="3915504"/>
                          <a:pt x="11497211" y="5184775"/>
                        </a:cubicBezTo>
                        <a:cubicBezTo>
                          <a:pt x="11562974" y="5575788"/>
                          <a:pt x="11166453" y="5957999"/>
                          <a:pt x="10754429" y="5927557"/>
                        </a:cubicBezTo>
                        <a:cubicBezTo>
                          <a:pt x="6838415" y="5833983"/>
                          <a:pt x="3236851" y="6069238"/>
                          <a:pt x="742782" y="5927557"/>
                        </a:cubicBezTo>
                        <a:cubicBezTo>
                          <a:pt x="374957" y="5983135"/>
                          <a:pt x="-18362" y="5560211"/>
                          <a:pt x="0" y="5184775"/>
                        </a:cubicBezTo>
                        <a:cubicBezTo>
                          <a:pt x="117359" y="4532345"/>
                          <a:pt x="19986" y="1964670"/>
                          <a:pt x="0" y="742782"/>
                        </a:cubicBezTo>
                        <a:close/>
                      </a:path>
                      <a:path w="11497211" h="5927557" stroke="0" extrusionOk="0">
                        <a:moveTo>
                          <a:pt x="0" y="742782"/>
                        </a:moveTo>
                        <a:cubicBezTo>
                          <a:pt x="957" y="361809"/>
                          <a:pt x="337568" y="8958"/>
                          <a:pt x="742782" y="0"/>
                        </a:cubicBezTo>
                        <a:cubicBezTo>
                          <a:pt x="2682537" y="-24685"/>
                          <a:pt x="6032034" y="-116485"/>
                          <a:pt x="10754429" y="0"/>
                        </a:cubicBezTo>
                        <a:cubicBezTo>
                          <a:pt x="11197306" y="-19172"/>
                          <a:pt x="11439864" y="355272"/>
                          <a:pt x="11497211" y="742782"/>
                        </a:cubicBezTo>
                        <a:cubicBezTo>
                          <a:pt x="11634624" y="2283396"/>
                          <a:pt x="11561075" y="4558739"/>
                          <a:pt x="11497211" y="5184775"/>
                        </a:cubicBezTo>
                        <a:cubicBezTo>
                          <a:pt x="11544247" y="5582804"/>
                          <a:pt x="11179271" y="5915281"/>
                          <a:pt x="10754429" y="5927557"/>
                        </a:cubicBezTo>
                        <a:cubicBezTo>
                          <a:pt x="6327118" y="5782108"/>
                          <a:pt x="2395889" y="5853247"/>
                          <a:pt x="742782" y="5927557"/>
                        </a:cubicBezTo>
                        <a:cubicBezTo>
                          <a:pt x="357313" y="5852420"/>
                          <a:pt x="51467" y="5645789"/>
                          <a:pt x="0" y="5184775"/>
                        </a:cubicBezTo>
                        <a:cubicBezTo>
                          <a:pt x="-47396" y="3590001"/>
                          <a:pt x="47347" y="2564615"/>
                          <a:pt x="0" y="74278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indent="457200" algn="ctr"/>
            <a:endPar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indent="457200" algn="ctr"/>
            <a:endPar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indent="457200" algn="ctr"/>
            <a:endPar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indent="457200" algn="ctr"/>
            <a:endPar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 name="Group 5">
            <a:extLst>
              <a:ext uri="{FF2B5EF4-FFF2-40B4-BE49-F238E27FC236}">
                <a16:creationId xmlns:a16="http://schemas.microsoft.com/office/drawing/2014/main" id="{15DD503C-DB22-41D8-95DB-10ED02A34B7B}"/>
              </a:ext>
            </a:extLst>
          </p:cNvPr>
          <p:cNvGrpSpPr/>
          <p:nvPr/>
        </p:nvGrpSpPr>
        <p:grpSpPr>
          <a:xfrm>
            <a:off x="697579" y="1011550"/>
            <a:ext cx="10773063" cy="1169675"/>
            <a:chOff x="278113" y="1435101"/>
            <a:chExt cx="10773063" cy="1169675"/>
          </a:xfrm>
        </p:grpSpPr>
        <p:sp>
          <p:nvSpPr>
            <p:cNvPr id="7" name="Rectangle: Rounded Corners 6">
              <a:extLst>
                <a:ext uri="{FF2B5EF4-FFF2-40B4-BE49-F238E27FC236}">
                  <a16:creationId xmlns:a16="http://schemas.microsoft.com/office/drawing/2014/main" id="{CC39AE15-343B-4751-A7EE-09066DB48813}"/>
                </a:ext>
              </a:extLst>
            </p:cNvPr>
            <p:cNvSpPr/>
            <p:nvPr/>
          </p:nvSpPr>
          <p:spPr>
            <a:xfrm>
              <a:off x="580659" y="1704855"/>
              <a:ext cx="10470517" cy="899921"/>
            </a:xfrm>
            <a:custGeom>
              <a:avLst/>
              <a:gdLst>
                <a:gd name="csX0" fmla="*/ 0 w 10470517"/>
                <a:gd name="csY0" fmla="*/ 219770 h 899921"/>
                <a:gd name="csX1" fmla="*/ 219770 w 10470517"/>
                <a:gd name="csY1" fmla="*/ 0 h 899921"/>
                <a:gd name="csX2" fmla="*/ 10250747 w 10470517"/>
                <a:gd name="csY2" fmla="*/ 0 h 899921"/>
                <a:gd name="csX3" fmla="*/ 10470517 w 10470517"/>
                <a:gd name="csY3" fmla="*/ 219770 h 899921"/>
                <a:gd name="csX4" fmla="*/ 10470517 w 10470517"/>
                <a:gd name="csY4" fmla="*/ 680151 h 899921"/>
                <a:gd name="csX5" fmla="*/ 10250747 w 10470517"/>
                <a:gd name="csY5" fmla="*/ 899921 h 899921"/>
                <a:gd name="csX6" fmla="*/ 219770 w 10470517"/>
                <a:gd name="csY6" fmla="*/ 899921 h 899921"/>
                <a:gd name="csX7" fmla="*/ 0 w 10470517"/>
                <a:gd name="csY7" fmla="*/ 680151 h 899921"/>
                <a:gd name="csX8" fmla="*/ 0 w 10470517"/>
                <a:gd name="csY8" fmla="*/ 219770 h 8999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470517" h="899921" fill="none" extrusionOk="0">
                  <a:moveTo>
                    <a:pt x="0" y="219770"/>
                  </a:moveTo>
                  <a:cubicBezTo>
                    <a:pt x="-954" y="101737"/>
                    <a:pt x="88843" y="-6419"/>
                    <a:pt x="219770" y="0"/>
                  </a:cubicBezTo>
                  <a:cubicBezTo>
                    <a:pt x="1588079" y="-35273"/>
                    <a:pt x="6390684" y="-144294"/>
                    <a:pt x="10250747" y="0"/>
                  </a:cubicBezTo>
                  <a:cubicBezTo>
                    <a:pt x="10383792" y="3552"/>
                    <a:pt x="10466036" y="94616"/>
                    <a:pt x="10470517" y="219770"/>
                  </a:cubicBezTo>
                  <a:cubicBezTo>
                    <a:pt x="10467696" y="319518"/>
                    <a:pt x="10484939" y="500905"/>
                    <a:pt x="10470517" y="680151"/>
                  </a:cubicBezTo>
                  <a:cubicBezTo>
                    <a:pt x="10484077" y="791273"/>
                    <a:pt x="10375168" y="896620"/>
                    <a:pt x="10250747" y="899921"/>
                  </a:cubicBezTo>
                  <a:cubicBezTo>
                    <a:pt x="5280053" y="977446"/>
                    <a:pt x="3241752" y="856218"/>
                    <a:pt x="219770" y="899921"/>
                  </a:cubicBezTo>
                  <a:cubicBezTo>
                    <a:pt x="91090" y="897897"/>
                    <a:pt x="-8891" y="801405"/>
                    <a:pt x="0" y="680151"/>
                  </a:cubicBezTo>
                  <a:cubicBezTo>
                    <a:pt x="29235" y="506422"/>
                    <a:pt x="-38770" y="310127"/>
                    <a:pt x="0" y="219770"/>
                  </a:cubicBezTo>
                  <a:close/>
                </a:path>
                <a:path w="10470517" h="899921" stroke="0" extrusionOk="0">
                  <a:moveTo>
                    <a:pt x="0" y="219770"/>
                  </a:moveTo>
                  <a:cubicBezTo>
                    <a:pt x="-6105" y="77299"/>
                    <a:pt x="90023" y="6780"/>
                    <a:pt x="219770" y="0"/>
                  </a:cubicBezTo>
                  <a:cubicBezTo>
                    <a:pt x="1439133" y="-95379"/>
                    <a:pt x="6691521" y="58096"/>
                    <a:pt x="10250747" y="0"/>
                  </a:cubicBezTo>
                  <a:cubicBezTo>
                    <a:pt x="10368311" y="-2683"/>
                    <a:pt x="10469330" y="97541"/>
                    <a:pt x="10470517" y="219770"/>
                  </a:cubicBezTo>
                  <a:cubicBezTo>
                    <a:pt x="10486373" y="427652"/>
                    <a:pt x="10434875" y="486376"/>
                    <a:pt x="10470517" y="680151"/>
                  </a:cubicBezTo>
                  <a:cubicBezTo>
                    <a:pt x="10471701" y="800120"/>
                    <a:pt x="10356258" y="884117"/>
                    <a:pt x="10250747" y="899921"/>
                  </a:cubicBezTo>
                  <a:cubicBezTo>
                    <a:pt x="7808633" y="840015"/>
                    <a:pt x="3516826" y="982435"/>
                    <a:pt x="219770" y="899921"/>
                  </a:cubicBezTo>
                  <a:cubicBezTo>
                    <a:pt x="81863" y="904008"/>
                    <a:pt x="-2340" y="803902"/>
                    <a:pt x="0" y="680151"/>
                  </a:cubicBezTo>
                  <a:cubicBezTo>
                    <a:pt x="-11280" y="574684"/>
                    <a:pt x="-592" y="404312"/>
                    <a:pt x="0" y="219770"/>
                  </a:cubicBezTo>
                  <a:close/>
                </a:path>
              </a:pathLst>
            </a:custGeom>
            <a:solidFill>
              <a:schemeClr val="bg1"/>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 Khi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nhìn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thấy</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cây</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hồng</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quả</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xanh</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thỏ</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nghĩ</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b="1" i="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8" name="Group 7">
              <a:extLst>
                <a:ext uri="{FF2B5EF4-FFF2-40B4-BE49-F238E27FC236}">
                  <a16:creationId xmlns:a16="http://schemas.microsoft.com/office/drawing/2014/main" id="{210C27E8-205E-41E6-89CF-C35C69ADA965}"/>
                </a:ext>
              </a:extLst>
            </p:cNvPr>
            <p:cNvGrpSpPr/>
            <p:nvPr/>
          </p:nvGrpSpPr>
          <p:grpSpPr>
            <a:xfrm>
              <a:off x="278113" y="1435101"/>
              <a:ext cx="862711" cy="984549"/>
              <a:chOff x="4111627" y="1730831"/>
              <a:chExt cx="862711" cy="984549"/>
            </a:xfrm>
          </p:grpSpPr>
          <p:pic>
            <p:nvPicPr>
              <p:cNvPr id="9" name="Picture 8">
                <a:extLst>
                  <a:ext uri="{FF2B5EF4-FFF2-40B4-BE49-F238E27FC236}">
                    <a16:creationId xmlns:a16="http://schemas.microsoft.com/office/drawing/2014/main" id="{BAE93385-DD09-4ED7-A850-469790E8750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111627" y="1810983"/>
                <a:ext cx="555069" cy="904397"/>
              </a:xfrm>
              <a:prstGeom prst="rect">
                <a:avLst/>
              </a:prstGeom>
            </p:spPr>
          </p:pic>
          <p:sp>
            <p:nvSpPr>
              <p:cNvPr id="10" name="Oval 9">
                <a:extLst>
                  <a:ext uri="{FF2B5EF4-FFF2-40B4-BE49-F238E27FC236}">
                    <a16:creationId xmlns:a16="http://schemas.microsoft.com/office/drawing/2014/main" id="{7E23573D-6FF3-4282-96B4-FC205D4C46C5}"/>
                  </a:ext>
                </a:extLst>
              </p:cNvPr>
              <p:cNvSpPr/>
              <p:nvPr/>
            </p:nvSpPr>
            <p:spPr>
              <a:xfrm>
                <a:off x="4559972" y="1730831"/>
                <a:ext cx="414366" cy="41436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grpSp>
      </p:grpSp>
      <p:grpSp>
        <p:nvGrpSpPr>
          <p:cNvPr id="11" name="Group 10">
            <a:extLst>
              <a:ext uri="{FF2B5EF4-FFF2-40B4-BE49-F238E27FC236}">
                <a16:creationId xmlns:a16="http://schemas.microsoft.com/office/drawing/2014/main" id="{21D50CEF-D72D-4820-A1F6-9D0418C0027F}"/>
              </a:ext>
            </a:extLst>
          </p:cNvPr>
          <p:cNvGrpSpPr/>
          <p:nvPr/>
        </p:nvGrpSpPr>
        <p:grpSpPr>
          <a:xfrm>
            <a:off x="737438" y="2114743"/>
            <a:ext cx="10773063" cy="1161857"/>
            <a:chOff x="278113" y="2896649"/>
            <a:chExt cx="10773063" cy="1161857"/>
          </a:xfrm>
        </p:grpSpPr>
        <p:sp>
          <p:nvSpPr>
            <p:cNvPr id="12" name="Rectangle: Rounded Corners 11">
              <a:extLst>
                <a:ext uri="{FF2B5EF4-FFF2-40B4-BE49-F238E27FC236}">
                  <a16:creationId xmlns:a16="http://schemas.microsoft.com/office/drawing/2014/main" id="{1B2A6C7E-D930-4FD3-BDC1-633DE98FB2DD}"/>
                </a:ext>
              </a:extLst>
            </p:cNvPr>
            <p:cNvSpPr/>
            <p:nvPr/>
          </p:nvSpPr>
          <p:spPr>
            <a:xfrm>
              <a:off x="569375" y="3133337"/>
              <a:ext cx="10481801" cy="925169"/>
            </a:xfrm>
            <a:custGeom>
              <a:avLst/>
              <a:gdLst>
                <a:gd name="csX0" fmla="*/ 0 w 10481801"/>
                <a:gd name="csY0" fmla="*/ 225936 h 925169"/>
                <a:gd name="csX1" fmla="*/ 225936 w 10481801"/>
                <a:gd name="csY1" fmla="*/ 0 h 925169"/>
                <a:gd name="csX2" fmla="*/ 10255865 w 10481801"/>
                <a:gd name="csY2" fmla="*/ 0 h 925169"/>
                <a:gd name="csX3" fmla="*/ 10481801 w 10481801"/>
                <a:gd name="csY3" fmla="*/ 225936 h 925169"/>
                <a:gd name="csX4" fmla="*/ 10481801 w 10481801"/>
                <a:gd name="csY4" fmla="*/ 699233 h 925169"/>
                <a:gd name="csX5" fmla="*/ 10255865 w 10481801"/>
                <a:gd name="csY5" fmla="*/ 925169 h 925169"/>
                <a:gd name="csX6" fmla="*/ 225936 w 10481801"/>
                <a:gd name="csY6" fmla="*/ 925169 h 925169"/>
                <a:gd name="csX7" fmla="*/ 0 w 10481801"/>
                <a:gd name="csY7" fmla="*/ 699233 h 925169"/>
                <a:gd name="csX8" fmla="*/ 0 w 10481801"/>
                <a:gd name="csY8" fmla="*/ 225936 h 9251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481801" h="925169" fill="none" extrusionOk="0">
                  <a:moveTo>
                    <a:pt x="0" y="225936"/>
                  </a:moveTo>
                  <a:cubicBezTo>
                    <a:pt x="-1489" y="106373"/>
                    <a:pt x="89345" y="-7937"/>
                    <a:pt x="225936" y="0"/>
                  </a:cubicBezTo>
                  <a:cubicBezTo>
                    <a:pt x="1623064" y="-35273"/>
                    <a:pt x="6559813" y="-144294"/>
                    <a:pt x="10255865" y="0"/>
                  </a:cubicBezTo>
                  <a:cubicBezTo>
                    <a:pt x="10386086" y="1656"/>
                    <a:pt x="10470025" y="91226"/>
                    <a:pt x="10481801" y="225936"/>
                  </a:cubicBezTo>
                  <a:cubicBezTo>
                    <a:pt x="10487352" y="355080"/>
                    <a:pt x="10464924" y="623824"/>
                    <a:pt x="10481801" y="699233"/>
                  </a:cubicBezTo>
                  <a:cubicBezTo>
                    <a:pt x="10498547" y="811351"/>
                    <a:pt x="10387286" y="917970"/>
                    <a:pt x="10255865" y="925169"/>
                  </a:cubicBezTo>
                  <a:cubicBezTo>
                    <a:pt x="5250482" y="1002694"/>
                    <a:pt x="2839093" y="881466"/>
                    <a:pt x="225936" y="925169"/>
                  </a:cubicBezTo>
                  <a:cubicBezTo>
                    <a:pt x="87699" y="921441"/>
                    <a:pt x="-11505" y="823857"/>
                    <a:pt x="0" y="699233"/>
                  </a:cubicBezTo>
                  <a:cubicBezTo>
                    <a:pt x="-39844" y="468217"/>
                    <a:pt x="-22287" y="297391"/>
                    <a:pt x="0" y="225936"/>
                  </a:cubicBezTo>
                  <a:close/>
                </a:path>
                <a:path w="10481801" h="925169" stroke="0" extrusionOk="0">
                  <a:moveTo>
                    <a:pt x="0" y="225936"/>
                  </a:moveTo>
                  <a:cubicBezTo>
                    <a:pt x="-2767" y="91593"/>
                    <a:pt x="98926" y="1805"/>
                    <a:pt x="225936" y="0"/>
                  </a:cubicBezTo>
                  <a:cubicBezTo>
                    <a:pt x="1601556" y="-95379"/>
                    <a:pt x="6829630" y="58096"/>
                    <a:pt x="10255865" y="0"/>
                  </a:cubicBezTo>
                  <a:cubicBezTo>
                    <a:pt x="10373709" y="-4883"/>
                    <a:pt x="10468994" y="91950"/>
                    <a:pt x="10481801" y="225936"/>
                  </a:cubicBezTo>
                  <a:cubicBezTo>
                    <a:pt x="10490996" y="304221"/>
                    <a:pt x="10493223" y="505537"/>
                    <a:pt x="10481801" y="699233"/>
                  </a:cubicBezTo>
                  <a:cubicBezTo>
                    <a:pt x="10496350" y="806720"/>
                    <a:pt x="10364025" y="908612"/>
                    <a:pt x="10255865" y="925169"/>
                  </a:cubicBezTo>
                  <a:cubicBezTo>
                    <a:pt x="7573654" y="865263"/>
                    <a:pt x="3275141" y="1007683"/>
                    <a:pt x="225936" y="925169"/>
                  </a:cubicBezTo>
                  <a:cubicBezTo>
                    <a:pt x="93814" y="926984"/>
                    <a:pt x="-4156" y="828233"/>
                    <a:pt x="0" y="699233"/>
                  </a:cubicBezTo>
                  <a:cubicBezTo>
                    <a:pt x="-953" y="573780"/>
                    <a:pt x="6455" y="323049"/>
                    <a:pt x="0" y="225936"/>
                  </a:cubicBezTo>
                  <a:close/>
                </a:path>
              </a:pathLst>
            </a:custGeom>
            <a:solidFill>
              <a:schemeClr val="bg1"/>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xảy</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ra</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khi</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thỏ</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đứng</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đợi</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quả</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hồng</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rụng</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xuống</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b="1" i="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3" name="Group 12">
              <a:extLst>
                <a:ext uri="{FF2B5EF4-FFF2-40B4-BE49-F238E27FC236}">
                  <a16:creationId xmlns:a16="http://schemas.microsoft.com/office/drawing/2014/main" id="{BE43033D-F8DD-493D-ACEA-F716CA1C15C7}"/>
                </a:ext>
              </a:extLst>
            </p:cNvPr>
            <p:cNvGrpSpPr/>
            <p:nvPr/>
          </p:nvGrpSpPr>
          <p:grpSpPr>
            <a:xfrm>
              <a:off x="278113" y="2896649"/>
              <a:ext cx="862711" cy="984549"/>
              <a:chOff x="278113" y="2896649"/>
              <a:chExt cx="862711" cy="984549"/>
            </a:xfrm>
          </p:grpSpPr>
          <p:pic>
            <p:nvPicPr>
              <p:cNvPr id="14" name="Picture 13">
                <a:extLst>
                  <a:ext uri="{FF2B5EF4-FFF2-40B4-BE49-F238E27FC236}">
                    <a16:creationId xmlns:a16="http://schemas.microsoft.com/office/drawing/2014/main" id="{47B3977B-F91B-4AE2-979A-F5F953FBFED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78113" y="2976801"/>
                <a:ext cx="555069" cy="904397"/>
              </a:xfrm>
              <a:prstGeom prst="rect">
                <a:avLst/>
              </a:prstGeom>
            </p:spPr>
          </p:pic>
          <p:sp>
            <p:nvSpPr>
              <p:cNvPr id="15" name="Oval 14">
                <a:extLst>
                  <a:ext uri="{FF2B5EF4-FFF2-40B4-BE49-F238E27FC236}">
                    <a16:creationId xmlns:a16="http://schemas.microsoft.com/office/drawing/2014/main" id="{F5C92B46-BD34-42A5-9D5B-BBE3AA76FB12}"/>
                  </a:ext>
                </a:extLst>
              </p:cNvPr>
              <p:cNvSpPr/>
              <p:nvPr/>
            </p:nvSpPr>
            <p:spPr>
              <a:xfrm>
                <a:off x="726458" y="2896649"/>
                <a:ext cx="414366" cy="41436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grpSp>
      </p:grpSp>
      <p:grpSp>
        <p:nvGrpSpPr>
          <p:cNvPr id="29" name="Group 28">
            <a:extLst>
              <a:ext uri="{FF2B5EF4-FFF2-40B4-BE49-F238E27FC236}">
                <a16:creationId xmlns:a16="http://schemas.microsoft.com/office/drawing/2014/main" id="{46DEB7CF-B9A8-48AF-9301-CC7BA0CA033B}"/>
              </a:ext>
            </a:extLst>
          </p:cNvPr>
          <p:cNvGrpSpPr/>
          <p:nvPr/>
        </p:nvGrpSpPr>
        <p:grpSpPr>
          <a:xfrm>
            <a:off x="727913" y="3286318"/>
            <a:ext cx="10773063" cy="1051527"/>
            <a:chOff x="278113" y="2896649"/>
            <a:chExt cx="10773063" cy="1051527"/>
          </a:xfrm>
        </p:grpSpPr>
        <p:sp>
          <p:nvSpPr>
            <p:cNvPr id="30" name="Rectangle: Rounded Corners 29">
              <a:extLst>
                <a:ext uri="{FF2B5EF4-FFF2-40B4-BE49-F238E27FC236}">
                  <a16:creationId xmlns:a16="http://schemas.microsoft.com/office/drawing/2014/main" id="{66A898D8-F6A4-48CA-ACD4-854E19B53059}"/>
                </a:ext>
              </a:extLst>
            </p:cNvPr>
            <p:cNvSpPr/>
            <p:nvPr/>
          </p:nvSpPr>
          <p:spPr>
            <a:xfrm>
              <a:off x="569375" y="3133337"/>
              <a:ext cx="10481801" cy="814839"/>
            </a:xfrm>
            <a:custGeom>
              <a:avLst/>
              <a:gdLst>
                <a:gd name="csX0" fmla="*/ 0 w 10481801"/>
                <a:gd name="csY0" fmla="*/ 198992 h 814839"/>
                <a:gd name="csX1" fmla="*/ 198992 w 10481801"/>
                <a:gd name="csY1" fmla="*/ 0 h 814839"/>
                <a:gd name="csX2" fmla="*/ 10282809 w 10481801"/>
                <a:gd name="csY2" fmla="*/ 0 h 814839"/>
                <a:gd name="csX3" fmla="*/ 10481801 w 10481801"/>
                <a:gd name="csY3" fmla="*/ 198992 h 814839"/>
                <a:gd name="csX4" fmla="*/ 10481801 w 10481801"/>
                <a:gd name="csY4" fmla="*/ 615847 h 814839"/>
                <a:gd name="csX5" fmla="*/ 10282809 w 10481801"/>
                <a:gd name="csY5" fmla="*/ 814839 h 814839"/>
                <a:gd name="csX6" fmla="*/ 198992 w 10481801"/>
                <a:gd name="csY6" fmla="*/ 814839 h 814839"/>
                <a:gd name="csX7" fmla="*/ 0 w 10481801"/>
                <a:gd name="csY7" fmla="*/ 615847 h 814839"/>
                <a:gd name="csX8" fmla="*/ 0 w 10481801"/>
                <a:gd name="csY8" fmla="*/ 198992 h 8148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481801" h="814839" fill="none" extrusionOk="0">
                  <a:moveTo>
                    <a:pt x="0" y="198992"/>
                  </a:moveTo>
                  <a:cubicBezTo>
                    <a:pt x="-5419" y="108080"/>
                    <a:pt x="82170" y="-4651"/>
                    <a:pt x="198992" y="0"/>
                  </a:cubicBezTo>
                  <a:cubicBezTo>
                    <a:pt x="4147728" y="-35273"/>
                    <a:pt x="6220341" y="-144294"/>
                    <a:pt x="10282809" y="0"/>
                  </a:cubicBezTo>
                  <a:cubicBezTo>
                    <a:pt x="10413229" y="6246"/>
                    <a:pt x="10468727" y="78069"/>
                    <a:pt x="10481801" y="198992"/>
                  </a:cubicBezTo>
                  <a:cubicBezTo>
                    <a:pt x="10452504" y="346148"/>
                    <a:pt x="10508915" y="534884"/>
                    <a:pt x="10481801" y="615847"/>
                  </a:cubicBezTo>
                  <a:cubicBezTo>
                    <a:pt x="10488534" y="720655"/>
                    <a:pt x="10397700" y="809429"/>
                    <a:pt x="10282809" y="814839"/>
                  </a:cubicBezTo>
                  <a:cubicBezTo>
                    <a:pt x="7061119" y="892364"/>
                    <a:pt x="3666219" y="771136"/>
                    <a:pt x="198992" y="814839"/>
                  </a:cubicBezTo>
                  <a:cubicBezTo>
                    <a:pt x="81260" y="812669"/>
                    <a:pt x="-13594" y="725561"/>
                    <a:pt x="0" y="615847"/>
                  </a:cubicBezTo>
                  <a:cubicBezTo>
                    <a:pt x="-22587" y="544243"/>
                    <a:pt x="-31970" y="384799"/>
                    <a:pt x="0" y="198992"/>
                  </a:cubicBezTo>
                  <a:close/>
                </a:path>
                <a:path w="10481801" h="814839" stroke="0" extrusionOk="0">
                  <a:moveTo>
                    <a:pt x="0" y="198992"/>
                  </a:moveTo>
                  <a:cubicBezTo>
                    <a:pt x="-4934" y="72044"/>
                    <a:pt x="83608" y="4442"/>
                    <a:pt x="198992" y="0"/>
                  </a:cubicBezTo>
                  <a:cubicBezTo>
                    <a:pt x="1606967" y="-95379"/>
                    <a:pt x="8085242" y="58096"/>
                    <a:pt x="10282809" y="0"/>
                  </a:cubicBezTo>
                  <a:cubicBezTo>
                    <a:pt x="10376127" y="-11672"/>
                    <a:pt x="10464984" y="77006"/>
                    <a:pt x="10481801" y="198992"/>
                  </a:cubicBezTo>
                  <a:cubicBezTo>
                    <a:pt x="10487224" y="302086"/>
                    <a:pt x="10512397" y="525888"/>
                    <a:pt x="10481801" y="615847"/>
                  </a:cubicBezTo>
                  <a:cubicBezTo>
                    <a:pt x="10490965" y="714854"/>
                    <a:pt x="10383075" y="805242"/>
                    <a:pt x="10282809" y="814839"/>
                  </a:cubicBezTo>
                  <a:cubicBezTo>
                    <a:pt x="7845755" y="754933"/>
                    <a:pt x="3892125" y="897353"/>
                    <a:pt x="198992" y="814839"/>
                  </a:cubicBezTo>
                  <a:cubicBezTo>
                    <a:pt x="69996" y="819560"/>
                    <a:pt x="-5433" y="731261"/>
                    <a:pt x="0" y="615847"/>
                  </a:cubicBezTo>
                  <a:cubicBezTo>
                    <a:pt x="9673" y="461689"/>
                    <a:pt x="24248" y="349252"/>
                    <a:pt x="0" y="198992"/>
                  </a:cubicBezTo>
                  <a:close/>
                </a:path>
              </a:pathLst>
            </a:custGeom>
            <a:solidFill>
              <a:schemeClr val="bg1"/>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 Vì sao thỏ nhường quả hồng cho đàn chim?</a:t>
              </a:r>
              <a:endParaRPr lang="en-US" sz="3200" b="1" i="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1" name="Group 30">
              <a:extLst>
                <a:ext uri="{FF2B5EF4-FFF2-40B4-BE49-F238E27FC236}">
                  <a16:creationId xmlns:a16="http://schemas.microsoft.com/office/drawing/2014/main" id="{5779A67C-09BC-4383-90D3-0B57620DD709}"/>
                </a:ext>
              </a:extLst>
            </p:cNvPr>
            <p:cNvGrpSpPr/>
            <p:nvPr/>
          </p:nvGrpSpPr>
          <p:grpSpPr>
            <a:xfrm>
              <a:off x="278113" y="2896649"/>
              <a:ext cx="862711" cy="984549"/>
              <a:chOff x="278113" y="2896649"/>
              <a:chExt cx="862711" cy="984549"/>
            </a:xfrm>
          </p:grpSpPr>
          <p:pic>
            <p:nvPicPr>
              <p:cNvPr id="32" name="Picture 31">
                <a:extLst>
                  <a:ext uri="{FF2B5EF4-FFF2-40B4-BE49-F238E27FC236}">
                    <a16:creationId xmlns:a16="http://schemas.microsoft.com/office/drawing/2014/main" id="{E1DD1929-9D2D-4933-A753-FE0DC3BA269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78113" y="2976801"/>
                <a:ext cx="555069" cy="904397"/>
              </a:xfrm>
              <a:prstGeom prst="rect">
                <a:avLst/>
              </a:prstGeom>
            </p:spPr>
          </p:pic>
          <p:sp>
            <p:nvSpPr>
              <p:cNvPr id="33" name="Oval 32">
                <a:extLst>
                  <a:ext uri="{FF2B5EF4-FFF2-40B4-BE49-F238E27FC236}">
                    <a16:creationId xmlns:a16="http://schemas.microsoft.com/office/drawing/2014/main" id="{52D238AE-4E52-41BE-9003-67F481EDBA95}"/>
                  </a:ext>
                </a:extLst>
              </p:cNvPr>
              <p:cNvSpPr/>
              <p:nvPr/>
            </p:nvSpPr>
            <p:spPr>
              <a:xfrm>
                <a:off x="726458" y="2896649"/>
                <a:ext cx="414366" cy="41436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grpSp>
      </p:grpSp>
      <p:grpSp>
        <p:nvGrpSpPr>
          <p:cNvPr id="34" name="Group 33">
            <a:extLst>
              <a:ext uri="{FF2B5EF4-FFF2-40B4-BE49-F238E27FC236}">
                <a16:creationId xmlns:a16="http://schemas.microsoft.com/office/drawing/2014/main" id="{1199F989-5DD6-4A8A-8B89-3793C1A62F27}"/>
              </a:ext>
            </a:extLst>
          </p:cNvPr>
          <p:cNvGrpSpPr/>
          <p:nvPr/>
        </p:nvGrpSpPr>
        <p:grpSpPr>
          <a:xfrm>
            <a:off x="718388" y="4391218"/>
            <a:ext cx="10773063" cy="1114232"/>
            <a:chOff x="278113" y="2896649"/>
            <a:chExt cx="10773063" cy="1114232"/>
          </a:xfrm>
        </p:grpSpPr>
        <p:sp>
          <p:nvSpPr>
            <p:cNvPr id="35" name="Rectangle: Rounded Corners 34">
              <a:extLst>
                <a:ext uri="{FF2B5EF4-FFF2-40B4-BE49-F238E27FC236}">
                  <a16:creationId xmlns:a16="http://schemas.microsoft.com/office/drawing/2014/main" id="{DF811C5E-64C5-4F8C-AFC3-D8BC8F75EE7A}"/>
                </a:ext>
              </a:extLst>
            </p:cNvPr>
            <p:cNvSpPr/>
            <p:nvPr/>
          </p:nvSpPr>
          <p:spPr>
            <a:xfrm>
              <a:off x="731300" y="3133337"/>
              <a:ext cx="10319876" cy="877544"/>
            </a:xfrm>
            <a:custGeom>
              <a:avLst/>
              <a:gdLst>
                <a:gd name="csX0" fmla="*/ 0 w 10319876"/>
                <a:gd name="csY0" fmla="*/ 214305 h 877544"/>
                <a:gd name="csX1" fmla="*/ 214305 w 10319876"/>
                <a:gd name="csY1" fmla="*/ 0 h 877544"/>
                <a:gd name="csX2" fmla="*/ 10105571 w 10319876"/>
                <a:gd name="csY2" fmla="*/ 0 h 877544"/>
                <a:gd name="csX3" fmla="*/ 10319876 w 10319876"/>
                <a:gd name="csY3" fmla="*/ 214305 h 877544"/>
                <a:gd name="csX4" fmla="*/ 10319876 w 10319876"/>
                <a:gd name="csY4" fmla="*/ 663239 h 877544"/>
                <a:gd name="csX5" fmla="*/ 10105571 w 10319876"/>
                <a:gd name="csY5" fmla="*/ 877544 h 877544"/>
                <a:gd name="csX6" fmla="*/ 214305 w 10319876"/>
                <a:gd name="csY6" fmla="*/ 877544 h 877544"/>
                <a:gd name="csX7" fmla="*/ 0 w 10319876"/>
                <a:gd name="csY7" fmla="*/ 663239 h 877544"/>
                <a:gd name="csX8" fmla="*/ 0 w 10319876"/>
                <a:gd name="csY8" fmla="*/ 214305 h 87754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319876" h="877544" fill="none" extrusionOk="0">
                  <a:moveTo>
                    <a:pt x="0" y="214305"/>
                  </a:moveTo>
                  <a:cubicBezTo>
                    <a:pt x="-5890" y="116588"/>
                    <a:pt x="78151" y="-11960"/>
                    <a:pt x="214305" y="0"/>
                  </a:cubicBezTo>
                  <a:cubicBezTo>
                    <a:pt x="1468159" y="-35273"/>
                    <a:pt x="8327742" y="-144294"/>
                    <a:pt x="10105571" y="0"/>
                  </a:cubicBezTo>
                  <a:cubicBezTo>
                    <a:pt x="10234460" y="3206"/>
                    <a:pt x="10318484" y="94775"/>
                    <a:pt x="10319876" y="214305"/>
                  </a:cubicBezTo>
                  <a:cubicBezTo>
                    <a:pt x="10349319" y="424456"/>
                    <a:pt x="10297906" y="520033"/>
                    <a:pt x="10319876" y="663239"/>
                  </a:cubicBezTo>
                  <a:cubicBezTo>
                    <a:pt x="10324649" y="777987"/>
                    <a:pt x="10226359" y="874908"/>
                    <a:pt x="10105571" y="877544"/>
                  </a:cubicBezTo>
                  <a:cubicBezTo>
                    <a:pt x="8423457" y="955069"/>
                    <a:pt x="4126129" y="833841"/>
                    <a:pt x="214305" y="877544"/>
                  </a:cubicBezTo>
                  <a:cubicBezTo>
                    <a:pt x="84419" y="874350"/>
                    <a:pt x="-13124" y="781417"/>
                    <a:pt x="0" y="663239"/>
                  </a:cubicBezTo>
                  <a:cubicBezTo>
                    <a:pt x="799" y="525892"/>
                    <a:pt x="-22224" y="329803"/>
                    <a:pt x="0" y="214305"/>
                  </a:cubicBezTo>
                  <a:close/>
                </a:path>
                <a:path w="10319876" h="877544" stroke="0" extrusionOk="0">
                  <a:moveTo>
                    <a:pt x="0" y="214305"/>
                  </a:moveTo>
                  <a:cubicBezTo>
                    <a:pt x="-3296" y="84558"/>
                    <a:pt x="93743" y="1786"/>
                    <a:pt x="214305" y="0"/>
                  </a:cubicBezTo>
                  <a:cubicBezTo>
                    <a:pt x="2482041" y="-95379"/>
                    <a:pt x="8449641" y="58096"/>
                    <a:pt x="10105571" y="0"/>
                  </a:cubicBezTo>
                  <a:cubicBezTo>
                    <a:pt x="10213538" y="-7314"/>
                    <a:pt x="10307404" y="86984"/>
                    <a:pt x="10319876" y="214305"/>
                  </a:cubicBezTo>
                  <a:cubicBezTo>
                    <a:pt x="10357674" y="376849"/>
                    <a:pt x="10329656" y="456181"/>
                    <a:pt x="10319876" y="663239"/>
                  </a:cubicBezTo>
                  <a:cubicBezTo>
                    <a:pt x="10325492" y="774920"/>
                    <a:pt x="10218733" y="872369"/>
                    <a:pt x="10105571" y="877544"/>
                  </a:cubicBezTo>
                  <a:cubicBezTo>
                    <a:pt x="7307726" y="817638"/>
                    <a:pt x="2121769" y="960058"/>
                    <a:pt x="214305" y="877544"/>
                  </a:cubicBezTo>
                  <a:cubicBezTo>
                    <a:pt x="83570" y="880604"/>
                    <a:pt x="-2409" y="784041"/>
                    <a:pt x="0" y="663239"/>
                  </a:cubicBezTo>
                  <a:cubicBezTo>
                    <a:pt x="23120" y="535381"/>
                    <a:pt x="-26965" y="293441"/>
                    <a:pt x="0" y="214305"/>
                  </a:cubicBezTo>
                  <a:close/>
                </a:path>
              </a:pathLst>
            </a:custGeom>
            <a:solidFill>
              <a:schemeClr val="bg1"/>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 Kết hợp ý ở cột A với ý cột B sao cho phù hợp với nội dung bài đọc</a:t>
              </a:r>
              <a:endParaRPr lang="en-US" sz="3200" b="1" i="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6" name="Group 35">
              <a:extLst>
                <a:ext uri="{FF2B5EF4-FFF2-40B4-BE49-F238E27FC236}">
                  <a16:creationId xmlns:a16="http://schemas.microsoft.com/office/drawing/2014/main" id="{1367349C-3CFB-4333-B777-96C60A743305}"/>
                </a:ext>
              </a:extLst>
            </p:cNvPr>
            <p:cNvGrpSpPr/>
            <p:nvPr/>
          </p:nvGrpSpPr>
          <p:grpSpPr>
            <a:xfrm>
              <a:off x="278113" y="2896649"/>
              <a:ext cx="862711" cy="984549"/>
              <a:chOff x="278113" y="2896649"/>
              <a:chExt cx="862711" cy="984549"/>
            </a:xfrm>
          </p:grpSpPr>
          <p:pic>
            <p:nvPicPr>
              <p:cNvPr id="37" name="Picture 36">
                <a:extLst>
                  <a:ext uri="{FF2B5EF4-FFF2-40B4-BE49-F238E27FC236}">
                    <a16:creationId xmlns:a16="http://schemas.microsoft.com/office/drawing/2014/main" id="{A7361BC9-831D-4EA5-B336-55562970288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78113" y="2976801"/>
                <a:ext cx="555069" cy="904397"/>
              </a:xfrm>
              <a:prstGeom prst="rect">
                <a:avLst/>
              </a:prstGeom>
            </p:spPr>
          </p:pic>
          <p:sp>
            <p:nvSpPr>
              <p:cNvPr id="38" name="Oval 37">
                <a:extLst>
                  <a:ext uri="{FF2B5EF4-FFF2-40B4-BE49-F238E27FC236}">
                    <a16:creationId xmlns:a16="http://schemas.microsoft.com/office/drawing/2014/main" id="{6A5CD190-7E7D-4D21-8262-276B9105DFAC}"/>
                  </a:ext>
                </a:extLst>
              </p:cNvPr>
              <p:cNvSpPr/>
              <p:nvPr/>
            </p:nvSpPr>
            <p:spPr>
              <a:xfrm>
                <a:off x="726458" y="2896649"/>
                <a:ext cx="414366" cy="41436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grpSp>
      </p:grpSp>
      <p:pic>
        <p:nvPicPr>
          <p:cNvPr id="39" name="Picture 38">
            <a:extLst>
              <a:ext uri="{FF2B5EF4-FFF2-40B4-BE49-F238E27FC236}">
                <a16:creationId xmlns:a16="http://schemas.microsoft.com/office/drawing/2014/main" id="{1FDC3E50-4558-4579-A5E8-D893680DA7CA}"/>
              </a:ext>
            </a:extLst>
          </p:cNvPr>
          <p:cNvPicPr>
            <a:picLocks noChangeAspect="1"/>
          </p:cNvPicPr>
          <p:nvPr/>
        </p:nvPicPr>
        <p:blipFill>
          <a:blip r:embed="rId3"/>
          <a:stretch>
            <a:fillRect/>
          </a:stretch>
        </p:blipFill>
        <p:spPr>
          <a:xfrm>
            <a:off x="3448050" y="0"/>
            <a:ext cx="5723708" cy="1094648"/>
          </a:xfrm>
          <a:prstGeom prst="rect">
            <a:avLst/>
          </a:prstGeom>
        </p:spPr>
      </p:pic>
      <p:grpSp>
        <p:nvGrpSpPr>
          <p:cNvPr id="40" name="Group 39">
            <a:extLst>
              <a:ext uri="{FF2B5EF4-FFF2-40B4-BE49-F238E27FC236}">
                <a16:creationId xmlns:a16="http://schemas.microsoft.com/office/drawing/2014/main" id="{A1B9ED4D-684D-4B87-B381-616726946653}"/>
              </a:ext>
            </a:extLst>
          </p:cNvPr>
          <p:cNvGrpSpPr/>
          <p:nvPr/>
        </p:nvGrpSpPr>
        <p:grpSpPr>
          <a:xfrm>
            <a:off x="699338" y="5448493"/>
            <a:ext cx="10773063" cy="1051527"/>
            <a:chOff x="278113" y="2896649"/>
            <a:chExt cx="10773063" cy="1051527"/>
          </a:xfrm>
        </p:grpSpPr>
        <p:sp>
          <p:nvSpPr>
            <p:cNvPr id="41" name="Rectangle: Rounded Corners 40">
              <a:extLst>
                <a:ext uri="{FF2B5EF4-FFF2-40B4-BE49-F238E27FC236}">
                  <a16:creationId xmlns:a16="http://schemas.microsoft.com/office/drawing/2014/main" id="{886B36A5-76CD-474C-B435-9B69A232C5C4}"/>
                </a:ext>
              </a:extLst>
            </p:cNvPr>
            <p:cNvSpPr/>
            <p:nvPr/>
          </p:nvSpPr>
          <p:spPr>
            <a:xfrm>
              <a:off x="664625" y="3133337"/>
              <a:ext cx="10386551" cy="814839"/>
            </a:xfrm>
            <a:custGeom>
              <a:avLst/>
              <a:gdLst>
                <a:gd name="csX0" fmla="*/ 0 w 10386551"/>
                <a:gd name="csY0" fmla="*/ 198992 h 814839"/>
                <a:gd name="csX1" fmla="*/ 198992 w 10386551"/>
                <a:gd name="csY1" fmla="*/ 0 h 814839"/>
                <a:gd name="csX2" fmla="*/ 10187559 w 10386551"/>
                <a:gd name="csY2" fmla="*/ 0 h 814839"/>
                <a:gd name="csX3" fmla="*/ 10386551 w 10386551"/>
                <a:gd name="csY3" fmla="*/ 198992 h 814839"/>
                <a:gd name="csX4" fmla="*/ 10386551 w 10386551"/>
                <a:gd name="csY4" fmla="*/ 615847 h 814839"/>
                <a:gd name="csX5" fmla="*/ 10187559 w 10386551"/>
                <a:gd name="csY5" fmla="*/ 814839 h 814839"/>
                <a:gd name="csX6" fmla="*/ 198992 w 10386551"/>
                <a:gd name="csY6" fmla="*/ 814839 h 814839"/>
                <a:gd name="csX7" fmla="*/ 0 w 10386551"/>
                <a:gd name="csY7" fmla="*/ 615847 h 814839"/>
                <a:gd name="csX8" fmla="*/ 0 w 10386551"/>
                <a:gd name="csY8" fmla="*/ 198992 h 8148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386551" h="814839" fill="none" extrusionOk="0">
                  <a:moveTo>
                    <a:pt x="0" y="198992"/>
                  </a:moveTo>
                  <a:cubicBezTo>
                    <a:pt x="-5419" y="108080"/>
                    <a:pt x="82170" y="-4651"/>
                    <a:pt x="198992" y="0"/>
                  </a:cubicBezTo>
                  <a:cubicBezTo>
                    <a:pt x="2733576" y="-35273"/>
                    <a:pt x="8969233" y="-144294"/>
                    <a:pt x="10187559" y="0"/>
                  </a:cubicBezTo>
                  <a:cubicBezTo>
                    <a:pt x="10317979" y="6246"/>
                    <a:pt x="10373477" y="78069"/>
                    <a:pt x="10386551" y="198992"/>
                  </a:cubicBezTo>
                  <a:cubicBezTo>
                    <a:pt x="10357254" y="346148"/>
                    <a:pt x="10413665" y="534884"/>
                    <a:pt x="10386551" y="615847"/>
                  </a:cubicBezTo>
                  <a:cubicBezTo>
                    <a:pt x="10393284" y="720655"/>
                    <a:pt x="10302450" y="809429"/>
                    <a:pt x="10187559" y="814839"/>
                  </a:cubicBezTo>
                  <a:cubicBezTo>
                    <a:pt x="7808521" y="892364"/>
                    <a:pt x="2658544" y="771136"/>
                    <a:pt x="198992" y="814839"/>
                  </a:cubicBezTo>
                  <a:cubicBezTo>
                    <a:pt x="81260" y="812669"/>
                    <a:pt x="-13594" y="725561"/>
                    <a:pt x="0" y="615847"/>
                  </a:cubicBezTo>
                  <a:cubicBezTo>
                    <a:pt x="-22587" y="544243"/>
                    <a:pt x="-31970" y="384799"/>
                    <a:pt x="0" y="198992"/>
                  </a:cubicBezTo>
                  <a:close/>
                </a:path>
                <a:path w="10386551" h="814839" stroke="0" extrusionOk="0">
                  <a:moveTo>
                    <a:pt x="0" y="198992"/>
                  </a:moveTo>
                  <a:cubicBezTo>
                    <a:pt x="-4934" y="72044"/>
                    <a:pt x="83608" y="4442"/>
                    <a:pt x="198992" y="0"/>
                  </a:cubicBezTo>
                  <a:cubicBezTo>
                    <a:pt x="3746259" y="-95379"/>
                    <a:pt x="8014734" y="58096"/>
                    <a:pt x="10187559" y="0"/>
                  </a:cubicBezTo>
                  <a:cubicBezTo>
                    <a:pt x="10280877" y="-11672"/>
                    <a:pt x="10369734" y="77006"/>
                    <a:pt x="10386551" y="198992"/>
                  </a:cubicBezTo>
                  <a:cubicBezTo>
                    <a:pt x="10391974" y="302086"/>
                    <a:pt x="10417147" y="525888"/>
                    <a:pt x="10386551" y="615847"/>
                  </a:cubicBezTo>
                  <a:cubicBezTo>
                    <a:pt x="10395715" y="714854"/>
                    <a:pt x="10287825" y="805242"/>
                    <a:pt x="10187559" y="814839"/>
                  </a:cubicBezTo>
                  <a:cubicBezTo>
                    <a:pt x="6020169" y="754933"/>
                    <a:pt x="1456939" y="897353"/>
                    <a:pt x="198992" y="814839"/>
                  </a:cubicBezTo>
                  <a:cubicBezTo>
                    <a:pt x="69996" y="819560"/>
                    <a:pt x="-5433" y="731261"/>
                    <a:pt x="0" y="615847"/>
                  </a:cubicBezTo>
                  <a:cubicBezTo>
                    <a:pt x="9673" y="461689"/>
                    <a:pt x="24248" y="349252"/>
                    <a:pt x="0" y="198992"/>
                  </a:cubicBezTo>
                  <a:close/>
                </a:path>
              </a:pathLst>
            </a:custGeom>
            <a:solidFill>
              <a:schemeClr val="bg1"/>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5. Câu chuyện trên muốn nói với em điều gì?</a:t>
              </a:r>
              <a:endParaRPr lang="en-US" sz="3200" b="1" i="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2" name="Group 41">
              <a:extLst>
                <a:ext uri="{FF2B5EF4-FFF2-40B4-BE49-F238E27FC236}">
                  <a16:creationId xmlns:a16="http://schemas.microsoft.com/office/drawing/2014/main" id="{FA22194D-769C-46B5-A2B7-5AF2828A31BB}"/>
                </a:ext>
              </a:extLst>
            </p:cNvPr>
            <p:cNvGrpSpPr/>
            <p:nvPr/>
          </p:nvGrpSpPr>
          <p:grpSpPr>
            <a:xfrm>
              <a:off x="278113" y="2896649"/>
              <a:ext cx="862711" cy="984549"/>
              <a:chOff x="278113" y="2896649"/>
              <a:chExt cx="862711" cy="984549"/>
            </a:xfrm>
          </p:grpSpPr>
          <p:pic>
            <p:nvPicPr>
              <p:cNvPr id="43" name="Picture 42">
                <a:extLst>
                  <a:ext uri="{FF2B5EF4-FFF2-40B4-BE49-F238E27FC236}">
                    <a16:creationId xmlns:a16="http://schemas.microsoft.com/office/drawing/2014/main" id="{75D21D9D-0471-4B66-B8F3-26CDD7F3B73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78113" y="2976801"/>
                <a:ext cx="555069" cy="904397"/>
              </a:xfrm>
              <a:prstGeom prst="rect">
                <a:avLst/>
              </a:prstGeom>
            </p:spPr>
          </p:pic>
          <p:sp>
            <p:nvSpPr>
              <p:cNvPr id="44" name="Oval 43">
                <a:extLst>
                  <a:ext uri="{FF2B5EF4-FFF2-40B4-BE49-F238E27FC236}">
                    <a16:creationId xmlns:a16="http://schemas.microsoft.com/office/drawing/2014/main" id="{B07314C5-96BC-4481-BCD5-6E44614C686B}"/>
                  </a:ext>
                </a:extLst>
              </p:cNvPr>
              <p:cNvSpPr/>
              <p:nvPr/>
            </p:nvSpPr>
            <p:spPr>
              <a:xfrm>
                <a:off x="726458" y="2896649"/>
                <a:ext cx="414366" cy="41436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grpSp>
      </p:grpSp>
    </p:spTree>
    <p:extLst>
      <p:ext uri="{BB962C8B-B14F-4D97-AF65-F5344CB8AC3E}">
        <p14:creationId xmlns:p14="http://schemas.microsoft.com/office/powerpoint/2010/main" val="5413128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6000">
                                          <p:cBhvr additive="base">
                                            <p:cTn id="11" dur="10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14:presetBounceEnd="66000">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14:bounceEnd="66000">
                                          <p:cBhvr additive="base">
                                            <p:cTn id="16" dur="10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14:presetBounceEnd="66000">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14:bounceEnd="66000">
                                          <p:cBhvr additive="base">
                                            <p:cTn id="21" dur="1000" fill="hold"/>
                                            <p:tgtEl>
                                              <p:spTgt spid="29"/>
                                            </p:tgtEl>
                                            <p:attrNameLst>
                                              <p:attrName>ppt_x</p:attrName>
                                            </p:attrNameLst>
                                          </p:cBhvr>
                                          <p:tavLst>
                                            <p:tav tm="0">
                                              <p:val>
                                                <p:strVal val="#ppt_x"/>
                                              </p:val>
                                            </p:tav>
                                            <p:tav tm="100000">
                                              <p:val>
                                                <p:strVal val="#ppt_x"/>
                                              </p:val>
                                            </p:tav>
                                          </p:tavLst>
                                        </p:anim>
                                        <p:anim calcmode="lin" valueType="num" p14:bounceEnd="66000">
                                          <p:cBhvr additive="base">
                                            <p:cTn id="22" dur="1000" fill="hold"/>
                                            <p:tgtEl>
                                              <p:spTgt spid="29"/>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4" fill="hold" nodeType="afterEffect" p14:presetBounceEnd="66000">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14:bounceEnd="66000">
                                          <p:cBhvr additive="base">
                                            <p:cTn id="26" dur="1000" fill="hold"/>
                                            <p:tgtEl>
                                              <p:spTgt spid="34"/>
                                            </p:tgtEl>
                                            <p:attrNameLst>
                                              <p:attrName>ppt_x</p:attrName>
                                            </p:attrNameLst>
                                          </p:cBhvr>
                                          <p:tavLst>
                                            <p:tav tm="0">
                                              <p:val>
                                                <p:strVal val="#ppt_x"/>
                                              </p:val>
                                            </p:tav>
                                            <p:tav tm="100000">
                                              <p:val>
                                                <p:strVal val="#ppt_x"/>
                                              </p:val>
                                            </p:tav>
                                          </p:tavLst>
                                        </p:anim>
                                        <p:anim calcmode="lin" valueType="num" p14:bounceEnd="66000">
                                          <p:cBhvr additive="base">
                                            <p:cTn id="27" dur="1000" fill="hold"/>
                                            <p:tgtEl>
                                              <p:spTgt spid="34"/>
                                            </p:tgtEl>
                                            <p:attrNameLst>
                                              <p:attrName>ppt_y</p:attrName>
                                            </p:attrNameLst>
                                          </p:cBhvr>
                                          <p:tavLst>
                                            <p:tav tm="0">
                                              <p:val>
                                                <p:strVal val="1+#ppt_h/2"/>
                                              </p:val>
                                            </p:tav>
                                            <p:tav tm="100000">
                                              <p:val>
                                                <p:strVal val="#ppt_y"/>
                                              </p:val>
                                            </p:tav>
                                          </p:tavLst>
                                        </p:anim>
                                      </p:childTnLst>
                                    </p:cTn>
                                  </p:par>
                                </p:childTnLst>
                              </p:cTn>
                            </p:par>
                            <p:par>
                              <p:cTn id="28" fill="hold">
                                <p:stCondLst>
                                  <p:cond delay="4500"/>
                                </p:stCondLst>
                                <p:childTnLst>
                                  <p:par>
                                    <p:cTn id="29" presetID="2" presetClass="entr" presetSubtype="4" fill="hold" nodeType="afterEffect" p14:presetBounceEnd="66000">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14:bounceEnd="66000">
                                          <p:cBhvr additive="base">
                                            <p:cTn id="31" dur="1000" fill="hold"/>
                                            <p:tgtEl>
                                              <p:spTgt spid="40"/>
                                            </p:tgtEl>
                                            <p:attrNameLst>
                                              <p:attrName>ppt_x</p:attrName>
                                            </p:attrNameLst>
                                          </p:cBhvr>
                                          <p:tavLst>
                                            <p:tav tm="0">
                                              <p:val>
                                                <p:strVal val="#ppt_x"/>
                                              </p:val>
                                            </p:tav>
                                            <p:tav tm="100000">
                                              <p:val>
                                                <p:strVal val="#ppt_x"/>
                                              </p:val>
                                            </p:tav>
                                          </p:tavLst>
                                        </p:anim>
                                        <p:anim calcmode="lin" valueType="num" p14:bounceEnd="66000">
                                          <p:cBhvr additive="base">
                                            <p:cTn id="32" dur="10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ppt_x"/>
                                              </p:val>
                                            </p:tav>
                                            <p:tav tm="100000">
                                              <p:val>
                                                <p:strVal val="#ppt_x"/>
                                              </p:val>
                                            </p:tav>
                                          </p:tavLst>
                                        </p:anim>
                                        <p:anim calcmode="lin" valueType="num">
                                          <p:cBhvr additive="base">
                                            <p:cTn id="17" dur="10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1000" fill="hold"/>
                                            <p:tgtEl>
                                              <p:spTgt spid="29"/>
                                            </p:tgtEl>
                                            <p:attrNameLst>
                                              <p:attrName>ppt_x</p:attrName>
                                            </p:attrNameLst>
                                          </p:cBhvr>
                                          <p:tavLst>
                                            <p:tav tm="0">
                                              <p:val>
                                                <p:strVal val="#ppt_x"/>
                                              </p:val>
                                            </p:tav>
                                            <p:tav tm="100000">
                                              <p:val>
                                                <p:strVal val="#ppt_x"/>
                                              </p:val>
                                            </p:tav>
                                          </p:tavLst>
                                        </p:anim>
                                        <p:anim calcmode="lin" valueType="num">
                                          <p:cBhvr additive="base">
                                            <p:cTn id="22" dur="1000" fill="hold"/>
                                            <p:tgtEl>
                                              <p:spTgt spid="29"/>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4"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1000" fill="hold"/>
                                            <p:tgtEl>
                                              <p:spTgt spid="34"/>
                                            </p:tgtEl>
                                            <p:attrNameLst>
                                              <p:attrName>ppt_x</p:attrName>
                                            </p:attrNameLst>
                                          </p:cBhvr>
                                          <p:tavLst>
                                            <p:tav tm="0">
                                              <p:val>
                                                <p:strVal val="#ppt_x"/>
                                              </p:val>
                                            </p:tav>
                                            <p:tav tm="100000">
                                              <p:val>
                                                <p:strVal val="#ppt_x"/>
                                              </p:val>
                                            </p:tav>
                                          </p:tavLst>
                                        </p:anim>
                                        <p:anim calcmode="lin" valueType="num">
                                          <p:cBhvr additive="base">
                                            <p:cTn id="27" dur="1000" fill="hold"/>
                                            <p:tgtEl>
                                              <p:spTgt spid="34"/>
                                            </p:tgtEl>
                                            <p:attrNameLst>
                                              <p:attrName>ppt_y</p:attrName>
                                            </p:attrNameLst>
                                          </p:cBhvr>
                                          <p:tavLst>
                                            <p:tav tm="0">
                                              <p:val>
                                                <p:strVal val="1+#ppt_h/2"/>
                                              </p:val>
                                            </p:tav>
                                            <p:tav tm="100000">
                                              <p:val>
                                                <p:strVal val="#ppt_y"/>
                                              </p:val>
                                            </p:tav>
                                          </p:tavLst>
                                        </p:anim>
                                      </p:childTnLst>
                                    </p:cTn>
                                  </p:par>
                                </p:childTnLst>
                              </p:cTn>
                            </p:par>
                            <p:par>
                              <p:cTn id="28" fill="hold">
                                <p:stCondLst>
                                  <p:cond delay="4500"/>
                                </p:stCondLst>
                                <p:childTnLst>
                                  <p:par>
                                    <p:cTn id="29" presetID="2" presetClass="entr" presetSubtype="4"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1000" fill="hold"/>
                                            <p:tgtEl>
                                              <p:spTgt spid="40"/>
                                            </p:tgtEl>
                                            <p:attrNameLst>
                                              <p:attrName>ppt_x</p:attrName>
                                            </p:attrNameLst>
                                          </p:cBhvr>
                                          <p:tavLst>
                                            <p:tav tm="0">
                                              <p:val>
                                                <p:strVal val="#ppt_x"/>
                                              </p:val>
                                            </p:tav>
                                            <p:tav tm="100000">
                                              <p:val>
                                                <p:strVal val="#ppt_x"/>
                                              </p:val>
                                            </p:tav>
                                          </p:tavLst>
                                        </p:anim>
                                        <p:anim calcmode="lin" valueType="num">
                                          <p:cBhvr additive="base">
                                            <p:cTn id="32" dur="10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7"/>
            <a:ext cx="11297265" cy="6447467"/>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7" name="Group 6">
            <a:extLst>
              <a:ext uri="{FF2B5EF4-FFF2-40B4-BE49-F238E27FC236}">
                <a16:creationId xmlns:a16="http://schemas.microsoft.com/office/drawing/2014/main" id="{E21FA6F5-AD76-49A8-9F15-97CF4DB4DC26}"/>
              </a:ext>
            </a:extLst>
          </p:cNvPr>
          <p:cNvGrpSpPr/>
          <p:nvPr/>
        </p:nvGrpSpPr>
        <p:grpSpPr>
          <a:xfrm>
            <a:off x="702250" y="664691"/>
            <a:ext cx="10773063" cy="1084593"/>
            <a:chOff x="278113" y="1435101"/>
            <a:chExt cx="10773063" cy="1084593"/>
          </a:xfrm>
        </p:grpSpPr>
        <p:sp>
          <p:nvSpPr>
            <p:cNvPr id="8" name="Rectangle: Rounded Corners 7">
              <a:extLst>
                <a:ext uri="{FF2B5EF4-FFF2-40B4-BE49-F238E27FC236}">
                  <a16:creationId xmlns:a16="http://schemas.microsoft.com/office/drawing/2014/main" id="{86665C2E-ECB2-404A-9273-357FA9C4D5C9}"/>
                </a:ext>
              </a:extLst>
            </p:cNvPr>
            <p:cNvSpPr/>
            <p:nvPr/>
          </p:nvSpPr>
          <p:spPr>
            <a:xfrm>
              <a:off x="359043" y="1704855"/>
              <a:ext cx="10692133" cy="814839"/>
            </a:xfrm>
            <a:custGeom>
              <a:avLst/>
              <a:gdLst>
                <a:gd name="csX0" fmla="*/ 0 w 10692133"/>
                <a:gd name="csY0" fmla="*/ 198992 h 814839"/>
                <a:gd name="csX1" fmla="*/ 198992 w 10692133"/>
                <a:gd name="csY1" fmla="*/ 0 h 814839"/>
                <a:gd name="csX2" fmla="*/ 10493141 w 10692133"/>
                <a:gd name="csY2" fmla="*/ 0 h 814839"/>
                <a:gd name="csX3" fmla="*/ 10692133 w 10692133"/>
                <a:gd name="csY3" fmla="*/ 198992 h 814839"/>
                <a:gd name="csX4" fmla="*/ 10692133 w 10692133"/>
                <a:gd name="csY4" fmla="*/ 615847 h 814839"/>
                <a:gd name="csX5" fmla="*/ 10493141 w 10692133"/>
                <a:gd name="csY5" fmla="*/ 814839 h 814839"/>
                <a:gd name="csX6" fmla="*/ 198992 w 10692133"/>
                <a:gd name="csY6" fmla="*/ 814839 h 814839"/>
                <a:gd name="csX7" fmla="*/ 0 w 10692133"/>
                <a:gd name="csY7" fmla="*/ 615847 h 814839"/>
                <a:gd name="csX8" fmla="*/ 0 w 10692133"/>
                <a:gd name="csY8" fmla="*/ 198992 h 8148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692133" h="814839" fill="none" extrusionOk="0">
                  <a:moveTo>
                    <a:pt x="0" y="198992"/>
                  </a:moveTo>
                  <a:cubicBezTo>
                    <a:pt x="-5419" y="108080"/>
                    <a:pt x="82170" y="-4651"/>
                    <a:pt x="198992" y="0"/>
                  </a:cubicBezTo>
                  <a:cubicBezTo>
                    <a:pt x="2565392" y="-35273"/>
                    <a:pt x="6623265" y="-144294"/>
                    <a:pt x="10493141" y="0"/>
                  </a:cubicBezTo>
                  <a:cubicBezTo>
                    <a:pt x="10623561" y="6246"/>
                    <a:pt x="10679059" y="78069"/>
                    <a:pt x="10692133" y="198992"/>
                  </a:cubicBezTo>
                  <a:cubicBezTo>
                    <a:pt x="10662836" y="346148"/>
                    <a:pt x="10719247" y="534884"/>
                    <a:pt x="10692133" y="615847"/>
                  </a:cubicBezTo>
                  <a:cubicBezTo>
                    <a:pt x="10698866" y="720655"/>
                    <a:pt x="10608032" y="809429"/>
                    <a:pt x="10493141" y="814839"/>
                  </a:cubicBezTo>
                  <a:cubicBezTo>
                    <a:pt x="5998119" y="892364"/>
                    <a:pt x="2942856" y="771136"/>
                    <a:pt x="198992" y="814839"/>
                  </a:cubicBezTo>
                  <a:cubicBezTo>
                    <a:pt x="81260" y="812669"/>
                    <a:pt x="-13594" y="725561"/>
                    <a:pt x="0" y="615847"/>
                  </a:cubicBezTo>
                  <a:cubicBezTo>
                    <a:pt x="-22587" y="544243"/>
                    <a:pt x="-31970" y="384799"/>
                    <a:pt x="0" y="198992"/>
                  </a:cubicBezTo>
                  <a:close/>
                </a:path>
                <a:path w="10692133" h="814839" stroke="0" extrusionOk="0">
                  <a:moveTo>
                    <a:pt x="0" y="198992"/>
                  </a:moveTo>
                  <a:cubicBezTo>
                    <a:pt x="-4934" y="72044"/>
                    <a:pt x="83608" y="4442"/>
                    <a:pt x="198992" y="0"/>
                  </a:cubicBezTo>
                  <a:cubicBezTo>
                    <a:pt x="3356016" y="-95379"/>
                    <a:pt x="6478673" y="58096"/>
                    <a:pt x="10493141" y="0"/>
                  </a:cubicBezTo>
                  <a:cubicBezTo>
                    <a:pt x="10586459" y="-11672"/>
                    <a:pt x="10675316" y="77006"/>
                    <a:pt x="10692133" y="198992"/>
                  </a:cubicBezTo>
                  <a:cubicBezTo>
                    <a:pt x="10697556" y="302086"/>
                    <a:pt x="10722729" y="525888"/>
                    <a:pt x="10692133" y="615847"/>
                  </a:cubicBezTo>
                  <a:cubicBezTo>
                    <a:pt x="10701297" y="714854"/>
                    <a:pt x="10593407" y="805242"/>
                    <a:pt x="10493141" y="814839"/>
                  </a:cubicBezTo>
                  <a:cubicBezTo>
                    <a:pt x="6578823" y="754933"/>
                    <a:pt x="3971318" y="897353"/>
                    <a:pt x="198992" y="814839"/>
                  </a:cubicBezTo>
                  <a:cubicBezTo>
                    <a:pt x="69996" y="819560"/>
                    <a:pt x="-5433" y="731261"/>
                    <a:pt x="0" y="615847"/>
                  </a:cubicBezTo>
                  <a:cubicBezTo>
                    <a:pt x="9673" y="461689"/>
                    <a:pt x="24248" y="349252"/>
                    <a:pt x="0" y="198992"/>
                  </a:cubicBezTo>
                  <a:close/>
                </a:path>
              </a:pathLst>
            </a:custGeom>
            <a:solidFill>
              <a:schemeClr val="bg1"/>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en-US" sz="29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 Khi </a:t>
              </a:r>
              <a:r>
                <a:rPr lang="en-US" sz="29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nhìn</a:t>
              </a:r>
              <a:r>
                <a:rPr lang="en-US" sz="29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9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thấy</a:t>
              </a:r>
              <a:r>
                <a:rPr lang="en-US" sz="29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9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cây</a:t>
              </a:r>
              <a:r>
                <a:rPr lang="en-US" sz="29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9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9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9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29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9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quả</a:t>
              </a:r>
              <a:r>
                <a:rPr lang="en-US" sz="29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9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xanh</a:t>
              </a:r>
              <a:r>
                <a:rPr lang="en-US" sz="29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9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thỏ</a:t>
              </a:r>
              <a:r>
                <a:rPr lang="en-US" sz="29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9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a:t>
              </a:r>
              <a:r>
                <a:rPr lang="en-US" sz="29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9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nghĩ</a:t>
              </a:r>
              <a:r>
                <a:rPr lang="en-US" sz="29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9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sz="29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9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29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9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29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9" name="Group 8">
              <a:extLst>
                <a:ext uri="{FF2B5EF4-FFF2-40B4-BE49-F238E27FC236}">
                  <a16:creationId xmlns:a16="http://schemas.microsoft.com/office/drawing/2014/main" id="{94F6C3B9-6A9C-403C-95AE-9D4071DDEA6A}"/>
                </a:ext>
              </a:extLst>
            </p:cNvPr>
            <p:cNvGrpSpPr/>
            <p:nvPr/>
          </p:nvGrpSpPr>
          <p:grpSpPr>
            <a:xfrm>
              <a:off x="278113" y="1435101"/>
              <a:ext cx="862711" cy="984549"/>
              <a:chOff x="4111627" y="1730831"/>
              <a:chExt cx="862711" cy="984549"/>
            </a:xfrm>
          </p:grpSpPr>
          <p:pic>
            <p:nvPicPr>
              <p:cNvPr id="10" name="Picture 9">
                <a:extLst>
                  <a:ext uri="{FF2B5EF4-FFF2-40B4-BE49-F238E27FC236}">
                    <a16:creationId xmlns:a16="http://schemas.microsoft.com/office/drawing/2014/main" id="{CF4F430B-22EB-4EF7-9A97-B9CBDAB9E8D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111627" y="1810983"/>
                <a:ext cx="555069" cy="904397"/>
              </a:xfrm>
              <a:prstGeom prst="rect">
                <a:avLst/>
              </a:prstGeom>
            </p:spPr>
          </p:pic>
          <p:sp>
            <p:nvSpPr>
              <p:cNvPr id="11" name="Oval 10">
                <a:extLst>
                  <a:ext uri="{FF2B5EF4-FFF2-40B4-BE49-F238E27FC236}">
                    <a16:creationId xmlns:a16="http://schemas.microsoft.com/office/drawing/2014/main" id="{E06A0091-37BB-4B0C-9343-D4D35B90295F}"/>
                  </a:ext>
                </a:extLst>
              </p:cNvPr>
              <p:cNvSpPr/>
              <p:nvPr/>
            </p:nvSpPr>
            <p:spPr>
              <a:xfrm>
                <a:off x="4559972" y="1730831"/>
                <a:ext cx="414366" cy="41436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grpSp>
      </p:grpSp>
      <p:sp>
        <p:nvSpPr>
          <p:cNvPr id="14" name="Rectangle: Rounded Corners 13">
            <a:extLst>
              <a:ext uri="{FF2B5EF4-FFF2-40B4-BE49-F238E27FC236}">
                <a16:creationId xmlns:a16="http://schemas.microsoft.com/office/drawing/2014/main" id="{A9C035FE-8996-4CBC-8AE0-6D339459AD40}"/>
              </a:ext>
            </a:extLst>
          </p:cNvPr>
          <p:cNvSpPr/>
          <p:nvPr/>
        </p:nvSpPr>
        <p:spPr>
          <a:xfrm>
            <a:off x="783180" y="2180038"/>
            <a:ext cx="10773063" cy="2877737"/>
          </a:xfrm>
          <a:custGeom>
            <a:avLst/>
            <a:gdLst>
              <a:gd name="csX0" fmla="*/ 0 w 10773063"/>
              <a:gd name="csY0" fmla="*/ 479632 h 2877737"/>
              <a:gd name="csX1" fmla="*/ 479632 w 10773063"/>
              <a:gd name="csY1" fmla="*/ 0 h 2877737"/>
              <a:gd name="csX2" fmla="*/ 762500 w 10773063"/>
              <a:gd name="csY2" fmla="*/ 0 h 2877737"/>
              <a:gd name="csX3" fmla="*/ 1045369 w 10773063"/>
              <a:gd name="csY3" fmla="*/ 0 h 2877737"/>
              <a:gd name="csX4" fmla="*/ 1426375 w 10773063"/>
              <a:gd name="csY4" fmla="*/ 0 h 2877737"/>
              <a:gd name="csX5" fmla="*/ 1807381 w 10773063"/>
              <a:gd name="csY5" fmla="*/ 0 h 2877737"/>
              <a:gd name="csX6" fmla="*/ 2188388 w 10773063"/>
              <a:gd name="csY6" fmla="*/ 0 h 2877737"/>
              <a:gd name="csX7" fmla="*/ 2569394 w 10773063"/>
              <a:gd name="csY7" fmla="*/ 0 h 2877737"/>
              <a:gd name="csX8" fmla="*/ 2950400 w 10773063"/>
              <a:gd name="csY8" fmla="*/ 0 h 2877737"/>
              <a:gd name="csX9" fmla="*/ 3331407 w 10773063"/>
              <a:gd name="csY9" fmla="*/ 0 h 2877737"/>
              <a:gd name="csX10" fmla="*/ 4006827 w 10773063"/>
              <a:gd name="csY10" fmla="*/ 0 h 2877737"/>
              <a:gd name="csX11" fmla="*/ 4485971 w 10773063"/>
              <a:gd name="csY11" fmla="*/ 0 h 2877737"/>
              <a:gd name="csX12" fmla="*/ 4866977 w 10773063"/>
              <a:gd name="csY12" fmla="*/ 0 h 2877737"/>
              <a:gd name="csX13" fmla="*/ 5640536 w 10773063"/>
              <a:gd name="csY13" fmla="*/ 0 h 2877737"/>
              <a:gd name="csX14" fmla="*/ 6414094 w 10773063"/>
              <a:gd name="csY14" fmla="*/ 0 h 2877737"/>
              <a:gd name="csX15" fmla="*/ 7187652 w 10773063"/>
              <a:gd name="csY15" fmla="*/ 0 h 2877737"/>
              <a:gd name="csX16" fmla="*/ 7470521 w 10773063"/>
              <a:gd name="csY16" fmla="*/ 0 h 2877737"/>
              <a:gd name="csX17" fmla="*/ 7949665 w 10773063"/>
              <a:gd name="csY17" fmla="*/ 0 h 2877737"/>
              <a:gd name="csX18" fmla="*/ 8526947 w 10773063"/>
              <a:gd name="csY18" fmla="*/ 0 h 2877737"/>
              <a:gd name="csX19" fmla="*/ 8907953 w 10773063"/>
              <a:gd name="csY19" fmla="*/ 0 h 2877737"/>
              <a:gd name="csX20" fmla="*/ 9583374 w 10773063"/>
              <a:gd name="csY20" fmla="*/ 0 h 2877737"/>
              <a:gd name="csX21" fmla="*/ 10293431 w 10773063"/>
              <a:gd name="csY21" fmla="*/ 0 h 2877737"/>
              <a:gd name="csX22" fmla="*/ 10773063 w 10773063"/>
              <a:gd name="csY22" fmla="*/ 479632 h 2877737"/>
              <a:gd name="csX23" fmla="*/ 10773063 w 10773063"/>
              <a:gd name="csY23" fmla="*/ 940066 h 2877737"/>
              <a:gd name="csX24" fmla="*/ 10773063 w 10773063"/>
              <a:gd name="csY24" fmla="*/ 1362130 h 2877737"/>
              <a:gd name="csX25" fmla="*/ 10773063 w 10773063"/>
              <a:gd name="csY25" fmla="*/ 1822563 h 2877737"/>
              <a:gd name="csX26" fmla="*/ 10773063 w 10773063"/>
              <a:gd name="csY26" fmla="*/ 2398105 h 2877737"/>
              <a:gd name="csX27" fmla="*/ 10293431 w 10773063"/>
              <a:gd name="csY27" fmla="*/ 2877737 h 2877737"/>
              <a:gd name="csX28" fmla="*/ 10010563 w 10773063"/>
              <a:gd name="csY28" fmla="*/ 2877737 h 2877737"/>
              <a:gd name="csX29" fmla="*/ 9335142 w 10773063"/>
              <a:gd name="csY29" fmla="*/ 2877737 h 2877737"/>
              <a:gd name="csX30" fmla="*/ 9052274 w 10773063"/>
              <a:gd name="csY30" fmla="*/ 2877737 h 2877737"/>
              <a:gd name="csX31" fmla="*/ 8769406 w 10773063"/>
              <a:gd name="csY31" fmla="*/ 2877737 h 2877737"/>
              <a:gd name="csX32" fmla="*/ 8192123 w 10773063"/>
              <a:gd name="csY32" fmla="*/ 2877737 h 2877737"/>
              <a:gd name="csX33" fmla="*/ 7909255 w 10773063"/>
              <a:gd name="csY33" fmla="*/ 2877737 h 2877737"/>
              <a:gd name="csX34" fmla="*/ 7528249 w 10773063"/>
              <a:gd name="csY34" fmla="*/ 2877737 h 2877737"/>
              <a:gd name="csX35" fmla="*/ 7147242 w 10773063"/>
              <a:gd name="csY35" fmla="*/ 2877737 h 2877737"/>
              <a:gd name="csX36" fmla="*/ 6668098 w 10773063"/>
              <a:gd name="csY36" fmla="*/ 2877737 h 2877737"/>
              <a:gd name="csX37" fmla="*/ 6385230 w 10773063"/>
              <a:gd name="csY37" fmla="*/ 2877737 h 2877737"/>
              <a:gd name="csX38" fmla="*/ 5709810 w 10773063"/>
              <a:gd name="csY38" fmla="*/ 2877737 h 2877737"/>
              <a:gd name="csX39" fmla="*/ 5034389 w 10773063"/>
              <a:gd name="csY39" fmla="*/ 2877737 h 2877737"/>
              <a:gd name="csX40" fmla="*/ 4653383 w 10773063"/>
              <a:gd name="csY40" fmla="*/ 2877737 h 2877737"/>
              <a:gd name="csX41" fmla="*/ 4174239 w 10773063"/>
              <a:gd name="csY41" fmla="*/ 2877737 h 2877737"/>
              <a:gd name="csX42" fmla="*/ 3793232 w 10773063"/>
              <a:gd name="csY42" fmla="*/ 2877737 h 2877737"/>
              <a:gd name="csX43" fmla="*/ 3215950 w 10773063"/>
              <a:gd name="csY43" fmla="*/ 2877737 h 2877737"/>
              <a:gd name="csX44" fmla="*/ 2540530 w 10773063"/>
              <a:gd name="csY44" fmla="*/ 2877737 h 2877737"/>
              <a:gd name="csX45" fmla="*/ 1865110 w 10773063"/>
              <a:gd name="csY45" fmla="*/ 2877737 h 2877737"/>
              <a:gd name="csX46" fmla="*/ 1385965 w 10773063"/>
              <a:gd name="csY46" fmla="*/ 2877737 h 2877737"/>
              <a:gd name="csX47" fmla="*/ 1103097 w 10773063"/>
              <a:gd name="csY47" fmla="*/ 2877737 h 2877737"/>
              <a:gd name="csX48" fmla="*/ 479632 w 10773063"/>
              <a:gd name="csY48" fmla="*/ 2877737 h 2877737"/>
              <a:gd name="csX49" fmla="*/ 0 w 10773063"/>
              <a:gd name="csY49" fmla="*/ 2398105 h 2877737"/>
              <a:gd name="csX50" fmla="*/ 0 w 10773063"/>
              <a:gd name="csY50" fmla="*/ 1899302 h 2877737"/>
              <a:gd name="csX51" fmla="*/ 0 w 10773063"/>
              <a:gd name="csY51" fmla="*/ 1419684 h 2877737"/>
              <a:gd name="csX52" fmla="*/ 0 w 10773063"/>
              <a:gd name="csY52" fmla="*/ 978435 h 2877737"/>
              <a:gd name="csX53" fmla="*/ 0 w 10773063"/>
              <a:gd name="csY53" fmla="*/ 479632 h 287773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Lst>
            <a:rect l="l" t="t" r="r" b="b"/>
            <a:pathLst>
              <a:path w="10773063" h="2877737" fill="none" extrusionOk="0">
                <a:moveTo>
                  <a:pt x="0" y="479632"/>
                </a:moveTo>
                <a:cubicBezTo>
                  <a:pt x="17438" y="172019"/>
                  <a:pt x="199807" y="-75177"/>
                  <a:pt x="479632" y="0"/>
                </a:cubicBezTo>
                <a:cubicBezTo>
                  <a:pt x="539177" y="-14004"/>
                  <a:pt x="660930" y="5124"/>
                  <a:pt x="762500" y="0"/>
                </a:cubicBezTo>
                <a:cubicBezTo>
                  <a:pt x="864070" y="-5124"/>
                  <a:pt x="946807" y="27578"/>
                  <a:pt x="1045369" y="0"/>
                </a:cubicBezTo>
                <a:cubicBezTo>
                  <a:pt x="1143931" y="-27578"/>
                  <a:pt x="1281450" y="1933"/>
                  <a:pt x="1426375" y="0"/>
                </a:cubicBezTo>
                <a:cubicBezTo>
                  <a:pt x="1571300" y="-1933"/>
                  <a:pt x="1641972" y="38352"/>
                  <a:pt x="1807381" y="0"/>
                </a:cubicBezTo>
                <a:cubicBezTo>
                  <a:pt x="1972790" y="-38352"/>
                  <a:pt x="2034401" y="11639"/>
                  <a:pt x="2188388" y="0"/>
                </a:cubicBezTo>
                <a:cubicBezTo>
                  <a:pt x="2342375" y="-11639"/>
                  <a:pt x="2399311" y="36306"/>
                  <a:pt x="2569394" y="0"/>
                </a:cubicBezTo>
                <a:cubicBezTo>
                  <a:pt x="2739477" y="-36306"/>
                  <a:pt x="2829782" y="40066"/>
                  <a:pt x="2950400" y="0"/>
                </a:cubicBezTo>
                <a:cubicBezTo>
                  <a:pt x="3071018" y="-40066"/>
                  <a:pt x="3252101" y="7563"/>
                  <a:pt x="3331407" y="0"/>
                </a:cubicBezTo>
                <a:cubicBezTo>
                  <a:pt x="3410713" y="-7563"/>
                  <a:pt x="3736351" y="29993"/>
                  <a:pt x="4006827" y="0"/>
                </a:cubicBezTo>
                <a:cubicBezTo>
                  <a:pt x="4277303" y="-29993"/>
                  <a:pt x="4356677" y="7490"/>
                  <a:pt x="4485971" y="0"/>
                </a:cubicBezTo>
                <a:cubicBezTo>
                  <a:pt x="4615265" y="-7490"/>
                  <a:pt x="4738057" y="4090"/>
                  <a:pt x="4866977" y="0"/>
                </a:cubicBezTo>
                <a:cubicBezTo>
                  <a:pt x="4995897" y="-4090"/>
                  <a:pt x="5427397" y="21074"/>
                  <a:pt x="5640536" y="0"/>
                </a:cubicBezTo>
                <a:cubicBezTo>
                  <a:pt x="5853675" y="-21074"/>
                  <a:pt x="6080035" y="22802"/>
                  <a:pt x="6414094" y="0"/>
                </a:cubicBezTo>
                <a:cubicBezTo>
                  <a:pt x="6748153" y="-22802"/>
                  <a:pt x="6836041" y="5219"/>
                  <a:pt x="7187652" y="0"/>
                </a:cubicBezTo>
                <a:cubicBezTo>
                  <a:pt x="7539263" y="-5219"/>
                  <a:pt x="7387988" y="3934"/>
                  <a:pt x="7470521" y="0"/>
                </a:cubicBezTo>
                <a:cubicBezTo>
                  <a:pt x="7553054" y="-3934"/>
                  <a:pt x="7793684" y="41758"/>
                  <a:pt x="7949665" y="0"/>
                </a:cubicBezTo>
                <a:cubicBezTo>
                  <a:pt x="8105646" y="-41758"/>
                  <a:pt x="8312119" y="23939"/>
                  <a:pt x="8526947" y="0"/>
                </a:cubicBezTo>
                <a:cubicBezTo>
                  <a:pt x="8741775" y="-23939"/>
                  <a:pt x="8792051" y="41390"/>
                  <a:pt x="8907953" y="0"/>
                </a:cubicBezTo>
                <a:cubicBezTo>
                  <a:pt x="9023855" y="-41390"/>
                  <a:pt x="9325065" y="11054"/>
                  <a:pt x="9583374" y="0"/>
                </a:cubicBezTo>
                <a:cubicBezTo>
                  <a:pt x="9841683" y="-11054"/>
                  <a:pt x="9996456" y="36452"/>
                  <a:pt x="10293431" y="0"/>
                </a:cubicBezTo>
                <a:cubicBezTo>
                  <a:pt x="10485630" y="-27163"/>
                  <a:pt x="10803309" y="272953"/>
                  <a:pt x="10773063" y="479632"/>
                </a:cubicBezTo>
                <a:cubicBezTo>
                  <a:pt x="10804892" y="707680"/>
                  <a:pt x="10727387" y="718670"/>
                  <a:pt x="10773063" y="940066"/>
                </a:cubicBezTo>
                <a:cubicBezTo>
                  <a:pt x="10818739" y="1161462"/>
                  <a:pt x="10733111" y="1264329"/>
                  <a:pt x="10773063" y="1362130"/>
                </a:cubicBezTo>
                <a:cubicBezTo>
                  <a:pt x="10813015" y="1459931"/>
                  <a:pt x="10745380" y="1609726"/>
                  <a:pt x="10773063" y="1822563"/>
                </a:cubicBezTo>
                <a:cubicBezTo>
                  <a:pt x="10800746" y="2035400"/>
                  <a:pt x="10707079" y="2145305"/>
                  <a:pt x="10773063" y="2398105"/>
                </a:cubicBezTo>
                <a:cubicBezTo>
                  <a:pt x="10841678" y="2701814"/>
                  <a:pt x="10484693" y="2904025"/>
                  <a:pt x="10293431" y="2877737"/>
                </a:cubicBezTo>
                <a:cubicBezTo>
                  <a:pt x="10188444" y="2878863"/>
                  <a:pt x="10089750" y="2853764"/>
                  <a:pt x="10010563" y="2877737"/>
                </a:cubicBezTo>
                <a:cubicBezTo>
                  <a:pt x="9931376" y="2901710"/>
                  <a:pt x="9534490" y="2798296"/>
                  <a:pt x="9335142" y="2877737"/>
                </a:cubicBezTo>
                <a:cubicBezTo>
                  <a:pt x="9135794" y="2957178"/>
                  <a:pt x="9170300" y="2859626"/>
                  <a:pt x="9052274" y="2877737"/>
                </a:cubicBezTo>
                <a:cubicBezTo>
                  <a:pt x="8934248" y="2895848"/>
                  <a:pt x="8900509" y="2857199"/>
                  <a:pt x="8769406" y="2877737"/>
                </a:cubicBezTo>
                <a:cubicBezTo>
                  <a:pt x="8638303" y="2898275"/>
                  <a:pt x="8451201" y="2869749"/>
                  <a:pt x="8192123" y="2877737"/>
                </a:cubicBezTo>
                <a:cubicBezTo>
                  <a:pt x="7933045" y="2885725"/>
                  <a:pt x="8033948" y="2854883"/>
                  <a:pt x="7909255" y="2877737"/>
                </a:cubicBezTo>
                <a:cubicBezTo>
                  <a:pt x="7784562" y="2900591"/>
                  <a:pt x="7689087" y="2853042"/>
                  <a:pt x="7528249" y="2877737"/>
                </a:cubicBezTo>
                <a:cubicBezTo>
                  <a:pt x="7367411" y="2902432"/>
                  <a:pt x="7251693" y="2841522"/>
                  <a:pt x="7147242" y="2877737"/>
                </a:cubicBezTo>
                <a:cubicBezTo>
                  <a:pt x="7042791" y="2913952"/>
                  <a:pt x="6784487" y="2877246"/>
                  <a:pt x="6668098" y="2877737"/>
                </a:cubicBezTo>
                <a:cubicBezTo>
                  <a:pt x="6551709" y="2878228"/>
                  <a:pt x="6486276" y="2853939"/>
                  <a:pt x="6385230" y="2877737"/>
                </a:cubicBezTo>
                <a:cubicBezTo>
                  <a:pt x="6284184" y="2901535"/>
                  <a:pt x="5957665" y="2815161"/>
                  <a:pt x="5709810" y="2877737"/>
                </a:cubicBezTo>
                <a:cubicBezTo>
                  <a:pt x="5461955" y="2940313"/>
                  <a:pt x="5282860" y="2864351"/>
                  <a:pt x="5034389" y="2877737"/>
                </a:cubicBezTo>
                <a:cubicBezTo>
                  <a:pt x="4785918" y="2891123"/>
                  <a:pt x="4789242" y="2867492"/>
                  <a:pt x="4653383" y="2877737"/>
                </a:cubicBezTo>
                <a:cubicBezTo>
                  <a:pt x="4517524" y="2887982"/>
                  <a:pt x="4341085" y="2871768"/>
                  <a:pt x="4174239" y="2877737"/>
                </a:cubicBezTo>
                <a:cubicBezTo>
                  <a:pt x="4007393" y="2883706"/>
                  <a:pt x="3890450" y="2848163"/>
                  <a:pt x="3793232" y="2877737"/>
                </a:cubicBezTo>
                <a:cubicBezTo>
                  <a:pt x="3696014" y="2907311"/>
                  <a:pt x="3400191" y="2862530"/>
                  <a:pt x="3215950" y="2877737"/>
                </a:cubicBezTo>
                <a:cubicBezTo>
                  <a:pt x="3031709" y="2892944"/>
                  <a:pt x="2760247" y="2820385"/>
                  <a:pt x="2540530" y="2877737"/>
                </a:cubicBezTo>
                <a:cubicBezTo>
                  <a:pt x="2320813" y="2935089"/>
                  <a:pt x="2126918" y="2871890"/>
                  <a:pt x="1865110" y="2877737"/>
                </a:cubicBezTo>
                <a:cubicBezTo>
                  <a:pt x="1603302" y="2883584"/>
                  <a:pt x="1525273" y="2831956"/>
                  <a:pt x="1385965" y="2877737"/>
                </a:cubicBezTo>
                <a:cubicBezTo>
                  <a:pt x="1246657" y="2923518"/>
                  <a:pt x="1164702" y="2871010"/>
                  <a:pt x="1103097" y="2877737"/>
                </a:cubicBezTo>
                <a:cubicBezTo>
                  <a:pt x="1041492" y="2884464"/>
                  <a:pt x="693165" y="2839707"/>
                  <a:pt x="479632" y="2877737"/>
                </a:cubicBezTo>
                <a:cubicBezTo>
                  <a:pt x="216232" y="2909974"/>
                  <a:pt x="-40181" y="2677152"/>
                  <a:pt x="0" y="2398105"/>
                </a:cubicBezTo>
                <a:cubicBezTo>
                  <a:pt x="-6895" y="2254116"/>
                  <a:pt x="30090" y="2097271"/>
                  <a:pt x="0" y="1899302"/>
                </a:cubicBezTo>
                <a:cubicBezTo>
                  <a:pt x="-30090" y="1701333"/>
                  <a:pt x="47114" y="1625867"/>
                  <a:pt x="0" y="1419684"/>
                </a:cubicBezTo>
                <a:cubicBezTo>
                  <a:pt x="-47114" y="1213501"/>
                  <a:pt x="11474" y="1191353"/>
                  <a:pt x="0" y="978435"/>
                </a:cubicBezTo>
                <a:cubicBezTo>
                  <a:pt x="-11474" y="765517"/>
                  <a:pt x="48036" y="603916"/>
                  <a:pt x="0" y="479632"/>
                </a:cubicBezTo>
                <a:close/>
              </a:path>
              <a:path w="10773063" h="2877737" stroke="0" extrusionOk="0">
                <a:moveTo>
                  <a:pt x="0" y="479632"/>
                </a:moveTo>
                <a:cubicBezTo>
                  <a:pt x="25971" y="162911"/>
                  <a:pt x="221621" y="18651"/>
                  <a:pt x="479632" y="0"/>
                </a:cubicBezTo>
                <a:cubicBezTo>
                  <a:pt x="662411" y="-56724"/>
                  <a:pt x="1025057" y="22228"/>
                  <a:pt x="1253190" y="0"/>
                </a:cubicBezTo>
                <a:cubicBezTo>
                  <a:pt x="1481323" y="-22228"/>
                  <a:pt x="1582822" y="11213"/>
                  <a:pt x="1732335" y="0"/>
                </a:cubicBezTo>
                <a:cubicBezTo>
                  <a:pt x="1881848" y="-11213"/>
                  <a:pt x="2161955" y="35760"/>
                  <a:pt x="2407755" y="0"/>
                </a:cubicBezTo>
                <a:cubicBezTo>
                  <a:pt x="2653555" y="-35760"/>
                  <a:pt x="2853945" y="69405"/>
                  <a:pt x="3083175" y="0"/>
                </a:cubicBezTo>
                <a:cubicBezTo>
                  <a:pt x="3312405" y="-69405"/>
                  <a:pt x="3416120" y="47549"/>
                  <a:pt x="3660457" y="0"/>
                </a:cubicBezTo>
                <a:cubicBezTo>
                  <a:pt x="3904794" y="-47549"/>
                  <a:pt x="4110505" y="11007"/>
                  <a:pt x="4434016" y="0"/>
                </a:cubicBezTo>
                <a:cubicBezTo>
                  <a:pt x="4757527" y="-11007"/>
                  <a:pt x="4615795" y="2505"/>
                  <a:pt x="4716884" y="0"/>
                </a:cubicBezTo>
                <a:cubicBezTo>
                  <a:pt x="4817973" y="-2505"/>
                  <a:pt x="5238400" y="72472"/>
                  <a:pt x="5392304" y="0"/>
                </a:cubicBezTo>
                <a:cubicBezTo>
                  <a:pt x="5546208" y="-72472"/>
                  <a:pt x="5942157" y="23761"/>
                  <a:pt x="6165863" y="0"/>
                </a:cubicBezTo>
                <a:cubicBezTo>
                  <a:pt x="6389569" y="-23761"/>
                  <a:pt x="6717007" y="92673"/>
                  <a:pt x="6939421" y="0"/>
                </a:cubicBezTo>
                <a:cubicBezTo>
                  <a:pt x="7161835" y="-92673"/>
                  <a:pt x="7392101" y="70776"/>
                  <a:pt x="7712979" y="0"/>
                </a:cubicBezTo>
                <a:cubicBezTo>
                  <a:pt x="8033857" y="-70776"/>
                  <a:pt x="7995260" y="19725"/>
                  <a:pt x="8192123" y="0"/>
                </a:cubicBezTo>
                <a:cubicBezTo>
                  <a:pt x="8388986" y="-19725"/>
                  <a:pt x="8433576" y="50568"/>
                  <a:pt x="8671268" y="0"/>
                </a:cubicBezTo>
                <a:cubicBezTo>
                  <a:pt x="8908961" y="-50568"/>
                  <a:pt x="9047949" y="9563"/>
                  <a:pt x="9150412" y="0"/>
                </a:cubicBezTo>
                <a:cubicBezTo>
                  <a:pt x="9252875" y="-9563"/>
                  <a:pt x="9975060" y="81435"/>
                  <a:pt x="10293431" y="0"/>
                </a:cubicBezTo>
                <a:cubicBezTo>
                  <a:pt x="10548543" y="5166"/>
                  <a:pt x="10721202" y="156466"/>
                  <a:pt x="10773063" y="479632"/>
                </a:cubicBezTo>
                <a:cubicBezTo>
                  <a:pt x="10828057" y="652572"/>
                  <a:pt x="10758973" y="760672"/>
                  <a:pt x="10773063" y="978435"/>
                </a:cubicBezTo>
                <a:cubicBezTo>
                  <a:pt x="10787153" y="1196198"/>
                  <a:pt x="10769402" y="1285526"/>
                  <a:pt x="10773063" y="1438869"/>
                </a:cubicBezTo>
                <a:cubicBezTo>
                  <a:pt x="10776724" y="1592212"/>
                  <a:pt x="10725742" y="1711800"/>
                  <a:pt x="10773063" y="1860933"/>
                </a:cubicBezTo>
                <a:cubicBezTo>
                  <a:pt x="10820384" y="2010066"/>
                  <a:pt x="10723897" y="2200569"/>
                  <a:pt x="10773063" y="2398105"/>
                </a:cubicBezTo>
                <a:cubicBezTo>
                  <a:pt x="10805824" y="2644798"/>
                  <a:pt x="10621246" y="2858073"/>
                  <a:pt x="10293431" y="2877737"/>
                </a:cubicBezTo>
                <a:cubicBezTo>
                  <a:pt x="10058650" y="2920784"/>
                  <a:pt x="9917991" y="2799138"/>
                  <a:pt x="9618011" y="2877737"/>
                </a:cubicBezTo>
                <a:cubicBezTo>
                  <a:pt x="9318031" y="2956336"/>
                  <a:pt x="9357133" y="2867850"/>
                  <a:pt x="9237004" y="2877737"/>
                </a:cubicBezTo>
                <a:cubicBezTo>
                  <a:pt x="9116875" y="2887624"/>
                  <a:pt x="8845385" y="2871133"/>
                  <a:pt x="8561584" y="2877737"/>
                </a:cubicBezTo>
                <a:cubicBezTo>
                  <a:pt x="8277783" y="2884341"/>
                  <a:pt x="8265396" y="2871086"/>
                  <a:pt x="8082440" y="2877737"/>
                </a:cubicBezTo>
                <a:cubicBezTo>
                  <a:pt x="7899484" y="2884388"/>
                  <a:pt x="7646516" y="2868331"/>
                  <a:pt x="7308882" y="2877737"/>
                </a:cubicBezTo>
                <a:cubicBezTo>
                  <a:pt x="6971248" y="2887143"/>
                  <a:pt x="6914135" y="2830436"/>
                  <a:pt x="6731599" y="2877737"/>
                </a:cubicBezTo>
                <a:cubicBezTo>
                  <a:pt x="6549063" y="2925038"/>
                  <a:pt x="6341515" y="2862954"/>
                  <a:pt x="5958041" y="2877737"/>
                </a:cubicBezTo>
                <a:cubicBezTo>
                  <a:pt x="5574567" y="2892520"/>
                  <a:pt x="5752359" y="2868660"/>
                  <a:pt x="5675173" y="2877737"/>
                </a:cubicBezTo>
                <a:cubicBezTo>
                  <a:pt x="5597987" y="2886814"/>
                  <a:pt x="5088560" y="2802086"/>
                  <a:pt x="4901614" y="2877737"/>
                </a:cubicBezTo>
                <a:cubicBezTo>
                  <a:pt x="4714668" y="2953388"/>
                  <a:pt x="4453547" y="2807009"/>
                  <a:pt x="4128056" y="2877737"/>
                </a:cubicBezTo>
                <a:cubicBezTo>
                  <a:pt x="3802565" y="2948465"/>
                  <a:pt x="3928564" y="2865100"/>
                  <a:pt x="3747050" y="2877737"/>
                </a:cubicBezTo>
                <a:cubicBezTo>
                  <a:pt x="3565536" y="2890374"/>
                  <a:pt x="3463200" y="2846072"/>
                  <a:pt x="3267905" y="2877737"/>
                </a:cubicBezTo>
                <a:cubicBezTo>
                  <a:pt x="3072610" y="2909402"/>
                  <a:pt x="2980965" y="2837575"/>
                  <a:pt x="2886899" y="2877737"/>
                </a:cubicBezTo>
                <a:cubicBezTo>
                  <a:pt x="2792833" y="2917899"/>
                  <a:pt x="2656749" y="2859726"/>
                  <a:pt x="2505893" y="2877737"/>
                </a:cubicBezTo>
                <a:cubicBezTo>
                  <a:pt x="2355037" y="2895748"/>
                  <a:pt x="2060272" y="2858647"/>
                  <a:pt x="1830473" y="2877737"/>
                </a:cubicBezTo>
                <a:cubicBezTo>
                  <a:pt x="1600674" y="2896827"/>
                  <a:pt x="1610124" y="2853974"/>
                  <a:pt x="1449466" y="2877737"/>
                </a:cubicBezTo>
                <a:cubicBezTo>
                  <a:pt x="1288808" y="2901500"/>
                  <a:pt x="691244" y="2869402"/>
                  <a:pt x="479632" y="2877737"/>
                </a:cubicBezTo>
                <a:cubicBezTo>
                  <a:pt x="233084" y="2858858"/>
                  <a:pt x="13444" y="2617003"/>
                  <a:pt x="0" y="2398105"/>
                </a:cubicBezTo>
                <a:cubicBezTo>
                  <a:pt x="-22629" y="2168294"/>
                  <a:pt x="34617" y="2009786"/>
                  <a:pt x="0" y="1899302"/>
                </a:cubicBezTo>
                <a:cubicBezTo>
                  <a:pt x="-34617" y="1788818"/>
                  <a:pt x="28864" y="1638452"/>
                  <a:pt x="0" y="1381314"/>
                </a:cubicBezTo>
                <a:cubicBezTo>
                  <a:pt x="-28864" y="1124176"/>
                  <a:pt x="1049" y="1122041"/>
                  <a:pt x="0" y="959250"/>
                </a:cubicBezTo>
                <a:cubicBezTo>
                  <a:pt x="-1049" y="796459"/>
                  <a:pt x="24872" y="706959"/>
                  <a:pt x="0" y="479632"/>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577CFD92-70A5-4B0B-98E1-80893F572C2A}"/>
              </a:ext>
            </a:extLst>
          </p:cNvPr>
          <p:cNvSpPr txBox="1"/>
          <p:nvPr/>
        </p:nvSpPr>
        <p:spPr>
          <a:xfrm>
            <a:off x="1150595" y="2404750"/>
            <a:ext cx="9642373" cy="2554545"/>
          </a:xfrm>
          <a:prstGeom prst="rect">
            <a:avLst/>
          </a:prstGeom>
          <a:noFill/>
        </p:spPr>
        <p:txBody>
          <a:bodyPr wrap="square">
            <a:spAutoFit/>
          </a:bodyPr>
          <a:lstStyle/>
          <a:p>
            <a:pPr algn="just"/>
            <a:r>
              <a:rPr lang="vi-VN" sz="4000" b="1" dirty="0">
                <a:latin typeface="Calibri" panose="020F0502020204030204" pitchFamily="34" charset="0"/>
                <a:ea typeface="Arial-Rounded" panose="020B0500000000000000" pitchFamily="34" charset="0"/>
                <a:cs typeface="Calibri" panose="020F0502020204030204" pitchFamily="34" charset="0"/>
              </a:rPr>
              <a:t>Khi nhìn thấy cây hồng có quả xanh, thỏ con đã nghĩ chờ hồng chín, sẽ thưởng thức vị ngọt lịm của nó và thỏ đã chăm chỉ tưới nước cho cây hằng ngày.</a:t>
            </a:r>
            <a:endParaRPr lang="en-US" sz="4000" b="1" dirty="0">
              <a:latin typeface="Calibri" panose="020F0502020204030204" pitchFamily="34" charset="0"/>
              <a:ea typeface="Arial-Rounded" panose="020B0500000000000000" pitchFamily="34" charset="0"/>
              <a:cs typeface="Calibri" panose="020F0502020204030204" pitchFamily="34" charset="0"/>
            </a:endParaRPr>
          </a:p>
        </p:txBody>
      </p:sp>
    </p:spTree>
    <p:extLst>
      <p:ext uri="{BB962C8B-B14F-4D97-AF65-F5344CB8AC3E}">
        <p14:creationId xmlns:p14="http://schemas.microsoft.com/office/powerpoint/2010/main" val="8754652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6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7"/>
            <a:ext cx="11297265" cy="6447467"/>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7" name="Group 6">
            <a:extLst>
              <a:ext uri="{FF2B5EF4-FFF2-40B4-BE49-F238E27FC236}">
                <a16:creationId xmlns:a16="http://schemas.microsoft.com/office/drawing/2014/main" id="{E21FA6F5-AD76-49A8-9F15-97CF4DB4DC26}"/>
              </a:ext>
            </a:extLst>
          </p:cNvPr>
          <p:cNvGrpSpPr/>
          <p:nvPr/>
        </p:nvGrpSpPr>
        <p:grpSpPr>
          <a:xfrm>
            <a:off x="702250" y="664691"/>
            <a:ext cx="10773063" cy="1084593"/>
            <a:chOff x="278113" y="1435101"/>
            <a:chExt cx="10773063" cy="1084593"/>
          </a:xfrm>
        </p:grpSpPr>
        <p:sp>
          <p:nvSpPr>
            <p:cNvPr id="8" name="Rectangle: Rounded Corners 7">
              <a:extLst>
                <a:ext uri="{FF2B5EF4-FFF2-40B4-BE49-F238E27FC236}">
                  <a16:creationId xmlns:a16="http://schemas.microsoft.com/office/drawing/2014/main" id="{86665C2E-ECB2-404A-9273-357FA9C4D5C9}"/>
                </a:ext>
              </a:extLst>
            </p:cNvPr>
            <p:cNvSpPr/>
            <p:nvPr/>
          </p:nvSpPr>
          <p:spPr>
            <a:xfrm>
              <a:off x="359043" y="1704855"/>
              <a:ext cx="10692133" cy="814839"/>
            </a:xfrm>
            <a:custGeom>
              <a:avLst/>
              <a:gdLst>
                <a:gd name="csX0" fmla="*/ 0 w 10692133"/>
                <a:gd name="csY0" fmla="*/ 198992 h 814839"/>
                <a:gd name="csX1" fmla="*/ 198992 w 10692133"/>
                <a:gd name="csY1" fmla="*/ 0 h 814839"/>
                <a:gd name="csX2" fmla="*/ 10493141 w 10692133"/>
                <a:gd name="csY2" fmla="*/ 0 h 814839"/>
                <a:gd name="csX3" fmla="*/ 10692133 w 10692133"/>
                <a:gd name="csY3" fmla="*/ 198992 h 814839"/>
                <a:gd name="csX4" fmla="*/ 10692133 w 10692133"/>
                <a:gd name="csY4" fmla="*/ 615847 h 814839"/>
                <a:gd name="csX5" fmla="*/ 10493141 w 10692133"/>
                <a:gd name="csY5" fmla="*/ 814839 h 814839"/>
                <a:gd name="csX6" fmla="*/ 198992 w 10692133"/>
                <a:gd name="csY6" fmla="*/ 814839 h 814839"/>
                <a:gd name="csX7" fmla="*/ 0 w 10692133"/>
                <a:gd name="csY7" fmla="*/ 615847 h 814839"/>
                <a:gd name="csX8" fmla="*/ 0 w 10692133"/>
                <a:gd name="csY8" fmla="*/ 198992 h 8148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692133" h="814839" fill="none" extrusionOk="0">
                  <a:moveTo>
                    <a:pt x="0" y="198992"/>
                  </a:moveTo>
                  <a:cubicBezTo>
                    <a:pt x="-5419" y="108080"/>
                    <a:pt x="82170" y="-4651"/>
                    <a:pt x="198992" y="0"/>
                  </a:cubicBezTo>
                  <a:cubicBezTo>
                    <a:pt x="2565392" y="-35273"/>
                    <a:pt x="6623265" y="-144294"/>
                    <a:pt x="10493141" y="0"/>
                  </a:cubicBezTo>
                  <a:cubicBezTo>
                    <a:pt x="10623561" y="6246"/>
                    <a:pt x="10679059" y="78069"/>
                    <a:pt x="10692133" y="198992"/>
                  </a:cubicBezTo>
                  <a:cubicBezTo>
                    <a:pt x="10662836" y="346148"/>
                    <a:pt x="10719247" y="534884"/>
                    <a:pt x="10692133" y="615847"/>
                  </a:cubicBezTo>
                  <a:cubicBezTo>
                    <a:pt x="10698866" y="720655"/>
                    <a:pt x="10608032" y="809429"/>
                    <a:pt x="10493141" y="814839"/>
                  </a:cubicBezTo>
                  <a:cubicBezTo>
                    <a:pt x="5998119" y="892364"/>
                    <a:pt x="2942856" y="771136"/>
                    <a:pt x="198992" y="814839"/>
                  </a:cubicBezTo>
                  <a:cubicBezTo>
                    <a:pt x="81260" y="812669"/>
                    <a:pt x="-13594" y="725561"/>
                    <a:pt x="0" y="615847"/>
                  </a:cubicBezTo>
                  <a:cubicBezTo>
                    <a:pt x="-22587" y="544243"/>
                    <a:pt x="-31970" y="384799"/>
                    <a:pt x="0" y="198992"/>
                  </a:cubicBezTo>
                  <a:close/>
                </a:path>
                <a:path w="10692133" h="814839" stroke="0" extrusionOk="0">
                  <a:moveTo>
                    <a:pt x="0" y="198992"/>
                  </a:moveTo>
                  <a:cubicBezTo>
                    <a:pt x="-4934" y="72044"/>
                    <a:pt x="83608" y="4442"/>
                    <a:pt x="198992" y="0"/>
                  </a:cubicBezTo>
                  <a:cubicBezTo>
                    <a:pt x="3356016" y="-95379"/>
                    <a:pt x="6478673" y="58096"/>
                    <a:pt x="10493141" y="0"/>
                  </a:cubicBezTo>
                  <a:cubicBezTo>
                    <a:pt x="10586459" y="-11672"/>
                    <a:pt x="10675316" y="77006"/>
                    <a:pt x="10692133" y="198992"/>
                  </a:cubicBezTo>
                  <a:cubicBezTo>
                    <a:pt x="10697556" y="302086"/>
                    <a:pt x="10722729" y="525888"/>
                    <a:pt x="10692133" y="615847"/>
                  </a:cubicBezTo>
                  <a:cubicBezTo>
                    <a:pt x="10701297" y="714854"/>
                    <a:pt x="10593407" y="805242"/>
                    <a:pt x="10493141" y="814839"/>
                  </a:cubicBezTo>
                  <a:cubicBezTo>
                    <a:pt x="6578823" y="754933"/>
                    <a:pt x="3971318" y="897353"/>
                    <a:pt x="198992" y="814839"/>
                  </a:cubicBezTo>
                  <a:cubicBezTo>
                    <a:pt x="69996" y="819560"/>
                    <a:pt x="-5433" y="731261"/>
                    <a:pt x="0" y="615847"/>
                  </a:cubicBezTo>
                  <a:cubicBezTo>
                    <a:pt x="9673" y="461689"/>
                    <a:pt x="24248" y="349252"/>
                    <a:pt x="0" y="198992"/>
                  </a:cubicBezTo>
                  <a:close/>
                </a:path>
              </a:pathLst>
            </a:custGeom>
            <a:solidFill>
              <a:schemeClr val="bg1"/>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29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Chuyện</a:t>
              </a:r>
              <a:r>
                <a:rPr kumimoji="0" lang="en-US" sz="29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9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29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9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9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9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xảy</a:t>
              </a:r>
              <a:r>
                <a:rPr kumimoji="0" lang="en-US" sz="29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9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29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9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khi</a:t>
              </a:r>
              <a:r>
                <a:rPr kumimoji="0" lang="en-US" sz="29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9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thỏ</a:t>
              </a:r>
              <a:r>
                <a:rPr kumimoji="0" lang="en-US" sz="29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9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đứng</a:t>
              </a:r>
              <a:r>
                <a:rPr kumimoji="0" lang="en-US" sz="29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9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r>
                <a:rPr kumimoji="0" lang="en-US" sz="29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9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quả</a:t>
              </a:r>
              <a:r>
                <a:rPr kumimoji="0" lang="en-US" sz="29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9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hồng</a:t>
              </a:r>
              <a:r>
                <a:rPr kumimoji="0" lang="en-US" sz="29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9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rụng</a:t>
              </a:r>
              <a:r>
                <a:rPr kumimoji="0" lang="en-US" sz="29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9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xuống</a:t>
              </a:r>
              <a:r>
                <a:rPr kumimoji="0" lang="en-US" sz="29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9" name="Group 8">
              <a:extLst>
                <a:ext uri="{FF2B5EF4-FFF2-40B4-BE49-F238E27FC236}">
                  <a16:creationId xmlns:a16="http://schemas.microsoft.com/office/drawing/2014/main" id="{94F6C3B9-6A9C-403C-95AE-9D4071DDEA6A}"/>
                </a:ext>
              </a:extLst>
            </p:cNvPr>
            <p:cNvGrpSpPr/>
            <p:nvPr/>
          </p:nvGrpSpPr>
          <p:grpSpPr>
            <a:xfrm>
              <a:off x="278113" y="1435101"/>
              <a:ext cx="862711" cy="984549"/>
              <a:chOff x="4111627" y="1730831"/>
              <a:chExt cx="862711" cy="984549"/>
            </a:xfrm>
          </p:grpSpPr>
          <p:pic>
            <p:nvPicPr>
              <p:cNvPr id="10" name="Picture 9">
                <a:extLst>
                  <a:ext uri="{FF2B5EF4-FFF2-40B4-BE49-F238E27FC236}">
                    <a16:creationId xmlns:a16="http://schemas.microsoft.com/office/drawing/2014/main" id="{CF4F430B-22EB-4EF7-9A97-B9CBDAB9E8D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111627" y="1810983"/>
                <a:ext cx="555069" cy="904397"/>
              </a:xfrm>
              <a:prstGeom prst="rect">
                <a:avLst/>
              </a:prstGeom>
            </p:spPr>
          </p:pic>
          <p:sp>
            <p:nvSpPr>
              <p:cNvPr id="11" name="Oval 10">
                <a:extLst>
                  <a:ext uri="{FF2B5EF4-FFF2-40B4-BE49-F238E27FC236}">
                    <a16:creationId xmlns:a16="http://schemas.microsoft.com/office/drawing/2014/main" id="{E06A0091-37BB-4B0C-9343-D4D35B90295F}"/>
                  </a:ext>
                </a:extLst>
              </p:cNvPr>
              <p:cNvSpPr/>
              <p:nvPr/>
            </p:nvSpPr>
            <p:spPr>
              <a:xfrm>
                <a:off x="4559972" y="1730831"/>
                <a:ext cx="414366" cy="41436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grpSp>
      <p:sp>
        <p:nvSpPr>
          <p:cNvPr id="14" name="Rectangle: Rounded Corners 13">
            <a:extLst>
              <a:ext uri="{FF2B5EF4-FFF2-40B4-BE49-F238E27FC236}">
                <a16:creationId xmlns:a16="http://schemas.microsoft.com/office/drawing/2014/main" id="{A9C035FE-8996-4CBC-8AE0-6D339459AD40}"/>
              </a:ext>
            </a:extLst>
          </p:cNvPr>
          <p:cNvSpPr/>
          <p:nvPr/>
        </p:nvSpPr>
        <p:spPr>
          <a:xfrm>
            <a:off x="783180" y="2180039"/>
            <a:ext cx="10773063" cy="2715812"/>
          </a:xfrm>
          <a:custGeom>
            <a:avLst/>
            <a:gdLst>
              <a:gd name="csX0" fmla="*/ 0 w 10773063"/>
              <a:gd name="csY0" fmla="*/ 452644 h 2715812"/>
              <a:gd name="csX1" fmla="*/ 452644 w 10773063"/>
              <a:gd name="csY1" fmla="*/ 0 h 2715812"/>
              <a:gd name="csX2" fmla="*/ 737068 w 10773063"/>
              <a:gd name="csY2" fmla="*/ 0 h 2715812"/>
              <a:gd name="csX3" fmla="*/ 1021492 w 10773063"/>
              <a:gd name="csY3" fmla="*/ 0 h 2715812"/>
              <a:gd name="csX4" fmla="*/ 1404594 w 10773063"/>
              <a:gd name="csY4" fmla="*/ 0 h 2715812"/>
              <a:gd name="csX5" fmla="*/ 1787696 w 10773063"/>
              <a:gd name="csY5" fmla="*/ 0 h 2715812"/>
              <a:gd name="csX6" fmla="*/ 2170798 w 10773063"/>
              <a:gd name="csY6" fmla="*/ 0 h 2715812"/>
              <a:gd name="csX7" fmla="*/ 2553900 w 10773063"/>
              <a:gd name="csY7" fmla="*/ 0 h 2715812"/>
              <a:gd name="csX8" fmla="*/ 2937001 w 10773063"/>
              <a:gd name="csY8" fmla="*/ 0 h 2715812"/>
              <a:gd name="csX9" fmla="*/ 3320103 w 10773063"/>
              <a:gd name="csY9" fmla="*/ 0 h 2715812"/>
              <a:gd name="csX10" fmla="*/ 3999238 w 10773063"/>
              <a:gd name="csY10" fmla="*/ 0 h 2715812"/>
              <a:gd name="csX11" fmla="*/ 4481018 w 10773063"/>
              <a:gd name="csY11" fmla="*/ 0 h 2715812"/>
              <a:gd name="csX12" fmla="*/ 4864120 w 10773063"/>
              <a:gd name="csY12" fmla="*/ 0 h 2715812"/>
              <a:gd name="csX13" fmla="*/ 5641933 w 10773063"/>
              <a:gd name="csY13" fmla="*/ 0 h 2715812"/>
              <a:gd name="csX14" fmla="*/ 6419746 w 10773063"/>
              <a:gd name="csY14" fmla="*/ 0 h 2715812"/>
              <a:gd name="csX15" fmla="*/ 7197558 w 10773063"/>
              <a:gd name="csY15" fmla="*/ 0 h 2715812"/>
              <a:gd name="csX16" fmla="*/ 7481983 w 10773063"/>
              <a:gd name="csY16" fmla="*/ 0 h 2715812"/>
              <a:gd name="csX17" fmla="*/ 7963762 w 10773063"/>
              <a:gd name="csY17" fmla="*/ 0 h 2715812"/>
              <a:gd name="csX18" fmla="*/ 8544220 w 10773063"/>
              <a:gd name="csY18" fmla="*/ 0 h 2715812"/>
              <a:gd name="csX19" fmla="*/ 8927321 w 10773063"/>
              <a:gd name="csY19" fmla="*/ 0 h 2715812"/>
              <a:gd name="csX20" fmla="*/ 9606456 w 10773063"/>
              <a:gd name="csY20" fmla="*/ 0 h 2715812"/>
              <a:gd name="csX21" fmla="*/ 10320419 w 10773063"/>
              <a:gd name="csY21" fmla="*/ 0 h 2715812"/>
              <a:gd name="csX22" fmla="*/ 10773063 w 10773063"/>
              <a:gd name="csY22" fmla="*/ 452644 h 2715812"/>
              <a:gd name="csX23" fmla="*/ 10773063 w 10773063"/>
              <a:gd name="csY23" fmla="*/ 887170 h 2715812"/>
              <a:gd name="csX24" fmla="*/ 10773063 w 10773063"/>
              <a:gd name="csY24" fmla="*/ 1285485 h 2715812"/>
              <a:gd name="csX25" fmla="*/ 10773063 w 10773063"/>
              <a:gd name="csY25" fmla="*/ 1720011 h 2715812"/>
              <a:gd name="csX26" fmla="*/ 10773063 w 10773063"/>
              <a:gd name="csY26" fmla="*/ 2263168 h 2715812"/>
              <a:gd name="csX27" fmla="*/ 10320419 w 10773063"/>
              <a:gd name="csY27" fmla="*/ 2715812 h 2715812"/>
              <a:gd name="csX28" fmla="*/ 10035995 w 10773063"/>
              <a:gd name="csY28" fmla="*/ 2715812 h 2715812"/>
              <a:gd name="csX29" fmla="*/ 9356860 w 10773063"/>
              <a:gd name="csY29" fmla="*/ 2715812 h 2715812"/>
              <a:gd name="csX30" fmla="*/ 9072436 w 10773063"/>
              <a:gd name="csY30" fmla="*/ 2715812 h 2715812"/>
              <a:gd name="csX31" fmla="*/ 8788012 w 10773063"/>
              <a:gd name="csY31" fmla="*/ 2715812 h 2715812"/>
              <a:gd name="csX32" fmla="*/ 8207554 w 10773063"/>
              <a:gd name="csY32" fmla="*/ 2715812 h 2715812"/>
              <a:gd name="csX33" fmla="*/ 7923130 w 10773063"/>
              <a:gd name="csY33" fmla="*/ 2715812 h 2715812"/>
              <a:gd name="csX34" fmla="*/ 7540028 w 10773063"/>
              <a:gd name="csY34" fmla="*/ 2715812 h 2715812"/>
              <a:gd name="csX35" fmla="*/ 7156926 w 10773063"/>
              <a:gd name="csY35" fmla="*/ 2715812 h 2715812"/>
              <a:gd name="csX36" fmla="*/ 6675147 w 10773063"/>
              <a:gd name="csY36" fmla="*/ 2715812 h 2715812"/>
              <a:gd name="csX37" fmla="*/ 6390723 w 10773063"/>
              <a:gd name="csY37" fmla="*/ 2715812 h 2715812"/>
              <a:gd name="csX38" fmla="*/ 5711588 w 10773063"/>
              <a:gd name="csY38" fmla="*/ 2715812 h 2715812"/>
              <a:gd name="csX39" fmla="*/ 5032453 w 10773063"/>
              <a:gd name="csY39" fmla="*/ 2715812 h 2715812"/>
              <a:gd name="csX40" fmla="*/ 4649351 w 10773063"/>
              <a:gd name="csY40" fmla="*/ 2715812 h 2715812"/>
              <a:gd name="csX41" fmla="*/ 4167571 w 10773063"/>
              <a:gd name="csY41" fmla="*/ 2715812 h 2715812"/>
              <a:gd name="csX42" fmla="*/ 3784469 w 10773063"/>
              <a:gd name="csY42" fmla="*/ 2715812 h 2715812"/>
              <a:gd name="csX43" fmla="*/ 3204012 w 10773063"/>
              <a:gd name="csY43" fmla="*/ 2715812 h 2715812"/>
              <a:gd name="csX44" fmla="*/ 2524877 w 10773063"/>
              <a:gd name="csY44" fmla="*/ 2715812 h 2715812"/>
              <a:gd name="csX45" fmla="*/ 1845742 w 10773063"/>
              <a:gd name="csY45" fmla="*/ 2715812 h 2715812"/>
              <a:gd name="csX46" fmla="*/ 1363962 w 10773063"/>
              <a:gd name="csY46" fmla="*/ 2715812 h 2715812"/>
              <a:gd name="csX47" fmla="*/ 1079538 w 10773063"/>
              <a:gd name="csY47" fmla="*/ 2715812 h 2715812"/>
              <a:gd name="csX48" fmla="*/ 452644 w 10773063"/>
              <a:gd name="csY48" fmla="*/ 2715812 h 2715812"/>
              <a:gd name="csX49" fmla="*/ 0 w 10773063"/>
              <a:gd name="csY49" fmla="*/ 2263168 h 2715812"/>
              <a:gd name="csX50" fmla="*/ 0 w 10773063"/>
              <a:gd name="csY50" fmla="*/ 1792432 h 2715812"/>
              <a:gd name="csX51" fmla="*/ 0 w 10773063"/>
              <a:gd name="csY51" fmla="*/ 1339801 h 2715812"/>
              <a:gd name="csX52" fmla="*/ 0 w 10773063"/>
              <a:gd name="csY52" fmla="*/ 923380 h 2715812"/>
              <a:gd name="csX53" fmla="*/ 0 w 10773063"/>
              <a:gd name="csY53" fmla="*/ 452644 h 27158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Lst>
            <a:rect l="l" t="t" r="r" b="b"/>
            <a:pathLst>
              <a:path w="10773063" h="2715812" fill="none" extrusionOk="0">
                <a:moveTo>
                  <a:pt x="0" y="452644"/>
                </a:moveTo>
                <a:cubicBezTo>
                  <a:pt x="5427" y="189360"/>
                  <a:pt x="197859" y="-24154"/>
                  <a:pt x="452644" y="0"/>
                </a:cubicBezTo>
                <a:cubicBezTo>
                  <a:pt x="558612" y="-22499"/>
                  <a:pt x="628634" y="21762"/>
                  <a:pt x="737068" y="0"/>
                </a:cubicBezTo>
                <a:cubicBezTo>
                  <a:pt x="845502" y="-21762"/>
                  <a:pt x="938648" y="33695"/>
                  <a:pt x="1021492" y="0"/>
                </a:cubicBezTo>
                <a:cubicBezTo>
                  <a:pt x="1104336" y="-33695"/>
                  <a:pt x="1278065" y="26103"/>
                  <a:pt x="1404594" y="0"/>
                </a:cubicBezTo>
                <a:cubicBezTo>
                  <a:pt x="1531123" y="-26103"/>
                  <a:pt x="1608757" y="2485"/>
                  <a:pt x="1787696" y="0"/>
                </a:cubicBezTo>
                <a:cubicBezTo>
                  <a:pt x="1966635" y="-2485"/>
                  <a:pt x="2051376" y="31255"/>
                  <a:pt x="2170798" y="0"/>
                </a:cubicBezTo>
                <a:cubicBezTo>
                  <a:pt x="2290220" y="-31255"/>
                  <a:pt x="2441784" y="9415"/>
                  <a:pt x="2553900" y="0"/>
                </a:cubicBezTo>
                <a:cubicBezTo>
                  <a:pt x="2666016" y="-9415"/>
                  <a:pt x="2810416" y="25515"/>
                  <a:pt x="2937001" y="0"/>
                </a:cubicBezTo>
                <a:cubicBezTo>
                  <a:pt x="3063586" y="-25515"/>
                  <a:pt x="3143323" y="14611"/>
                  <a:pt x="3320103" y="0"/>
                </a:cubicBezTo>
                <a:cubicBezTo>
                  <a:pt x="3496883" y="-14611"/>
                  <a:pt x="3719824" y="61114"/>
                  <a:pt x="3999238" y="0"/>
                </a:cubicBezTo>
                <a:cubicBezTo>
                  <a:pt x="4278653" y="-61114"/>
                  <a:pt x="4378835" y="54093"/>
                  <a:pt x="4481018" y="0"/>
                </a:cubicBezTo>
                <a:cubicBezTo>
                  <a:pt x="4583201" y="-54093"/>
                  <a:pt x="4718580" y="34570"/>
                  <a:pt x="4864120" y="0"/>
                </a:cubicBezTo>
                <a:cubicBezTo>
                  <a:pt x="5009660" y="-34570"/>
                  <a:pt x="5346803" y="583"/>
                  <a:pt x="5641933" y="0"/>
                </a:cubicBezTo>
                <a:cubicBezTo>
                  <a:pt x="5937063" y="-583"/>
                  <a:pt x="6263058" y="75168"/>
                  <a:pt x="6419746" y="0"/>
                </a:cubicBezTo>
                <a:cubicBezTo>
                  <a:pt x="6576434" y="-75168"/>
                  <a:pt x="6967316" y="87317"/>
                  <a:pt x="7197558" y="0"/>
                </a:cubicBezTo>
                <a:cubicBezTo>
                  <a:pt x="7427800" y="-87317"/>
                  <a:pt x="7363190" y="12338"/>
                  <a:pt x="7481983" y="0"/>
                </a:cubicBezTo>
                <a:cubicBezTo>
                  <a:pt x="7600777" y="-12338"/>
                  <a:pt x="7792693" y="6038"/>
                  <a:pt x="7963762" y="0"/>
                </a:cubicBezTo>
                <a:cubicBezTo>
                  <a:pt x="8134831" y="-6038"/>
                  <a:pt x="8358032" y="22859"/>
                  <a:pt x="8544220" y="0"/>
                </a:cubicBezTo>
                <a:cubicBezTo>
                  <a:pt x="8730408" y="-22859"/>
                  <a:pt x="8774679" y="38727"/>
                  <a:pt x="8927321" y="0"/>
                </a:cubicBezTo>
                <a:cubicBezTo>
                  <a:pt x="9079963" y="-38727"/>
                  <a:pt x="9334377" y="12846"/>
                  <a:pt x="9606456" y="0"/>
                </a:cubicBezTo>
                <a:cubicBezTo>
                  <a:pt x="9878535" y="-12846"/>
                  <a:pt x="10097997" y="62921"/>
                  <a:pt x="10320419" y="0"/>
                </a:cubicBezTo>
                <a:cubicBezTo>
                  <a:pt x="10505920" y="-24097"/>
                  <a:pt x="10775733" y="207794"/>
                  <a:pt x="10773063" y="452644"/>
                </a:cubicBezTo>
                <a:cubicBezTo>
                  <a:pt x="10791467" y="560399"/>
                  <a:pt x="10741967" y="738418"/>
                  <a:pt x="10773063" y="887170"/>
                </a:cubicBezTo>
                <a:cubicBezTo>
                  <a:pt x="10804159" y="1035922"/>
                  <a:pt x="10738051" y="1202656"/>
                  <a:pt x="10773063" y="1285485"/>
                </a:cubicBezTo>
                <a:cubicBezTo>
                  <a:pt x="10808075" y="1368314"/>
                  <a:pt x="10732251" y="1596323"/>
                  <a:pt x="10773063" y="1720011"/>
                </a:cubicBezTo>
                <a:cubicBezTo>
                  <a:pt x="10813875" y="1843699"/>
                  <a:pt x="10715625" y="2018482"/>
                  <a:pt x="10773063" y="2263168"/>
                </a:cubicBezTo>
                <a:cubicBezTo>
                  <a:pt x="10785148" y="2519993"/>
                  <a:pt x="10563902" y="2718134"/>
                  <a:pt x="10320419" y="2715812"/>
                </a:cubicBezTo>
                <a:cubicBezTo>
                  <a:pt x="10260149" y="2726398"/>
                  <a:pt x="10151199" y="2702433"/>
                  <a:pt x="10035995" y="2715812"/>
                </a:cubicBezTo>
                <a:cubicBezTo>
                  <a:pt x="9920791" y="2729191"/>
                  <a:pt x="9628671" y="2668927"/>
                  <a:pt x="9356860" y="2715812"/>
                </a:cubicBezTo>
                <a:cubicBezTo>
                  <a:pt x="9085050" y="2762697"/>
                  <a:pt x="9190472" y="2697720"/>
                  <a:pt x="9072436" y="2715812"/>
                </a:cubicBezTo>
                <a:cubicBezTo>
                  <a:pt x="8954400" y="2733904"/>
                  <a:pt x="8864520" y="2698322"/>
                  <a:pt x="8788012" y="2715812"/>
                </a:cubicBezTo>
                <a:cubicBezTo>
                  <a:pt x="8711504" y="2733302"/>
                  <a:pt x="8373760" y="2705499"/>
                  <a:pt x="8207554" y="2715812"/>
                </a:cubicBezTo>
                <a:cubicBezTo>
                  <a:pt x="8041348" y="2726125"/>
                  <a:pt x="8012770" y="2690945"/>
                  <a:pt x="7923130" y="2715812"/>
                </a:cubicBezTo>
                <a:cubicBezTo>
                  <a:pt x="7833490" y="2740679"/>
                  <a:pt x="7681529" y="2712899"/>
                  <a:pt x="7540028" y="2715812"/>
                </a:cubicBezTo>
                <a:cubicBezTo>
                  <a:pt x="7398527" y="2718725"/>
                  <a:pt x="7237501" y="2701668"/>
                  <a:pt x="7156926" y="2715812"/>
                </a:cubicBezTo>
                <a:cubicBezTo>
                  <a:pt x="7076351" y="2729956"/>
                  <a:pt x="6901227" y="2664376"/>
                  <a:pt x="6675147" y="2715812"/>
                </a:cubicBezTo>
                <a:cubicBezTo>
                  <a:pt x="6449067" y="2767248"/>
                  <a:pt x="6466430" y="2707885"/>
                  <a:pt x="6390723" y="2715812"/>
                </a:cubicBezTo>
                <a:cubicBezTo>
                  <a:pt x="6315016" y="2723739"/>
                  <a:pt x="5991895" y="2692722"/>
                  <a:pt x="5711588" y="2715812"/>
                </a:cubicBezTo>
                <a:cubicBezTo>
                  <a:pt x="5431281" y="2738902"/>
                  <a:pt x="5283451" y="2636604"/>
                  <a:pt x="5032453" y="2715812"/>
                </a:cubicBezTo>
                <a:cubicBezTo>
                  <a:pt x="4781456" y="2795020"/>
                  <a:pt x="4737100" y="2692544"/>
                  <a:pt x="4649351" y="2715812"/>
                </a:cubicBezTo>
                <a:cubicBezTo>
                  <a:pt x="4561602" y="2739080"/>
                  <a:pt x="4311033" y="2688867"/>
                  <a:pt x="4167571" y="2715812"/>
                </a:cubicBezTo>
                <a:cubicBezTo>
                  <a:pt x="4024109" y="2742757"/>
                  <a:pt x="3888689" y="2713310"/>
                  <a:pt x="3784469" y="2715812"/>
                </a:cubicBezTo>
                <a:cubicBezTo>
                  <a:pt x="3680249" y="2718314"/>
                  <a:pt x="3386586" y="2646213"/>
                  <a:pt x="3204012" y="2715812"/>
                </a:cubicBezTo>
                <a:cubicBezTo>
                  <a:pt x="3021438" y="2785411"/>
                  <a:pt x="2663712" y="2711673"/>
                  <a:pt x="2524877" y="2715812"/>
                </a:cubicBezTo>
                <a:cubicBezTo>
                  <a:pt x="2386042" y="2719951"/>
                  <a:pt x="2145896" y="2675962"/>
                  <a:pt x="1845742" y="2715812"/>
                </a:cubicBezTo>
                <a:cubicBezTo>
                  <a:pt x="1545589" y="2755662"/>
                  <a:pt x="1540258" y="2714758"/>
                  <a:pt x="1363962" y="2715812"/>
                </a:cubicBezTo>
                <a:cubicBezTo>
                  <a:pt x="1187666" y="2716866"/>
                  <a:pt x="1179899" y="2682114"/>
                  <a:pt x="1079538" y="2715812"/>
                </a:cubicBezTo>
                <a:cubicBezTo>
                  <a:pt x="979177" y="2749510"/>
                  <a:pt x="720518" y="2641140"/>
                  <a:pt x="452644" y="2715812"/>
                </a:cubicBezTo>
                <a:cubicBezTo>
                  <a:pt x="203707" y="2738509"/>
                  <a:pt x="-21303" y="2520660"/>
                  <a:pt x="0" y="2263168"/>
                </a:cubicBezTo>
                <a:cubicBezTo>
                  <a:pt x="-1400" y="2048122"/>
                  <a:pt x="26717" y="1903240"/>
                  <a:pt x="0" y="1792432"/>
                </a:cubicBezTo>
                <a:cubicBezTo>
                  <a:pt x="-26717" y="1681624"/>
                  <a:pt x="48397" y="1493981"/>
                  <a:pt x="0" y="1339801"/>
                </a:cubicBezTo>
                <a:cubicBezTo>
                  <a:pt x="-48397" y="1185621"/>
                  <a:pt x="39684" y="1066206"/>
                  <a:pt x="0" y="923380"/>
                </a:cubicBezTo>
                <a:cubicBezTo>
                  <a:pt x="-39684" y="780554"/>
                  <a:pt x="39732" y="603365"/>
                  <a:pt x="0" y="452644"/>
                </a:cubicBezTo>
                <a:close/>
              </a:path>
              <a:path w="10773063" h="2715812" stroke="0" extrusionOk="0">
                <a:moveTo>
                  <a:pt x="0" y="452644"/>
                </a:moveTo>
                <a:cubicBezTo>
                  <a:pt x="27394" y="147988"/>
                  <a:pt x="206151" y="9473"/>
                  <a:pt x="452644" y="0"/>
                </a:cubicBezTo>
                <a:cubicBezTo>
                  <a:pt x="708843" y="-52540"/>
                  <a:pt x="1037484" y="53653"/>
                  <a:pt x="1230457" y="0"/>
                </a:cubicBezTo>
                <a:cubicBezTo>
                  <a:pt x="1423430" y="-53653"/>
                  <a:pt x="1582158" y="44087"/>
                  <a:pt x="1712236" y="0"/>
                </a:cubicBezTo>
                <a:cubicBezTo>
                  <a:pt x="1842314" y="-44087"/>
                  <a:pt x="2246201" y="81150"/>
                  <a:pt x="2391372" y="0"/>
                </a:cubicBezTo>
                <a:cubicBezTo>
                  <a:pt x="2536543" y="-81150"/>
                  <a:pt x="2901274" y="68208"/>
                  <a:pt x="3070507" y="0"/>
                </a:cubicBezTo>
                <a:cubicBezTo>
                  <a:pt x="3239740" y="-68208"/>
                  <a:pt x="3422345" y="2063"/>
                  <a:pt x="3650964" y="0"/>
                </a:cubicBezTo>
                <a:cubicBezTo>
                  <a:pt x="3879583" y="-2063"/>
                  <a:pt x="4178295" y="39166"/>
                  <a:pt x="4428777" y="0"/>
                </a:cubicBezTo>
                <a:cubicBezTo>
                  <a:pt x="4679259" y="-39166"/>
                  <a:pt x="4576853" y="17589"/>
                  <a:pt x="4713201" y="0"/>
                </a:cubicBezTo>
                <a:cubicBezTo>
                  <a:pt x="4849549" y="-17589"/>
                  <a:pt x="5168451" y="2745"/>
                  <a:pt x="5392336" y="0"/>
                </a:cubicBezTo>
                <a:cubicBezTo>
                  <a:pt x="5616222" y="-2745"/>
                  <a:pt x="5899308" y="57411"/>
                  <a:pt x="6170149" y="0"/>
                </a:cubicBezTo>
                <a:cubicBezTo>
                  <a:pt x="6440990" y="-57411"/>
                  <a:pt x="6760959" y="23833"/>
                  <a:pt x="6947962" y="0"/>
                </a:cubicBezTo>
                <a:cubicBezTo>
                  <a:pt x="7134965" y="-23833"/>
                  <a:pt x="7342018" y="12036"/>
                  <a:pt x="7725775" y="0"/>
                </a:cubicBezTo>
                <a:cubicBezTo>
                  <a:pt x="8109532" y="-12036"/>
                  <a:pt x="8054484" y="12785"/>
                  <a:pt x="8207554" y="0"/>
                </a:cubicBezTo>
                <a:cubicBezTo>
                  <a:pt x="8360624" y="-12785"/>
                  <a:pt x="8478875" y="26425"/>
                  <a:pt x="8689334" y="0"/>
                </a:cubicBezTo>
                <a:cubicBezTo>
                  <a:pt x="8899793" y="-26425"/>
                  <a:pt x="9013592" y="45490"/>
                  <a:pt x="9171113" y="0"/>
                </a:cubicBezTo>
                <a:cubicBezTo>
                  <a:pt x="9328634" y="-45490"/>
                  <a:pt x="10084622" y="16389"/>
                  <a:pt x="10320419" y="0"/>
                </a:cubicBezTo>
                <a:cubicBezTo>
                  <a:pt x="10535947" y="18199"/>
                  <a:pt x="10760685" y="188748"/>
                  <a:pt x="10773063" y="452644"/>
                </a:cubicBezTo>
                <a:cubicBezTo>
                  <a:pt x="10795533" y="656586"/>
                  <a:pt x="10739571" y="709014"/>
                  <a:pt x="10773063" y="923380"/>
                </a:cubicBezTo>
                <a:cubicBezTo>
                  <a:pt x="10806555" y="1137746"/>
                  <a:pt x="10768914" y="1223214"/>
                  <a:pt x="10773063" y="1357906"/>
                </a:cubicBezTo>
                <a:cubicBezTo>
                  <a:pt x="10777212" y="1492598"/>
                  <a:pt x="10736622" y="1664406"/>
                  <a:pt x="10773063" y="1756221"/>
                </a:cubicBezTo>
                <a:cubicBezTo>
                  <a:pt x="10809504" y="1848036"/>
                  <a:pt x="10757279" y="2049729"/>
                  <a:pt x="10773063" y="2263168"/>
                </a:cubicBezTo>
                <a:cubicBezTo>
                  <a:pt x="10831089" y="2480921"/>
                  <a:pt x="10617066" y="2701230"/>
                  <a:pt x="10320419" y="2715812"/>
                </a:cubicBezTo>
                <a:cubicBezTo>
                  <a:pt x="10160118" y="2779858"/>
                  <a:pt x="9797322" y="2651169"/>
                  <a:pt x="9641284" y="2715812"/>
                </a:cubicBezTo>
                <a:cubicBezTo>
                  <a:pt x="9485246" y="2780455"/>
                  <a:pt x="9382939" y="2685749"/>
                  <a:pt x="9258182" y="2715812"/>
                </a:cubicBezTo>
                <a:cubicBezTo>
                  <a:pt x="9133425" y="2745875"/>
                  <a:pt x="8887571" y="2698101"/>
                  <a:pt x="8579047" y="2715812"/>
                </a:cubicBezTo>
                <a:cubicBezTo>
                  <a:pt x="8270523" y="2733523"/>
                  <a:pt x="8242990" y="2665362"/>
                  <a:pt x="8097267" y="2715812"/>
                </a:cubicBezTo>
                <a:cubicBezTo>
                  <a:pt x="7951544" y="2766262"/>
                  <a:pt x="7509048" y="2631246"/>
                  <a:pt x="7319454" y="2715812"/>
                </a:cubicBezTo>
                <a:cubicBezTo>
                  <a:pt x="7129860" y="2800378"/>
                  <a:pt x="6983802" y="2687172"/>
                  <a:pt x="6738997" y="2715812"/>
                </a:cubicBezTo>
                <a:cubicBezTo>
                  <a:pt x="6494192" y="2744452"/>
                  <a:pt x="6333214" y="2647337"/>
                  <a:pt x="5961184" y="2715812"/>
                </a:cubicBezTo>
                <a:cubicBezTo>
                  <a:pt x="5589154" y="2784287"/>
                  <a:pt x="5764866" y="2713801"/>
                  <a:pt x="5676760" y="2715812"/>
                </a:cubicBezTo>
                <a:cubicBezTo>
                  <a:pt x="5588654" y="2717823"/>
                  <a:pt x="5191636" y="2682187"/>
                  <a:pt x="4898947" y="2715812"/>
                </a:cubicBezTo>
                <a:cubicBezTo>
                  <a:pt x="4606258" y="2749437"/>
                  <a:pt x="4459191" y="2641935"/>
                  <a:pt x="4121134" y="2715812"/>
                </a:cubicBezTo>
                <a:cubicBezTo>
                  <a:pt x="3783077" y="2789689"/>
                  <a:pt x="3892448" y="2677855"/>
                  <a:pt x="3738033" y="2715812"/>
                </a:cubicBezTo>
                <a:cubicBezTo>
                  <a:pt x="3583618" y="2753769"/>
                  <a:pt x="3404299" y="2660034"/>
                  <a:pt x="3256253" y="2715812"/>
                </a:cubicBezTo>
                <a:cubicBezTo>
                  <a:pt x="3108207" y="2771590"/>
                  <a:pt x="3027910" y="2678368"/>
                  <a:pt x="2873151" y="2715812"/>
                </a:cubicBezTo>
                <a:cubicBezTo>
                  <a:pt x="2718392" y="2753256"/>
                  <a:pt x="2673077" y="2710108"/>
                  <a:pt x="2490049" y="2715812"/>
                </a:cubicBezTo>
                <a:cubicBezTo>
                  <a:pt x="2307021" y="2721516"/>
                  <a:pt x="2077369" y="2673664"/>
                  <a:pt x="1810914" y="2715812"/>
                </a:cubicBezTo>
                <a:cubicBezTo>
                  <a:pt x="1544460" y="2757960"/>
                  <a:pt x="1527558" y="2713109"/>
                  <a:pt x="1427812" y="2715812"/>
                </a:cubicBezTo>
                <a:cubicBezTo>
                  <a:pt x="1328066" y="2718515"/>
                  <a:pt x="929373" y="2647824"/>
                  <a:pt x="452644" y="2715812"/>
                </a:cubicBezTo>
                <a:cubicBezTo>
                  <a:pt x="244975" y="2672261"/>
                  <a:pt x="9943" y="2479139"/>
                  <a:pt x="0" y="2263168"/>
                </a:cubicBezTo>
                <a:cubicBezTo>
                  <a:pt x="-52113" y="2062639"/>
                  <a:pt x="22531" y="1961342"/>
                  <a:pt x="0" y="1792432"/>
                </a:cubicBezTo>
                <a:cubicBezTo>
                  <a:pt x="-22531" y="1623522"/>
                  <a:pt x="45918" y="1441029"/>
                  <a:pt x="0" y="1303590"/>
                </a:cubicBezTo>
                <a:cubicBezTo>
                  <a:pt x="-45918" y="1166151"/>
                  <a:pt x="27194" y="1100271"/>
                  <a:pt x="0" y="905275"/>
                </a:cubicBezTo>
                <a:cubicBezTo>
                  <a:pt x="-27194" y="710280"/>
                  <a:pt x="45366" y="582949"/>
                  <a:pt x="0" y="452644"/>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577CFD92-70A5-4B0B-98E1-80893F572C2A}"/>
              </a:ext>
            </a:extLst>
          </p:cNvPr>
          <p:cNvSpPr txBox="1"/>
          <p:nvPr/>
        </p:nvSpPr>
        <p:spPr>
          <a:xfrm>
            <a:off x="1150595" y="2404750"/>
            <a:ext cx="9642373" cy="2308324"/>
          </a:xfrm>
          <a:prstGeom prst="rect">
            <a:avLst/>
          </a:prstGeom>
          <a:noFill/>
        </p:spPr>
        <p:txBody>
          <a:bodyPr wrap="square">
            <a:spAutoFit/>
          </a:bodyPr>
          <a:lstStyle/>
          <a:p>
            <a:pPr lvl="0" algn="just"/>
            <a:r>
              <a:rPr lang="vi-VN" sz="4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Khi thỏ đứng đợi quả hồng rụng xuống thì có đàn chim bay đến định ăn quả hồng.</a:t>
            </a:r>
            <a:endParaRPr kumimoji="0" lang="en-US" sz="4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899664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6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7"/>
            <a:ext cx="11297265" cy="6447467"/>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7" name="Group 6">
            <a:extLst>
              <a:ext uri="{FF2B5EF4-FFF2-40B4-BE49-F238E27FC236}">
                <a16:creationId xmlns:a16="http://schemas.microsoft.com/office/drawing/2014/main" id="{E21FA6F5-AD76-49A8-9F15-97CF4DB4DC26}"/>
              </a:ext>
            </a:extLst>
          </p:cNvPr>
          <p:cNvGrpSpPr/>
          <p:nvPr/>
        </p:nvGrpSpPr>
        <p:grpSpPr>
          <a:xfrm>
            <a:off x="702250" y="664691"/>
            <a:ext cx="10773063" cy="1084593"/>
            <a:chOff x="278113" y="1435101"/>
            <a:chExt cx="10773063" cy="1084593"/>
          </a:xfrm>
        </p:grpSpPr>
        <p:sp>
          <p:nvSpPr>
            <p:cNvPr id="8" name="Rectangle: Rounded Corners 7">
              <a:extLst>
                <a:ext uri="{FF2B5EF4-FFF2-40B4-BE49-F238E27FC236}">
                  <a16:creationId xmlns:a16="http://schemas.microsoft.com/office/drawing/2014/main" id="{86665C2E-ECB2-404A-9273-357FA9C4D5C9}"/>
                </a:ext>
              </a:extLst>
            </p:cNvPr>
            <p:cNvSpPr/>
            <p:nvPr/>
          </p:nvSpPr>
          <p:spPr>
            <a:xfrm>
              <a:off x="359043" y="1704855"/>
              <a:ext cx="10692133" cy="814839"/>
            </a:xfrm>
            <a:custGeom>
              <a:avLst/>
              <a:gdLst>
                <a:gd name="csX0" fmla="*/ 0 w 10692133"/>
                <a:gd name="csY0" fmla="*/ 198992 h 814839"/>
                <a:gd name="csX1" fmla="*/ 198992 w 10692133"/>
                <a:gd name="csY1" fmla="*/ 0 h 814839"/>
                <a:gd name="csX2" fmla="*/ 10493141 w 10692133"/>
                <a:gd name="csY2" fmla="*/ 0 h 814839"/>
                <a:gd name="csX3" fmla="*/ 10692133 w 10692133"/>
                <a:gd name="csY3" fmla="*/ 198992 h 814839"/>
                <a:gd name="csX4" fmla="*/ 10692133 w 10692133"/>
                <a:gd name="csY4" fmla="*/ 615847 h 814839"/>
                <a:gd name="csX5" fmla="*/ 10493141 w 10692133"/>
                <a:gd name="csY5" fmla="*/ 814839 h 814839"/>
                <a:gd name="csX6" fmla="*/ 198992 w 10692133"/>
                <a:gd name="csY6" fmla="*/ 814839 h 814839"/>
                <a:gd name="csX7" fmla="*/ 0 w 10692133"/>
                <a:gd name="csY7" fmla="*/ 615847 h 814839"/>
                <a:gd name="csX8" fmla="*/ 0 w 10692133"/>
                <a:gd name="csY8" fmla="*/ 198992 h 8148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692133" h="814839" fill="none" extrusionOk="0">
                  <a:moveTo>
                    <a:pt x="0" y="198992"/>
                  </a:moveTo>
                  <a:cubicBezTo>
                    <a:pt x="-5419" y="108080"/>
                    <a:pt x="82170" y="-4651"/>
                    <a:pt x="198992" y="0"/>
                  </a:cubicBezTo>
                  <a:cubicBezTo>
                    <a:pt x="2565392" y="-35273"/>
                    <a:pt x="6623265" y="-144294"/>
                    <a:pt x="10493141" y="0"/>
                  </a:cubicBezTo>
                  <a:cubicBezTo>
                    <a:pt x="10623561" y="6246"/>
                    <a:pt x="10679059" y="78069"/>
                    <a:pt x="10692133" y="198992"/>
                  </a:cubicBezTo>
                  <a:cubicBezTo>
                    <a:pt x="10662836" y="346148"/>
                    <a:pt x="10719247" y="534884"/>
                    <a:pt x="10692133" y="615847"/>
                  </a:cubicBezTo>
                  <a:cubicBezTo>
                    <a:pt x="10698866" y="720655"/>
                    <a:pt x="10608032" y="809429"/>
                    <a:pt x="10493141" y="814839"/>
                  </a:cubicBezTo>
                  <a:cubicBezTo>
                    <a:pt x="5998119" y="892364"/>
                    <a:pt x="2942856" y="771136"/>
                    <a:pt x="198992" y="814839"/>
                  </a:cubicBezTo>
                  <a:cubicBezTo>
                    <a:pt x="81260" y="812669"/>
                    <a:pt x="-13594" y="725561"/>
                    <a:pt x="0" y="615847"/>
                  </a:cubicBezTo>
                  <a:cubicBezTo>
                    <a:pt x="-22587" y="544243"/>
                    <a:pt x="-31970" y="384799"/>
                    <a:pt x="0" y="198992"/>
                  </a:cubicBezTo>
                  <a:close/>
                </a:path>
                <a:path w="10692133" h="814839" stroke="0" extrusionOk="0">
                  <a:moveTo>
                    <a:pt x="0" y="198992"/>
                  </a:moveTo>
                  <a:cubicBezTo>
                    <a:pt x="-4934" y="72044"/>
                    <a:pt x="83608" y="4442"/>
                    <a:pt x="198992" y="0"/>
                  </a:cubicBezTo>
                  <a:cubicBezTo>
                    <a:pt x="3356016" y="-95379"/>
                    <a:pt x="6478673" y="58096"/>
                    <a:pt x="10493141" y="0"/>
                  </a:cubicBezTo>
                  <a:cubicBezTo>
                    <a:pt x="10586459" y="-11672"/>
                    <a:pt x="10675316" y="77006"/>
                    <a:pt x="10692133" y="198992"/>
                  </a:cubicBezTo>
                  <a:cubicBezTo>
                    <a:pt x="10697556" y="302086"/>
                    <a:pt x="10722729" y="525888"/>
                    <a:pt x="10692133" y="615847"/>
                  </a:cubicBezTo>
                  <a:cubicBezTo>
                    <a:pt x="10701297" y="714854"/>
                    <a:pt x="10593407" y="805242"/>
                    <a:pt x="10493141" y="814839"/>
                  </a:cubicBezTo>
                  <a:cubicBezTo>
                    <a:pt x="6578823" y="754933"/>
                    <a:pt x="3971318" y="897353"/>
                    <a:pt x="198992" y="814839"/>
                  </a:cubicBezTo>
                  <a:cubicBezTo>
                    <a:pt x="69996" y="819560"/>
                    <a:pt x="-5433" y="731261"/>
                    <a:pt x="0" y="615847"/>
                  </a:cubicBezTo>
                  <a:cubicBezTo>
                    <a:pt x="9673" y="461689"/>
                    <a:pt x="24248" y="349252"/>
                    <a:pt x="0" y="198992"/>
                  </a:cubicBezTo>
                  <a:close/>
                </a:path>
              </a:pathLst>
            </a:custGeom>
            <a:solidFill>
              <a:schemeClr val="bg1"/>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3. Vì sao thỏ nhường quả hồng cho đàn chim?</a:t>
              </a:r>
            </a:p>
          </p:txBody>
        </p:sp>
        <p:grpSp>
          <p:nvGrpSpPr>
            <p:cNvPr id="9" name="Group 8">
              <a:extLst>
                <a:ext uri="{FF2B5EF4-FFF2-40B4-BE49-F238E27FC236}">
                  <a16:creationId xmlns:a16="http://schemas.microsoft.com/office/drawing/2014/main" id="{94F6C3B9-6A9C-403C-95AE-9D4071DDEA6A}"/>
                </a:ext>
              </a:extLst>
            </p:cNvPr>
            <p:cNvGrpSpPr/>
            <p:nvPr/>
          </p:nvGrpSpPr>
          <p:grpSpPr>
            <a:xfrm>
              <a:off x="278113" y="1435101"/>
              <a:ext cx="862711" cy="984549"/>
              <a:chOff x="4111627" y="1730831"/>
              <a:chExt cx="862711" cy="984549"/>
            </a:xfrm>
          </p:grpSpPr>
          <p:pic>
            <p:nvPicPr>
              <p:cNvPr id="10" name="Picture 9">
                <a:extLst>
                  <a:ext uri="{FF2B5EF4-FFF2-40B4-BE49-F238E27FC236}">
                    <a16:creationId xmlns:a16="http://schemas.microsoft.com/office/drawing/2014/main" id="{CF4F430B-22EB-4EF7-9A97-B9CBDAB9E8D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111627" y="1810983"/>
                <a:ext cx="555069" cy="904397"/>
              </a:xfrm>
              <a:prstGeom prst="rect">
                <a:avLst/>
              </a:prstGeom>
            </p:spPr>
          </p:pic>
          <p:sp>
            <p:nvSpPr>
              <p:cNvPr id="11" name="Oval 10">
                <a:extLst>
                  <a:ext uri="{FF2B5EF4-FFF2-40B4-BE49-F238E27FC236}">
                    <a16:creationId xmlns:a16="http://schemas.microsoft.com/office/drawing/2014/main" id="{E06A0091-37BB-4B0C-9343-D4D35B90295F}"/>
                  </a:ext>
                </a:extLst>
              </p:cNvPr>
              <p:cNvSpPr/>
              <p:nvPr/>
            </p:nvSpPr>
            <p:spPr>
              <a:xfrm>
                <a:off x="4559972" y="1730831"/>
                <a:ext cx="414366" cy="41436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grpSp>
      <p:sp>
        <p:nvSpPr>
          <p:cNvPr id="14" name="Rectangle: Rounded Corners 13">
            <a:extLst>
              <a:ext uri="{FF2B5EF4-FFF2-40B4-BE49-F238E27FC236}">
                <a16:creationId xmlns:a16="http://schemas.microsoft.com/office/drawing/2014/main" id="{A9C035FE-8996-4CBC-8AE0-6D339459AD40}"/>
              </a:ext>
            </a:extLst>
          </p:cNvPr>
          <p:cNvSpPr/>
          <p:nvPr/>
        </p:nvSpPr>
        <p:spPr>
          <a:xfrm>
            <a:off x="783180" y="2180038"/>
            <a:ext cx="10773063" cy="2877737"/>
          </a:xfrm>
          <a:custGeom>
            <a:avLst/>
            <a:gdLst>
              <a:gd name="csX0" fmla="*/ 0 w 10773063"/>
              <a:gd name="csY0" fmla="*/ 479632 h 2877737"/>
              <a:gd name="csX1" fmla="*/ 479632 w 10773063"/>
              <a:gd name="csY1" fmla="*/ 0 h 2877737"/>
              <a:gd name="csX2" fmla="*/ 762500 w 10773063"/>
              <a:gd name="csY2" fmla="*/ 0 h 2877737"/>
              <a:gd name="csX3" fmla="*/ 1045369 w 10773063"/>
              <a:gd name="csY3" fmla="*/ 0 h 2877737"/>
              <a:gd name="csX4" fmla="*/ 1426375 w 10773063"/>
              <a:gd name="csY4" fmla="*/ 0 h 2877737"/>
              <a:gd name="csX5" fmla="*/ 1807381 w 10773063"/>
              <a:gd name="csY5" fmla="*/ 0 h 2877737"/>
              <a:gd name="csX6" fmla="*/ 2188388 w 10773063"/>
              <a:gd name="csY6" fmla="*/ 0 h 2877737"/>
              <a:gd name="csX7" fmla="*/ 2569394 w 10773063"/>
              <a:gd name="csY7" fmla="*/ 0 h 2877737"/>
              <a:gd name="csX8" fmla="*/ 2950400 w 10773063"/>
              <a:gd name="csY8" fmla="*/ 0 h 2877737"/>
              <a:gd name="csX9" fmla="*/ 3331407 w 10773063"/>
              <a:gd name="csY9" fmla="*/ 0 h 2877737"/>
              <a:gd name="csX10" fmla="*/ 4006827 w 10773063"/>
              <a:gd name="csY10" fmla="*/ 0 h 2877737"/>
              <a:gd name="csX11" fmla="*/ 4485971 w 10773063"/>
              <a:gd name="csY11" fmla="*/ 0 h 2877737"/>
              <a:gd name="csX12" fmla="*/ 4866977 w 10773063"/>
              <a:gd name="csY12" fmla="*/ 0 h 2877737"/>
              <a:gd name="csX13" fmla="*/ 5640536 w 10773063"/>
              <a:gd name="csY13" fmla="*/ 0 h 2877737"/>
              <a:gd name="csX14" fmla="*/ 6414094 w 10773063"/>
              <a:gd name="csY14" fmla="*/ 0 h 2877737"/>
              <a:gd name="csX15" fmla="*/ 7187652 w 10773063"/>
              <a:gd name="csY15" fmla="*/ 0 h 2877737"/>
              <a:gd name="csX16" fmla="*/ 7470521 w 10773063"/>
              <a:gd name="csY16" fmla="*/ 0 h 2877737"/>
              <a:gd name="csX17" fmla="*/ 7949665 w 10773063"/>
              <a:gd name="csY17" fmla="*/ 0 h 2877737"/>
              <a:gd name="csX18" fmla="*/ 8526947 w 10773063"/>
              <a:gd name="csY18" fmla="*/ 0 h 2877737"/>
              <a:gd name="csX19" fmla="*/ 8907953 w 10773063"/>
              <a:gd name="csY19" fmla="*/ 0 h 2877737"/>
              <a:gd name="csX20" fmla="*/ 9583374 w 10773063"/>
              <a:gd name="csY20" fmla="*/ 0 h 2877737"/>
              <a:gd name="csX21" fmla="*/ 10293431 w 10773063"/>
              <a:gd name="csY21" fmla="*/ 0 h 2877737"/>
              <a:gd name="csX22" fmla="*/ 10773063 w 10773063"/>
              <a:gd name="csY22" fmla="*/ 479632 h 2877737"/>
              <a:gd name="csX23" fmla="*/ 10773063 w 10773063"/>
              <a:gd name="csY23" fmla="*/ 940066 h 2877737"/>
              <a:gd name="csX24" fmla="*/ 10773063 w 10773063"/>
              <a:gd name="csY24" fmla="*/ 1362130 h 2877737"/>
              <a:gd name="csX25" fmla="*/ 10773063 w 10773063"/>
              <a:gd name="csY25" fmla="*/ 1822563 h 2877737"/>
              <a:gd name="csX26" fmla="*/ 10773063 w 10773063"/>
              <a:gd name="csY26" fmla="*/ 2398105 h 2877737"/>
              <a:gd name="csX27" fmla="*/ 10293431 w 10773063"/>
              <a:gd name="csY27" fmla="*/ 2877737 h 2877737"/>
              <a:gd name="csX28" fmla="*/ 10010563 w 10773063"/>
              <a:gd name="csY28" fmla="*/ 2877737 h 2877737"/>
              <a:gd name="csX29" fmla="*/ 9335142 w 10773063"/>
              <a:gd name="csY29" fmla="*/ 2877737 h 2877737"/>
              <a:gd name="csX30" fmla="*/ 9052274 w 10773063"/>
              <a:gd name="csY30" fmla="*/ 2877737 h 2877737"/>
              <a:gd name="csX31" fmla="*/ 8769406 w 10773063"/>
              <a:gd name="csY31" fmla="*/ 2877737 h 2877737"/>
              <a:gd name="csX32" fmla="*/ 8192123 w 10773063"/>
              <a:gd name="csY32" fmla="*/ 2877737 h 2877737"/>
              <a:gd name="csX33" fmla="*/ 7909255 w 10773063"/>
              <a:gd name="csY33" fmla="*/ 2877737 h 2877737"/>
              <a:gd name="csX34" fmla="*/ 7528249 w 10773063"/>
              <a:gd name="csY34" fmla="*/ 2877737 h 2877737"/>
              <a:gd name="csX35" fmla="*/ 7147242 w 10773063"/>
              <a:gd name="csY35" fmla="*/ 2877737 h 2877737"/>
              <a:gd name="csX36" fmla="*/ 6668098 w 10773063"/>
              <a:gd name="csY36" fmla="*/ 2877737 h 2877737"/>
              <a:gd name="csX37" fmla="*/ 6385230 w 10773063"/>
              <a:gd name="csY37" fmla="*/ 2877737 h 2877737"/>
              <a:gd name="csX38" fmla="*/ 5709810 w 10773063"/>
              <a:gd name="csY38" fmla="*/ 2877737 h 2877737"/>
              <a:gd name="csX39" fmla="*/ 5034389 w 10773063"/>
              <a:gd name="csY39" fmla="*/ 2877737 h 2877737"/>
              <a:gd name="csX40" fmla="*/ 4653383 w 10773063"/>
              <a:gd name="csY40" fmla="*/ 2877737 h 2877737"/>
              <a:gd name="csX41" fmla="*/ 4174239 w 10773063"/>
              <a:gd name="csY41" fmla="*/ 2877737 h 2877737"/>
              <a:gd name="csX42" fmla="*/ 3793232 w 10773063"/>
              <a:gd name="csY42" fmla="*/ 2877737 h 2877737"/>
              <a:gd name="csX43" fmla="*/ 3215950 w 10773063"/>
              <a:gd name="csY43" fmla="*/ 2877737 h 2877737"/>
              <a:gd name="csX44" fmla="*/ 2540530 w 10773063"/>
              <a:gd name="csY44" fmla="*/ 2877737 h 2877737"/>
              <a:gd name="csX45" fmla="*/ 1865110 w 10773063"/>
              <a:gd name="csY45" fmla="*/ 2877737 h 2877737"/>
              <a:gd name="csX46" fmla="*/ 1385965 w 10773063"/>
              <a:gd name="csY46" fmla="*/ 2877737 h 2877737"/>
              <a:gd name="csX47" fmla="*/ 1103097 w 10773063"/>
              <a:gd name="csY47" fmla="*/ 2877737 h 2877737"/>
              <a:gd name="csX48" fmla="*/ 479632 w 10773063"/>
              <a:gd name="csY48" fmla="*/ 2877737 h 2877737"/>
              <a:gd name="csX49" fmla="*/ 0 w 10773063"/>
              <a:gd name="csY49" fmla="*/ 2398105 h 2877737"/>
              <a:gd name="csX50" fmla="*/ 0 w 10773063"/>
              <a:gd name="csY50" fmla="*/ 1899302 h 2877737"/>
              <a:gd name="csX51" fmla="*/ 0 w 10773063"/>
              <a:gd name="csY51" fmla="*/ 1419684 h 2877737"/>
              <a:gd name="csX52" fmla="*/ 0 w 10773063"/>
              <a:gd name="csY52" fmla="*/ 978435 h 2877737"/>
              <a:gd name="csX53" fmla="*/ 0 w 10773063"/>
              <a:gd name="csY53" fmla="*/ 479632 h 287773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Lst>
            <a:rect l="l" t="t" r="r" b="b"/>
            <a:pathLst>
              <a:path w="10773063" h="2877737" fill="none" extrusionOk="0">
                <a:moveTo>
                  <a:pt x="0" y="479632"/>
                </a:moveTo>
                <a:cubicBezTo>
                  <a:pt x="17438" y="172019"/>
                  <a:pt x="199807" y="-75177"/>
                  <a:pt x="479632" y="0"/>
                </a:cubicBezTo>
                <a:cubicBezTo>
                  <a:pt x="539177" y="-14004"/>
                  <a:pt x="660930" y="5124"/>
                  <a:pt x="762500" y="0"/>
                </a:cubicBezTo>
                <a:cubicBezTo>
                  <a:pt x="864070" y="-5124"/>
                  <a:pt x="946807" y="27578"/>
                  <a:pt x="1045369" y="0"/>
                </a:cubicBezTo>
                <a:cubicBezTo>
                  <a:pt x="1143931" y="-27578"/>
                  <a:pt x="1281450" y="1933"/>
                  <a:pt x="1426375" y="0"/>
                </a:cubicBezTo>
                <a:cubicBezTo>
                  <a:pt x="1571300" y="-1933"/>
                  <a:pt x="1641972" y="38352"/>
                  <a:pt x="1807381" y="0"/>
                </a:cubicBezTo>
                <a:cubicBezTo>
                  <a:pt x="1972790" y="-38352"/>
                  <a:pt x="2034401" y="11639"/>
                  <a:pt x="2188388" y="0"/>
                </a:cubicBezTo>
                <a:cubicBezTo>
                  <a:pt x="2342375" y="-11639"/>
                  <a:pt x="2399311" y="36306"/>
                  <a:pt x="2569394" y="0"/>
                </a:cubicBezTo>
                <a:cubicBezTo>
                  <a:pt x="2739477" y="-36306"/>
                  <a:pt x="2829782" y="40066"/>
                  <a:pt x="2950400" y="0"/>
                </a:cubicBezTo>
                <a:cubicBezTo>
                  <a:pt x="3071018" y="-40066"/>
                  <a:pt x="3252101" y="7563"/>
                  <a:pt x="3331407" y="0"/>
                </a:cubicBezTo>
                <a:cubicBezTo>
                  <a:pt x="3410713" y="-7563"/>
                  <a:pt x="3736351" y="29993"/>
                  <a:pt x="4006827" y="0"/>
                </a:cubicBezTo>
                <a:cubicBezTo>
                  <a:pt x="4277303" y="-29993"/>
                  <a:pt x="4356677" y="7490"/>
                  <a:pt x="4485971" y="0"/>
                </a:cubicBezTo>
                <a:cubicBezTo>
                  <a:pt x="4615265" y="-7490"/>
                  <a:pt x="4738057" y="4090"/>
                  <a:pt x="4866977" y="0"/>
                </a:cubicBezTo>
                <a:cubicBezTo>
                  <a:pt x="4995897" y="-4090"/>
                  <a:pt x="5427397" y="21074"/>
                  <a:pt x="5640536" y="0"/>
                </a:cubicBezTo>
                <a:cubicBezTo>
                  <a:pt x="5853675" y="-21074"/>
                  <a:pt x="6080035" y="22802"/>
                  <a:pt x="6414094" y="0"/>
                </a:cubicBezTo>
                <a:cubicBezTo>
                  <a:pt x="6748153" y="-22802"/>
                  <a:pt x="6836041" y="5219"/>
                  <a:pt x="7187652" y="0"/>
                </a:cubicBezTo>
                <a:cubicBezTo>
                  <a:pt x="7539263" y="-5219"/>
                  <a:pt x="7387988" y="3934"/>
                  <a:pt x="7470521" y="0"/>
                </a:cubicBezTo>
                <a:cubicBezTo>
                  <a:pt x="7553054" y="-3934"/>
                  <a:pt x="7793684" y="41758"/>
                  <a:pt x="7949665" y="0"/>
                </a:cubicBezTo>
                <a:cubicBezTo>
                  <a:pt x="8105646" y="-41758"/>
                  <a:pt x="8312119" y="23939"/>
                  <a:pt x="8526947" y="0"/>
                </a:cubicBezTo>
                <a:cubicBezTo>
                  <a:pt x="8741775" y="-23939"/>
                  <a:pt x="8792051" y="41390"/>
                  <a:pt x="8907953" y="0"/>
                </a:cubicBezTo>
                <a:cubicBezTo>
                  <a:pt x="9023855" y="-41390"/>
                  <a:pt x="9325065" y="11054"/>
                  <a:pt x="9583374" y="0"/>
                </a:cubicBezTo>
                <a:cubicBezTo>
                  <a:pt x="9841683" y="-11054"/>
                  <a:pt x="9996456" y="36452"/>
                  <a:pt x="10293431" y="0"/>
                </a:cubicBezTo>
                <a:cubicBezTo>
                  <a:pt x="10485630" y="-27163"/>
                  <a:pt x="10803309" y="272953"/>
                  <a:pt x="10773063" y="479632"/>
                </a:cubicBezTo>
                <a:cubicBezTo>
                  <a:pt x="10804892" y="707680"/>
                  <a:pt x="10727387" y="718670"/>
                  <a:pt x="10773063" y="940066"/>
                </a:cubicBezTo>
                <a:cubicBezTo>
                  <a:pt x="10818739" y="1161462"/>
                  <a:pt x="10733111" y="1264329"/>
                  <a:pt x="10773063" y="1362130"/>
                </a:cubicBezTo>
                <a:cubicBezTo>
                  <a:pt x="10813015" y="1459931"/>
                  <a:pt x="10745380" y="1609726"/>
                  <a:pt x="10773063" y="1822563"/>
                </a:cubicBezTo>
                <a:cubicBezTo>
                  <a:pt x="10800746" y="2035400"/>
                  <a:pt x="10707079" y="2145305"/>
                  <a:pt x="10773063" y="2398105"/>
                </a:cubicBezTo>
                <a:cubicBezTo>
                  <a:pt x="10841678" y="2701814"/>
                  <a:pt x="10484693" y="2904025"/>
                  <a:pt x="10293431" y="2877737"/>
                </a:cubicBezTo>
                <a:cubicBezTo>
                  <a:pt x="10188444" y="2878863"/>
                  <a:pt x="10089750" y="2853764"/>
                  <a:pt x="10010563" y="2877737"/>
                </a:cubicBezTo>
                <a:cubicBezTo>
                  <a:pt x="9931376" y="2901710"/>
                  <a:pt x="9534490" y="2798296"/>
                  <a:pt x="9335142" y="2877737"/>
                </a:cubicBezTo>
                <a:cubicBezTo>
                  <a:pt x="9135794" y="2957178"/>
                  <a:pt x="9170300" y="2859626"/>
                  <a:pt x="9052274" y="2877737"/>
                </a:cubicBezTo>
                <a:cubicBezTo>
                  <a:pt x="8934248" y="2895848"/>
                  <a:pt x="8900509" y="2857199"/>
                  <a:pt x="8769406" y="2877737"/>
                </a:cubicBezTo>
                <a:cubicBezTo>
                  <a:pt x="8638303" y="2898275"/>
                  <a:pt x="8451201" y="2869749"/>
                  <a:pt x="8192123" y="2877737"/>
                </a:cubicBezTo>
                <a:cubicBezTo>
                  <a:pt x="7933045" y="2885725"/>
                  <a:pt x="8033948" y="2854883"/>
                  <a:pt x="7909255" y="2877737"/>
                </a:cubicBezTo>
                <a:cubicBezTo>
                  <a:pt x="7784562" y="2900591"/>
                  <a:pt x="7689087" y="2853042"/>
                  <a:pt x="7528249" y="2877737"/>
                </a:cubicBezTo>
                <a:cubicBezTo>
                  <a:pt x="7367411" y="2902432"/>
                  <a:pt x="7251693" y="2841522"/>
                  <a:pt x="7147242" y="2877737"/>
                </a:cubicBezTo>
                <a:cubicBezTo>
                  <a:pt x="7042791" y="2913952"/>
                  <a:pt x="6784487" y="2877246"/>
                  <a:pt x="6668098" y="2877737"/>
                </a:cubicBezTo>
                <a:cubicBezTo>
                  <a:pt x="6551709" y="2878228"/>
                  <a:pt x="6486276" y="2853939"/>
                  <a:pt x="6385230" y="2877737"/>
                </a:cubicBezTo>
                <a:cubicBezTo>
                  <a:pt x="6284184" y="2901535"/>
                  <a:pt x="5957665" y="2815161"/>
                  <a:pt x="5709810" y="2877737"/>
                </a:cubicBezTo>
                <a:cubicBezTo>
                  <a:pt x="5461955" y="2940313"/>
                  <a:pt x="5282860" y="2864351"/>
                  <a:pt x="5034389" y="2877737"/>
                </a:cubicBezTo>
                <a:cubicBezTo>
                  <a:pt x="4785918" y="2891123"/>
                  <a:pt x="4789242" y="2867492"/>
                  <a:pt x="4653383" y="2877737"/>
                </a:cubicBezTo>
                <a:cubicBezTo>
                  <a:pt x="4517524" y="2887982"/>
                  <a:pt x="4341085" y="2871768"/>
                  <a:pt x="4174239" y="2877737"/>
                </a:cubicBezTo>
                <a:cubicBezTo>
                  <a:pt x="4007393" y="2883706"/>
                  <a:pt x="3890450" y="2848163"/>
                  <a:pt x="3793232" y="2877737"/>
                </a:cubicBezTo>
                <a:cubicBezTo>
                  <a:pt x="3696014" y="2907311"/>
                  <a:pt x="3400191" y="2862530"/>
                  <a:pt x="3215950" y="2877737"/>
                </a:cubicBezTo>
                <a:cubicBezTo>
                  <a:pt x="3031709" y="2892944"/>
                  <a:pt x="2760247" y="2820385"/>
                  <a:pt x="2540530" y="2877737"/>
                </a:cubicBezTo>
                <a:cubicBezTo>
                  <a:pt x="2320813" y="2935089"/>
                  <a:pt x="2126918" y="2871890"/>
                  <a:pt x="1865110" y="2877737"/>
                </a:cubicBezTo>
                <a:cubicBezTo>
                  <a:pt x="1603302" y="2883584"/>
                  <a:pt x="1525273" y="2831956"/>
                  <a:pt x="1385965" y="2877737"/>
                </a:cubicBezTo>
                <a:cubicBezTo>
                  <a:pt x="1246657" y="2923518"/>
                  <a:pt x="1164702" y="2871010"/>
                  <a:pt x="1103097" y="2877737"/>
                </a:cubicBezTo>
                <a:cubicBezTo>
                  <a:pt x="1041492" y="2884464"/>
                  <a:pt x="693165" y="2839707"/>
                  <a:pt x="479632" y="2877737"/>
                </a:cubicBezTo>
                <a:cubicBezTo>
                  <a:pt x="216232" y="2909974"/>
                  <a:pt x="-40181" y="2677152"/>
                  <a:pt x="0" y="2398105"/>
                </a:cubicBezTo>
                <a:cubicBezTo>
                  <a:pt x="-6895" y="2254116"/>
                  <a:pt x="30090" y="2097271"/>
                  <a:pt x="0" y="1899302"/>
                </a:cubicBezTo>
                <a:cubicBezTo>
                  <a:pt x="-30090" y="1701333"/>
                  <a:pt x="47114" y="1625867"/>
                  <a:pt x="0" y="1419684"/>
                </a:cubicBezTo>
                <a:cubicBezTo>
                  <a:pt x="-47114" y="1213501"/>
                  <a:pt x="11474" y="1191353"/>
                  <a:pt x="0" y="978435"/>
                </a:cubicBezTo>
                <a:cubicBezTo>
                  <a:pt x="-11474" y="765517"/>
                  <a:pt x="48036" y="603916"/>
                  <a:pt x="0" y="479632"/>
                </a:cubicBezTo>
                <a:close/>
              </a:path>
              <a:path w="10773063" h="2877737" stroke="0" extrusionOk="0">
                <a:moveTo>
                  <a:pt x="0" y="479632"/>
                </a:moveTo>
                <a:cubicBezTo>
                  <a:pt x="25971" y="162911"/>
                  <a:pt x="221621" y="18651"/>
                  <a:pt x="479632" y="0"/>
                </a:cubicBezTo>
                <a:cubicBezTo>
                  <a:pt x="662411" y="-56724"/>
                  <a:pt x="1025057" y="22228"/>
                  <a:pt x="1253190" y="0"/>
                </a:cubicBezTo>
                <a:cubicBezTo>
                  <a:pt x="1481323" y="-22228"/>
                  <a:pt x="1582822" y="11213"/>
                  <a:pt x="1732335" y="0"/>
                </a:cubicBezTo>
                <a:cubicBezTo>
                  <a:pt x="1881848" y="-11213"/>
                  <a:pt x="2161955" y="35760"/>
                  <a:pt x="2407755" y="0"/>
                </a:cubicBezTo>
                <a:cubicBezTo>
                  <a:pt x="2653555" y="-35760"/>
                  <a:pt x="2853945" y="69405"/>
                  <a:pt x="3083175" y="0"/>
                </a:cubicBezTo>
                <a:cubicBezTo>
                  <a:pt x="3312405" y="-69405"/>
                  <a:pt x="3416120" y="47549"/>
                  <a:pt x="3660457" y="0"/>
                </a:cubicBezTo>
                <a:cubicBezTo>
                  <a:pt x="3904794" y="-47549"/>
                  <a:pt x="4110505" y="11007"/>
                  <a:pt x="4434016" y="0"/>
                </a:cubicBezTo>
                <a:cubicBezTo>
                  <a:pt x="4757527" y="-11007"/>
                  <a:pt x="4615795" y="2505"/>
                  <a:pt x="4716884" y="0"/>
                </a:cubicBezTo>
                <a:cubicBezTo>
                  <a:pt x="4817973" y="-2505"/>
                  <a:pt x="5238400" y="72472"/>
                  <a:pt x="5392304" y="0"/>
                </a:cubicBezTo>
                <a:cubicBezTo>
                  <a:pt x="5546208" y="-72472"/>
                  <a:pt x="5942157" y="23761"/>
                  <a:pt x="6165863" y="0"/>
                </a:cubicBezTo>
                <a:cubicBezTo>
                  <a:pt x="6389569" y="-23761"/>
                  <a:pt x="6717007" y="92673"/>
                  <a:pt x="6939421" y="0"/>
                </a:cubicBezTo>
                <a:cubicBezTo>
                  <a:pt x="7161835" y="-92673"/>
                  <a:pt x="7392101" y="70776"/>
                  <a:pt x="7712979" y="0"/>
                </a:cubicBezTo>
                <a:cubicBezTo>
                  <a:pt x="8033857" y="-70776"/>
                  <a:pt x="7995260" y="19725"/>
                  <a:pt x="8192123" y="0"/>
                </a:cubicBezTo>
                <a:cubicBezTo>
                  <a:pt x="8388986" y="-19725"/>
                  <a:pt x="8433576" y="50568"/>
                  <a:pt x="8671268" y="0"/>
                </a:cubicBezTo>
                <a:cubicBezTo>
                  <a:pt x="8908961" y="-50568"/>
                  <a:pt x="9047949" y="9563"/>
                  <a:pt x="9150412" y="0"/>
                </a:cubicBezTo>
                <a:cubicBezTo>
                  <a:pt x="9252875" y="-9563"/>
                  <a:pt x="9975060" y="81435"/>
                  <a:pt x="10293431" y="0"/>
                </a:cubicBezTo>
                <a:cubicBezTo>
                  <a:pt x="10548543" y="5166"/>
                  <a:pt x="10721202" y="156466"/>
                  <a:pt x="10773063" y="479632"/>
                </a:cubicBezTo>
                <a:cubicBezTo>
                  <a:pt x="10828057" y="652572"/>
                  <a:pt x="10758973" y="760672"/>
                  <a:pt x="10773063" y="978435"/>
                </a:cubicBezTo>
                <a:cubicBezTo>
                  <a:pt x="10787153" y="1196198"/>
                  <a:pt x="10769402" y="1285526"/>
                  <a:pt x="10773063" y="1438869"/>
                </a:cubicBezTo>
                <a:cubicBezTo>
                  <a:pt x="10776724" y="1592212"/>
                  <a:pt x="10725742" y="1711800"/>
                  <a:pt x="10773063" y="1860933"/>
                </a:cubicBezTo>
                <a:cubicBezTo>
                  <a:pt x="10820384" y="2010066"/>
                  <a:pt x="10723897" y="2200569"/>
                  <a:pt x="10773063" y="2398105"/>
                </a:cubicBezTo>
                <a:cubicBezTo>
                  <a:pt x="10805824" y="2644798"/>
                  <a:pt x="10621246" y="2858073"/>
                  <a:pt x="10293431" y="2877737"/>
                </a:cubicBezTo>
                <a:cubicBezTo>
                  <a:pt x="10058650" y="2920784"/>
                  <a:pt x="9917991" y="2799138"/>
                  <a:pt x="9618011" y="2877737"/>
                </a:cubicBezTo>
                <a:cubicBezTo>
                  <a:pt x="9318031" y="2956336"/>
                  <a:pt x="9357133" y="2867850"/>
                  <a:pt x="9237004" y="2877737"/>
                </a:cubicBezTo>
                <a:cubicBezTo>
                  <a:pt x="9116875" y="2887624"/>
                  <a:pt x="8845385" y="2871133"/>
                  <a:pt x="8561584" y="2877737"/>
                </a:cubicBezTo>
                <a:cubicBezTo>
                  <a:pt x="8277783" y="2884341"/>
                  <a:pt x="8265396" y="2871086"/>
                  <a:pt x="8082440" y="2877737"/>
                </a:cubicBezTo>
                <a:cubicBezTo>
                  <a:pt x="7899484" y="2884388"/>
                  <a:pt x="7646516" y="2868331"/>
                  <a:pt x="7308882" y="2877737"/>
                </a:cubicBezTo>
                <a:cubicBezTo>
                  <a:pt x="6971248" y="2887143"/>
                  <a:pt x="6914135" y="2830436"/>
                  <a:pt x="6731599" y="2877737"/>
                </a:cubicBezTo>
                <a:cubicBezTo>
                  <a:pt x="6549063" y="2925038"/>
                  <a:pt x="6341515" y="2862954"/>
                  <a:pt x="5958041" y="2877737"/>
                </a:cubicBezTo>
                <a:cubicBezTo>
                  <a:pt x="5574567" y="2892520"/>
                  <a:pt x="5752359" y="2868660"/>
                  <a:pt x="5675173" y="2877737"/>
                </a:cubicBezTo>
                <a:cubicBezTo>
                  <a:pt x="5597987" y="2886814"/>
                  <a:pt x="5088560" y="2802086"/>
                  <a:pt x="4901614" y="2877737"/>
                </a:cubicBezTo>
                <a:cubicBezTo>
                  <a:pt x="4714668" y="2953388"/>
                  <a:pt x="4453547" y="2807009"/>
                  <a:pt x="4128056" y="2877737"/>
                </a:cubicBezTo>
                <a:cubicBezTo>
                  <a:pt x="3802565" y="2948465"/>
                  <a:pt x="3928564" y="2865100"/>
                  <a:pt x="3747050" y="2877737"/>
                </a:cubicBezTo>
                <a:cubicBezTo>
                  <a:pt x="3565536" y="2890374"/>
                  <a:pt x="3463200" y="2846072"/>
                  <a:pt x="3267905" y="2877737"/>
                </a:cubicBezTo>
                <a:cubicBezTo>
                  <a:pt x="3072610" y="2909402"/>
                  <a:pt x="2980965" y="2837575"/>
                  <a:pt x="2886899" y="2877737"/>
                </a:cubicBezTo>
                <a:cubicBezTo>
                  <a:pt x="2792833" y="2917899"/>
                  <a:pt x="2656749" y="2859726"/>
                  <a:pt x="2505893" y="2877737"/>
                </a:cubicBezTo>
                <a:cubicBezTo>
                  <a:pt x="2355037" y="2895748"/>
                  <a:pt x="2060272" y="2858647"/>
                  <a:pt x="1830473" y="2877737"/>
                </a:cubicBezTo>
                <a:cubicBezTo>
                  <a:pt x="1600674" y="2896827"/>
                  <a:pt x="1610124" y="2853974"/>
                  <a:pt x="1449466" y="2877737"/>
                </a:cubicBezTo>
                <a:cubicBezTo>
                  <a:pt x="1288808" y="2901500"/>
                  <a:pt x="691244" y="2869402"/>
                  <a:pt x="479632" y="2877737"/>
                </a:cubicBezTo>
                <a:cubicBezTo>
                  <a:pt x="233084" y="2858858"/>
                  <a:pt x="13444" y="2617003"/>
                  <a:pt x="0" y="2398105"/>
                </a:cubicBezTo>
                <a:cubicBezTo>
                  <a:pt x="-22629" y="2168294"/>
                  <a:pt x="34617" y="2009786"/>
                  <a:pt x="0" y="1899302"/>
                </a:cubicBezTo>
                <a:cubicBezTo>
                  <a:pt x="-34617" y="1788818"/>
                  <a:pt x="28864" y="1638452"/>
                  <a:pt x="0" y="1381314"/>
                </a:cubicBezTo>
                <a:cubicBezTo>
                  <a:pt x="-28864" y="1124176"/>
                  <a:pt x="1049" y="1122041"/>
                  <a:pt x="0" y="959250"/>
                </a:cubicBezTo>
                <a:cubicBezTo>
                  <a:pt x="-1049" y="796459"/>
                  <a:pt x="24872" y="706959"/>
                  <a:pt x="0" y="479632"/>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577CFD92-70A5-4B0B-98E1-80893F572C2A}"/>
              </a:ext>
            </a:extLst>
          </p:cNvPr>
          <p:cNvSpPr txBox="1"/>
          <p:nvPr/>
        </p:nvSpPr>
        <p:spPr>
          <a:xfrm>
            <a:off x="1150595" y="2404750"/>
            <a:ext cx="9642373" cy="1938992"/>
          </a:xfrm>
          <a:prstGeom prst="rect">
            <a:avLst/>
          </a:prstGeom>
          <a:noFill/>
        </p:spPr>
        <p:txBody>
          <a:bodyPr wrap="square">
            <a:spAutoFit/>
          </a:bodyPr>
          <a:lstStyle/>
          <a:p>
            <a:pPr lvl="0" algn="just"/>
            <a:r>
              <a:rPr lang="vi-V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Thỏ nhường quả hồng cho đàn chim vì biết đàn chim đang đói lả và cầu khẩn xin quả hồng</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4835359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6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6">
            <a:extLst>
              <a:ext uri="{FF2B5EF4-FFF2-40B4-BE49-F238E27FC236}">
                <a16:creationId xmlns:a16="http://schemas.microsoft.com/office/drawing/2014/main" id="{FD3C2E5E-B37F-4058-96C2-609A2815B6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8983" y="4495004"/>
            <a:ext cx="2949414" cy="2643412"/>
          </a:xfrm>
          <a:prstGeom prst="rect">
            <a:avLst/>
          </a:prstGeom>
        </p:spPr>
      </p:pic>
      <p:pic>
        <p:nvPicPr>
          <p:cNvPr id="16" name="Picture 16">
            <a:extLst>
              <a:ext uri="{FF2B5EF4-FFF2-40B4-BE49-F238E27FC236}">
                <a16:creationId xmlns:a16="http://schemas.microsoft.com/office/drawing/2014/main" id="{979E970D-81CC-477A-BB8E-7ED05748E6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227367" y="3807714"/>
            <a:ext cx="3522417" cy="3156966"/>
          </a:xfrm>
          <a:prstGeom prst="rect">
            <a:avLst/>
          </a:prstGeom>
        </p:spPr>
      </p:pic>
      <p:sp>
        <p:nvSpPr>
          <p:cNvPr id="2" name="Rectangle: Diagonal Corners Rounded 1">
            <a:extLst>
              <a:ext uri="{FF2B5EF4-FFF2-40B4-BE49-F238E27FC236}">
                <a16:creationId xmlns:a16="http://schemas.microsoft.com/office/drawing/2014/main" id="{97FCDA2F-1FE8-D060-D43B-9E91AF65F343}"/>
              </a:ext>
            </a:extLst>
          </p:cNvPr>
          <p:cNvSpPr/>
          <p:nvPr/>
        </p:nvSpPr>
        <p:spPr>
          <a:xfrm>
            <a:off x="462116" y="304801"/>
            <a:ext cx="11297265" cy="6272980"/>
          </a:xfrm>
          <a:prstGeom prst="round2Diag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 name="Picture 12">
            <a:extLst>
              <a:ext uri="{FF2B5EF4-FFF2-40B4-BE49-F238E27FC236}">
                <a16:creationId xmlns:a16="http://schemas.microsoft.com/office/drawing/2014/main" id="{C20589A3-8F10-D826-A8DF-A1F2B89CBF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8200" y="1334278"/>
            <a:ext cx="11029138" cy="5439745"/>
          </a:xfrm>
          <a:prstGeom prst="rect">
            <a:avLst/>
          </a:prstGeom>
        </p:spPr>
      </p:pic>
      <p:sp>
        <p:nvSpPr>
          <p:cNvPr id="19" name="TextBox 18">
            <a:extLst>
              <a:ext uri="{FF2B5EF4-FFF2-40B4-BE49-F238E27FC236}">
                <a16:creationId xmlns:a16="http://schemas.microsoft.com/office/drawing/2014/main" id="{F6E4291A-6A36-9BF1-8C5A-12469B14E7DD}"/>
              </a:ext>
            </a:extLst>
          </p:cNvPr>
          <p:cNvSpPr txBox="1"/>
          <p:nvPr/>
        </p:nvSpPr>
        <p:spPr>
          <a:xfrm>
            <a:off x="424544" y="917796"/>
            <a:ext cx="55976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p>
        </p:txBody>
      </p:sp>
      <p:sp>
        <p:nvSpPr>
          <p:cNvPr id="21" name="TextBox 20">
            <a:extLst>
              <a:ext uri="{FF2B5EF4-FFF2-40B4-BE49-F238E27FC236}">
                <a16:creationId xmlns:a16="http://schemas.microsoft.com/office/drawing/2014/main" id="{6FF3F216-AC69-AF76-9AC4-C7586A13A140}"/>
              </a:ext>
            </a:extLst>
          </p:cNvPr>
          <p:cNvSpPr txBox="1"/>
          <p:nvPr/>
        </p:nvSpPr>
        <p:spPr>
          <a:xfrm>
            <a:off x="1214898" y="1944143"/>
            <a:ext cx="9791700" cy="4494757"/>
          </a:xfrm>
          <a:prstGeom prst="rect">
            <a:avLst/>
          </a:prstGeom>
          <a:noFill/>
        </p:spPr>
        <p:txBody>
          <a:bodyPr wrap="square">
            <a:spAutoFit/>
          </a:bodyPr>
          <a:lstStyle/>
          <a:p>
            <a:pPr marL="0" marR="0" lvl="0" indent="228600" algn="just" defTabSz="914400" rtl="0" eaLnBrk="1" fontAlgn="auto" latinLnBrk="0" hangingPunct="1">
              <a:lnSpc>
                <a:spcPct val="120000"/>
              </a:lnSpc>
              <a:spcBef>
                <a:spcPts val="0"/>
              </a:spcBef>
              <a:spcAft>
                <a:spcPts val="0"/>
              </a:spcAft>
              <a:buClrTx/>
              <a:buSzTx/>
              <a:buFontTx/>
              <a:buNone/>
              <a:tabLst/>
              <a:defRPr/>
            </a:pPr>
            <a:r>
              <a:rPr lang="vi-VN" sz="2400" b="1" dirty="0">
                <a:solidFill>
                  <a:srgbClr val="FF0000"/>
                </a:solidFill>
                <a:latin typeface="Calibri" panose="020F0502020204030204" pitchFamily="34" charset="0"/>
                <a:ea typeface="Arial" panose="020B0604020202020204" pitchFamily="34" charset="0"/>
                <a:cs typeface="Calibri" panose="020F0502020204030204" pitchFamily="34" charset="0"/>
              </a:rPr>
              <a:t>- Đọc đúng từ ngữ, câu, đoạn và toàn bộ câu chuyện Quả hồng của thỏ con. Bước đầu biết thể hiện tâm trạng, cảm xúc của các nhân vật (thỏ con và đàn chim) trong câu chuyện qua giọng đọc, biết nghỉ hơi ở chỗ có dấu câu.</a:t>
            </a:r>
          </a:p>
          <a:p>
            <a:pPr lvl="0" indent="228600" algn="just">
              <a:lnSpc>
                <a:spcPct val="120000"/>
              </a:lnSpc>
            </a:pPr>
            <a:r>
              <a:rPr lang="vi-VN" sz="2400" b="1" dirty="0">
                <a:solidFill>
                  <a:prstClr val="black"/>
                </a:solidFill>
                <a:latin typeface="Calibri" panose="020F0502020204030204" pitchFamily="34" charset="0"/>
                <a:ea typeface="Arial" panose="020B0604020202020204" pitchFamily="34" charset="0"/>
                <a:cs typeface="Calibri" panose="020F0502020204030204" pitchFamily="34" charset="0"/>
              </a:rPr>
              <a:t> </a:t>
            </a:r>
            <a:r>
              <a:rPr lang="vi-VN" sz="2400" b="1" dirty="0">
                <a:solidFill>
                  <a:schemeClr val="accent5">
                    <a:lumMod val="75000"/>
                  </a:schemeClr>
                </a:solidFill>
                <a:latin typeface="Calibri" panose="020F0502020204030204" pitchFamily="34" charset="0"/>
                <a:ea typeface="Arial" panose="020B0604020202020204" pitchFamily="34" charset="0"/>
                <a:cs typeface="Calibri" panose="020F0502020204030204" pitchFamily="34" charset="0"/>
              </a:rPr>
              <a:t>- Nhận biết được trình tự các sự việc; suy nghĩ và hành động của từng nhân vật cụ thể. Hiểu được tình cảm yêu thương chân thành mà các nhân vật đã dành cho nhau.</a:t>
            </a:r>
            <a:endParaRPr lang="en-US" sz="2400" b="1" dirty="0">
              <a:solidFill>
                <a:schemeClr val="accent5">
                  <a:lumMod val="75000"/>
                </a:schemeClr>
              </a:solidFill>
              <a:latin typeface="Calibri" panose="020F0502020204030204" pitchFamily="34" charset="0"/>
              <a:ea typeface="Arial" panose="020B0604020202020204" pitchFamily="34" charset="0"/>
              <a:cs typeface="Calibri" panose="020F0502020204030204" pitchFamily="34" charset="0"/>
            </a:endParaRPr>
          </a:p>
          <a:p>
            <a:pPr lvl="0" indent="228600" algn="just">
              <a:lnSpc>
                <a:spcPct val="120000"/>
              </a:lnSpc>
            </a:pPr>
            <a:r>
              <a:rPr lang="en-US" sz="2400" b="1" dirty="0">
                <a:solidFill>
                  <a:prstClr val="black"/>
                </a:solidFill>
                <a:latin typeface="Calibri" panose="020F0502020204030204" pitchFamily="34" charset="0"/>
                <a:ea typeface="Arial" panose="020B0604020202020204" pitchFamily="34" charset="0"/>
                <a:cs typeface="Calibri" panose="020F0502020204030204" pitchFamily="34" charset="0"/>
              </a:rPr>
              <a:t>- </a:t>
            </a:r>
            <a:r>
              <a:rPr lang="vi-VN" sz="2400" b="1" dirty="0">
                <a:solidFill>
                  <a:prstClr val="black"/>
                </a:solidFill>
                <a:latin typeface="Calibri" panose="020F0502020204030204" pitchFamily="34" charset="0"/>
                <a:ea typeface="Arial" panose="020B0604020202020204" pitchFamily="34" charset="0"/>
                <a:cs typeface="Calibri" panose="020F0502020204030204" pitchFamily="34" charset="0"/>
              </a:rPr>
              <a:t>Hiểu bài học được gửi gắm qua câu chuyện: Nếu dành yêu thương, dành điều tốt đẹp cho người khác, chúng ta cũng sẽ nhận lại được yêu thương cùng những điều tốt đẹp</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3A40E5ED-2D8B-4BDD-A655-E3592F399A84}"/>
              </a:ext>
            </a:extLst>
          </p:cNvPr>
          <p:cNvPicPr>
            <a:picLocks noChangeAspect="1"/>
          </p:cNvPicPr>
          <p:nvPr/>
        </p:nvPicPr>
        <p:blipFill>
          <a:blip r:embed="rId6"/>
          <a:stretch>
            <a:fillRect/>
          </a:stretch>
        </p:blipFill>
        <p:spPr>
          <a:xfrm>
            <a:off x="2940640" y="-66675"/>
            <a:ext cx="6901270" cy="1694835"/>
          </a:xfrm>
          <a:prstGeom prst="rect">
            <a:avLst/>
          </a:prstGeom>
        </p:spPr>
      </p:pic>
    </p:spTree>
    <p:extLst>
      <p:ext uri="{BB962C8B-B14F-4D97-AF65-F5344CB8AC3E}">
        <p14:creationId xmlns:p14="http://schemas.microsoft.com/office/powerpoint/2010/main" val="2104759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par>
                                <p:cTn id="13" presetID="2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7"/>
            <a:ext cx="11297265" cy="6447467"/>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7" name="Group 6">
            <a:extLst>
              <a:ext uri="{FF2B5EF4-FFF2-40B4-BE49-F238E27FC236}">
                <a16:creationId xmlns:a16="http://schemas.microsoft.com/office/drawing/2014/main" id="{E21FA6F5-AD76-49A8-9F15-97CF4DB4DC26}"/>
              </a:ext>
            </a:extLst>
          </p:cNvPr>
          <p:cNvGrpSpPr/>
          <p:nvPr/>
        </p:nvGrpSpPr>
        <p:grpSpPr>
          <a:xfrm>
            <a:off x="323850" y="664691"/>
            <a:ext cx="11553825" cy="1084593"/>
            <a:chOff x="278113" y="1435101"/>
            <a:chExt cx="11175425" cy="1084593"/>
          </a:xfrm>
        </p:grpSpPr>
        <p:sp>
          <p:nvSpPr>
            <p:cNvPr id="8" name="Rectangle: Rounded Corners 7">
              <a:extLst>
                <a:ext uri="{FF2B5EF4-FFF2-40B4-BE49-F238E27FC236}">
                  <a16:creationId xmlns:a16="http://schemas.microsoft.com/office/drawing/2014/main" id="{86665C2E-ECB2-404A-9273-357FA9C4D5C9}"/>
                </a:ext>
              </a:extLst>
            </p:cNvPr>
            <p:cNvSpPr/>
            <p:nvPr/>
          </p:nvSpPr>
          <p:spPr>
            <a:xfrm>
              <a:off x="359043" y="1704855"/>
              <a:ext cx="11094495" cy="814839"/>
            </a:xfrm>
            <a:custGeom>
              <a:avLst/>
              <a:gdLst>
                <a:gd name="csX0" fmla="*/ 0 w 11094495"/>
                <a:gd name="csY0" fmla="*/ 198992 h 814839"/>
                <a:gd name="csX1" fmla="*/ 198992 w 11094495"/>
                <a:gd name="csY1" fmla="*/ 0 h 814839"/>
                <a:gd name="csX2" fmla="*/ 10895503 w 11094495"/>
                <a:gd name="csY2" fmla="*/ 0 h 814839"/>
                <a:gd name="csX3" fmla="*/ 11094495 w 11094495"/>
                <a:gd name="csY3" fmla="*/ 198992 h 814839"/>
                <a:gd name="csX4" fmla="*/ 11094495 w 11094495"/>
                <a:gd name="csY4" fmla="*/ 615847 h 814839"/>
                <a:gd name="csX5" fmla="*/ 10895503 w 11094495"/>
                <a:gd name="csY5" fmla="*/ 814839 h 814839"/>
                <a:gd name="csX6" fmla="*/ 198992 w 11094495"/>
                <a:gd name="csY6" fmla="*/ 814839 h 814839"/>
                <a:gd name="csX7" fmla="*/ 0 w 11094495"/>
                <a:gd name="csY7" fmla="*/ 615847 h 814839"/>
                <a:gd name="csX8" fmla="*/ 0 w 11094495"/>
                <a:gd name="csY8" fmla="*/ 198992 h 8148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094495" h="814839" fill="none" extrusionOk="0">
                  <a:moveTo>
                    <a:pt x="0" y="198992"/>
                  </a:moveTo>
                  <a:cubicBezTo>
                    <a:pt x="-5419" y="108080"/>
                    <a:pt x="82170" y="-4651"/>
                    <a:pt x="198992" y="0"/>
                  </a:cubicBezTo>
                  <a:cubicBezTo>
                    <a:pt x="4658142" y="-35273"/>
                    <a:pt x="5565898" y="-144294"/>
                    <a:pt x="10895503" y="0"/>
                  </a:cubicBezTo>
                  <a:cubicBezTo>
                    <a:pt x="11025923" y="6246"/>
                    <a:pt x="11081421" y="78069"/>
                    <a:pt x="11094495" y="198992"/>
                  </a:cubicBezTo>
                  <a:cubicBezTo>
                    <a:pt x="11065198" y="346148"/>
                    <a:pt x="11121609" y="534884"/>
                    <a:pt x="11094495" y="615847"/>
                  </a:cubicBezTo>
                  <a:cubicBezTo>
                    <a:pt x="11101228" y="720655"/>
                    <a:pt x="11010394" y="809429"/>
                    <a:pt x="10895503" y="814839"/>
                  </a:cubicBezTo>
                  <a:cubicBezTo>
                    <a:pt x="6560957" y="892364"/>
                    <a:pt x="1850858" y="771136"/>
                    <a:pt x="198992" y="814839"/>
                  </a:cubicBezTo>
                  <a:cubicBezTo>
                    <a:pt x="81260" y="812669"/>
                    <a:pt x="-13594" y="725561"/>
                    <a:pt x="0" y="615847"/>
                  </a:cubicBezTo>
                  <a:cubicBezTo>
                    <a:pt x="-22587" y="544243"/>
                    <a:pt x="-31970" y="384799"/>
                    <a:pt x="0" y="198992"/>
                  </a:cubicBezTo>
                  <a:close/>
                </a:path>
                <a:path w="11094495" h="814839" stroke="0" extrusionOk="0">
                  <a:moveTo>
                    <a:pt x="0" y="198992"/>
                  </a:moveTo>
                  <a:cubicBezTo>
                    <a:pt x="-4934" y="72044"/>
                    <a:pt x="83608" y="4442"/>
                    <a:pt x="198992" y="0"/>
                  </a:cubicBezTo>
                  <a:cubicBezTo>
                    <a:pt x="4873765" y="-95379"/>
                    <a:pt x="8452120" y="58096"/>
                    <a:pt x="10895503" y="0"/>
                  </a:cubicBezTo>
                  <a:cubicBezTo>
                    <a:pt x="10988821" y="-11672"/>
                    <a:pt x="11077678" y="77006"/>
                    <a:pt x="11094495" y="198992"/>
                  </a:cubicBezTo>
                  <a:cubicBezTo>
                    <a:pt x="11099918" y="302086"/>
                    <a:pt x="11125091" y="525888"/>
                    <a:pt x="11094495" y="615847"/>
                  </a:cubicBezTo>
                  <a:cubicBezTo>
                    <a:pt x="11103659" y="714854"/>
                    <a:pt x="10995769" y="805242"/>
                    <a:pt x="10895503" y="814839"/>
                  </a:cubicBezTo>
                  <a:cubicBezTo>
                    <a:pt x="6897434" y="754933"/>
                    <a:pt x="2586440" y="897353"/>
                    <a:pt x="198992" y="814839"/>
                  </a:cubicBezTo>
                  <a:cubicBezTo>
                    <a:pt x="69996" y="819560"/>
                    <a:pt x="-5433" y="731261"/>
                    <a:pt x="0" y="615847"/>
                  </a:cubicBezTo>
                  <a:cubicBezTo>
                    <a:pt x="9673" y="461689"/>
                    <a:pt x="24248" y="349252"/>
                    <a:pt x="0" y="198992"/>
                  </a:cubicBezTo>
                  <a:close/>
                </a:path>
              </a:pathLst>
            </a:custGeom>
            <a:solidFill>
              <a:schemeClr val="bg1"/>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4. </a:t>
              </a:r>
              <a:r>
                <a:rPr kumimoji="0" lang="en-US" sz="29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Kết</a:t>
              </a:r>
              <a:r>
                <a:rPr kumimoji="0" lang="en-US" sz="29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9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hợp</a:t>
              </a:r>
              <a:r>
                <a:rPr kumimoji="0" lang="en-US" sz="29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ý ở </a:t>
              </a:r>
              <a:r>
                <a:rPr kumimoji="0" lang="en-US" sz="29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cột</a:t>
              </a:r>
              <a:r>
                <a:rPr kumimoji="0" lang="en-US" sz="29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 </a:t>
              </a:r>
              <a:r>
                <a:rPr kumimoji="0" lang="en-US" sz="29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29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29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cột</a:t>
              </a:r>
              <a:r>
                <a:rPr kumimoji="0" lang="en-US" sz="29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B </a:t>
              </a:r>
              <a:r>
                <a:rPr kumimoji="0" lang="en-US" sz="29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9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9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29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9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phù</a:t>
              </a:r>
              <a:r>
                <a:rPr kumimoji="0" lang="en-US" sz="29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9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hợp</a:t>
              </a:r>
              <a:r>
                <a:rPr kumimoji="0" lang="en-US" sz="29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9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29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9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29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29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29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9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29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9" name="Group 8">
              <a:extLst>
                <a:ext uri="{FF2B5EF4-FFF2-40B4-BE49-F238E27FC236}">
                  <a16:creationId xmlns:a16="http://schemas.microsoft.com/office/drawing/2014/main" id="{94F6C3B9-6A9C-403C-95AE-9D4071DDEA6A}"/>
                </a:ext>
              </a:extLst>
            </p:cNvPr>
            <p:cNvGrpSpPr/>
            <p:nvPr/>
          </p:nvGrpSpPr>
          <p:grpSpPr>
            <a:xfrm>
              <a:off x="278113" y="1435101"/>
              <a:ext cx="862711" cy="984549"/>
              <a:chOff x="4111627" y="1730831"/>
              <a:chExt cx="862711" cy="984549"/>
            </a:xfrm>
          </p:grpSpPr>
          <p:pic>
            <p:nvPicPr>
              <p:cNvPr id="10" name="Picture 9">
                <a:extLst>
                  <a:ext uri="{FF2B5EF4-FFF2-40B4-BE49-F238E27FC236}">
                    <a16:creationId xmlns:a16="http://schemas.microsoft.com/office/drawing/2014/main" id="{CF4F430B-22EB-4EF7-9A97-B9CBDAB9E8D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111627" y="1810983"/>
                <a:ext cx="555069" cy="904397"/>
              </a:xfrm>
              <a:prstGeom prst="rect">
                <a:avLst/>
              </a:prstGeom>
            </p:spPr>
          </p:pic>
          <p:sp>
            <p:nvSpPr>
              <p:cNvPr id="11" name="Oval 10">
                <a:extLst>
                  <a:ext uri="{FF2B5EF4-FFF2-40B4-BE49-F238E27FC236}">
                    <a16:creationId xmlns:a16="http://schemas.microsoft.com/office/drawing/2014/main" id="{E06A0091-37BB-4B0C-9343-D4D35B90295F}"/>
                  </a:ext>
                </a:extLst>
              </p:cNvPr>
              <p:cNvSpPr/>
              <p:nvPr/>
            </p:nvSpPr>
            <p:spPr>
              <a:xfrm>
                <a:off x="4559972" y="1730831"/>
                <a:ext cx="414366" cy="41436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grpSp>
      <p:pic>
        <p:nvPicPr>
          <p:cNvPr id="20" name="Picture 19">
            <a:extLst>
              <a:ext uri="{FF2B5EF4-FFF2-40B4-BE49-F238E27FC236}">
                <a16:creationId xmlns:a16="http://schemas.microsoft.com/office/drawing/2014/main" id="{3F6EB414-364A-4F27-B932-F5A496305B20}"/>
              </a:ext>
            </a:extLst>
          </p:cNvPr>
          <p:cNvPicPr>
            <a:picLocks noChangeAspect="1"/>
          </p:cNvPicPr>
          <p:nvPr/>
        </p:nvPicPr>
        <p:blipFill>
          <a:blip r:embed="rId3"/>
          <a:stretch>
            <a:fillRect/>
          </a:stretch>
        </p:blipFill>
        <p:spPr>
          <a:xfrm>
            <a:off x="785813" y="2309813"/>
            <a:ext cx="3443288" cy="2757612"/>
          </a:xfrm>
          <a:prstGeom prst="rect">
            <a:avLst/>
          </a:prstGeom>
        </p:spPr>
      </p:pic>
      <p:pic>
        <p:nvPicPr>
          <p:cNvPr id="22" name="Picture 21">
            <a:extLst>
              <a:ext uri="{FF2B5EF4-FFF2-40B4-BE49-F238E27FC236}">
                <a16:creationId xmlns:a16="http://schemas.microsoft.com/office/drawing/2014/main" id="{B924DA43-27E0-47B2-9ED6-0D8A47F5F5B6}"/>
              </a:ext>
            </a:extLst>
          </p:cNvPr>
          <p:cNvPicPr>
            <a:picLocks noChangeAspect="1"/>
          </p:cNvPicPr>
          <p:nvPr/>
        </p:nvPicPr>
        <p:blipFill>
          <a:blip r:embed="rId4"/>
          <a:stretch>
            <a:fillRect/>
          </a:stretch>
        </p:blipFill>
        <p:spPr>
          <a:xfrm>
            <a:off x="5391151" y="2371724"/>
            <a:ext cx="6312718" cy="2715448"/>
          </a:xfrm>
          <a:prstGeom prst="rect">
            <a:avLst/>
          </a:prstGeom>
        </p:spPr>
      </p:pic>
      <p:cxnSp>
        <p:nvCxnSpPr>
          <p:cNvPr id="24" name="Straight Arrow Connector 23">
            <a:extLst>
              <a:ext uri="{FF2B5EF4-FFF2-40B4-BE49-F238E27FC236}">
                <a16:creationId xmlns:a16="http://schemas.microsoft.com/office/drawing/2014/main" id="{D712C273-1ABA-4AD1-9538-FEE4A699E5FF}"/>
              </a:ext>
            </a:extLst>
          </p:cNvPr>
          <p:cNvCxnSpPr>
            <a:cxnSpLocks/>
          </p:cNvCxnSpPr>
          <p:nvPr/>
        </p:nvCxnSpPr>
        <p:spPr>
          <a:xfrm>
            <a:off x="4124325" y="3486150"/>
            <a:ext cx="1247775" cy="12096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44CA549-381E-400E-9818-453734ADF92A}"/>
              </a:ext>
            </a:extLst>
          </p:cNvPr>
          <p:cNvCxnSpPr>
            <a:cxnSpLocks/>
          </p:cNvCxnSpPr>
          <p:nvPr/>
        </p:nvCxnSpPr>
        <p:spPr>
          <a:xfrm>
            <a:off x="4067175" y="4105275"/>
            <a:ext cx="138112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436F9BF-0EF0-4165-AFD0-040EB13D8275}"/>
              </a:ext>
            </a:extLst>
          </p:cNvPr>
          <p:cNvCxnSpPr>
            <a:cxnSpLocks/>
          </p:cNvCxnSpPr>
          <p:nvPr/>
        </p:nvCxnSpPr>
        <p:spPr>
          <a:xfrm flipV="1">
            <a:off x="4114800" y="3429000"/>
            <a:ext cx="1333500" cy="13525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06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6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par>
                                    <p:cTn id="14" presetID="22" presetClass="entr" presetSubtype="4"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par>
                                    <p:cTn id="14" presetID="22" presetClass="entr" presetSubtype="4"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7"/>
            <a:ext cx="11297265" cy="6447467"/>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7" name="Group 6">
            <a:extLst>
              <a:ext uri="{FF2B5EF4-FFF2-40B4-BE49-F238E27FC236}">
                <a16:creationId xmlns:a16="http://schemas.microsoft.com/office/drawing/2014/main" id="{E21FA6F5-AD76-49A8-9F15-97CF4DB4DC26}"/>
              </a:ext>
            </a:extLst>
          </p:cNvPr>
          <p:cNvGrpSpPr/>
          <p:nvPr/>
        </p:nvGrpSpPr>
        <p:grpSpPr>
          <a:xfrm>
            <a:off x="702250" y="664691"/>
            <a:ext cx="10773063" cy="1084593"/>
            <a:chOff x="278113" y="1435101"/>
            <a:chExt cx="10773063" cy="1084593"/>
          </a:xfrm>
        </p:grpSpPr>
        <p:sp>
          <p:nvSpPr>
            <p:cNvPr id="8" name="Rectangle: Rounded Corners 7">
              <a:extLst>
                <a:ext uri="{FF2B5EF4-FFF2-40B4-BE49-F238E27FC236}">
                  <a16:creationId xmlns:a16="http://schemas.microsoft.com/office/drawing/2014/main" id="{86665C2E-ECB2-404A-9273-357FA9C4D5C9}"/>
                </a:ext>
              </a:extLst>
            </p:cNvPr>
            <p:cNvSpPr/>
            <p:nvPr/>
          </p:nvSpPr>
          <p:spPr>
            <a:xfrm>
              <a:off x="359043" y="1704855"/>
              <a:ext cx="10692133" cy="814839"/>
            </a:xfrm>
            <a:custGeom>
              <a:avLst/>
              <a:gdLst>
                <a:gd name="csX0" fmla="*/ 0 w 10692133"/>
                <a:gd name="csY0" fmla="*/ 198992 h 814839"/>
                <a:gd name="csX1" fmla="*/ 198992 w 10692133"/>
                <a:gd name="csY1" fmla="*/ 0 h 814839"/>
                <a:gd name="csX2" fmla="*/ 10493141 w 10692133"/>
                <a:gd name="csY2" fmla="*/ 0 h 814839"/>
                <a:gd name="csX3" fmla="*/ 10692133 w 10692133"/>
                <a:gd name="csY3" fmla="*/ 198992 h 814839"/>
                <a:gd name="csX4" fmla="*/ 10692133 w 10692133"/>
                <a:gd name="csY4" fmla="*/ 615847 h 814839"/>
                <a:gd name="csX5" fmla="*/ 10493141 w 10692133"/>
                <a:gd name="csY5" fmla="*/ 814839 h 814839"/>
                <a:gd name="csX6" fmla="*/ 198992 w 10692133"/>
                <a:gd name="csY6" fmla="*/ 814839 h 814839"/>
                <a:gd name="csX7" fmla="*/ 0 w 10692133"/>
                <a:gd name="csY7" fmla="*/ 615847 h 814839"/>
                <a:gd name="csX8" fmla="*/ 0 w 10692133"/>
                <a:gd name="csY8" fmla="*/ 198992 h 8148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692133" h="814839" fill="none" extrusionOk="0">
                  <a:moveTo>
                    <a:pt x="0" y="198992"/>
                  </a:moveTo>
                  <a:cubicBezTo>
                    <a:pt x="-5419" y="108080"/>
                    <a:pt x="82170" y="-4651"/>
                    <a:pt x="198992" y="0"/>
                  </a:cubicBezTo>
                  <a:cubicBezTo>
                    <a:pt x="2565392" y="-35273"/>
                    <a:pt x="6623265" y="-144294"/>
                    <a:pt x="10493141" y="0"/>
                  </a:cubicBezTo>
                  <a:cubicBezTo>
                    <a:pt x="10623561" y="6246"/>
                    <a:pt x="10679059" y="78069"/>
                    <a:pt x="10692133" y="198992"/>
                  </a:cubicBezTo>
                  <a:cubicBezTo>
                    <a:pt x="10662836" y="346148"/>
                    <a:pt x="10719247" y="534884"/>
                    <a:pt x="10692133" y="615847"/>
                  </a:cubicBezTo>
                  <a:cubicBezTo>
                    <a:pt x="10698866" y="720655"/>
                    <a:pt x="10608032" y="809429"/>
                    <a:pt x="10493141" y="814839"/>
                  </a:cubicBezTo>
                  <a:cubicBezTo>
                    <a:pt x="5998119" y="892364"/>
                    <a:pt x="2942856" y="771136"/>
                    <a:pt x="198992" y="814839"/>
                  </a:cubicBezTo>
                  <a:cubicBezTo>
                    <a:pt x="81260" y="812669"/>
                    <a:pt x="-13594" y="725561"/>
                    <a:pt x="0" y="615847"/>
                  </a:cubicBezTo>
                  <a:cubicBezTo>
                    <a:pt x="-22587" y="544243"/>
                    <a:pt x="-31970" y="384799"/>
                    <a:pt x="0" y="198992"/>
                  </a:cubicBezTo>
                  <a:close/>
                </a:path>
                <a:path w="10692133" h="814839" stroke="0" extrusionOk="0">
                  <a:moveTo>
                    <a:pt x="0" y="198992"/>
                  </a:moveTo>
                  <a:cubicBezTo>
                    <a:pt x="-4934" y="72044"/>
                    <a:pt x="83608" y="4442"/>
                    <a:pt x="198992" y="0"/>
                  </a:cubicBezTo>
                  <a:cubicBezTo>
                    <a:pt x="3356016" y="-95379"/>
                    <a:pt x="6478673" y="58096"/>
                    <a:pt x="10493141" y="0"/>
                  </a:cubicBezTo>
                  <a:cubicBezTo>
                    <a:pt x="10586459" y="-11672"/>
                    <a:pt x="10675316" y="77006"/>
                    <a:pt x="10692133" y="198992"/>
                  </a:cubicBezTo>
                  <a:cubicBezTo>
                    <a:pt x="10697556" y="302086"/>
                    <a:pt x="10722729" y="525888"/>
                    <a:pt x="10692133" y="615847"/>
                  </a:cubicBezTo>
                  <a:cubicBezTo>
                    <a:pt x="10701297" y="714854"/>
                    <a:pt x="10593407" y="805242"/>
                    <a:pt x="10493141" y="814839"/>
                  </a:cubicBezTo>
                  <a:cubicBezTo>
                    <a:pt x="6578823" y="754933"/>
                    <a:pt x="3971318" y="897353"/>
                    <a:pt x="198992" y="814839"/>
                  </a:cubicBezTo>
                  <a:cubicBezTo>
                    <a:pt x="69996" y="819560"/>
                    <a:pt x="-5433" y="731261"/>
                    <a:pt x="0" y="615847"/>
                  </a:cubicBezTo>
                  <a:cubicBezTo>
                    <a:pt x="9673" y="461689"/>
                    <a:pt x="24248" y="349252"/>
                    <a:pt x="0" y="198992"/>
                  </a:cubicBezTo>
                  <a:close/>
                </a:path>
              </a:pathLst>
            </a:custGeom>
            <a:solidFill>
              <a:schemeClr val="bg1"/>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5.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chuyện</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muốn</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9" name="Group 8">
              <a:extLst>
                <a:ext uri="{FF2B5EF4-FFF2-40B4-BE49-F238E27FC236}">
                  <a16:creationId xmlns:a16="http://schemas.microsoft.com/office/drawing/2014/main" id="{94F6C3B9-6A9C-403C-95AE-9D4071DDEA6A}"/>
                </a:ext>
              </a:extLst>
            </p:cNvPr>
            <p:cNvGrpSpPr/>
            <p:nvPr/>
          </p:nvGrpSpPr>
          <p:grpSpPr>
            <a:xfrm>
              <a:off x="278113" y="1435101"/>
              <a:ext cx="862711" cy="984549"/>
              <a:chOff x="4111627" y="1730831"/>
              <a:chExt cx="862711" cy="984549"/>
            </a:xfrm>
          </p:grpSpPr>
          <p:pic>
            <p:nvPicPr>
              <p:cNvPr id="10" name="Picture 9">
                <a:extLst>
                  <a:ext uri="{FF2B5EF4-FFF2-40B4-BE49-F238E27FC236}">
                    <a16:creationId xmlns:a16="http://schemas.microsoft.com/office/drawing/2014/main" id="{CF4F430B-22EB-4EF7-9A97-B9CBDAB9E8D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111627" y="1810983"/>
                <a:ext cx="555069" cy="904397"/>
              </a:xfrm>
              <a:prstGeom prst="rect">
                <a:avLst/>
              </a:prstGeom>
            </p:spPr>
          </p:pic>
          <p:sp>
            <p:nvSpPr>
              <p:cNvPr id="11" name="Oval 10">
                <a:extLst>
                  <a:ext uri="{FF2B5EF4-FFF2-40B4-BE49-F238E27FC236}">
                    <a16:creationId xmlns:a16="http://schemas.microsoft.com/office/drawing/2014/main" id="{E06A0091-37BB-4B0C-9343-D4D35B90295F}"/>
                  </a:ext>
                </a:extLst>
              </p:cNvPr>
              <p:cNvSpPr/>
              <p:nvPr/>
            </p:nvSpPr>
            <p:spPr>
              <a:xfrm>
                <a:off x="4559972" y="1730831"/>
                <a:ext cx="414366" cy="41436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grpSp>
      <p:sp>
        <p:nvSpPr>
          <p:cNvPr id="14" name="Rectangle: Rounded Corners 13">
            <a:extLst>
              <a:ext uri="{FF2B5EF4-FFF2-40B4-BE49-F238E27FC236}">
                <a16:creationId xmlns:a16="http://schemas.microsoft.com/office/drawing/2014/main" id="{A9C035FE-8996-4CBC-8AE0-6D339459AD40}"/>
              </a:ext>
            </a:extLst>
          </p:cNvPr>
          <p:cNvSpPr/>
          <p:nvPr/>
        </p:nvSpPr>
        <p:spPr>
          <a:xfrm>
            <a:off x="783180" y="2180039"/>
            <a:ext cx="10773063" cy="1706162"/>
          </a:xfrm>
          <a:custGeom>
            <a:avLst/>
            <a:gdLst>
              <a:gd name="csX0" fmla="*/ 0 w 10773063"/>
              <a:gd name="csY0" fmla="*/ 284366 h 1706162"/>
              <a:gd name="csX1" fmla="*/ 284366 w 10773063"/>
              <a:gd name="csY1" fmla="*/ 0 h 1706162"/>
              <a:gd name="csX2" fmla="*/ 749230 w 10773063"/>
              <a:gd name="csY2" fmla="*/ 0 h 1706162"/>
              <a:gd name="csX3" fmla="*/ 1214094 w 10773063"/>
              <a:gd name="csY3" fmla="*/ 0 h 1706162"/>
              <a:gd name="csX4" fmla="*/ 1474871 w 10773063"/>
              <a:gd name="csY4" fmla="*/ 0 h 1706162"/>
              <a:gd name="csX5" fmla="*/ 1837692 w 10773063"/>
              <a:gd name="csY5" fmla="*/ 0 h 1706162"/>
              <a:gd name="csX6" fmla="*/ 2200513 w 10773063"/>
              <a:gd name="csY6" fmla="*/ 0 h 1706162"/>
              <a:gd name="csX7" fmla="*/ 2563333 w 10773063"/>
              <a:gd name="csY7" fmla="*/ 0 h 1706162"/>
              <a:gd name="csX8" fmla="*/ 2926154 w 10773063"/>
              <a:gd name="csY8" fmla="*/ 0 h 1706162"/>
              <a:gd name="csX9" fmla="*/ 3288975 w 10773063"/>
              <a:gd name="csY9" fmla="*/ 0 h 1706162"/>
              <a:gd name="csX10" fmla="*/ 3651795 w 10773063"/>
              <a:gd name="csY10" fmla="*/ 0 h 1706162"/>
              <a:gd name="csX11" fmla="*/ 4320746 w 10773063"/>
              <a:gd name="csY11" fmla="*/ 0 h 1706162"/>
              <a:gd name="csX12" fmla="*/ 4785610 w 10773063"/>
              <a:gd name="csY12" fmla="*/ 0 h 1706162"/>
              <a:gd name="csX13" fmla="*/ 5148430 w 10773063"/>
              <a:gd name="csY13" fmla="*/ 0 h 1706162"/>
              <a:gd name="csX14" fmla="*/ 5919424 w 10773063"/>
              <a:gd name="csY14" fmla="*/ 0 h 1706162"/>
              <a:gd name="csX15" fmla="*/ 6690418 w 10773063"/>
              <a:gd name="csY15" fmla="*/ 0 h 1706162"/>
              <a:gd name="csX16" fmla="*/ 7461412 w 10773063"/>
              <a:gd name="csY16" fmla="*/ 0 h 1706162"/>
              <a:gd name="csX17" fmla="*/ 7722189 w 10773063"/>
              <a:gd name="csY17" fmla="*/ 0 h 1706162"/>
              <a:gd name="csX18" fmla="*/ 8187053 w 10773063"/>
              <a:gd name="csY18" fmla="*/ 0 h 1706162"/>
              <a:gd name="csX19" fmla="*/ 8753961 w 10773063"/>
              <a:gd name="csY19" fmla="*/ 0 h 1706162"/>
              <a:gd name="csX20" fmla="*/ 9116781 w 10773063"/>
              <a:gd name="csY20" fmla="*/ 0 h 1706162"/>
              <a:gd name="csX21" fmla="*/ 9785732 w 10773063"/>
              <a:gd name="csY21" fmla="*/ 0 h 1706162"/>
              <a:gd name="csX22" fmla="*/ 10488697 w 10773063"/>
              <a:gd name="csY22" fmla="*/ 0 h 1706162"/>
              <a:gd name="csX23" fmla="*/ 10773063 w 10773063"/>
              <a:gd name="csY23" fmla="*/ 284366 h 1706162"/>
              <a:gd name="csX24" fmla="*/ 10773063 w 10773063"/>
              <a:gd name="csY24" fmla="*/ 841707 h 1706162"/>
              <a:gd name="csX25" fmla="*/ 10773063 w 10773063"/>
              <a:gd name="csY25" fmla="*/ 1421796 h 1706162"/>
              <a:gd name="csX26" fmla="*/ 10488697 w 10773063"/>
              <a:gd name="csY26" fmla="*/ 1706162 h 1706162"/>
              <a:gd name="csX27" fmla="*/ 10023833 w 10773063"/>
              <a:gd name="csY27" fmla="*/ 1706162 h 1706162"/>
              <a:gd name="csX28" fmla="*/ 9661012 w 10773063"/>
              <a:gd name="csY28" fmla="*/ 1706162 h 1706162"/>
              <a:gd name="csX29" fmla="*/ 9094105 w 10773063"/>
              <a:gd name="csY29" fmla="*/ 1706162 h 1706162"/>
              <a:gd name="csX30" fmla="*/ 8425155 w 10773063"/>
              <a:gd name="csY30" fmla="*/ 1706162 h 1706162"/>
              <a:gd name="csX31" fmla="*/ 8164377 w 10773063"/>
              <a:gd name="csY31" fmla="*/ 1706162 h 1706162"/>
              <a:gd name="csX32" fmla="*/ 7903600 w 10773063"/>
              <a:gd name="csY32" fmla="*/ 1706162 h 1706162"/>
              <a:gd name="csX33" fmla="*/ 7336693 w 10773063"/>
              <a:gd name="csY33" fmla="*/ 1706162 h 1706162"/>
              <a:gd name="csX34" fmla="*/ 7075915 w 10773063"/>
              <a:gd name="csY34" fmla="*/ 1706162 h 1706162"/>
              <a:gd name="csX35" fmla="*/ 6713095 w 10773063"/>
              <a:gd name="csY35" fmla="*/ 1706162 h 1706162"/>
              <a:gd name="csX36" fmla="*/ 6350274 w 10773063"/>
              <a:gd name="csY36" fmla="*/ 1706162 h 1706162"/>
              <a:gd name="csX37" fmla="*/ 5885410 w 10773063"/>
              <a:gd name="csY37" fmla="*/ 1706162 h 1706162"/>
              <a:gd name="csX38" fmla="*/ 5624633 w 10773063"/>
              <a:gd name="csY38" fmla="*/ 1706162 h 1706162"/>
              <a:gd name="csX39" fmla="*/ 4955682 w 10773063"/>
              <a:gd name="csY39" fmla="*/ 1706162 h 1706162"/>
              <a:gd name="csX40" fmla="*/ 4286731 w 10773063"/>
              <a:gd name="csY40" fmla="*/ 1706162 h 1706162"/>
              <a:gd name="csX41" fmla="*/ 3923911 w 10773063"/>
              <a:gd name="csY41" fmla="*/ 1706162 h 1706162"/>
              <a:gd name="csX42" fmla="*/ 3459047 w 10773063"/>
              <a:gd name="csY42" fmla="*/ 1706162 h 1706162"/>
              <a:gd name="csX43" fmla="*/ 3096226 w 10773063"/>
              <a:gd name="csY43" fmla="*/ 1706162 h 1706162"/>
              <a:gd name="csX44" fmla="*/ 2529319 w 10773063"/>
              <a:gd name="csY44" fmla="*/ 1706162 h 1706162"/>
              <a:gd name="csX45" fmla="*/ 1860368 w 10773063"/>
              <a:gd name="csY45" fmla="*/ 1706162 h 1706162"/>
              <a:gd name="csX46" fmla="*/ 1191418 w 10773063"/>
              <a:gd name="csY46" fmla="*/ 1706162 h 1706162"/>
              <a:gd name="csX47" fmla="*/ 284366 w 10773063"/>
              <a:gd name="csY47" fmla="*/ 1706162 h 1706162"/>
              <a:gd name="csX48" fmla="*/ 0 w 10773063"/>
              <a:gd name="csY48" fmla="*/ 1421796 h 1706162"/>
              <a:gd name="csX49" fmla="*/ 0 w 10773063"/>
              <a:gd name="csY49" fmla="*/ 830332 h 1706162"/>
              <a:gd name="csX50" fmla="*/ 0 w 10773063"/>
              <a:gd name="csY50" fmla="*/ 284366 h 170616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0773063" h="1706162" fill="none" extrusionOk="0">
                <a:moveTo>
                  <a:pt x="0" y="284366"/>
                </a:moveTo>
                <a:cubicBezTo>
                  <a:pt x="14205" y="112603"/>
                  <a:pt x="120446" y="21865"/>
                  <a:pt x="284366" y="0"/>
                </a:cubicBezTo>
                <a:cubicBezTo>
                  <a:pt x="394264" y="-31633"/>
                  <a:pt x="584091" y="7804"/>
                  <a:pt x="749230" y="0"/>
                </a:cubicBezTo>
                <a:cubicBezTo>
                  <a:pt x="914369" y="-7804"/>
                  <a:pt x="1007616" y="21693"/>
                  <a:pt x="1214094" y="0"/>
                </a:cubicBezTo>
                <a:cubicBezTo>
                  <a:pt x="1420572" y="-21693"/>
                  <a:pt x="1399484" y="14596"/>
                  <a:pt x="1474871" y="0"/>
                </a:cubicBezTo>
                <a:cubicBezTo>
                  <a:pt x="1550258" y="-14596"/>
                  <a:pt x="1718575" y="2594"/>
                  <a:pt x="1837692" y="0"/>
                </a:cubicBezTo>
                <a:cubicBezTo>
                  <a:pt x="1956809" y="-2594"/>
                  <a:pt x="2080591" y="11695"/>
                  <a:pt x="2200513" y="0"/>
                </a:cubicBezTo>
                <a:cubicBezTo>
                  <a:pt x="2320435" y="-11695"/>
                  <a:pt x="2453309" y="762"/>
                  <a:pt x="2563333" y="0"/>
                </a:cubicBezTo>
                <a:cubicBezTo>
                  <a:pt x="2673357" y="-762"/>
                  <a:pt x="2819588" y="2918"/>
                  <a:pt x="2926154" y="0"/>
                </a:cubicBezTo>
                <a:cubicBezTo>
                  <a:pt x="3032720" y="-2918"/>
                  <a:pt x="3162960" y="8390"/>
                  <a:pt x="3288975" y="0"/>
                </a:cubicBezTo>
                <a:cubicBezTo>
                  <a:pt x="3414990" y="-8390"/>
                  <a:pt x="3544274" y="39345"/>
                  <a:pt x="3651795" y="0"/>
                </a:cubicBezTo>
                <a:cubicBezTo>
                  <a:pt x="3759316" y="-39345"/>
                  <a:pt x="4097471" y="37438"/>
                  <a:pt x="4320746" y="0"/>
                </a:cubicBezTo>
                <a:cubicBezTo>
                  <a:pt x="4544021" y="-37438"/>
                  <a:pt x="4577797" y="14813"/>
                  <a:pt x="4785610" y="0"/>
                </a:cubicBezTo>
                <a:cubicBezTo>
                  <a:pt x="4993423" y="-14813"/>
                  <a:pt x="4977853" y="36286"/>
                  <a:pt x="5148430" y="0"/>
                </a:cubicBezTo>
                <a:cubicBezTo>
                  <a:pt x="5319007" y="-36286"/>
                  <a:pt x="5758917" y="61568"/>
                  <a:pt x="5919424" y="0"/>
                </a:cubicBezTo>
                <a:cubicBezTo>
                  <a:pt x="6079931" y="-61568"/>
                  <a:pt x="6354319" y="43180"/>
                  <a:pt x="6690418" y="0"/>
                </a:cubicBezTo>
                <a:cubicBezTo>
                  <a:pt x="7026517" y="-43180"/>
                  <a:pt x="7133224" y="22823"/>
                  <a:pt x="7461412" y="0"/>
                </a:cubicBezTo>
                <a:cubicBezTo>
                  <a:pt x="7789600" y="-22823"/>
                  <a:pt x="7601525" y="10577"/>
                  <a:pt x="7722189" y="0"/>
                </a:cubicBezTo>
                <a:cubicBezTo>
                  <a:pt x="7842853" y="-10577"/>
                  <a:pt x="7975595" y="47159"/>
                  <a:pt x="8187053" y="0"/>
                </a:cubicBezTo>
                <a:cubicBezTo>
                  <a:pt x="8398511" y="-47159"/>
                  <a:pt x="8632654" y="36537"/>
                  <a:pt x="8753961" y="0"/>
                </a:cubicBezTo>
                <a:cubicBezTo>
                  <a:pt x="8875268" y="-36537"/>
                  <a:pt x="8949616" y="27869"/>
                  <a:pt x="9116781" y="0"/>
                </a:cubicBezTo>
                <a:cubicBezTo>
                  <a:pt x="9283946" y="-27869"/>
                  <a:pt x="9596151" y="19182"/>
                  <a:pt x="9785732" y="0"/>
                </a:cubicBezTo>
                <a:cubicBezTo>
                  <a:pt x="9975313" y="-19182"/>
                  <a:pt x="10145796" y="6456"/>
                  <a:pt x="10488697" y="0"/>
                </a:cubicBezTo>
                <a:cubicBezTo>
                  <a:pt x="10623398" y="-8351"/>
                  <a:pt x="10783980" y="148327"/>
                  <a:pt x="10773063" y="284366"/>
                </a:cubicBezTo>
                <a:cubicBezTo>
                  <a:pt x="10827629" y="510619"/>
                  <a:pt x="10716007" y="599630"/>
                  <a:pt x="10773063" y="841707"/>
                </a:cubicBezTo>
                <a:cubicBezTo>
                  <a:pt x="10830119" y="1083784"/>
                  <a:pt x="10709178" y="1175592"/>
                  <a:pt x="10773063" y="1421796"/>
                </a:cubicBezTo>
                <a:cubicBezTo>
                  <a:pt x="10785863" y="1594098"/>
                  <a:pt x="10657719" y="1680581"/>
                  <a:pt x="10488697" y="1706162"/>
                </a:cubicBezTo>
                <a:cubicBezTo>
                  <a:pt x="10274655" y="1723202"/>
                  <a:pt x="10236819" y="1705431"/>
                  <a:pt x="10023833" y="1706162"/>
                </a:cubicBezTo>
                <a:cubicBezTo>
                  <a:pt x="9810847" y="1706893"/>
                  <a:pt x="9803078" y="1677123"/>
                  <a:pt x="9661012" y="1706162"/>
                </a:cubicBezTo>
                <a:cubicBezTo>
                  <a:pt x="9518946" y="1735201"/>
                  <a:pt x="9349178" y="1649425"/>
                  <a:pt x="9094105" y="1706162"/>
                </a:cubicBezTo>
                <a:cubicBezTo>
                  <a:pt x="8839032" y="1762899"/>
                  <a:pt x="8738058" y="1657745"/>
                  <a:pt x="8425155" y="1706162"/>
                </a:cubicBezTo>
                <a:cubicBezTo>
                  <a:pt x="8112252" y="1754579"/>
                  <a:pt x="8284165" y="1682299"/>
                  <a:pt x="8164377" y="1706162"/>
                </a:cubicBezTo>
                <a:cubicBezTo>
                  <a:pt x="8044589" y="1730025"/>
                  <a:pt x="8024386" y="1678856"/>
                  <a:pt x="7903600" y="1706162"/>
                </a:cubicBezTo>
                <a:cubicBezTo>
                  <a:pt x="7782814" y="1733468"/>
                  <a:pt x="7539571" y="1682339"/>
                  <a:pt x="7336693" y="1706162"/>
                </a:cubicBezTo>
                <a:cubicBezTo>
                  <a:pt x="7133815" y="1729985"/>
                  <a:pt x="7170127" y="1683251"/>
                  <a:pt x="7075915" y="1706162"/>
                </a:cubicBezTo>
                <a:cubicBezTo>
                  <a:pt x="6981703" y="1729073"/>
                  <a:pt x="6801341" y="1674032"/>
                  <a:pt x="6713095" y="1706162"/>
                </a:cubicBezTo>
                <a:cubicBezTo>
                  <a:pt x="6624849" y="1738292"/>
                  <a:pt x="6486440" y="1679559"/>
                  <a:pt x="6350274" y="1706162"/>
                </a:cubicBezTo>
                <a:cubicBezTo>
                  <a:pt x="6214108" y="1732765"/>
                  <a:pt x="6044843" y="1656231"/>
                  <a:pt x="5885410" y="1706162"/>
                </a:cubicBezTo>
                <a:cubicBezTo>
                  <a:pt x="5725977" y="1756093"/>
                  <a:pt x="5705135" y="1681954"/>
                  <a:pt x="5624633" y="1706162"/>
                </a:cubicBezTo>
                <a:cubicBezTo>
                  <a:pt x="5544131" y="1730370"/>
                  <a:pt x="5251514" y="1649891"/>
                  <a:pt x="4955682" y="1706162"/>
                </a:cubicBezTo>
                <a:cubicBezTo>
                  <a:pt x="4659850" y="1762433"/>
                  <a:pt x="4554232" y="1665637"/>
                  <a:pt x="4286731" y="1706162"/>
                </a:cubicBezTo>
                <a:cubicBezTo>
                  <a:pt x="4019230" y="1746687"/>
                  <a:pt x="4004748" y="1675267"/>
                  <a:pt x="3923911" y="1706162"/>
                </a:cubicBezTo>
                <a:cubicBezTo>
                  <a:pt x="3843074" y="1737057"/>
                  <a:pt x="3631840" y="1657990"/>
                  <a:pt x="3459047" y="1706162"/>
                </a:cubicBezTo>
                <a:cubicBezTo>
                  <a:pt x="3286254" y="1754334"/>
                  <a:pt x="3263093" y="1684321"/>
                  <a:pt x="3096226" y="1706162"/>
                </a:cubicBezTo>
                <a:cubicBezTo>
                  <a:pt x="2929359" y="1728003"/>
                  <a:pt x="2658252" y="1666001"/>
                  <a:pt x="2529319" y="1706162"/>
                </a:cubicBezTo>
                <a:cubicBezTo>
                  <a:pt x="2400386" y="1746323"/>
                  <a:pt x="2005928" y="1666639"/>
                  <a:pt x="1860368" y="1706162"/>
                </a:cubicBezTo>
                <a:cubicBezTo>
                  <a:pt x="1714808" y="1745685"/>
                  <a:pt x="1468087" y="1638695"/>
                  <a:pt x="1191418" y="1706162"/>
                </a:cubicBezTo>
                <a:cubicBezTo>
                  <a:pt x="914749" y="1773629"/>
                  <a:pt x="474312" y="1653757"/>
                  <a:pt x="284366" y="1706162"/>
                </a:cubicBezTo>
                <a:cubicBezTo>
                  <a:pt x="129733" y="1715188"/>
                  <a:pt x="-11483" y="1569681"/>
                  <a:pt x="0" y="1421796"/>
                </a:cubicBezTo>
                <a:cubicBezTo>
                  <a:pt x="-17512" y="1189838"/>
                  <a:pt x="13380" y="969483"/>
                  <a:pt x="0" y="830332"/>
                </a:cubicBezTo>
                <a:cubicBezTo>
                  <a:pt x="-13380" y="691181"/>
                  <a:pt x="64628" y="476445"/>
                  <a:pt x="0" y="284366"/>
                </a:cubicBezTo>
                <a:close/>
              </a:path>
              <a:path w="10773063" h="1706162" stroke="0" extrusionOk="0">
                <a:moveTo>
                  <a:pt x="0" y="284366"/>
                </a:moveTo>
                <a:cubicBezTo>
                  <a:pt x="16742" y="93905"/>
                  <a:pt x="128718" y="3802"/>
                  <a:pt x="284366" y="0"/>
                </a:cubicBezTo>
                <a:cubicBezTo>
                  <a:pt x="496974" y="-8325"/>
                  <a:pt x="702044" y="6642"/>
                  <a:pt x="1055360" y="0"/>
                </a:cubicBezTo>
                <a:cubicBezTo>
                  <a:pt x="1408676" y="-6642"/>
                  <a:pt x="1358813" y="14213"/>
                  <a:pt x="1520224" y="0"/>
                </a:cubicBezTo>
                <a:cubicBezTo>
                  <a:pt x="1681635" y="-14213"/>
                  <a:pt x="1902986" y="1297"/>
                  <a:pt x="2189174" y="0"/>
                </a:cubicBezTo>
                <a:cubicBezTo>
                  <a:pt x="2475362" y="-1297"/>
                  <a:pt x="2652903" y="78420"/>
                  <a:pt x="2858125" y="0"/>
                </a:cubicBezTo>
                <a:cubicBezTo>
                  <a:pt x="3063347" y="-78420"/>
                  <a:pt x="3187134" y="42475"/>
                  <a:pt x="3425032" y="0"/>
                </a:cubicBezTo>
                <a:cubicBezTo>
                  <a:pt x="3662930" y="-42475"/>
                  <a:pt x="3872181" y="43058"/>
                  <a:pt x="4196026" y="0"/>
                </a:cubicBezTo>
                <a:cubicBezTo>
                  <a:pt x="4519871" y="-43058"/>
                  <a:pt x="4329138" y="4042"/>
                  <a:pt x="4456804" y="0"/>
                </a:cubicBezTo>
                <a:cubicBezTo>
                  <a:pt x="4584470" y="-4042"/>
                  <a:pt x="4892882" y="17032"/>
                  <a:pt x="5125754" y="0"/>
                </a:cubicBezTo>
                <a:cubicBezTo>
                  <a:pt x="5358626" y="-17032"/>
                  <a:pt x="5654559" y="11996"/>
                  <a:pt x="5896748" y="0"/>
                </a:cubicBezTo>
                <a:cubicBezTo>
                  <a:pt x="6138937" y="-11996"/>
                  <a:pt x="6401529" y="58619"/>
                  <a:pt x="6667742" y="0"/>
                </a:cubicBezTo>
                <a:cubicBezTo>
                  <a:pt x="6933955" y="-58619"/>
                  <a:pt x="7133288" y="45617"/>
                  <a:pt x="7438736" y="0"/>
                </a:cubicBezTo>
                <a:cubicBezTo>
                  <a:pt x="7744184" y="-45617"/>
                  <a:pt x="7722148" y="26038"/>
                  <a:pt x="7903600" y="0"/>
                </a:cubicBezTo>
                <a:cubicBezTo>
                  <a:pt x="8085052" y="-26038"/>
                  <a:pt x="8175150" y="51013"/>
                  <a:pt x="8368464" y="0"/>
                </a:cubicBezTo>
                <a:cubicBezTo>
                  <a:pt x="8561778" y="-51013"/>
                  <a:pt x="8684309" y="24595"/>
                  <a:pt x="8833328" y="0"/>
                </a:cubicBezTo>
                <a:cubicBezTo>
                  <a:pt x="8982347" y="-24595"/>
                  <a:pt x="9322782" y="79211"/>
                  <a:pt x="9502278" y="0"/>
                </a:cubicBezTo>
                <a:cubicBezTo>
                  <a:pt x="9681774" y="-79211"/>
                  <a:pt x="9694703" y="24256"/>
                  <a:pt x="9763056" y="0"/>
                </a:cubicBezTo>
                <a:cubicBezTo>
                  <a:pt x="9831409" y="-24256"/>
                  <a:pt x="10223547" y="3839"/>
                  <a:pt x="10488697" y="0"/>
                </a:cubicBezTo>
                <a:cubicBezTo>
                  <a:pt x="10655959" y="-30626"/>
                  <a:pt x="10775854" y="169817"/>
                  <a:pt x="10773063" y="284366"/>
                </a:cubicBezTo>
                <a:cubicBezTo>
                  <a:pt x="10815212" y="531635"/>
                  <a:pt x="10718063" y="660495"/>
                  <a:pt x="10773063" y="853081"/>
                </a:cubicBezTo>
                <a:cubicBezTo>
                  <a:pt x="10828063" y="1045668"/>
                  <a:pt x="10746793" y="1281062"/>
                  <a:pt x="10773063" y="1421796"/>
                </a:cubicBezTo>
                <a:cubicBezTo>
                  <a:pt x="10788329" y="1570366"/>
                  <a:pt x="10669553" y="1698723"/>
                  <a:pt x="10488697" y="1706162"/>
                </a:cubicBezTo>
                <a:cubicBezTo>
                  <a:pt x="10171462" y="1776258"/>
                  <a:pt x="9965667" y="1656374"/>
                  <a:pt x="9819746" y="1706162"/>
                </a:cubicBezTo>
                <a:cubicBezTo>
                  <a:pt x="9673825" y="1755950"/>
                  <a:pt x="9559874" y="1699307"/>
                  <a:pt x="9456926" y="1706162"/>
                </a:cubicBezTo>
                <a:cubicBezTo>
                  <a:pt x="9353978" y="1713017"/>
                  <a:pt x="8975137" y="1676029"/>
                  <a:pt x="8787975" y="1706162"/>
                </a:cubicBezTo>
                <a:cubicBezTo>
                  <a:pt x="8600813" y="1736295"/>
                  <a:pt x="8484696" y="1672017"/>
                  <a:pt x="8323111" y="1706162"/>
                </a:cubicBezTo>
                <a:cubicBezTo>
                  <a:pt x="8161526" y="1740307"/>
                  <a:pt x="7800889" y="1702109"/>
                  <a:pt x="7552117" y="1706162"/>
                </a:cubicBezTo>
                <a:cubicBezTo>
                  <a:pt x="7303345" y="1710215"/>
                  <a:pt x="7174551" y="1704148"/>
                  <a:pt x="6985210" y="1706162"/>
                </a:cubicBezTo>
                <a:cubicBezTo>
                  <a:pt x="6795869" y="1708176"/>
                  <a:pt x="6453978" y="1637185"/>
                  <a:pt x="6214216" y="1706162"/>
                </a:cubicBezTo>
                <a:cubicBezTo>
                  <a:pt x="5974454" y="1775139"/>
                  <a:pt x="6059043" y="1692045"/>
                  <a:pt x="5953439" y="1706162"/>
                </a:cubicBezTo>
                <a:cubicBezTo>
                  <a:pt x="5847835" y="1720279"/>
                  <a:pt x="5417552" y="1649941"/>
                  <a:pt x="5182445" y="1706162"/>
                </a:cubicBezTo>
                <a:cubicBezTo>
                  <a:pt x="4947338" y="1762383"/>
                  <a:pt x="4746833" y="1687240"/>
                  <a:pt x="4411451" y="1706162"/>
                </a:cubicBezTo>
                <a:cubicBezTo>
                  <a:pt x="4076069" y="1725084"/>
                  <a:pt x="4142224" y="1697203"/>
                  <a:pt x="4048630" y="1706162"/>
                </a:cubicBezTo>
                <a:cubicBezTo>
                  <a:pt x="3955036" y="1715121"/>
                  <a:pt x="3736321" y="1694145"/>
                  <a:pt x="3583766" y="1706162"/>
                </a:cubicBezTo>
                <a:cubicBezTo>
                  <a:pt x="3431211" y="1718179"/>
                  <a:pt x="3381175" y="1689793"/>
                  <a:pt x="3220946" y="1706162"/>
                </a:cubicBezTo>
                <a:cubicBezTo>
                  <a:pt x="3060717" y="1722531"/>
                  <a:pt x="3026815" y="1694152"/>
                  <a:pt x="2858125" y="1706162"/>
                </a:cubicBezTo>
                <a:cubicBezTo>
                  <a:pt x="2689435" y="1718172"/>
                  <a:pt x="2495248" y="1641868"/>
                  <a:pt x="2189174" y="1706162"/>
                </a:cubicBezTo>
                <a:cubicBezTo>
                  <a:pt x="1883100" y="1770456"/>
                  <a:pt x="1974392" y="1697684"/>
                  <a:pt x="1826354" y="1706162"/>
                </a:cubicBezTo>
                <a:cubicBezTo>
                  <a:pt x="1678316" y="1714640"/>
                  <a:pt x="1534562" y="1699672"/>
                  <a:pt x="1361490" y="1706162"/>
                </a:cubicBezTo>
                <a:cubicBezTo>
                  <a:pt x="1188418" y="1712652"/>
                  <a:pt x="575804" y="1612649"/>
                  <a:pt x="284366" y="1706162"/>
                </a:cubicBezTo>
                <a:cubicBezTo>
                  <a:pt x="118781" y="1737948"/>
                  <a:pt x="6002" y="1580405"/>
                  <a:pt x="0" y="1421796"/>
                </a:cubicBezTo>
                <a:cubicBezTo>
                  <a:pt x="-20361" y="1249151"/>
                  <a:pt x="50907" y="970983"/>
                  <a:pt x="0" y="841707"/>
                </a:cubicBezTo>
                <a:cubicBezTo>
                  <a:pt x="-50907" y="712431"/>
                  <a:pt x="55470" y="442644"/>
                  <a:pt x="0" y="284366"/>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577CFD92-70A5-4B0B-98E1-80893F572C2A}"/>
              </a:ext>
            </a:extLst>
          </p:cNvPr>
          <p:cNvSpPr txBox="1"/>
          <p:nvPr/>
        </p:nvSpPr>
        <p:spPr>
          <a:xfrm>
            <a:off x="1150595" y="2404750"/>
            <a:ext cx="9642373" cy="1323439"/>
          </a:xfrm>
          <a:prstGeom prst="rect">
            <a:avLst/>
          </a:prstGeom>
          <a:noFill/>
        </p:spPr>
        <p:txBody>
          <a:bodyPr wrap="square">
            <a:spAutoFit/>
          </a:bodyPr>
          <a:lstStyle/>
          <a:p>
            <a:pPr lvl="0" algn="just"/>
            <a:r>
              <a:rPr lang="vi-V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Nếu yêu thương mọi người, chúng ta sẽ được nhận lại sự yêu thương.</a:t>
            </a:r>
            <a:endPar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968455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6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7"/>
            <a:ext cx="11297265" cy="6447467"/>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18" name="Group 17">
            <a:extLst>
              <a:ext uri="{FF2B5EF4-FFF2-40B4-BE49-F238E27FC236}">
                <a16:creationId xmlns:a16="http://schemas.microsoft.com/office/drawing/2014/main" id="{3D2F87E7-EE70-4136-80FE-A46E7282F1EF}"/>
              </a:ext>
            </a:extLst>
          </p:cNvPr>
          <p:cNvGrpSpPr/>
          <p:nvPr/>
        </p:nvGrpSpPr>
        <p:grpSpPr>
          <a:xfrm>
            <a:off x="4022798" y="1983224"/>
            <a:ext cx="3971306" cy="4746902"/>
            <a:chOff x="4696770" y="781585"/>
            <a:chExt cx="3318433" cy="4028994"/>
          </a:xfrm>
        </p:grpSpPr>
        <p:pic>
          <p:nvPicPr>
            <p:cNvPr id="19" name="Picture 18">
              <a:extLst>
                <a:ext uri="{FF2B5EF4-FFF2-40B4-BE49-F238E27FC236}">
                  <a16:creationId xmlns:a16="http://schemas.microsoft.com/office/drawing/2014/main" id="{4D218373-B1BA-4CEC-9FA6-B6F6C013D8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6324" y="781585"/>
              <a:ext cx="2359327" cy="3232189"/>
            </a:xfrm>
            <a:prstGeom prst="rect">
              <a:avLst/>
            </a:prstGeom>
            <a:effectLst>
              <a:glow rad="101600">
                <a:schemeClr val="bg1">
                  <a:alpha val="60000"/>
                </a:schemeClr>
              </a:glow>
            </a:effectLst>
          </p:spPr>
        </p:pic>
        <p:pic>
          <p:nvPicPr>
            <p:cNvPr id="20" name="Picture 19">
              <a:extLst>
                <a:ext uri="{FF2B5EF4-FFF2-40B4-BE49-F238E27FC236}">
                  <a16:creationId xmlns:a16="http://schemas.microsoft.com/office/drawing/2014/main" id="{643CD80B-8C5F-4EC3-8AF1-566C0DE47B36}"/>
                </a:ext>
              </a:extLst>
            </p:cNvPr>
            <p:cNvPicPr>
              <a:picLocks noChangeAspect="1"/>
            </p:cNvPicPr>
            <p:nvPr/>
          </p:nvPicPr>
          <p:blipFill rotWithShape="1">
            <a:blip r:embed="rId3"/>
            <a:srcRect t="6041"/>
            <a:stretch/>
          </p:blipFill>
          <p:spPr>
            <a:xfrm>
              <a:off x="4696770" y="1692613"/>
              <a:ext cx="3318433" cy="3117966"/>
            </a:xfrm>
            <a:prstGeom prst="rect">
              <a:avLst/>
            </a:prstGeom>
            <a:effectLst>
              <a:outerShdw blurRad="50800" dist="38100" dir="16200000" rotWithShape="0">
                <a:prstClr val="black">
                  <a:alpha val="40000"/>
                </a:prstClr>
              </a:outerShdw>
            </a:effectLst>
          </p:spPr>
        </p:pic>
      </p:grpSp>
      <p:pic>
        <p:nvPicPr>
          <p:cNvPr id="21" name="Picture 20">
            <a:extLst>
              <a:ext uri="{FF2B5EF4-FFF2-40B4-BE49-F238E27FC236}">
                <a16:creationId xmlns:a16="http://schemas.microsoft.com/office/drawing/2014/main" id="{703F4C8D-375C-41E9-AAFF-2E424CD21D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0875" y="1640324"/>
            <a:ext cx="1771889" cy="2955455"/>
          </a:xfrm>
          <a:prstGeom prst="rect">
            <a:avLst/>
          </a:prstGeom>
        </p:spPr>
      </p:pic>
      <p:pic>
        <p:nvPicPr>
          <p:cNvPr id="22" name="Picture 21">
            <a:extLst>
              <a:ext uri="{FF2B5EF4-FFF2-40B4-BE49-F238E27FC236}">
                <a16:creationId xmlns:a16="http://schemas.microsoft.com/office/drawing/2014/main" id="{F79D58B5-1BA3-41F9-90F3-6A1C7157B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4264" y="1817615"/>
            <a:ext cx="1721763" cy="2805342"/>
          </a:xfrm>
          <a:prstGeom prst="rect">
            <a:avLst/>
          </a:prstGeom>
        </p:spPr>
      </p:pic>
      <p:pic>
        <p:nvPicPr>
          <p:cNvPr id="2" name="Picture 1">
            <a:extLst>
              <a:ext uri="{FF2B5EF4-FFF2-40B4-BE49-F238E27FC236}">
                <a16:creationId xmlns:a16="http://schemas.microsoft.com/office/drawing/2014/main" id="{92B8A59D-F80C-4995-BB2C-276A9AE3009B}"/>
              </a:ext>
            </a:extLst>
          </p:cNvPr>
          <p:cNvPicPr>
            <a:picLocks noChangeAspect="1"/>
          </p:cNvPicPr>
          <p:nvPr/>
        </p:nvPicPr>
        <p:blipFill>
          <a:blip r:embed="rId6"/>
          <a:stretch>
            <a:fillRect/>
          </a:stretch>
        </p:blipFill>
        <p:spPr>
          <a:xfrm>
            <a:off x="1456548" y="393133"/>
            <a:ext cx="9126503" cy="1347333"/>
          </a:xfrm>
          <a:prstGeom prst="rect">
            <a:avLst/>
          </a:prstGeom>
        </p:spPr>
      </p:pic>
    </p:spTree>
    <p:extLst>
      <p:ext uri="{BB962C8B-B14F-4D97-AF65-F5344CB8AC3E}">
        <p14:creationId xmlns:p14="http://schemas.microsoft.com/office/powerpoint/2010/main" val="36304001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7"/>
            <a:ext cx="11297265" cy="6447467"/>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2" name="Group 11">
            <a:extLst>
              <a:ext uri="{FF2B5EF4-FFF2-40B4-BE49-F238E27FC236}">
                <a16:creationId xmlns:a16="http://schemas.microsoft.com/office/drawing/2014/main" id="{84864A12-6399-4A54-B4E7-E2480DC90289}"/>
              </a:ext>
            </a:extLst>
          </p:cNvPr>
          <p:cNvGrpSpPr/>
          <p:nvPr/>
        </p:nvGrpSpPr>
        <p:grpSpPr>
          <a:xfrm>
            <a:off x="3026511" y="2300850"/>
            <a:ext cx="6043728" cy="3704100"/>
            <a:chOff x="3110258" y="1375900"/>
            <a:chExt cx="6043728" cy="3704100"/>
          </a:xfrm>
        </p:grpSpPr>
        <p:grpSp>
          <p:nvGrpSpPr>
            <p:cNvPr id="13" name="Group 12">
              <a:extLst>
                <a:ext uri="{FF2B5EF4-FFF2-40B4-BE49-F238E27FC236}">
                  <a16:creationId xmlns:a16="http://schemas.microsoft.com/office/drawing/2014/main" id="{0B7704A1-E698-4455-AC9B-F6888494F6CB}"/>
                </a:ext>
              </a:extLst>
            </p:cNvPr>
            <p:cNvGrpSpPr/>
            <p:nvPr/>
          </p:nvGrpSpPr>
          <p:grpSpPr>
            <a:xfrm>
              <a:off x="3110258" y="1375900"/>
              <a:ext cx="6043728" cy="3704100"/>
              <a:chOff x="6290338" y="2737340"/>
              <a:chExt cx="6043728" cy="3704100"/>
            </a:xfrm>
          </p:grpSpPr>
          <p:sp>
            <p:nvSpPr>
              <p:cNvPr id="23" name="Rectangle: Rounded Corners 22">
                <a:extLst>
                  <a:ext uri="{FF2B5EF4-FFF2-40B4-BE49-F238E27FC236}">
                    <a16:creationId xmlns:a16="http://schemas.microsoft.com/office/drawing/2014/main" id="{4A19B810-F733-49B9-B1F8-457A54A4CF70}"/>
                  </a:ext>
                </a:extLst>
              </p:cNvPr>
              <p:cNvSpPr/>
              <p:nvPr/>
            </p:nvSpPr>
            <p:spPr>
              <a:xfrm>
                <a:off x="6290338" y="3766043"/>
                <a:ext cx="6043728" cy="2675397"/>
              </a:xfrm>
              <a:custGeom>
                <a:avLst/>
                <a:gdLst>
                  <a:gd name="csX0" fmla="*/ 0 w 6043728"/>
                  <a:gd name="csY0" fmla="*/ 539681 h 2675397"/>
                  <a:gd name="csX1" fmla="*/ 539681 w 6043728"/>
                  <a:gd name="csY1" fmla="*/ 0 h 2675397"/>
                  <a:gd name="csX2" fmla="*/ 1209870 w 6043728"/>
                  <a:gd name="csY2" fmla="*/ 0 h 2675397"/>
                  <a:gd name="csX3" fmla="*/ 1880060 w 6043728"/>
                  <a:gd name="csY3" fmla="*/ 0 h 2675397"/>
                  <a:gd name="csX4" fmla="*/ 2351675 w 6043728"/>
                  <a:gd name="csY4" fmla="*/ 0 h 2675397"/>
                  <a:gd name="csX5" fmla="*/ 2872933 w 6043728"/>
                  <a:gd name="csY5" fmla="*/ 0 h 2675397"/>
                  <a:gd name="csX6" fmla="*/ 3592766 w 6043728"/>
                  <a:gd name="csY6" fmla="*/ 0 h 2675397"/>
                  <a:gd name="csX7" fmla="*/ 4064381 w 6043728"/>
                  <a:gd name="csY7" fmla="*/ 0 h 2675397"/>
                  <a:gd name="csX8" fmla="*/ 4535996 w 6043728"/>
                  <a:gd name="csY8" fmla="*/ 0 h 2675397"/>
                  <a:gd name="csX9" fmla="*/ 5504047 w 6043728"/>
                  <a:gd name="csY9" fmla="*/ 0 h 2675397"/>
                  <a:gd name="csX10" fmla="*/ 6043728 w 6043728"/>
                  <a:gd name="csY10" fmla="*/ 539681 h 2675397"/>
                  <a:gd name="csX11" fmla="*/ 6043728 w 6043728"/>
                  <a:gd name="csY11" fmla="*/ 1023812 h 2675397"/>
                  <a:gd name="csX12" fmla="*/ 6043728 w 6043728"/>
                  <a:gd name="csY12" fmla="*/ 1587744 h 2675397"/>
                  <a:gd name="csX13" fmla="*/ 6043728 w 6043728"/>
                  <a:gd name="csY13" fmla="*/ 2135716 h 2675397"/>
                  <a:gd name="csX14" fmla="*/ 5504047 w 6043728"/>
                  <a:gd name="csY14" fmla="*/ 2675397 h 2675397"/>
                  <a:gd name="csX15" fmla="*/ 4982789 w 6043728"/>
                  <a:gd name="csY15" fmla="*/ 2675397 h 2675397"/>
                  <a:gd name="csX16" fmla="*/ 4411886 w 6043728"/>
                  <a:gd name="csY16" fmla="*/ 2675397 h 2675397"/>
                  <a:gd name="csX17" fmla="*/ 3840984 w 6043728"/>
                  <a:gd name="csY17" fmla="*/ 2675397 h 2675397"/>
                  <a:gd name="csX18" fmla="*/ 3369370 w 6043728"/>
                  <a:gd name="csY18" fmla="*/ 2675397 h 2675397"/>
                  <a:gd name="csX19" fmla="*/ 2798468 w 6043728"/>
                  <a:gd name="csY19" fmla="*/ 2675397 h 2675397"/>
                  <a:gd name="csX20" fmla="*/ 2277209 w 6043728"/>
                  <a:gd name="csY20" fmla="*/ 2675397 h 2675397"/>
                  <a:gd name="csX21" fmla="*/ 1805594 w 6043728"/>
                  <a:gd name="csY21" fmla="*/ 2675397 h 2675397"/>
                  <a:gd name="csX22" fmla="*/ 1085761 w 6043728"/>
                  <a:gd name="csY22" fmla="*/ 2675397 h 2675397"/>
                  <a:gd name="csX23" fmla="*/ 539681 w 6043728"/>
                  <a:gd name="csY23" fmla="*/ 2675397 h 2675397"/>
                  <a:gd name="csX24" fmla="*/ 0 w 6043728"/>
                  <a:gd name="csY24" fmla="*/ 2135716 h 2675397"/>
                  <a:gd name="csX25" fmla="*/ 0 w 6043728"/>
                  <a:gd name="csY25" fmla="*/ 1603704 h 2675397"/>
                  <a:gd name="csX26" fmla="*/ 0 w 6043728"/>
                  <a:gd name="csY26" fmla="*/ 1087653 h 2675397"/>
                  <a:gd name="csX27" fmla="*/ 0 w 6043728"/>
                  <a:gd name="csY27" fmla="*/ 539681 h 26753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6043728" h="2675397" fill="none" extrusionOk="0">
                    <a:moveTo>
                      <a:pt x="0" y="539681"/>
                    </a:moveTo>
                    <a:cubicBezTo>
                      <a:pt x="-28658" y="239241"/>
                      <a:pt x="247718" y="17052"/>
                      <a:pt x="539681" y="0"/>
                    </a:cubicBezTo>
                    <a:cubicBezTo>
                      <a:pt x="793263" y="22064"/>
                      <a:pt x="1015383" y="14328"/>
                      <a:pt x="1209870" y="0"/>
                    </a:cubicBezTo>
                    <a:cubicBezTo>
                      <a:pt x="1404357" y="-14328"/>
                      <a:pt x="1622429" y="21186"/>
                      <a:pt x="1880060" y="0"/>
                    </a:cubicBezTo>
                    <a:cubicBezTo>
                      <a:pt x="2137691" y="-21186"/>
                      <a:pt x="2138272" y="-18345"/>
                      <a:pt x="2351675" y="0"/>
                    </a:cubicBezTo>
                    <a:cubicBezTo>
                      <a:pt x="2565079" y="18345"/>
                      <a:pt x="2738297" y="-22708"/>
                      <a:pt x="2872933" y="0"/>
                    </a:cubicBezTo>
                    <a:cubicBezTo>
                      <a:pt x="3007569" y="22708"/>
                      <a:pt x="3237414" y="-5353"/>
                      <a:pt x="3592766" y="0"/>
                    </a:cubicBezTo>
                    <a:cubicBezTo>
                      <a:pt x="3948118" y="5353"/>
                      <a:pt x="3831029" y="9822"/>
                      <a:pt x="4064381" y="0"/>
                    </a:cubicBezTo>
                    <a:cubicBezTo>
                      <a:pt x="4297733" y="-9822"/>
                      <a:pt x="4390227" y="4433"/>
                      <a:pt x="4535996" y="0"/>
                    </a:cubicBezTo>
                    <a:cubicBezTo>
                      <a:pt x="4681766" y="-4433"/>
                      <a:pt x="5212377" y="35824"/>
                      <a:pt x="5504047" y="0"/>
                    </a:cubicBezTo>
                    <a:cubicBezTo>
                      <a:pt x="5747722" y="24586"/>
                      <a:pt x="6056025" y="182168"/>
                      <a:pt x="6043728" y="539681"/>
                    </a:cubicBezTo>
                    <a:cubicBezTo>
                      <a:pt x="6051711" y="758548"/>
                      <a:pt x="6042529" y="883744"/>
                      <a:pt x="6043728" y="1023812"/>
                    </a:cubicBezTo>
                    <a:cubicBezTo>
                      <a:pt x="6044927" y="1163880"/>
                      <a:pt x="6043884" y="1366991"/>
                      <a:pt x="6043728" y="1587744"/>
                    </a:cubicBezTo>
                    <a:cubicBezTo>
                      <a:pt x="6043572" y="1808497"/>
                      <a:pt x="6061613" y="1878096"/>
                      <a:pt x="6043728" y="2135716"/>
                    </a:cubicBezTo>
                    <a:cubicBezTo>
                      <a:pt x="6090279" y="2435825"/>
                      <a:pt x="5771849" y="2727594"/>
                      <a:pt x="5504047" y="2675397"/>
                    </a:cubicBezTo>
                    <a:cubicBezTo>
                      <a:pt x="5352021" y="2669571"/>
                      <a:pt x="5191707" y="2677456"/>
                      <a:pt x="4982789" y="2675397"/>
                    </a:cubicBezTo>
                    <a:cubicBezTo>
                      <a:pt x="4773871" y="2673338"/>
                      <a:pt x="4618705" y="2696978"/>
                      <a:pt x="4411886" y="2675397"/>
                    </a:cubicBezTo>
                    <a:cubicBezTo>
                      <a:pt x="4205067" y="2653816"/>
                      <a:pt x="4110255" y="2659631"/>
                      <a:pt x="3840984" y="2675397"/>
                    </a:cubicBezTo>
                    <a:cubicBezTo>
                      <a:pt x="3571713" y="2691163"/>
                      <a:pt x="3582639" y="2694351"/>
                      <a:pt x="3369370" y="2675397"/>
                    </a:cubicBezTo>
                    <a:cubicBezTo>
                      <a:pt x="3156101" y="2656443"/>
                      <a:pt x="3006468" y="2692313"/>
                      <a:pt x="2798468" y="2675397"/>
                    </a:cubicBezTo>
                    <a:cubicBezTo>
                      <a:pt x="2590468" y="2658481"/>
                      <a:pt x="2520821" y="2698934"/>
                      <a:pt x="2277209" y="2675397"/>
                    </a:cubicBezTo>
                    <a:cubicBezTo>
                      <a:pt x="2033597" y="2651860"/>
                      <a:pt x="2006761" y="2688883"/>
                      <a:pt x="1805594" y="2675397"/>
                    </a:cubicBezTo>
                    <a:cubicBezTo>
                      <a:pt x="1604427" y="2661911"/>
                      <a:pt x="1333507" y="2702212"/>
                      <a:pt x="1085761" y="2675397"/>
                    </a:cubicBezTo>
                    <a:cubicBezTo>
                      <a:pt x="838015" y="2648582"/>
                      <a:pt x="692831" y="2660221"/>
                      <a:pt x="539681" y="2675397"/>
                    </a:cubicBezTo>
                    <a:cubicBezTo>
                      <a:pt x="236239" y="2665096"/>
                      <a:pt x="51636" y="2418289"/>
                      <a:pt x="0" y="2135716"/>
                    </a:cubicBezTo>
                    <a:cubicBezTo>
                      <a:pt x="13835" y="2003726"/>
                      <a:pt x="9545" y="1730730"/>
                      <a:pt x="0" y="1603704"/>
                    </a:cubicBezTo>
                    <a:cubicBezTo>
                      <a:pt x="-9545" y="1476678"/>
                      <a:pt x="-19712" y="1196794"/>
                      <a:pt x="0" y="1087653"/>
                    </a:cubicBezTo>
                    <a:cubicBezTo>
                      <a:pt x="19712" y="978512"/>
                      <a:pt x="-4086" y="743917"/>
                      <a:pt x="0" y="539681"/>
                    </a:cubicBezTo>
                    <a:close/>
                  </a:path>
                  <a:path w="6043728" h="2675397" stroke="0" extrusionOk="0">
                    <a:moveTo>
                      <a:pt x="0" y="539681"/>
                    </a:moveTo>
                    <a:cubicBezTo>
                      <a:pt x="452" y="255450"/>
                      <a:pt x="248748" y="12731"/>
                      <a:pt x="539681" y="0"/>
                    </a:cubicBezTo>
                    <a:cubicBezTo>
                      <a:pt x="814076" y="-1577"/>
                      <a:pt x="903689" y="4761"/>
                      <a:pt x="1209870" y="0"/>
                    </a:cubicBezTo>
                    <a:cubicBezTo>
                      <a:pt x="1516051" y="-4761"/>
                      <a:pt x="1614791" y="-5951"/>
                      <a:pt x="1731129" y="0"/>
                    </a:cubicBezTo>
                    <a:cubicBezTo>
                      <a:pt x="1847467" y="5951"/>
                      <a:pt x="2089867" y="-16744"/>
                      <a:pt x="2252387" y="0"/>
                    </a:cubicBezTo>
                    <a:cubicBezTo>
                      <a:pt x="2414907" y="16744"/>
                      <a:pt x="2748249" y="24555"/>
                      <a:pt x="2922577" y="0"/>
                    </a:cubicBezTo>
                    <a:cubicBezTo>
                      <a:pt x="3096905" y="-24555"/>
                      <a:pt x="3339873" y="-22502"/>
                      <a:pt x="3493479" y="0"/>
                    </a:cubicBezTo>
                    <a:cubicBezTo>
                      <a:pt x="3647085" y="22502"/>
                      <a:pt x="4041058" y="17136"/>
                      <a:pt x="4213312" y="0"/>
                    </a:cubicBezTo>
                    <a:cubicBezTo>
                      <a:pt x="4385566" y="-17136"/>
                      <a:pt x="4595245" y="-34895"/>
                      <a:pt x="4933145" y="0"/>
                    </a:cubicBezTo>
                    <a:cubicBezTo>
                      <a:pt x="5271045" y="34895"/>
                      <a:pt x="5370623" y="2121"/>
                      <a:pt x="5504047" y="0"/>
                    </a:cubicBezTo>
                    <a:cubicBezTo>
                      <a:pt x="5771783" y="-13623"/>
                      <a:pt x="6013537" y="241358"/>
                      <a:pt x="6043728" y="539681"/>
                    </a:cubicBezTo>
                    <a:cubicBezTo>
                      <a:pt x="6061383" y="704966"/>
                      <a:pt x="6021924" y="854594"/>
                      <a:pt x="6043728" y="1071693"/>
                    </a:cubicBezTo>
                    <a:cubicBezTo>
                      <a:pt x="6065532" y="1288792"/>
                      <a:pt x="6064792" y="1385842"/>
                      <a:pt x="6043728" y="1603704"/>
                    </a:cubicBezTo>
                    <a:cubicBezTo>
                      <a:pt x="6022664" y="1821566"/>
                      <a:pt x="6018285" y="1881214"/>
                      <a:pt x="6043728" y="2135716"/>
                    </a:cubicBezTo>
                    <a:cubicBezTo>
                      <a:pt x="6098508" y="2440545"/>
                      <a:pt x="5804429" y="2687228"/>
                      <a:pt x="5504047" y="2675397"/>
                    </a:cubicBezTo>
                    <a:cubicBezTo>
                      <a:pt x="5268376" y="2702866"/>
                      <a:pt x="5147700" y="2703721"/>
                      <a:pt x="4833858" y="2675397"/>
                    </a:cubicBezTo>
                    <a:cubicBezTo>
                      <a:pt x="4520016" y="2647073"/>
                      <a:pt x="4443867" y="2685783"/>
                      <a:pt x="4262956" y="2675397"/>
                    </a:cubicBezTo>
                    <a:cubicBezTo>
                      <a:pt x="4082045" y="2665011"/>
                      <a:pt x="3912189" y="2668827"/>
                      <a:pt x="3692053" y="2675397"/>
                    </a:cubicBezTo>
                    <a:cubicBezTo>
                      <a:pt x="3471917" y="2681967"/>
                      <a:pt x="3221449" y="2692642"/>
                      <a:pt x="2972220" y="2675397"/>
                    </a:cubicBezTo>
                    <a:cubicBezTo>
                      <a:pt x="2722991" y="2658152"/>
                      <a:pt x="2449900" y="2648127"/>
                      <a:pt x="2302031" y="2675397"/>
                    </a:cubicBezTo>
                    <a:cubicBezTo>
                      <a:pt x="2154162" y="2702667"/>
                      <a:pt x="2009216" y="2697703"/>
                      <a:pt x="1731129" y="2675397"/>
                    </a:cubicBezTo>
                    <a:cubicBezTo>
                      <a:pt x="1453042" y="2653091"/>
                      <a:pt x="1369185" y="2693718"/>
                      <a:pt x="1209870" y="2675397"/>
                    </a:cubicBezTo>
                    <a:cubicBezTo>
                      <a:pt x="1050555" y="2657076"/>
                      <a:pt x="715381" y="2667452"/>
                      <a:pt x="539681" y="2675397"/>
                    </a:cubicBezTo>
                    <a:cubicBezTo>
                      <a:pt x="265716" y="2648173"/>
                      <a:pt x="-3206" y="2442844"/>
                      <a:pt x="0" y="2135716"/>
                    </a:cubicBezTo>
                    <a:cubicBezTo>
                      <a:pt x="17437" y="1874577"/>
                      <a:pt x="2907" y="1771320"/>
                      <a:pt x="0" y="1571784"/>
                    </a:cubicBezTo>
                    <a:cubicBezTo>
                      <a:pt x="-2907" y="1372248"/>
                      <a:pt x="20698" y="1273649"/>
                      <a:pt x="0" y="1007851"/>
                    </a:cubicBezTo>
                    <a:cubicBezTo>
                      <a:pt x="-20698" y="742053"/>
                      <a:pt x="-2005" y="703655"/>
                      <a:pt x="0" y="53968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algn="just">
                  <a:lnSpc>
                    <a:spcPct val="120000"/>
                  </a:lnSpc>
                </a:pPr>
                <a:endPar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4" name="Picture 23">
                <a:extLst>
                  <a:ext uri="{FF2B5EF4-FFF2-40B4-BE49-F238E27FC236}">
                    <a16:creationId xmlns:a16="http://schemas.microsoft.com/office/drawing/2014/main" id="{F9F4ED69-F5F2-48E4-9B7C-B3ECAA4AEEEC}"/>
                  </a:ext>
                </a:extLst>
              </p:cNvPr>
              <p:cNvPicPr>
                <a:picLocks noChangeAspect="1"/>
              </p:cNvPicPr>
              <p:nvPr/>
            </p:nvPicPr>
            <p:blipFill rotWithShape="1">
              <a:blip r:embed="rId2"/>
              <a:srcRect t="19779"/>
              <a:stretch/>
            </p:blipFill>
            <p:spPr>
              <a:xfrm>
                <a:off x="6985562" y="4131563"/>
                <a:ext cx="5065398" cy="2044342"/>
              </a:xfrm>
              <a:prstGeom prst="rect">
                <a:avLst/>
              </a:prstGeom>
            </p:spPr>
          </p:pic>
          <p:grpSp>
            <p:nvGrpSpPr>
              <p:cNvPr id="25" name="Group 24">
                <a:extLst>
                  <a:ext uri="{FF2B5EF4-FFF2-40B4-BE49-F238E27FC236}">
                    <a16:creationId xmlns:a16="http://schemas.microsoft.com/office/drawing/2014/main" id="{6B31CD3A-C0DD-4303-933E-03541B663939}"/>
                  </a:ext>
                </a:extLst>
              </p:cNvPr>
              <p:cNvGrpSpPr/>
              <p:nvPr/>
            </p:nvGrpSpPr>
            <p:grpSpPr>
              <a:xfrm>
                <a:off x="6574644" y="2737340"/>
                <a:ext cx="5252956" cy="1339052"/>
                <a:chOff x="776392" y="989781"/>
                <a:chExt cx="5252956" cy="1339052"/>
              </a:xfrm>
            </p:grpSpPr>
            <p:grpSp>
              <p:nvGrpSpPr>
                <p:cNvPr id="26" name="Group 25">
                  <a:extLst>
                    <a:ext uri="{FF2B5EF4-FFF2-40B4-BE49-F238E27FC236}">
                      <a16:creationId xmlns:a16="http://schemas.microsoft.com/office/drawing/2014/main" id="{9646865B-D5CA-45E5-9FCB-19D0E065CCC3}"/>
                    </a:ext>
                  </a:extLst>
                </p:cNvPr>
                <p:cNvGrpSpPr/>
                <p:nvPr/>
              </p:nvGrpSpPr>
              <p:grpSpPr>
                <a:xfrm>
                  <a:off x="963950" y="1519310"/>
                  <a:ext cx="5065398" cy="784830"/>
                  <a:chOff x="963950" y="1519310"/>
                  <a:chExt cx="5065398" cy="784830"/>
                </a:xfrm>
              </p:grpSpPr>
              <p:pic>
                <p:nvPicPr>
                  <p:cNvPr id="29" name="Picture 28" descr="Shape, rectangle&#10;&#10;Description automatically generated">
                    <a:extLst>
                      <a:ext uri="{FF2B5EF4-FFF2-40B4-BE49-F238E27FC236}">
                        <a16:creationId xmlns:a16="http://schemas.microsoft.com/office/drawing/2014/main" id="{4DFA4F16-9C70-4913-A77F-745F79288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950" y="1519310"/>
                    <a:ext cx="5065398" cy="784830"/>
                  </a:xfrm>
                  <a:prstGeom prst="rect">
                    <a:avLst/>
                  </a:prstGeom>
                </p:spPr>
              </p:pic>
              <p:sp>
                <p:nvSpPr>
                  <p:cNvPr id="30" name="TextBox 29">
                    <a:extLst>
                      <a:ext uri="{FF2B5EF4-FFF2-40B4-BE49-F238E27FC236}">
                        <a16:creationId xmlns:a16="http://schemas.microsoft.com/office/drawing/2014/main" id="{AD05C8E5-09E7-4E40-BA4B-9C7F468D149E}"/>
                      </a:ext>
                    </a:extLst>
                  </p:cNvPr>
                  <p:cNvSpPr txBox="1"/>
                  <p:nvPr/>
                </p:nvSpPr>
                <p:spPr>
                  <a:xfrm>
                    <a:off x="1095183" y="1568694"/>
                    <a:ext cx="4491675" cy="707886"/>
                  </a:xfrm>
                  <a:prstGeom prst="rect">
                    <a:avLst/>
                  </a:prstGeom>
                  <a:noFill/>
                </p:spPr>
                <p:txBody>
                  <a:bodyPr wrap="square">
                    <a:spAutoFit/>
                  </a:bodyPr>
                  <a:lstStyle/>
                  <a:p>
                    <a:pPr algn="ct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Arial-Rounded" panose="020B0500000000000000" pitchFamily="34" charset="0"/>
                        <a:ea typeface="Arial-Rounded" panose="020B0500000000000000" pitchFamily="34" charset="0"/>
                        <a:cs typeface="Arial-Rounded" panose="020B0500000000000000" pitchFamily="34" charset="0"/>
                      </a:rPr>
                      <a:t>Tiêu</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Arial-Rounded" panose="020B0500000000000000" pitchFamily="34" charset="0"/>
                        <a:ea typeface="Arial-Rounded" panose="020B0500000000000000" pitchFamily="34" charset="0"/>
                        <a:cs typeface="Arial-Rounded" panose="020B0500000000000000" pitchFamily="34" charset="0"/>
                      </a:rPr>
                      <a:t>chí</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Arial-Rounded" panose="020B0500000000000000" pitchFamily="34" charset="0"/>
                        <a:ea typeface="Arial-Rounded" panose="020B0500000000000000" pitchFamily="34" charset="0"/>
                        <a:cs typeface="Arial-Rounded" panose="020B0500000000000000" pitchFamily="34" charset="0"/>
                      </a:rPr>
                      <a:t>đánh</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Arial-Rounded" panose="020B0500000000000000" pitchFamily="34" charset="0"/>
                        <a:ea typeface="Arial-Rounded" panose="020B0500000000000000" pitchFamily="34" charset="0"/>
                        <a:cs typeface="Arial-Rounded" panose="020B0500000000000000" pitchFamily="34" charset="0"/>
                      </a:rPr>
                      <a:t>giá</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7" name="Picture 26">
                  <a:extLst>
                    <a:ext uri="{FF2B5EF4-FFF2-40B4-BE49-F238E27FC236}">
                      <a16:creationId xmlns:a16="http://schemas.microsoft.com/office/drawing/2014/main" id="{62A497D6-15EA-4380-B7CA-5E840818DA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392" y="989781"/>
                  <a:ext cx="821836" cy="1339052"/>
                </a:xfrm>
                <a:prstGeom prst="rect">
                  <a:avLst/>
                </a:prstGeom>
              </p:spPr>
            </p:pic>
          </p:grpSp>
        </p:grpSp>
        <p:grpSp>
          <p:nvGrpSpPr>
            <p:cNvPr id="14" name="Group 13">
              <a:extLst>
                <a:ext uri="{FF2B5EF4-FFF2-40B4-BE49-F238E27FC236}">
                  <a16:creationId xmlns:a16="http://schemas.microsoft.com/office/drawing/2014/main" id="{589759A0-72B7-4EDD-9E0D-E90DC93BB7A3}"/>
                </a:ext>
              </a:extLst>
            </p:cNvPr>
            <p:cNvGrpSpPr/>
            <p:nvPr/>
          </p:nvGrpSpPr>
          <p:grpSpPr>
            <a:xfrm>
              <a:off x="8065819" y="1400579"/>
              <a:ext cx="1088167" cy="1371597"/>
              <a:chOff x="8029817" y="1568560"/>
              <a:chExt cx="1088167" cy="1371597"/>
            </a:xfrm>
          </p:grpSpPr>
          <p:pic>
            <p:nvPicPr>
              <p:cNvPr id="15" name="Picture 14">
                <a:extLst>
                  <a:ext uri="{FF2B5EF4-FFF2-40B4-BE49-F238E27FC236}">
                    <a16:creationId xmlns:a16="http://schemas.microsoft.com/office/drawing/2014/main" id="{2E4C9A1C-BE40-461C-BA16-DD05C8D4D64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029817" y="1568560"/>
                <a:ext cx="533515" cy="889886"/>
              </a:xfrm>
              <a:prstGeom prst="rect">
                <a:avLst/>
              </a:prstGeom>
            </p:spPr>
          </p:pic>
          <p:pic>
            <p:nvPicPr>
              <p:cNvPr id="16" name="Picture 15" descr="A picture containing clipart&#10;&#10;Description automatically generated">
                <a:extLst>
                  <a:ext uri="{FF2B5EF4-FFF2-40B4-BE49-F238E27FC236}">
                    <a16:creationId xmlns:a16="http://schemas.microsoft.com/office/drawing/2014/main" id="{4C8A1B72-A184-4890-A1FF-253DFE4916D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565634" y="1688915"/>
                <a:ext cx="552350" cy="783001"/>
              </a:xfrm>
              <a:prstGeom prst="rect">
                <a:avLst/>
              </a:prstGeom>
            </p:spPr>
          </p:pic>
          <p:pic>
            <p:nvPicPr>
              <p:cNvPr id="17" name="Picture 16">
                <a:extLst>
                  <a:ext uri="{FF2B5EF4-FFF2-40B4-BE49-F238E27FC236}">
                    <a16:creationId xmlns:a16="http://schemas.microsoft.com/office/drawing/2014/main" id="{A3F4B001-F671-4455-8D36-7F09CC890EE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205030" y="2039956"/>
                <a:ext cx="657099" cy="900201"/>
              </a:xfrm>
              <a:prstGeom prst="rect">
                <a:avLst/>
              </a:prstGeom>
            </p:spPr>
          </p:pic>
        </p:grpSp>
      </p:grpSp>
      <p:pic>
        <p:nvPicPr>
          <p:cNvPr id="3" name="Picture 2">
            <a:extLst>
              <a:ext uri="{FF2B5EF4-FFF2-40B4-BE49-F238E27FC236}">
                <a16:creationId xmlns:a16="http://schemas.microsoft.com/office/drawing/2014/main" id="{EE913859-EB37-4C67-AC9F-3D74B24DC98A}"/>
              </a:ext>
            </a:extLst>
          </p:cNvPr>
          <p:cNvPicPr>
            <a:picLocks noChangeAspect="1"/>
          </p:cNvPicPr>
          <p:nvPr/>
        </p:nvPicPr>
        <p:blipFill>
          <a:blip r:embed="rId8"/>
          <a:stretch>
            <a:fillRect/>
          </a:stretch>
        </p:blipFill>
        <p:spPr>
          <a:xfrm>
            <a:off x="1471403" y="863674"/>
            <a:ext cx="9230144" cy="1225402"/>
          </a:xfrm>
          <a:prstGeom prst="rect">
            <a:avLst/>
          </a:prstGeom>
        </p:spPr>
      </p:pic>
    </p:spTree>
    <p:extLst>
      <p:ext uri="{BB962C8B-B14F-4D97-AF65-F5344CB8AC3E}">
        <p14:creationId xmlns:p14="http://schemas.microsoft.com/office/powerpoint/2010/main" val="2042522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8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8000">
                                          <p:cBhvr additive="base">
                                            <p:cTn id="7"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796C15-9743-428C-AFE3-7F9FAB5B5B24}"/>
              </a:ext>
            </a:extLst>
          </p:cNvPr>
          <p:cNvGrpSpPr/>
          <p:nvPr/>
        </p:nvGrpSpPr>
        <p:grpSpPr>
          <a:xfrm>
            <a:off x="2793196" y="1792905"/>
            <a:ext cx="3172408" cy="1636095"/>
            <a:chOff x="139959" y="1387023"/>
            <a:chExt cx="3172408" cy="1636095"/>
          </a:xfrm>
        </p:grpSpPr>
        <p:sp>
          <p:nvSpPr>
            <p:cNvPr id="3" name="Rectangle: Rounded Corners 2">
              <a:extLst>
                <a:ext uri="{FF2B5EF4-FFF2-40B4-BE49-F238E27FC236}">
                  <a16:creationId xmlns:a16="http://schemas.microsoft.com/office/drawing/2014/main" id="{5FB37F8B-9512-4F04-B0C1-52C37B407275}"/>
                </a:ext>
              </a:extLst>
            </p:cNvPr>
            <p:cNvSpPr/>
            <p:nvPr/>
          </p:nvSpPr>
          <p:spPr>
            <a:xfrm>
              <a:off x="456732" y="1860552"/>
              <a:ext cx="2855635" cy="1162566"/>
            </a:xfrm>
            <a:custGeom>
              <a:avLst/>
              <a:gdLst>
                <a:gd name="csX0" fmla="*/ 0 w 2855635"/>
                <a:gd name="csY0" fmla="*/ 283910 h 1162566"/>
                <a:gd name="csX1" fmla="*/ 283910 w 2855635"/>
                <a:gd name="csY1" fmla="*/ 0 h 1162566"/>
                <a:gd name="csX2" fmla="*/ 2571725 w 2855635"/>
                <a:gd name="csY2" fmla="*/ 0 h 1162566"/>
                <a:gd name="csX3" fmla="*/ 2855635 w 2855635"/>
                <a:gd name="csY3" fmla="*/ 283910 h 1162566"/>
                <a:gd name="csX4" fmla="*/ 2855635 w 2855635"/>
                <a:gd name="csY4" fmla="*/ 878656 h 1162566"/>
                <a:gd name="csX5" fmla="*/ 2571725 w 2855635"/>
                <a:gd name="csY5" fmla="*/ 1162566 h 1162566"/>
                <a:gd name="csX6" fmla="*/ 283910 w 2855635"/>
                <a:gd name="csY6" fmla="*/ 1162566 h 1162566"/>
                <a:gd name="csX7" fmla="*/ 0 w 2855635"/>
                <a:gd name="csY7" fmla="*/ 878656 h 1162566"/>
                <a:gd name="csX8" fmla="*/ 0 w 2855635"/>
                <a:gd name="csY8" fmla="*/ 283910 h 11625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002060"/>
                  </a:solidFill>
                  <a:latin typeface="UTM Duepuntozero" panose="02040603050506020204" pitchFamily="18" charset="0"/>
                </a:rPr>
                <a:t>Mắt</a:t>
              </a:r>
              <a:r>
                <a:rPr lang="en-US" sz="4800" b="1" dirty="0">
                  <a:solidFill>
                    <a:srgbClr val="002060"/>
                  </a:solidFill>
                  <a:latin typeface="UTM Duepuntozero" panose="02040603050506020204" pitchFamily="18" charset="0"/>
                </a:rPr>
                <a:t> </a:t>
              </a:r>
              <a:r>
                <a:rPr lang="en-US" sz="4800" b="1" dirty="0" err="1">
                  <a:solidFill>
                    <a:srgbClr val="002060"/>
                  </a:solidFill>
                  <a:latin typeface="UTM Duepuntozero" panose="02040603050506020204" pitchFamily="18" charset="0"/>
                </a:rPr>
                <a:t>dõi</a:t>
              </a:r>
              <a:endParaRPr lang="en-US" sz="4800" b="1" dirty="0">
                <a:solidFill>
                  <a:srgbClr val="002060"/>
                </a:solidFill>
                <a:latin typeface="UTM Duepuntozero" panose="02040603050506020204" pitchFamily="18" charset="0"/>
              </a:endParaRPr>
            </a:p>
          </p:txBody>
        </p:sp>
        <p:pic>
          <p:nvPicPr>
            <p:cNvPr id="4" name="Picture 3">
              <a:extLst>
                <a:ext uri="{FF2B5EF4-FFF2-40B4-BE49-F238E27FC236}">
                  <a16:creationId xmlns:a16="http://schemas.microsoft.com/office/drawing/2014/main" id="{25842585-084D-4657-8487-E186D8566FAC}"/>
                </a:ext>
              </a:extLst>
            </p:cNvPr>
            <p:cNvPicPr>
              <a:picLocks noChangeAspect="1"/>
            </p:cNvPicPr>
            <p:nvPr/>
          </p:nvPicPr>
          <p:blipFill>
            <a:blip r:embed="rId2"/>
            <a:stretch>
              <a:fillRect/>
            </a:stretch>
          </p:blipFill>
          <p:spPr>
            <a:xfrm>
              <a:off x="139959" y="1387023"/>
              <a:ext cx="947057" cy="947057"/>
            </a:xfrm>
            <a:prstGeom prst="rect">
              <a:avLst/>
            </a:prstGeom>
          </p:spPr>
        </p:pic>
      </p:grpSp>
      <p:grpSp>
        <p:nvGrpSpPr>
          <p:cNvPr id="5" name="Group 4">
            <a:extLst>
              <a:ext uri="{FF2B5EF4-FFF2-40B4-BE49-F238E27FC236}">
                <a16:creationId xmlns:a16="http://schemas.microsoft.com/office/drawing/2014/main" id="{6D22E583-4630-416A-B8E0-8F87CFDB013D}"/>
              </a:ext>
            </a:extLst>
          </p:cNvPr>
          <p:cNvGrpSpPr/>
          <p:nvPr/>
        </p:nvGrpSpPr>
        <p:grpSpPr>
          <a:xfrm>
            <a:off x="4397283" y="3605857"/>
            <a:ext cx="3397434" cy="1559458"/>
            <a:chOff x="4424729" y="3902060"/>
            <a:chExt cx="3397434" cy="1559458"/>
          </a:xfrm>
        </p:grpSpPr>
        <p:sp>
          <p:nvSpPr>
            <p:cNvPr id="6" name="Rectangle: Rounded Corners 5">
              <a:extLst>
                <a:ext uri="{FF2B5EF4-FFF2-40B4-BE49-F238E27FC236}">
                  <a16:creationId xmlns:a16="http://schemas.microsoft.com/office/drawing/2014/main" id="{4699E160-B450-4AA6-9BAF-523D7A0DC48E}"/>
                </a:ext>
              </a:extLst>
            </p:cNvPr>
            <p:cNvSpPr/>
            <p:nvPr/>
          </p:nvSpPr>
          <p:spPr>
            <a:xfrm>
              <a:off x="4966528" y="4298952"/>
              <a:ext cx="2855635" cy="1162566"/>
            </a:xfrm>
            <a:custGeom>
              <a:avLst/>
              <a:gdLst>
                <a:gd name="csX0" fmla="*/ 0 w 2855635"/>
                <a:gd name="csY0" fmla="*/ 283910 h 1162566"/>
                <a:gd name="csX1" fmla="*/ 283910 w 2855635"/>
                <a:gd name="csY1" fmla="*/ 0 h 1162566"/>
                <a:gd name="csX2" fmla="*/ 2571725 w 2855635"/>
                <a:gd name="csY2" fmla="*/ 0 h 1162566"/>
                <a:gd name="csX3" fmla="*/ 2855635 w 2855635"/>
                <a:gd name="csY3" fmla="*/ 283910 h 1162566"/>
                <a:gd name="csX4" fmla="*/ 2855635 w 2855635"/>
                <a:gd name="csY4" fmla="*/ 878656 h 1162566"/>
                <a:gd name="csX5" fmla="*/ 2571725 w 2855635"/>
                <a:gd name="csY5" fmla="*/ 1162566 h 1162566"/>
                <a:gd name="csX6" fmla="*/ 283910 w 2855635"/>
                <a:gd name="csY6" fmla="*/ 1162566 h 1162566"/>
                <a:gd name="csX7" fmla="*/ 0 w 2855635"/>
                <a:gd name="csY7" fmla="*/ 878656 h 1162566"/>
                <a:gd name="csX8" fmla="*/ 0 w 2855635"/>
                <a:gd name="csY8" fmla="*/ 283910 h 11625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UTM Duepuntozero" panose="02040603050506020204" pitchFamily="18" charset="0"/>
                </a:rPr>
                <a:t>Tai </a:t>
              </a:r>
              <a:r>
                <a:rPr lang="en-US" sz="4800" b="1" dirty="0" err="1">
                  <a:solidFill>
                    <a:srgbClr val="002060"/>
                  </a:solidFill>
                  <a:latin typeface="UTM Duepuntozero" panose="02040603050506020204" pitchFamily="18" charset="0"/>
                </a:rPr>
                <a:t>nghe</a:t>
              </a:r>
              <a:endParaRPr lang="en-US" sz="4800" b="1" dirty="0">
                <a:solidFill>
                  <a:srgbClr val="002060"/>
                </a:solidFill>
                <a:latin typeface="UTM Duepuntozero" panose="02040603050506020204" pitchFamily="18" charset="0"/>
              </a:endParaRPr>
            </a:p>
          </p:txBody>
        </p:sp>
        <p:pic>
          <p:nvPicPr>
            <p:cNvPr id="7" name="Picture 6">
              <a:extLst>
                <a:ext uri="{FF2B5EF4-FFF2-40B4-BE49-F238E27FC236}">
                  <a16:creationId xmlns:a16="http://schemas.microsoft.com/office/drawing/2014/main" id="{FFF2B822-E733-4541-B079-822B8C07C24A}"/>
                </a:ext>
              </a:extLst>
            </p:cNvPr>
            <p:cNvPicPr>
              <a:picLocks noChangeAspect="1"/>
            </p:cNvPicPr>
            <p:nvPr/>
          </p:nvPicPr>
          <p:blipFill>
            <a:blip r:embed="rId3"/>
            <a:stretch>
              <a:fillRect/>
            </a:stretch>
          </p:blipFill>
          <p:spPr>
            <a:xfrm>
              <a:off x="4424729" y="3902060"/>
              <a:ext cx="1083597" cy="1083597"/>
            </a:xfrm>
            <a:prstGeom prst="rect">
              <a:avLst/>
            </a:prstGeom>
          </p:spPr>
        </p:pic>
      </p:grpSp>
      <p:grpSp>
        <p:nvGrpSpPr>
          <p:cNvPr id="8" name="Group 7">
            <a:extLst>
              <a:ext uri="{FF2B5EF4-FFF2-40B4-BE49-F238E27FC236}">
                <a16:creationId xmlns:a16="http://schemas.microsoft.com/office/drawing/2014/main" id="{B8DFD927-BD57-4DF4-ABF9-FFA84E0288BA}"/>
              </a:ext>
            </a:extLst>
          </p:cNvPr>
          <p:cNvGrpSpPr/>
          <p:nvPr/>
        </p:nvGrpSpPr>
        <p:grpSpPr>
          <a:xfrm>
            <a:off x="6351409" y="2007441"/>
            <a:ext cx="3329164" cy="1371679"/>
            <a:chOff x="8110962" y="1828720"/>
            <a:chExt cx="3329164" cy="1371679"/>
          </a:xfrm>
        </p:grpSpPr>
        <p:sp>
          <p:nvSpPr>
            <p:cNvPr id="9" name="Rectangle: Rounded Corners 8">
              <a:extLst>
                <a:ext uri="{FF2B5EF4-FFF2-40B4-BE49-F238E27FC236}">
                  <a16:creationId xmlns:a16="http://schemas.microsoft.com/office/drawing/2014/main" id="{6238F48D-0E2A-41F9-9AFE-80C1A3CD9396}"/>
                </a:ext>
              </a:extLst>
            </p:cNvPr>
            <p:cNvSpPr/>
            <p:nvPr/>
          </p:nvSpPr>
          <p:spPr>
            <a:xfrm>
              <a:off x="8584491" y="2037833"/>
              <a:ext cx="2855635" cy="1162566"/>
            </a:xfrm>
            <a:custGeom>
              <a:avLst/>
              <a:gdLst>
                <a:gd name="csX0" fmla="*/ 0 w 2855635"/>
                <a:gd name="csY0" fmla="*/ 283910 h 1162566"/>
                <a:gd name="csX1" fmla="*/ 283910 w 2855635"/>
                <a:gd name="csY1" fmla="*/ 0 h 1162566"/>
                <a:gd name="csX2" fmla="*/ 2571725 w 2855635"/>
                <a:gd name="csY2" fmla="*/ 0 h 1162566"/>
                <a:gd name="csX3" fmla="*/ 2855635 w 2855635"/>
                <a:gd name="csY3" fmla="*/ 283910 h 1162566"/>
                <a:gd name="csX4" fmla="*/ 2855635 w 2855635"/>
                <a:gd name="csY4" fmla="*/ 878656 h 1162566"/>
                <a:gd name="csX5" fmla="*/ 2571725 w 2855635"/>
                <a:gd name="csY5" fmla="*/ 1162566 h 1162566"/>
                <a:gd name="csX6" fmla="*/ 283910 w 2855635"/>
                <a:gd name="csY6" fmla="*/ 1162566 h 1162566"/>
                <a:gd name="csX7" fmla="*/ 0 w 2855635"/>
                <a:gd name="csY7" fmla="*/ 878656 h 1162566"/>
                <a:gd name="csX8" fmla="*/ 0 w 2855635"/>
                <a:gd name="csY8" fmla="*/ 283910 h 11625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UTM Duepuntozero" panose="02040603050506020204" pitchFamily="18" charset="0"/>
                </a:rPr>
                <a:t>Tay </a:t>
              </a:r>
              <a:r>
                <a:rPr lang="en-US" sz="4800" b="1" dirty="0" err="1">
                  <a:solidFill>
                    <a:srgbClr val="002060"/>
                  </a:solidFill>
                  <a:latin typeface="UTM Duepuntozero" panose="02040603050506020204" pitchFamily="18" charset="0"/>
                </a:rPr>
                <a:t>dò</a:t>
              </a:r>
              <a:endParaRPr lang="en-US" sz="4800" b="1" dirty="0">
                <a:solidFill>
                  <a:srgbClr val="002060"/>
                </a:solidFill>
                <a:latin typeface="UTM Duepuntozero" panose="02040603050506020204" pitchFamily="18" charset="0"/>
              </a:endParaRPr>
            </a:p>
          </p:txBody>
        </p:sp>
        <p:pic>
          <p:nvPicPr>
            <p:cNvPr id="10" name="Picture 9">
              <a:extLst>
                <a:ext uri="{FF2B5EF4-FFF2-40B4-BE49-F238E27FC236}">
                  <a16:creationId xmlns:a16="http://schemas.microsoft.com/office/drawing/2014/main" id="{2097B127-96FF-469A-825A-5C1657228508}"/>
                </a:ext>
              </a:extLst>
            </p:cNvPr>
            <p:cNvPicPr>
              <a:picLocks noChangeAspect="1"/>
            </p:cNvPicPr>
            <p:nvPr/>
          </p:nvPicPr>
          <p:blipFill>
            <a:blip r:embed="rId4"/>
            <a:stretch>
              <a:fillRect/>
            </a:stretch>
          </p:blipFill>
          <p:spPr>
            <a:xfrm>
              <a:off x="8110962" y="1828720"/>
              <a:ext cx="1023707" cy="1023707"/>
            </a:xfrm>
            <a:prstGeom prst="rect">
              <a:avLst/>
            </a:prstGeom>
          </p:spPr>
        </p:pic>
      </p:grpSp>
      <p:pic>
        <p:nvPicPr>
          <p:cNvPr id="14" name="Picture 13">
            <a:extLst>
              <a:ext uri="{FF2B5EF4-FFF2-40B4-BE49-F238E27FC236}">
                <a16:creationId xmlns:a16="http://schemas.microsoft.com/office/drawing/2014/main" id="{886ED788-27A7-4D4B-9369-CE459B2133C7}"/>
              </a:ext>
            </a:extLst>
          </p:cNvPr>
          <p:cNvPicPr>
            <a:picLocks noChangeAspect="1"/>
          </p:cNvPicPr>
          <p:nvPr/>
        </p:nvPicPr>
        <p:blipFill>
          <a:blip r:embed="rId5"/>
          <a:stretch>
            <a:fillRect/>
          </a:stretch>
        </p:blipFill>
        <p:spPr>
          <a:xfrm>
            <a:off x="3909240" y="151573"/>
            <a:ext cx="4621169" cy="1487553"/>
          </a:xfrm>
          <a:prstGeom prst="rect">
            <a:avLst/>
          </a:prstGeom>
        </p:spPr>
      </p:pic>
    </p:spTree>
    <p:extLst>
      <p:ext uri="{BB962C8B-B14F-4D97-AF65-F5344CB8AC3E}">
        <p14:creationId xmlns:p14="http://schemas.microsoft.com/office/powerpoint/2010/main" val="18599219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66000">
                                          <p:cBhvr additive="base">
                                            <p:cTn id="12"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14:bounceEnd="66000">
                                          <p:cBhvr additive="base">
                                            <p:cTn id="17" dur="10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ppt_x"/>
                                              </p:val>
                                            </p:tav>
                                            <p:tav tm="100000">
                                              <p:val>
                                                <p:strVal val="#ppt_x"/>
                                              </p:val>
                                            </p:tav>
                                          </p:tavLst>
                                        </p:anim>
                                        <p:anim calcmode="lin" valueType="num">
                                          <p:cBhvr additive="base">
                                            <p:cTn id="1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7"/>
            <a:ext cx="11297265" cy="6447467"/>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E8562926-5D71-4F70-AFFB-AFB98BA9ADFC}"/>
              </a:ext>
            </a:extLst>
          </p:cNvPr>
          <p:cNvPicPr>
            <a:picLocks noChangeAspect="1"/>
          </p:cNvPicPr>
          <p:nvPr/>
        </p:nvPicPr>
        <p:blipFill>
          <a:blip r:embed="rId2"/>
          <a:stretch>
            <a:fillRect/>
          </a:stretch>
        </p:blipFill>
        <p:spPr>
          <a:xfrm>
            <a:off x="3734670" y="130255"/>
            <a:ext cx="6303810" cy="1072989"/>
          </a:xfrm>
          <a:prstGeom prst="rect">
            <a:avLst/>
          </a:prstGeom>
        </p:spPr>
      </p:pic>
      <p:sp>
        <p:nvSpPr>
          <p:cNvPr id="7" name="TextBox 6">
            <a:extLst>
              <a:ext uri="{FF2B5EF4-FFF2-40B4-BE49-F238E27FC236}">
                <a16:creationId xmlns:a16="http://schemas.microsoft.com/office/drawing/2014/main" id="{473A196F-6220-4033-B168-A966C6B44476}"/>
              </a:ext>
            </a:extLst>
          </p:cNvPr>
          <p:cNvSpPr txBox="1"/>
          <p:nvPr/>
        </p:nvSpPr>
        <p:spPr>
          <a:xfrm>
            <a:off x="714376" y="971550"/>
            <a:ext cx="8753474" cy="5632311"/>
          </a:xfrm>
          <a:prstGeom prst="rect">
            <a:avLst/>
          </a:prstGeom>
          <a:noFill/>
        </p:spPr>
        <p:txBody>
          <a:bodyPr wrap="square" rtlCol="0">
            <a:spAutoFit/>
          </a:bodyPr>
          <a:lstStyle/>
          <a:p>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vi-VN" sz="2400" b="1" dirty="0">
                <a:latin typeface="Calibri" panose="020F0502020204030204" pitchFamily="34" charset="0"/>
                <a:ea typeface="Arial-Rounded" panose="020B0500000000000000" pitchFamily="34" charset="0"/>
                <a:cs typeface="Calibri" panose="020F0502020204030204" pitchFamily="34" charset="0"/>
              </a:rPr>
              <a:t>Thỏ con phát hiện ra cây hồng. Cây chỉ có một quả, quả lại còn xanh. Thỏ nghĩ: “Chờ hồng chín, mình sẽ thưởng thức vị ngọt lịm của nó.”. Hằng ngày, thỏ chăm chỉ tưới nước cho cây. Ít lâu sau, quả hồng ngả vàng, rồi đỏ. Thỏ kiên nhẫn đứng đợi quả rơi xuống, vì nó không biết trèo cây.</a:t>
            </a:r>
          </a:p>
          <a:p>
            <a:r>
              <a:rPr lang="en-US" sz="2400" b="1" dirty="0">
                <a:latin typeface="Calibri" panose="020F0502020204030204" pitchFamily="34" charset="0"/>
                <a:ea typeface="Arial-Rounded" panose="020B0500000000000000" pitchFamily="34" charset="0"/>
                <a:cs typeface="Calibri" panose="020F0502020204030204" pitchFamily="34" charset="0"/>
              </a:rPr>
              <a:t>   </a:t>
            </a:r>
            <a:r>
              <a:rPr lang="vi-VN" sz="2400" b="1" dirty="0">
                <a:latin typeface="Calibri" panose="020F0502020204030204" pitchFamily="34" charset="0"/>
                <a:ea typeface="Arial-Rounded" panose="020B0500000000000000" pitchFamily="34" charset="0"/>
                <a:cs typeface="Calibri" panose="020F0502020204030204" pitchFamily="34" charset="0"/>
              </a:rPr>
              <a:t>Vừa lúc đó, có đàn chim bay đến, định ăn quả hồng. Thỏ hốt hoảng kêu lên:</a:t>
            </a:r>
          </a:p>
          <a:p>
            <a:r>
              <a:rPr lang="en-US" sz="2400" b="1" dirty="0">
                <a:latin typeface="Calibri" panose="020F0502020204030204" pitchFamily="34" charset="0"/>
                <a:ea typeface="Arial-Rounded" panose="020B0500000000000000" pitchFamily="34" charset="0"/>
                <a:cs typeface="Calibri" panose="020F0502020204030204" pitchFamily="34" charset="0"/>
              </a:rPr>
              <a:t>   </a:t>
            </a:r>
            <a:r>
              <a:rPr lang="vi-VN" sz="2400" b="1" dirty="0">
                <a:latin typeface="Calibri" panose="020F0502020204030204" pitchFamily="34" charset="0"/>
                <a:ea typeface="Arial-Rounded" panose="020B0500000000000000" pitchFamily="34" charset="0"/>
                <a:cs typeface="Calibri" panose="020F0502020204030204" pitchFamily="34" charset="0"/>
              </a:rPr>
              <a:t>– Hồng của tớ!</a:t>
            </a:r>
          </a:p>
          <a:p>
            <a:r>
              <a:rPr lang="en-US" sz="2400" b="1" dirty="0">
                <a:latin typeface="Calibri" panose="020F0502020204030204" pitchFamily="34" charset="0"/>
                <a:ea typeface="Arial-Rounded" panose="020B0500000000000000" pitchFamily="34" charset="0"/>
                <a:cs typeface="Calibri" panose="020F0502020204030204" pitchFamily="34" charset="0"/>
              </a:rPr>
              <a:t>   </a:t>
            </a:r>
            <a:r>
              <a:rPr lang="vi-VN" sz="2400" b="1" dirty="0">
                <a:latin typeface="Calibri" panose="020F0502020204030204" pitchFamily="34" charset="0"/>
                <a:ea typeface="Arial-Rounded" panose="020B0500000000000000" pitchFamily="34" charset="0"/>
                <a:cs typeface="Calibri" panose="020F0502020204030204" pitchFamily="34" charset="0"/>
              </a:rPr>
              <a:t>Thấy vậy, đàn chim cầu khẩn:</a:t>
            </a:r>
          </a:p>
          <a:p>
            <a:r>
              <a:rPr lang="en-US" sz="2400" b="1" dirty="0">
                <a:latin typeface="Calibri" panose="020F0502020204030204" pitchFamily="34" charset="0"/>
                <a:ea typeface="Arial-Rounded" panose="020B0500000000000000" pitchFamily="34" charset="0"/>
                <a:cs typeface="Calibri" panose="020F0502020204030204" pitchFamily="34" charset="0"/>
              </a:rPr>
              <a:t>   </a:t>
            </a:r>
            <a:r>
              <a:rPr lang="vi-VN" sz="2400" b="1" dirty="0">
                <a:latin typeface="Calibri" panose="020F0502020204030204" pitchFamily="34" charset="0"/>
                <a:ea typeface="Arial-Rounded" panose="020B0500000000000000" pitchFamily="34" charset="0"/>
                <a:cs typeface="Calibri" panose="020F0502020204030204" pitchFamily="34" charset="0"/>
              </a:rPr>
              <a:t>– Cho chúng tớ ăn nhé. Chúng tớ đói lả rồi.</a:t>
            </a:r>
          </a:p>
          <a:p>
            <a:r>
              <a:rPr lang="en-US" sz="2400" b="1" dirty="0">
                <a:latin typeface="Calibri" panose="020F0502020204030204" pitchFamily="34" charset="0"/>
                <a:ea typeface="Arial-Rounded" panose="020B0500000000000000" pitchFamily="34" charset="0"/>
                <a:cs typeface="Calibri" panose="020F0502020204030204" pitchFamily="34" charset="0"/>
              </a:rPr>
              <a:t>   </a:t>
            </a:r>
            <a:r>
              <a:rPr lang="vi-VN" sz="2400" b="1" dirty="0">
                <a:latin typeface="Calibri" panose="020F0502020204030204" pitchFamily="34" charset="0"/>
                <a:ea typeface="Arial-Rounded" panose="020B0500000000000000" pitchFamily="34" charset="0"/>
                <a:cs typeface="Calibri" panose="020F0502020204030204" pitchFamily="34" charset="0"/>
              </a:rPr>
              <a:t>Thỏ suy nghĩ một lát rồi đồng ý. Đàn chim ríu rít mổ ăn quả hồng.</a:t>
            </a:r>
          </a:p>
          <a:p>
            <a:r>
              <a:rPr lang="en-US" sz="2400" b="1" dirty="0">
                <a:latin typeface="Calibri" panose="020F0502020204030204" pitchFamily="34" charset="0"/>
                <a:ea typeface="Arial-Rounded" panose="020B0500000000000000" pitchFamily="34" charset="0"/>
                <a:cs typeface="Calibri" panose="020F0502020204030204" pitchFamily="34" charset="0"/>
              </a:rPr>
              <a:t>   </a:t>
            </a:r>
            <a:r>
              <a:rPr lang="vi-VN" sz="2400" b="1" dirty="0">
                <a:latin typeface="Calibri" panose="020F0502020204030204" pitchFamily="34" charset="0"/>
                <a:ea typeface="Arial-Rounded" panose="020B0500000000000000" pitchFamily="34" charset="0"/>
                <a:cs typeface="Calibri" panose="020F0502020204030204" pitchFamily="34" charset="0"/>
              </a:rPr>
              <a:t>Thỏ liếm môi, hỏi với lên:</a:t>
            </a:r>
          </a:p>
          <a:p>
            <a:r>
              <a:rPr lang="en-US" sz="2400" b="1" dirty="0">
                <a:latin typeface="Calibri" panose="020F0502020204030204" pitchFamily="34" charset="0"/>
                <a:ea typeface="Arial-Rounded" panose="020B0500000000000000" pitchFamily="34" charset="0"/>
                <a:cs typeface="Calibri" panose="020F0502020204030204" pitchFamily="34" charset="0"/>
              </a:rPr>
              <a:t>   </a:t>
            </a:r>
            <a:r>
              <a:rPr lang="vi-VN" sz="2400" b="1" dirty="0">
                <a:latin typeface="Calibri" panose="020F0502020204030204" pitchFamily="34" charset="0"/>
                <a:ea typeface="Arial-Rounded" panose="020B0500000000000000" pitchFamily="34" charset="0"/>
                <a:cs typeface="Calibri" panose="020F0502020204030204" pitchFamily="34" charset="0"/>
              </a:rPr>
              <a:t>– Hồng ngọt giống dưa hấu hay mật ong?</a:t>
            </a:r>
          </a:p>
          <a:p>
            <a:r>
              <a:rPr lang="vi-VN" sz="2400" b="1" dirty="0">
                <a:latin typeface="Calibri" panose="020F0502020204030204" pitchFamily="34" charset="0"/>
                <a:ea typeface="Arial-Rounded" panose="020B0500000000000000" pitchFamily="34" charset="0"/>
                <a:cs typeface="Calibri" panose="020F0502020204030204" pitchFamily="34" charset="0"/>
              </a:rPr>
              <a:t>Đàn chim ngạc nhiên:</a:t>
            </a:r>
          </a:p>
          <a:p>
            <a:r>
              <a:rPr lang="en-US" sz="2400" b="1" dirty="0">
                <a:latin typeface="Calibri" panose="020F0502020204030204" pitchFamily="34" charset="0"/>
                <a:ea typeface="Arial-Rounded" panose="020B0500000000000000" pitchFamily="34" charset="0"/>
                <a:cs typeface="Calibri" panose="020F0502020204030204" pitchFamily="34" charset="0"/>
              </a:rPr>
              <a:t>   </a:t>
            </a:r>
            <a:r>
              <a:rPr lang="vi-VN" sz="2400" b="1" dirty="0">
                <a:latin typeface="Calibri" panose="020F0502020204030204" pitchFamily="34" charset="0"/>
                <a:ea typeface="Arial-Rounded" panose="020B0500000000000000" pitchFamily="34" charset="0"/>
                <a:cs typeface="Calibri" panose="020F0502020204030204" pitchFamily="34" charset="0"/>
              </a:rPr>
              <a:t>Cậu chưa ăn hồng bao giờ à?</a:t>
            </a:r>
            <a:endParaRPr lang="en-US" sz="2400" b="1" dirty="0">
              <a:latin typeface="Calibri" panose="020F0502020204030204" pitchFamily="34" charset="0"/>
              <a:ea typeface="Arial-Rounded" panose="020B0500000000000000" pitchFamily="34" charset="0"/>
              <a:cs typeface="Calibri" panose="020F0502020204030204" pitchFamily="34" charset="0"/>
            </a:endParaRPr>
          </a:p>
        </p:txBody>
      </p:sp>
      <p:pic>
        <p:nvPicPr>
          <p:cNvPr id="9" name="Picture 8">
            <a:extLst>
              <a:ext uri="{FF2B5EF4-FFF2-40B4-BE49-F238E27FC236}">
                <a16:creationId xmlns:a16="http://schemas.microsoft.com/office/drawing/2014/main" id="{C9FB6F3D-D792-4BC0-A30F-F959BD59EF35}"/>
              </a:ext>
            </a:extLst>
          </p:cNvPr>
          <p:cNvPicPr>
            <a:picLocks noChangeAspect="1"/>
          </p:cNvPicPr>
          <p:nvPr/>
        </p:nvPicPr>
        <p:blipFill>
          <a:blip r:embed="rId3"/>
          <a:stretch>
            <a:fillRect/>
          </a:stretch>
        </p:blipFill>
        <p:spPr>
          <a:xfrm>
            <a:off x="9191625" y="257175"/>
            <a:ext cx="3000375" cy="6477000"/>
          </a:xfrm>
          <a:prstGeom prst="rect">
            <a:avLst/>
          </a:prstGeom>
          <a:ln>
            <a:noFill/>
          </a:ln>
          <a:effectLst>
            <a:softEdge rad="112500"/>
          </a:effectLst>
        </p:spPr>
      </p:pic>
    </p:spTree>
    <p:extLst>
      <p:ext uri="{BB962C8B-B14F-4D97-AF65-F5344CB8AC3E}">
        <p14:creationId xmlns:p14="http://schemas.microsoft.com/office/powerpoint/2010/main" val="10119220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7"/>
            <a:ext cx="11297265" cy="6447467"/>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FBFD900E-B384-420A-8E47-DE720F875572}"/>
              </a:ext>
            </a:extLst>
          </p:cNvPr>
          <p:cNvSpPr txBox="1"/>
          <p:nvPr/>
        </p:nvSpPr>
        <p:spPr>
          <a:xfrm>
            <a:off x="581026" y="762000"/>
            <a:ext cx="8239124" cy="4893647"/>
          </a:xfrm>
          <a:prstGeom prst="rect">
            <a:avLst/>
          </a:prstGeom>
          <a:noFill/>
        </p:spPr>
        <p:txBody>
          <a:bodyPr wrap="square" rtlCol="0">
            <a:spAutoFit/>
          </a:bodyPr>
          <a:lstStyle/>
          <a:p>
            <a:pPr lvl="0" algn="just"/>
            <a:r>
              <a:rPr lang="en-US"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Thỏ đỏ mặt lắc đầu. Đàn chim ái ngại:</a:t>
            </a:r>
          </a:p>
          <a:p>
            <a:pPr lvl="0" algn="just"/>
            <a:r>
              <a:rPr lang="en-US"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Đúng ra, chúng tớ không nên ăn hồng của cậu.</a:t>
            </a:r>
          </a:p>
          <a:p>
            <a:pPr lvl="0" algn="just"/>
            <a:r>
              <a:rPr lang="en-US"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Thỏ nói:</a:t>
            </a:r>
          </a:p>
          <a:p>
            <a:pPr lvl="0" algn="just"/>
            <a:r>
              <a:rPr lang="en-US"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Tớ ăn, chỉ một mình tớ no bụng. Các cậu ăn thì cả đàn no bụng.</a:t>
            </a:r>
          </a:p>
          <a:p>
            <a:pPr lvl="0" algn="just"/>
            <a:r>
              <a:rPr lang="en-US"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Đàn chim xúc động, cảm ơn thỏ rồi bay đi.</a:t>
            </a:r>
          </a:p>
          <a:p>
            <a:pPr lvl="0" algn="just"/>
            <a:r>
              <a:rPr lang="en-US"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Vài ngày sau, thỏ đang ngồi nghỉ thì đàn chim lại bay đến:</a:t>
            </a:r>
          </a:p>
          <a:p>
            <a:pPr lvl="0" algn="just"/>
            <a:r>
              <a:rPr lang="en-US"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Chúng tớ tìm cậu mấy ngày nay. Này cậu, bên kia sườn núi có cây hồng đầy quả chín.</a:t>
            </a:r>
          </a:p>
          <a:p>
            <a:pPr lvl="0" algn="just"/>
            <a:r>
              <a:rPr lang="en-US"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Rồi đàn chim đưa thỏ đến chỗ cây hồng lúc lỉu quả. Chúng tíu tít mổ nhiều quả chín mọng xuống cho thỏ.  Đúng là một cơn mưa hồng!</a:t>
            </a:r>
          </a:p>
          <a:p>
            <a:pPr lvl="0" algn="r"/>
            <a:r>
              <a:rPr lang="vi-VN"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(Theo Hà Nhi)</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a:extLst>
              <a:ext uri="{FF2B5EF4-FFF2-40B4-BE49-F238E27FC236}">
                <a16:creationId xmlns:a16="http://schemas.microsoft.com/office/drawing/2014/main" id="{2F4B1AE8-8C80-452C-9E9C-7C866025515D}"/>
              </a:ext>
            </a:extLst>
          </p:cNvPr>
          <p:cNvPicPr>
            <a:picLocks noChangeAspect="1"/>
          </p:cNvPicPr>
          <p:nvPr/>
        </p:nvPicPr>
        <p:blipFill>
          <a:blip r:embed="rId2"/>
          <a:stretch>
            <a:fillRect/>
          </a:stretch>
        </p:blipFill>
        <p:spPr>
          <a:xfrm>
            <a:off x="8698716" y="247649"/>
            <a:ext cx="3036084" cy="5324475"/>
          </a:xfrm>
          <a:prstGeom prst="rect">
            <a:avLst/>
          </a:prstGeom>
          <a:ln>
            <a:noFill/>
          </a:ln>
          <a:effectLst>
            <a:softEdge rad="112500"/>
          </a:effectLst>
        </p:spPr>
      </p:pic>
    </p:spTree>
    <p:extLst>
      <p:ext uri="{BB962C8B-B14F-4D97-AF65-F5344CB8AC3E}">
        <p14:creationId xmlns:p14="http://schemas.microsoft.com/office/powerpoint/2010/main" val="30302518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2"/>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2"/>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2"/>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2"/>
          <a:srcRect/>
          <a:stretch>
            <a:fillRect/>
          </a:stretch>
        </p:blipFill>
        <p:spPr>
          <a:xfrm>
            <a:off x="-194721" y="5130298"/>
            <a:ext cx="3472768" cy="1727702"/>
          </a:xfrm>
          <a:prstGeom prst="rect">
            <a:avLst/>
          </a:prstGeom>
        </p:spPr>
      </p:pic>
      <p:grpSp>
        <p:nvGrpSpPr>
          <p:cNvPr id="22" name="Group 21">
            <a:extLst>
              <a:ext uri="{FF2B5EF4-FFF2-40B4-BE49-F238E27FC236}">
                <a16:creationId xmlns:a16="http://schemas.microsoft.com/office/drawing/2014/main" id="{AAF00CF9-C123-4910-8ABA-32216E182214}"/>
              </a:ext>
            </a:extLst>
          </p:cNvPr>
          <p:cNvGrpSpPr/>
          <p:nvPr/>
        </p:nvGrpSpPr>
        <p:grpSpPr>
          <a:xfrm>
            <a:off x="1546091" y="2258425"/>
            <a:ext cx="4535254" cy="1031631"/>
            <a:chOff x="6308591" y="1081302"/>
            <a:chExt cx="4535254" cy="1031631"/>
          </a:xfrm>
        </p:grpSpPr>
        <p:sp>
          <p:nvSpPr>
            <p:cNvPr id="23" name="Rectangle: Rounded Corners 22">
              <a:extLst>
                <a:ext uri="{FF2B5EF4-FFF2-40B4-BE49-F238E27FC236}">
                  <a16:creationId xmlns:a16="http://schemas.microsoft.com/office/drawing/2014/main" id="{84DAE36A-58F1-4D4D-8522-F05925FE41F3}"/>
                </a:ext>
              </a:extLst>
            </p:cNvPr>
            <p:cNvSpPr/>
            <p:nvPr/>
          </p:nvSpPr>
          <p:spPr>
            <a:xfrm>
              <a:off x="6824406" y="1268211"/>
              <a:ext cx="4019439"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thưởng</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thức</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0" name="Picture 29">
              <a:extLst>
                <a:ext uri="{FF2B5EF4-FFF2-40B4-BE49-F238E27FC236}">
                  <a16:creationId xmlns:a16="http://schemas.microsoft.com/office/drawing/2014/main" id="{A4A84C45-5142-4D2B-AA8E-6BDD0596CC99}"/>
                </a:ext>
              </a:extLst>
            </p:cNvPr>
            <p:cNvPicPr>
              <a:picLocks noChangeAspect="1"/>
            </p:cNvPicPr>
            <p:nvPr/>
          </p:nvPicPr>
          <p:blipFill>
            <a:blip r:embed="rId3"/>
            <a:stretch>
              <a:fillRect/>
            </a:stretch>
          </p:blipFill>
          <p:spPr>
            <a:xfrm>
              <a:off x="6308591" y="1081302"/>
              <a:ext cx="1031631" cy="1031631"/>
            </a:xfrm>
            <a:prstGeom prst="rect">
              <a:avLst/>
            </a:prstGeom>
          </p:spPr>
        </p:pic>
      </p:grpSp>
      <p:grpSp>
        <p:nvGrpSpPr>
          <p:cNvPr id="31" name="Group 30">
            <a:extLst>
              <a:ext uri="{FF2B5EF4-FFF2-40B4-BE49-F238E27FC236}">
                <a16:creationId xmlns:a16="http://schemas.microsoft.com/office/drawing/2014/main" id="{58BC9C4B-075D-4B03-9E8C-2715796B0879}"/>
              </a:ext>
            </a:extLst>
          </p:cNvPr>
          <p:cNvGrpSpPr/>
          <p:nvPr/>
        </p:nvGrpSpPr>
        <p:grpSpPr>
          <a:xfrm>
            <a:off x="1546091" y="3381808"/>
            <a:ext cx="4535254" cy="1035920"/>
            <a:chOff x="6308591" y="2204685"/>
            <a:chExt cx="4535254" cy="1035920"/>
          </a:xfrm>
        </p:grpSpPr>
        <p:sp>
          <p:nvSpPr>
            <p:cNvPr id="32" name="Rectangle: Rounded Corners 31">
              <a:extLst>
                <a:ext uri="{FF2B5EF4-FFF2-40B4-BE49-F238E27FC236}">
                  <a16:creationId xmlns:a16="http://schemas.microsoft.com/office/drawing/2014/main" id="{9F98E61D-27FD-4D2A-A649-1FFC2330D54D}"/>
                </a:ext>
              </a:extLst>
            </p:cNvPr>
            <p:cNvSpPr/>
            <p:nvPr/>
          </p:nvSpPr>
          <p:spPr>
            <a:xfrm>
              <a:off x="6824407" y="2395883"/>
              <a:ext cx="4019438"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cầu</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khẩn</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3" name="Picture 32">
              <a:extLst>
                <a:ext uri="{FF2B5EF4-FFF2-40B4-BE49-F238E27FC236}">
                  <a16:creationId xmlns:a16="http://schemas.microsoft.com/office/drawing/2014/main" id="{08EC7CA5-F090-45A7-B881-880412B00F1E}"/>
                </a:ext>
              </a:extLst>
            </p:cNvPr>
            <p:cNvPicPr>
              <a:picLocks noChangeAspect="1"/>
            </p:cNvPicPr>
            <p:nvPr/>
          </p:nvPicPr>
          <p:blipFill>
            <a:blip r:embed="rId4"/>
            <a:stretch>
              <a:fillRect/>
            </a:stretch>
          </p:blipFill>
          <p:spPr>
            <a:xfrm>
              <a:off x="6308591" y="2204685"/>
              <a:ext cx="1031631" cy="1031631"/>
            </a:xfrm>
            <a:prstGeom prst="rect">
              <a:avLst/>
            </a:prstGeom>
          </p:spPr>
        </p:pic>
      </p:grpSp>
      <p:sp>
        <p:nvSpPr>
          <p:cNvPr id="34" name="Rectangle: Rounded Corners 33">
            <a:extLst>
              <a:ext uri="{FF2B5EF4-FFF2-40B4-BE49-F238E27FC236}">
                <a16:creationId xmlns:a16="http://schemas.microsoft.com/office/drawing/2014/main" id="{347C61B7-9CC0-4760-9DDB-0A96D12C426B}"/>
              </a:ext>
            </a:extLst>
          </p:cNvPr>
          <p:cNvSpPr/>
          <p:nvPr/>
        </p:nvSpPr>
        <p:spPr>
          <a:xfrm>
            <a:off x="3605006" y="1032783"/>
            <a:ext cx="4881770" cy="844722"/>
          </a:xfrm>
          <a:custGeom>
            <a:avLst/>
            <a:gdLst>
              <a:gd name="csX0" fmla="*/ 0 w 4881770"/>
              <a:gd name="csY0" fmla="*/ 422361 h 844722"/>
              <a:gd name="csX1" fmla="*/ 422361 w 4881770"/>
              <a:gd name="csY1" fmla="*/ 0 h 844722"/>
              <a:gd name="csX2" fmla="*/ 1135573 w 4881770"/>
              <a:gd name="csY2" fmla="*/ 0 h 844722"/>
              <a:gd name="csX3" fmla="*/ 1889155 w 4881770"/>
              <a:gd name="csY3" fmla="*/ 0 h 844722"/>
              <a:gd name="csX4" fmla="*/ 2602367 w 4881770"/>
              <a:gd name="csY4" fmla="*/ 0 h 844722"/>
              <a:gd name="csX5" fmla="*/ 3234838 w 4881770"/>
              <a:gd name="csY5" fmla="*/ 0 h 844722"/>
              <a:gd name="csX6" fmla="*/ 3867309 w 4881770"/>
              <a:gd name="csY6" fmla="*/ 0 h 844722"/>
              <a:gd name="csX7" fmla="*/ 4459409 w 4881770"/>
              <a:gd name="csY7" fmla="*/ 0 h 844722"/>
              <a:gd name="csX8" fmla="*/ 4881770 w 4881770"/>
              <a:gd name="csY8" fmla="*/ 422361 h 844722"/>
              <a:gd name="csX9" fmla="*/ 4881770 w 4881770"/>
              <a:gd name="csY9" fmla="*/ 422361 h 844722"/>
              <a:gd name="csX10" fmla="*/ 4459409 w 4881770"/>
              <a:gd name="csY10" fmla="*/ 844722 h 844722"/>
              <a:gd name="csX11" fmla="*/ 3746197 w 4881770"/>
              <a:gd name="csY11" fmla="*/ 844722 h 844722"/>
              <a:gd name="csX12" fmla="*/ 3154097 w 4881770"/>
              <a:gd name="csY12" fmla="*/ 844722 h 844722"/>
              <a:gd name="csX13" fmla="*/ 2481255 w 4881770"/>
              <a:gd name="csY13" fmla="*/ 844722 h 844722"/>
              <a:gd name="csX14" fmla="*/ 1929526 w 4881770"/>
              <a:gd name="csY14" fmla="*/ 844722 h 844722"/>
              <a:gd name="csX15" fmla="*/ 1377796 w 4881770"/>
              <a:gd name="csY15" fmla="*/ 844722 h 844722"/>
              <a:gd name="csX16" fmla="*/ 422361 w 4881770"/>
              <a:gd name="csY16" fmla="*/ 844722 h 844722"/>
              <a:gd name="csX17" fmla="*/ 0 w 4881770"/>
              <a:gd name="csY17" fmla="*/ 422361 h 84472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4881770" h="844722" fill="none" extrusionOk="0">
                <a:moveTo>
                  <a:pt x="0" y="422361"/>
                </a:moveTo>
                <a:cubicBezTo>
                  <a:pt x="13372" y="208062"/>
                  <a:pt x="179292" y="-28592"/>
                  <a:pt x="422361" y="0"/>
                </a:cubicBezTo>
                <a:cubicBezTo>
                  <a:pt x="775591" y="24639"/>
                  <a:pt x="975047" y="-22289"/>
                  <a:pt x="1135573" y="0"/>
                </a:cubicBezTo>
                <a:cubicBezTo>
                  <a:pt x="1296099" y="22289"/>
                  <a:pt x="1595124" y="18895"/>
                  <a:pt x="1889155" y="0"/>
                </a:cubicBezTo>
                <a:cubicBezTo>
                  <a:pt x="2183186" y="-18895"/>
                  <a:pt x="2326840" y="12919"/>
                  <a:pt x="2602367" y="0"/>
                </a:cubicBezTo>
                <a:cubicBezTo>
                  <a:pt x="2877894" y="-12919"/>
                  <a:pt x="3094056" y="26062"/>
                  <a:pt x="3234838" y="0"/>
                </a:cubicBezTo>
                <a:cubicBezTo>
                  <a:pt x="3375620" y="-26062"/>
                  <a:pt x="3574444" y="25157"/>
                  <a:pt x="3867309" y="0"/>
                </a:cubicBezTo>
                <a:cubicBezTo>
                  <a:pt x="4160174" y="-25157"/>
                  <a:pt x="4253437" y="19508"/>
                  <a:pt x="4459409" y="0"/>
                </a:cubicBezTo>
                <a:cubicBezTo>
                  <a:pt x="4703369" y="-11765"/>
                  <a:pt x="4864043" y="237362"/>
                  <a:pt x="4881770" y="422361"/>
                </a:cubicBezTo>
                <a:lnTo>
                  <a:pt x="4881770" y="422361"/>
                </a:lnTo>
                <a:cubicBezTo>
                  <a:pt x="4860004" y="645653"/>
                  <a:pt x="4714377" y="811005"/>
                  <a:pt x="4459409" y="844722"/>
                </a:cubicBezTo>
                <a:cubicBezTo>
                  <a:pt x="4235873" y="822273"/>
                  <a:pt x="3961079" y="845340"/>
                  <a:pt x="3746197" y="844722"/>
                </a:cubicBezTo>
                <a:cubicBezTo>
                  <a:pt x="3531315" y="844104"/>
                  <a:pt x="3364110" y="862346"/>
                  <a:pt x="3154097" y="844722"/>
                </a:cubicBezTo>
                <a:cubicBezTo>
                  <a:pt x="2944084" y="827098"/>
                  <a:pt x="2673668" y="876006"/>
                  <a:pt x="2481255" y="844722"/>
                </a:cubicBezTo>
                <a:cubicBezTo>
                  <a:pt x="2288842" y="813438"/>
                  <a:pt x="2047444" y="823116"/>
                  <a:pt x="1929526" y="844722"/>
                </a:cubicBezTo>
                <a:cubicBezTo>
                  <a:pt x="1811608" y="866328"/>
                  <a:pt x="1503483" y="832731"/>
                  <a:pt x="1377796" y="844722"/>
                </a:cubicBezTo>
                <a:cubicBezTo>
                  <a:pt x="1252109" y="856714"/>
                  <a:pt x="710063" y="851589"/>
                  <a:pt x="422361" y="844722"/>
                </a:cubicBezTo>
                <a:cubicBezTo>
                  <a:pt x="232393" y="843308"/>
                  <a:pt x="-19223" y="682674"/>
                  <a:pt x="0" y="422361"/>
                </a:cubicBezTo>
                <a:close/>
              </a:path>
              <a:path w="4881770" h="844722" stroke="0" extrusionOk="0">
                <a:moveTo>
                  <a:pt x="0" y="422361"/>
                </a:moveTo>
                <a:cubicBezTo>
                  <a:pt x="-37759" y="228727"/>
                  <a:pt x="199994" y="46098"/>
                  <a:pt x="422361" y="0"/>
                </a:cubicBezTo>
                <a:cubicBezTo>
                  <a:pt x="624503" y="15680"/>
                  <a:pt x="806952" y="19741"/>
                  <a:pt x="1014461" y="0"/>
                </a:cubicBezTo>
                <a:cubicBezTo>
                  <a:pt x="1221970" y="-19741"/>
                  <a:pt x="1365552" y="-14820"/>
                  <a:pt x="1646932" y="0"/>
                </a:cubicBezTo>
                <a:cubicBezTo>
                  <a:pt x="1928312" y="14820"/>
                  <a:pt x="1937911" y="-5625"/>
                  <a:pt x="2198662" y="0"/>
                </a:cubicBezTo>
                <a:cubicBezTo>
                  <a:pt x="2459413" y="5625"/>
                  <a:pt x="2729303" y="18505"/>
                  <a:pt x="2911874" y="0"/>
                </a:cubicBezTo>
                <a:cubicBezTo>
                  <a:pt x="3094445" y="-18505"/>
                  <a:pt x="3333363" y="-11544"/>
                  <a:pt x="3463604" y="0"/>
                </a:cubicBezTo>
                <a:cubicBezTo>
                  <a:pt x="3593845" y="11544"/>
                  <a:pt x="4245978" y="-3105"/>
                  <a:pt x="4459409" y="0"/>
                </a:cubicBezTo>
                <a:cubicBezTo>
                  <a:pt x="4666005" y="-2994"/>
                  <a:pt x="4896040" y="206266"/>
                  <a:pt x="4881770" y="422361"/>
                </a:cubicBezTo>
                <a:lnTo>
                  <a:pt x="4881770" y="422361"/>
                </a:lnTo>
                <a:cubicBezTo>
                  <a:pt x="4914439" y="681231"/>
                  <a:pt x="4679975" y="852405"/>
                  <a:pt x="4459409" y="844722"/>
                </a:cubicBezTo>
                <a:cubicBezTo>
                  <a:pt x="4157359" y="878179"/>
                  <a:pt x="4027239" y="825280"/>
                  <a:pt x="3786568" y="844722"/>
                </a:cubicBezTo>
                <a:cubicBezTo>
                  <a:pt x="3545897" y="864164"/>
                  <a:pt x="3463765" y="866241"/>
                  <a:pt x="3234838" y="844722"/>
                </a:cubicBezTo>
                <a:cubicBezTo>
                  <a:pt x="3005911" y="823204"/>
                  <a:pt x="2819113" y="816791"/>
                  <a:pt x="2642737" y="844722"/>
                </a:cubicBezTo>
                <a:cubicBezTo>
                  <a:pt x="2466361" y="872653"/>
                  <a:pt x="2238897" y="861999"/>
                  <a:pt x="1929526" y="844722"/>
                </a:cubicBezTo>
                <a:cubicBezTo>
                  <a:pt x="1620155" y="827445"/>
                  <a:pt x="1456208" y="840987"/>
                  <a:pt x="1297055" y="844722"/>
                </a:cubicBezTo>
                <a:cubicBezTo>
                  <a:pt x="1137902" y="848457"/>
                  <a:pt x="780737" y="861340"/>
                  <a:pt x="422361" y="844722"/>
                </a:cubicBezTo>
                <a:cubicBezTo>
                  <a:pt x="164294" y="850495"/>
                  <a:pt x="46731" y="626004"/>
                  <a:pt x="0" y="422361"/>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6" name="Group 35">
            <a:extLst>
              <a:ext uri="{FF2B5EF4-FFF2-40B4-BE49-F238E27FC236}">
                <a16:creationId xmlns:a16="http://schemas.microsoft.com/office/drawing/2014/main" id="{334B1AF6-B183-4D41-8569-50E172F516F2}"/>
              </a:ext>
            </a:extLst>
          </p:cNvPr>
          <p:cNvGrpSpPr/>
          <p:nvPr/>
        </p:nvGrpSpPr>
        <p:grpSpPr>
          <a:xfrm>
            <a:off x="7016371" y="2063643"/>
            <a:ext cx="2213353" cy="1121791"/>
            <a:chOff x="6273421" y="3334445"/>
            <a:chExt cx="2213353" cy="1121791"/>
          </a:xfrm>
        </p:grpSpPr>
        <p:sp>
          <p:nvSpPr>
            <p:cNvPr id="37" name="Rectangle: Rounded Corners 36">
              <a:extLst>
                <a:ext uri="{FF2B5EF4-FFF2-40B4-BE49-F238E27FC236}">
                  <a16:creationId xmlns:a16="http://schemas.microsoft.com/office/drawing/2014/main" id="{66548A62-3647-4D45-B3B2-0B291D33D484}"/>
                </a:ext>
              </a:extLst>
            </p:cNvPr>
            <p:cNvSpPr/>
            <p:nvPr/>
          </p:nvSpPr>
          <p:spPr>
            <a:xfrm>
              <a:off x="6972299" y="3523556"/>
              <a:ext cx="1514475" cy="932680"/>
            </a:xfrm>
            <a:prstGeom prst="roundRect">
              <a:avLst>
                <a:gd name="adj" fmla="val 15549"/>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ríu</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rít</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8" name="Picture 37">
              <a:extLst>
                <a:ext uri="{FF2B5EF4-FFF2-40B4-BE49-F238E27FC236}">
                  <a16:creationId xmlns:a16="http://schemas.microsoft.com/office/drawing/2014/main" id="{3A9A335D-A285-4500-914B-8BD29DAC1B31}"/>
                </a:ext>
              </a:extLst>
            </p:cNvPr>
            <p:cNvPicPr>
              <a:picLocks noChangeAspect="1"/>
            </p:cNvPicPr>
            <p:nvPr/>
          </p:nvPicPr>
          <p:blipFill>
            <a:blip r:embed="rId5"/>
            <a:stretch>
              <a:fillRect/>
            </a:stretch>
          </p:blipFill>
          <p:spPr>
            <a:xfrm>
              <a:off x="6273421" y="3334445"/>
              <a:ext cx="1031631" cy="1031631"/>
            </a:xfrm>
            <a:prstGeom prst="rect">
              <a:avLst/>
            </a:prstGeom>
          </p:spPr>
        </p:pic>
      </p:grpSp>
      <p:grpSp>
        <p:nvGrpSpPr>
          <p:cNvPr id="45" name="Group 44">
            <a:extLst>
              <a:ext uri="{FF2B5EF4-FFF2-40B4-BE49-F238E27FC236}">
                <a16:creationId xmlns:a16="http://schemas.microsoft.com/office/drawing/2014/main" id="{529535D4-E6C8-4551-BF28-0EDA15EFAF8E}"/>
              </a:ext>
            </a:extLst>
          </p:cNvPr>
          <p:cNvGrpSpPr/>
          <p:nvPr/>
        </p:nvGrpSpPr>
        <p:grpSpPr>
          <a:xfrm>
            <a:off x="7051541" y="3389741"/>
            <a:ext cx="2702059" cy="1031631"/>
            <a:chOff x="6308591" y="5708293"/>
            <a:chExt cx="2702059" cy="1031631"/>
          </a:xfrm>
        </p:grpSpPr>
        <p:sp>
          <p:nvSpPr>
            <p:cNvPr id="46" name="Rectangle: Rounded Corners 45">
              <a:extLst>
                <a:ext uri="{FF2B5EF4-FFF2-40B4-BE49-F238E27FC236}">
                  <a16:creationId xmlns:a16="http://schemas.microsoft.com/office/drawing/2014/main" id="{504B04D2-D73C-457B-BAAA-BD7DD37904CF}"/>
                </a:ext>
              </a:extLst>
            </p:cNvPr>
            <p:cNvSpPr/>
            <p:nvPr/>
          </p:nvSpPr>
          <p:spPr>
            <a:xfrm>
              <a:off x="6824407" y="5848302"/>
              <a:ext cx="2186243"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lúc</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lỉu</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7" name="Picture 46">
              <a:extLst>
                <a:ext uri="{FF2B5EF4-FFF2-40B4-BE49-F238E27FC236}">
                  <a16:creationId xmlns:a16="http://schemas.microsoft.com/office/drawing/2014/main" id="{93AAF70F-554A-49AF-A6E3-7A34816361A5}"/>
                </a:ext>
              </a:extLst>
            </p:cNvPr>
            <p:cNvPicPr>
              <a:picLocks noChangeAspect="1"/>
            </p:cNvPicPr>
            <p:nvPr/>
          </p:nvPicPr>
          <p:blipFill>
            <a:blip r:embed="rId6"/>
            <a:stretch>
              <a:fillRect/>
            </a:stretch>
          </p:blipFill>
          <p:spPr>
            <a:xfrm>
              <a:off x="6308591" y="5708293"/>
              <a:ext cx="1031631" cy="1031631"/>
            </a:xfrm>
            <a:prstGeom prst="rect">
              <a:avLst/>
            </a:prstGeom>
          </p:spPr>
        </p:pic>
      </p:grpSp>
    </p:spTree>
    <p:extLst>
      <p:ext uri="{BB962C8B-B14F-4D97-AF65-F5344CB8AC3E}">
        <p14:creationId xmlns:p14="http://schemas.microsoft.com/office/powerpoint/2010/main" val="11953356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 presetClass="entr" presetSubtype="4" fill="hold" nodeType="afterEffect" p14:presetBounceEnd="68000">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14:bounceEnd="68000">
                                          <p:cBhvr additive="base">
                                            <p:cTn id="13" dur="1000" fill="hold"/>
                                            <p:tgtEl>
                                              <p:spTgt spid="22"/>
                                            </p:tgtEl>
                                            <p:attrNameLst>
                                              <p:attrName>ppt_x</p:attrName>
                                            </p:attrNameLst>
                                          </p:cBhvr>
                                          <p:tavLst>
                                            <p:tav tm="0">
                                              <p:val>
                                                <p:strVal val="#ppt_x"/>
                                              </p:val>
                                            </p:tav>
                                            <p:tav tm="100000">
                                              <p:val>
                                                <p:strVal val="#ppt_x"/>
                                              </p:val>
                                            </p:tav>
                                          </p:tavLst>
                                        </p:anim>
                                        <p:anim calcmode="lin" valueType="num" p14:bounceEnd="68000">
                                          <p:cBhvr additive="base">
                                            <p:cTn id="14" dur="1000" fill="hold"/>
                                            <p:tgtEl>
                                              <p:spTgt spid="2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14:presetBounceEnd="68000">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14:bounceEnd="68000">
                                          <p:cBhvr additive="base">
                                            <p:cTn id="18" dur="1000" fill="hold"/>
                                            <p:tgtEl>
                                              <p:spTgt spid="31"/>
                                            </p:tgtEl>
                                            <p:attrNameLst>
                                              <p:attrName>ppt_x</p:attrName>
                                            </p:attrNameLst>
                                          </p:cBhvr>
                                          <p:tavLst>
                                            <p:tav tm="0">
                                              <p:val>
                                                <p:strVal val="#ppt_x"/>
                                              </p:val>
                                            </p:tav>
                                            <p:tav tm="100000">
                                              <p:val>
                                                <p:strVal val="#ppt_x"/>
                                              </p:val>
                                            </p:tav>
                                          </p:tavLst>
                                        </p:anim>
                                        <p:anim calcmode="lin" valueType="num" p14:bounceEnd="68000">
                                          <p:cBhvr additive="base">
                                            <p:cTn id="19" dur="1000" fill="hold"/>
                                            <p:tgtEl>
                                              <p:spTgt spid="31"/>
                                            </p:tgtEl>
                                            <p:attrNameLst>
                                              <p:attrName>ppt_y</p:attrName>
                                            </p:attrNameLst>
                                          </p:cBhvr>
                                          <p:tavLst>
                                            <p:tav tm="0">
                                              <p:val>
                                                <p:strVal val="1+#ppt_h/2"/>
                                              </p:val>
                                            </p:tav>
                                            <p:tav tm="100000">
                                              <p:val>
                                                <p:strVal val="#ppt_y"/>
                                              </p:val>
                                            </p:tav>
                                          </p:tavLst>
                                        </p:anim>
                                      </p:childTnLst>
                                    </p:cTn>
                                  </p:par>
                                </p:childTnLst>
                              </p:cTn>
                            </p:par>
                            <p:par>
                              <p:cTn id="20" fill="hold">
                                <p:stCondLst>
                                  <p:cond delay="2500"/>
                                </p:stCondLst>
                                <p:childTnLst>
                                  <p:par>
                                    <p:cTn id="21" presetID="2" presetClass="entr" presetSubtype="4" fill="hold" nodeType="afterEffect" p14:presetBounceEnd="68000">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14:bounceEnd="68000">
                                          <p:cBhvr additive="base">
                                            <p:cTn id="23" dur="1000" fill="hold"/>
                                            <p:tgtEl>
                                              <p:spTgt spid="36"/>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36"/>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4" fill="hold" nodeType="afterEffect" p14:presetBounceEnd="68000">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14:bounceEnd="68000">
                                          <p:cBhvr additive="base">
                                            <p:cTn id="28" dur="1000" fill="hold"/>
                                            <p:tgtEl>
                                              <p:spTgt spid="45"/>
                                            </p:tgtEl>
                                            <p:attrNameLst>
                                              <p:attrName>ppt_x</p:attrName>
                                            </p:attrNameLst>
                                          </p:cBhvr>
                                          <p:tavLst>
                                            <p:tav tm="0">
                                              <p:val>
                                                <p:strVal val="#ppt_x"/>
                                              </p:val>
                                            </p:tav>
                                            <p:tav tm="100000">
                                              <p:val>
                                                <p:strVal val="#ppt_x"/>
                                              </p:val>
                                            </p:tav>
                                          </p:tavLst>
                                        </p:anim>
                                        <p:anim calcmode="lin" valueType="num" p14:bounceEnd="68000">
                                          <p:cBhvr additive="base">
                                            <p:cTn id="29" dur="10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1000" fill="hold"/>
                                            <p:tgtEl>
                                              <p:spTgt spid="22"/>
                                            </p:tgtEl>
                                            <p:attrNameLst>
                                              <p:attrName>ppt_x</p:attrName>
                                            </p:attrNameLst>
                                          </p:cBhvr>
                                          <p:tavLst>
                                            <p:tav tm="0">
                                              <p:val>
                                                <p:strVal val="#ppt_x"/>
                                              </p:val>
                                            </p:tav>
                                            <p:tav tm="100000">
                                              <p:val>
                                                <p:strVal val="#ppt_x"/>
                                              </p:val>
                                            </p:tav>
                                          </p:tavLst>
                                        </p:anim>
                                        <p:anim calcmode="lin" valueType="num">
                                          <p:cBhvr additive="base">
                                            <p:cTn id="14" dur="1000" fill="hold"/>
                                            <p:tgtEl>
                                              <p:spTgt spid="2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1000" fill="hold"/>
                                            <p:tgtEl>
                                              <p:spTgt spid="31"/>
                                            </p:tgtEl>
                                            <p:attrNameLst>
                                              <p:attrName>ppt_x</p:attrName>
                                            </p:attrNameLst>
                                          </p:cBhvr>
                                          <p:tavLst>
                                            <p:tav tm="0">
                                              <p:val>
                                                <p:strVal val="#ppt_x"/>
                                              </p:val>
                                            </p:tav>
                                            <p:tav tm="100000">
                                              <p:val>
                                                <p:strVal val="#ppt_x"/>
                                              </p:val>
                                            </p:tav>
                                          </p:tavLst>
                                        </p:anim>
                                        <p:anim calcmode="lin" valueType="num">
                                          <p:cBhvr additive="base">
                                            <p:cTn id="19" dur="1000" fill="hold"/>
                                            <p:tgtEl>
                                              <p:spTgt spid="31"/>
                                            </p:tgtEl>
                                            <p:attrNameLst>
                                              <p:attrName>ppt_y</p:attrName>
                                            </p:attrNameLst>
                                          </p:cBhvr>
                                          <p:tavLst>
                                            <p:tav tm="0">
                                              <p:val>
                                                <p:strVal val="1+#ppt_h/2"/>
                                              </p:val>
                                            </p:tav>
                                            <p:tav tm="100000">
                                              <p:val>
                                                <p:strVal val="#ppt_y"/>
                                              </p:val>
                                            </p:tav>
                                          </p:tavLst>
                                        </p:anim>
                                      </p:childTnLst>
                                    </p:cTn>
                                  </p:par>
                                </p:childTnLst>
                              </p:cTn>
                            </p:par>
                            <p:par>
                              <p:cTn id="20" fill="hold">
                                <p:stCondLst>
                                  <p:cond delay="2500"/>
                                </p:stCondLst>
                                <p:childTnLst>
                                  <p:par>
                                    <p:cTn id="21" presetID="2" presetClass="entr" presetSubtype="4"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ppt_x"/>
                                              </p:val>
                                            </p:tav>
                                            <p:tav tm="100000">
                                              <p:val>
                                                <p:strVal val="#ppt_x"/>
                                              </p:val>
                                            </p:tav>
                                          </p:tavLst>
                                        </p:anim>
                                        <p:anim calcmode="lin" valueType="num">
                                          <p:cBhvr additive="base">
                                            <p:cTn id="24" dur="1000" fill="hold"/>
                                            <p:tgtEl>
                                              <p:spTgt spid="36"/>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additive="base">
                                            <p:cTn id="28" dur="1000" fill="hold"/>
                                            <p:tgtEl>
                                              <p:spTgt spid="45"/>
                                            </p:tgtEl>
                                            <p:attrNameLst>
                                              <p:attrName>ppt_x</p:attrName>
                                            </p:attrNameLst>
                                          </p:cBhvr>
                                          <p:tavLst>
                                            <p:tav tm="0">
                                              <p:val>
                                                <p:strVal val="#ppt_x"/>
                                              </p:val>
                                            </p:tav>
                                            <p:tav tm="100000">
                                              <p:val>
                                                <p:strVal val="#ppt_x"/>
                                              </p:val>
                                            </p:tav>
                                          </p:tavLst>
                                        </p:anim>
                                        <p:anim calcmode="lin" valueType="num">
                                          <p:cBhvr additive="base">
                                            <p:cTn id="29" dur="10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2"/>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2"/>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2"/>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2"/>
          <a:srcRect/>
          <a:stretch>
            <a:fillRect/>
          </a:stretch>
        </p:blipFill>
        <p:spPr>
          <a:xfrm>
            <a:off x="-194721" y="5130298"/>
            <a:ext cx="3472768" cy="1727702"/>
          </a:xfrm>
          <a:prstGeom prst="rect">
            <a:avLst/>
          </a:prstGeom>
        </p:spPr>
      </p:pic>
      <p:sp>
        <p:nvSpPr>
          <p:cNvPr id="34" name="Rectangle: Rounded Corners 33">
            <a:extLst>
              <a:ext uri="{FF2B5EF4-FFF2-40B4-BE49-F238E27FC236}">
                <a16:creationId xmlns:a16="http://schemas.microsoft.com/office/drawing/2014/main" id="{347C61B7-9CC0-4760-9DDB-0A96D12C426B}"/>
              </a:ext>
            </a:extLst>
          </p:cNvPr>
          <p:cNvSpPr/>
          <p:nvPr/>
        </p:nvSpPr>
        <p:spPr>
          <a:xfrm>
            <a:off x="3509756" y="547008"/>
            <a:ext cx="4881770" cy="844722"/>
          </a:xfrm>
          <a:custGeom>
            <a:avLst/>
            <a:gdLst>
              <a:gd name="csX0" fmla="*/ 0 w 4881770"/>
              <a:gd name="csY0" fmla="*/ 422361 h 844722"/>
              <a:gd name="csX1" fmla="*/ 422361 w 4881770"/>
              <a:gd name="csY1" fmla="*/ 0 h 844722"/>
              <a:gd name="csX2" fmla="*/ 1135573 w 4881770"/>
              <a:gd name="csY2" fmla="*/ 0 h 844722"/>
              <a:gd name="csX3" fmla="*/ 1889155 w 4881770"/>
              <a:gd name="csY3" fmla="*/ 0 h 844722"/>
              <a:gd name="csX4" fmla="*/ 2602367 w 4881770"/>
              <a:gd name="csY4" fmla="*/ 0 h 844722"/>
              <a:gd name="csX5" fmla="*/ 3234838 w 4881770"/>
              <a:gd name="csY5" fmla="*/ 0 h 844722"/>
              <a:gd name="csX6" fmla="*/ 3867309 w 4881770"/>
              <a:gd name="csY6" fmla="*/ 0 h 844722"/>
              <a:gd name="csX7" fmla="*/ 4459409 w 4881770"/>
              <a:gd name="csY7" fmla="*/ 0 h 844722"/>
              <a:gd name="csX8" fmla="*/ 4881770 w 4881770"/>
              <a:gd name="csY8" fmla="*/ 422361 h 844722"/>
              <a:gd name="csX9" fmla="*/ 4881770 w 4881770"/>
              <a:gd name="csY9" fmla="*/ 422361 h 844722"/>
              <a:gd name="csX10" fmla="*/ 4459409 w 4881770"/>
              <a:gd name="csY10" fmla="*/ 844722 h 844722"/>
              <a:gd name="csX11" fmla="*/ 3746197 w 4881770"/>
              <a:gd name="csY11" fmla="*/ 844722 h 844722"/>
              <a:gd name="csX12" fmla="*/ 3154097 w 4881770"/>
              <a:gd name="csY12" fmla="*/ 844722 h 844722"/>
              <a:gd name="csX13" fmla="*/ 2481255 w 4881770"/>
              <a:gd name="csY13" fmla="*/ 844722 h 844722"/>
              <a:gd name="csX14" fmla="*/ 1929526 w 4881770"/>
              <a:gd name="csY14" fmla="*/ 844722 h 844722"/>
              <a:gd name="csX15" fmla="*/ 1377796 w 4881770"/>
              <a:gd name="csY15" fmla="*/ 844722 h 844722"/>
              <a:gd name="csX16" fmla="*/ 422361 w 4881770"/>
              <a:gd name="csY16" fmla="*/ 844722 h 844722"/>
              <a:gd name="csX17" fmla="*/ 0 w 4881770"/>
              <a:gd name="csY17" fmla="*/ 422361 h 84472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4881770" h="844722" fill="none" extrusionOk="0">
                <a:moveTo>
                  <a:pt x="0" y="422361"/>
                </a:moveTo>
                <a:cubicBezTo>
                  <a:pt x="13372" y="208062"/>
                  <a:pt x="179292" y="-28592"/>
                  <a:pt x="422361" y="0"/>
                </a:cubicBezTo>
                <a:cubicBezTo>
                  <a:pt x="775591" y="24639"/>
                  <a:pt x="975047" y="-22289"/>
                  <a:pt x="1135573" y="0"/>
                </a:cubicBezTo>
                <a:cubicBezTo>
                  <a:pt x="1296099" y="22289"/>
                  <a:pt x="1595124" y="18895"/>
                  <a:pt x="1889155" y="0"/>
                </a:cubicBezTo>
                <a:cubicBezTo>
                  <a:pt x="2183186" y="-18895"/>
                  <a:pt x="2326840" y="12919"/>
                  <a:pt x="2602367" y="0"/>
                </a:cubicBezTo>
                <a:cubicBezTo>
                  <a:pt x="2877894" y="-12919"/>
                  <a:pt x="3094056" y="26062"/>
                  <a:pt x="3234838" y="0"/>
                </a:cubicBezTo>
                <a:cubicBezTo>
                  <a:pt x="3375620" y="-26062"/>
                  <a:pt x="3574444" y="25157"/>
                  <a:pt x="3867309" y="0"/>
                </a:cubicBezTo>
                <a:cubicBezTo>
                  <a:pt x="4160174" y="-25157"/>
                  <a:pt x="4253437" y="19508"/>
                  <a:pt x="4459409" y="0"/>
                </a:cubicBezTo>
                <a:cubicBezTo>
                  <a:pt x="4703369" y="-11765"/>
                  <a:pt x="4864043" y="237362"/>
                  <a:pt x="4881770" y="422361"/>
                </a:cubicBezTo>
                <a:lnTo>
                  <a:pt x="4881770" y="422361"/>
                </a:lnTo>
                <a:cubicBezTo>
                  <a:pt x="4860004" y="645653"/>
                  <a:pt x="4714377" y="811005"/>
                  <a:pt x="4459409" y="844722"/>
                </a:cubicBezTo>
                <a:cubicBezTo>
                  <a:pt x="4235873" y="822273"/>
                  <a:pt x="3961079" y="845340"/>
                  <a:pt x="3746197" y="844722"/>
                </a:cubicBezTo>
                <a:cubicBezTo>
                  <a:pt x="3531315" y="844104"/>
                  <a:pt x="3364110" y="862346"/>
                  <a:pt x="3154097" y="844722"/>
                </a:cubicBezTo>
                <a:cubicBezTo>
                  <a:pt x="2944084" y="827098"/>
                  <a:pt x="2673668" y="876006"/>
                  <a:pt x="2481255" y="844722"/>
                </a:cubicBezTo>
                <a:cubicBezTo>
                  <a:pt x="2288842" y="813438"/>
                  <a:pt x="2047444" y="823116"/>
                  <a:pt x="1929526" y="844722"/>
                </a:cubicBezTo>
                <a:cubicBezTo>
                  <a:pt x="1811608" y="866328"/>
                  <a:pt x="1503483" y="832731"/>
                  <a:pt x="1377796" y="844722"/>
                </a:cubicBezTo>
                <a:cubicBezTo>
                  <a:pt x="1252109" y="856714"/>
                  <a:pt x="710063" y="851589"/>
                  <a:pt x="422361" y="844722"/>
                </a:cubicBezTo>
                <a:cubicBezTo>
                  <a:pt x="232393" y="843308"/>
                  <a:pt x="-19223" y="682674"/>
                  <a:pt x="0" y="422361"/>
                </a:cubicBezTo>
                <a:close/>
              </a:path>
              <a:path w="4881770" h="844722" stroke="0" extrusionOk="0">
                <a:moveTo>
                  <a:pt x="0" y="422361"/>
                </a:moveTo>
                <a:cubicBezTo>
                  <a:pt x="-37759" y="228727"/>
                  <a:pt x="199994" y="46098"/>
                  <a:pt x="422361" y="0"/>
                </a:cubicBezTo>
                <a:cubicBezTo>
                  <a:pt x="624503" y="15680"/>
                  <a:pt x="806952" y="19741"/>
                  <a:pt x="1014461" y="0"/>
                </a:cubicBezTo>
                <a:cubicBezTo>
                  <a:pt x="1221970" y="-19741"/>
                  <a:pt x="1365552" y="-14820"/>
                  <a:pt x="1646932" y="0"/>
                </a:cubicBezTo>
                <a:cubicBezTo>
                  <a:pt x="1928312" y="14820"/>
                  <a:pt x="1937911" y="-5625"/>
                  <a:pt x="2198662" y="0"/>
                </a:cubicBezTo>
                <a:cubicBezTo>
                  <a:pt x="2459413" y="5625"/>
                  <a:pt x="2729303" y="18505"/>
                  <a:pt x="2911874" y="0"/>
                </a:cubicBezTo>
                <a:cubicBezTo>
                  <a:pt x="3094445" y="-18505"/>
                  <a:pt x="3333363" y="-11544"/>
                  <a:pt x="3463604" y="0"/>
                </a:cubicBezTo>
                <a:cubicBezTo>
                  <a:pt x="3593845" y="11544"/>
                  <a:pt x="4245978" y="-3105"/>
                  <a:pt x="4459409" y="0"/>
                </a:cubicBezTo>
                <a:cubicBezTo>
                  <a:pt x="4666005" y="-2994"/>
                  <a:pt x="4896040" y="206266"/>
                  <a:pt x="4881770" y="422361"/>
                </a:cubicBezTo>
                <a:lnTo>
                  <a:pt x="4881770" y="422361"/>
                </a:lnTo>
                <a:cubicBezTo>
                  <a:pt x="4914439" y="681231"/>
                  <a:pt x="4679975" y="852405"/>
                  <a:pt x="4459409" y="844722"/>
                </a:cubicBezTo>
                <a:cubicBezTo>
                  <a:pt x="4157359" y="878179"/>
                  <a:pt x="4027239" y="825280"/>
                  <a:pt x="3786568" y="844722"/>
                </a:cubicBezTo>
                <a:cubicBezTo>
                  <a:pt x="3545897" y="864164"/>
                  <a:pt x="3463765" y="866241"/>
                  <a:pt x="3234838" y="844722"/>
                </a:cubicBezTo>
                <a:cubicBezTo>
                  <a:pt x="3005911" y="823204"/>
                  <a:pt x="2819113" y="816791"/>
                  <a:pt x="2642737" y="844722"/>
                </a:cubicBezTo>
                <a:cubicBezTo>
                  <a:pt x="2466361" y="872653"/>
                  <a:pt x="2238897" y="861999"/>
                  <a:pt x="1929526" y="844722"/>
                </a:cubicBezTo>
                <a:cubicBezTo>
                  <a:pt x="1620155" y="827445"/>
                  <a:pt x="1456208" y="840987"/>
                  <a:pt x="1297055" y="844722"/>
                </a:cubicBezTo>
                <a:cubicBezTo>
                  <a:pt x="1137902" y="848457"/>
                  <a:pt x="780737" y="861340"/>
                  <a:pt x="422361" y="844722"/>
                </a:cubicBezTo>
                <a:cubicBezTo>
                  <a:pt x="164294" y="850495"/>
                  <a:pt x="46731" y="626004"/>
                  <a:pt x="0" y="422361"/>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1" i="0" u="none" strike="noStrike" kern="1200" cap="none" spc="0" normalizeH="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Rounded Corners 20">
            <a:extLst>
              <a:ext uri="{FF2B5EF4-FFF2-40B4-BE49-F238E27FC236}">
                <a16:creationId xmlns:a16="http://schemas.microsoft.com/office/drawing/2014/main" id="{92885AFE-25FD-4F1A-9222-F3B008E38B07}"/>
              </a:ext>
            </a:extLst>
          </p:cNvPr>
          <p:cNvSpPr/>
          <p:nvPr/>
        </p:nvSpPr>
        <p:spPr>
          <a:xfrm>
            <a:off x="1001593" y="1945015"/>
            <a:ext cx="10323632" cy="2903209"/>
          </a:xfrm>
          <a:custGeom>
            <a:avLst/>
            <a:gdLst>
              <a:gd name="csX0" fmla="*/ 0 w 10323632"/>
              <a:gd name="csY0" fmla="*/ 363801 h 2903209"/>
              <a:gd name="csX1" fmla="*/ 363801 w 10323632"/>
              <a:gd name="csY1" fmla="*/ 0 h 2903209"/>
              <a:gd name="csX2" fmla="*/ 857311 w 10323632"/>
              <a:gd name="csY2" fmla="*/ 0 h 2903209"/>
              <a:gd name="csX3" fmla="*/ 1446782 w 10323632"/>
              <a:gd name="csY3" fmla="*/ 0 h 2903209"/>
              <a:gd name="csX4" fmla="*/ 2036252 w 10323632"/>
              <a:gd name="csY4" fmla="*/ 0 h 2903209"/>
              <a:gd name="csX5" fmla="*/ 2433802 w 10323632"/>
              <a:gd name="csY5" fmla="*/ 0 h 2903209"/>
              <a:gd name="csX6" fmla="*/ 3023272 w 10323632"/>
              <a:gd name="csY6" fmla="*/ 0 h 2903209"/>
              <a:gd name="csX7" fmla="*/ 3516782 w 10323632"/>
              <a:gd name="csY7" fmla="*/ 0 h 2903209"/>
              <a:gd name="csX8" fmla="*/ 3914332 w 10323632"/>
              <a:gd name="csY8" fmla="*/ 0 h 2903209"/>
              <a:gd name="csX9" fmla="*/ 4791683 w 10323632"/>
              <a:gd name="csY9" fmla="*/ 0 h 2903209"/>
              <a:gd name="csX10" fmla="*/ 5477114 w 10323632"/>
              <a:gd name="csY10" fmla="*/ 0 h 2903209"/>
              <a:gd name="csX11" fmla="*/ 6066585 w 10323632"/>
              <a:gd name="csY11" fmla="*/ 0 h 2903209"/>
              <a:gd name="csX12" fmla="*/ 6847976 w 10323632"/>
              <a:gd name="csY12" fmla="*/ 0 h 2903209"/>
              <a:gd name="csX13" fmla="*/ 7533406 w 10323632"/>
              <a:gd name="csY13" fmla="*/ 0 h 2903209"/>
              <a:gd name="csX14" fmla="*/ 8122877 w 10323632"/>
              <a:gd name="csY14" fmla="*/ 0 h 2903209"/>
              <a:gd name="csX15" fmla="*/ 8520426 w 10323632"/>
              <a:gd name="csY15" fmla="*/ 0 h 2903209"/>
              <a:gd name="csX16" fmla="*/ 9109897 w 10323632"/>
              <a:gd name="csY16" fmla="*/ 0 h 2903209"/>
              <a:gd name="csX17" fmla="*/ 9959831 w 10323632"/>
              <a:gd name="csY17" fmla="*/ 0 h 2903209"/>
              <a:gd name="csX18" fmla="*/ 10323632 w 10323632"/>
              <a:gd name="csY18" fmla="*/ 363801 h 2903209"/>
              <a:gd name="csX19" fmla="*/ 10323632 w 10323632"/>
              <a:gd name="csY19" fmla="*/ 842435 h 2903209"/>
              <a:gd name="csX20" fmla="*/ 10323632 w 10323632"/>
              <a:gd name="csY20" fmla="*/ 1429848 h 2903209"/>
              <a:gd name="csX21" fmla="*/ 10323632 w 10323632"/>
              <a:gd name="csY21" fmla="*/ 1930238 h 2903209"/>
              <a:gd name="csX22" fmla="*/ 10323632 w 10323632"/>
              <a:gd name="csY22" fmla="*/ 2539408 h 2903209"/>
              <a:gd name="csX23" fmla="*/ 9959831 w 10323632"/>
              <a:gd name="csY23" fmla="*/ 2903209 h 2903209"/>
              <a:gd name="csX24" fmla="*/ 9370361 w 10323632"/>
              <a:gd name="csY24" fmla="*/ 2903209 h 2903209"/>
              <a:gd name="csX25" fmla="*/ 8684930 w 10323632"/>
              <a:gd name="csY25" fmla="*/ 2903209 h 2903209"/>
              <a:gd name="csX26" fmla="*/ 7903539 w 10323632"/>
              <a:gd name="csY26" fmla="*/ 2903209 h 2903209"/>
              <a:gd name="csX27" fmla="*/ 7122148 w 10323632"/>
              <a:gd name="csY27" fmla="*/ 2903209 h 2903209"/>
              <a:gd name="csX28" fmla="*/ 6628638 w 10323632"/>
              <a:gd name="csY28" fmla="*/ 2903209 h 2903209"/>
              <a:gd name="csX29" fmla="*/ 6231088 w 10323632"/>
              <a:gd name="csY29" fmla="*/ 2903209 h 2903209"/>
              <a:gd name="csX30" fmla="*/ 5353737 w 10323632"/>
              <a:gd name="csY30" fmla="*/ 2903209 h 2903209"/>
              <a:gd name="csX31" fmla="*/ 4764266 w 10323632"/>
              <a:gd name="csY31" fmla="*/ 2903209 h 2903209"/>
              <a:gd name="csX32" fmla="*/ 4174796 w 10323632"/>
              <a:gd name="csY32" fmla="*/ 2903209 h 2903209"/>
              <a:gd name="csX33" fmla="*/ 3489365 w 10323632"/>
              <a:gd name="csY33" fmla="*/ 2903209 h 2903209"/>
              <a:gd name="csX34" fmla="*/ 2612014 w 10323632"/>
              <a:gd name="csY34" fmla="*/ 2903209 h 2903209"/>
              <a:gd name="csX35" fmla="*/ 2022543 w 10323632"/>
              <a:gd name="csY35" fmla="*/ 2903209 h 2903209"/>
              <a:gd name="csX36" fmla="*/ 1337113 w 10323632"/>
              <a:gd name="csY36" fmla="*/ 2903209 h 2903209"/>
              <a:gd name="csX37" fmla="*/ 363801 w 10323632"/>
              <a:gd name="csY37" fmla="*/ 2903209 h 2903209"/>
              <a:gd name="csX38" fmla="*/ 0 w 10323632"/>
              <a:gd name="csY38" fmla="*/ 2539408 h 2903209"/>
              <a:gd name="csX39" fmla="*/ 0 w 10323632"/>
              <a:gd name="csY39" fmla="*/ 2039018 h 2903209"/>
              <a:gd name="csX40" fmla="*/ 0 w 10323632"/>
              <a:gd name="csY40" fmla="*/ 1451605 h 2903209"/>
              <a:gd name="csX41" fmla="*/ 0 w 10323632"/>
              <a:gd name="csY41" fmla="*/ 907703 h 2903209"/>
              <a:gd name="csX42" fmla="*/ 0 w 10323632"/>
              <a:gd name="csY42" fmla="*/ 363801 h 290320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Lst>
            <a:rect l="l" t="t" r="r" b="b"/>
            <a:pathLst>
              <a:path w="10323632" h="2903209" fill="none" extrusionOk="0">
                <a:moveTo>
                  <a:pt x="0" y="363801"/>
                </a:moveTo>
                <a:cubicBezTo>
                  <a:pt x="30591" y="164227"/>
                  <a:pt x="151158" y="20221"/>
                  <a:pt x="363801" y="0"/>
                </a:cubicBezTo>
                <a:cubicBezTo>
                  <a:pt x="497035" y="-14122"/>
                  <a:pt x="635227" y="-9699"/>
                  <a:pt x="857311" y="0"/>
                </a:cubicBezTo>
                <a:cubicBezTo>
                  <a:pt x="1079395" y="9699"/>
                  <a:pt x="1187612" y="11393"/>
                  <a:pt x="1446782" y="0"/>
                </a:cubicBezTo>
                <a:cubicBezTo>
                  <a:pt x="1705952" y="-11393"/>
                  <a:pt x="1896231" y="-2883"/>
                  <a:pt x="2036252" y="0"/>
                </a:cubicBezTo>
                <a:cubicBezTo>
                  <a:pt x="2176273" y="2883"/>
                  <a:pt x="2324402" y="15632"/>
                  <a:pt x="2433802" y="0"/>
                </a:cubicBezTo>
                <a:cubicBezTo>
                  <a:pt x="2543202" y="-15632"/>
                  <a:pt x="2747201" y="9809"/>
                  <a:pt x="3023272" y="0"/>
                </a:cubicBezTo>
                <a:cubicBezTo>
                  <a:pt x="3299343" y="-9809"/>
                  <a:pt x="3353962" y="-15062"/>
                  <a:pt x="3516782" y="0"/>
                </a:cubicBezTo>
                <a:cubicBezTo>
                  <a:pt x="3679602" y="15062"/>
                  <a:pt x="3797757" y="-1269"/>
                  <a:pt x="3914332" y="0"/>
                </a:cubicBezTo>
                <a:cubicBezTo>
                  <a:pt x="4030907" y="1269"/>
                  <a:pt x="4356886" y="7491"/>
                  <a:pt x="4791683" y="0"/>
                </a:cubicBezTo>
                <a:cubicBezTo>
                  <a:pt x="5226480" y="-7491"/>
                  <a:pt x="5215508" y="-14294"/>
                  <a:pt x="5477114" y="0"/>
                </a:cubicBezTo>
                <a:cubicBezTo>
                  <a:pt x="5738720" y="14294"/>
                  <a:pt x="5814005" y="-23733"/>
                  <a:pt x="6066585" y="0"/>
                </a:cubicBezTo>
                <a:cubicBezTo>
                  <a:pt x="6319165" y="23733"/>
                  <a:pt x="6524888" y="-35165"/>
                  <a:pt x="6847976" y="0"/>
                </a:cubicBezTo>
                <a:cubicBezTo>
                  <a:pt x="7171064" y="35165"/>
                  <a:pt x="7336867" y="14190"/>
                  <a:pt x="7533406" y="0"/>
                </a:cubicBezTo>
                <a:cubicBezTo>
                  <a:pt x="7729945" y="-14190"/>
                  <a:pt x="7957080" y="14633"/>
                  <a:pt x="8122877" y="0"/>
                </a:cubicBezTo>
                <a:cubicBezTo>
                  <a:pt x="8288674" y="-14633"/>
                  <a:pt x="8379650" y="-9156"/>
                  <a:pt x="8520426" y="0"/>
                </a:cubicBezTo>
                <a:cubicBezTo>
                  <a:pt x="8661202" y="9156"/>
                  <a:pt x="8972172" y="-16832"/>
                  <a:pt x="9109897" y="0"/>
                </a:cubicBezTo>
                <a:cubicBezTo>
                  <a:pt x="9247622" y="16832"/>
                  <a:pt x="9728320" y="17824"/>
                  <a:pt x="9959831" y="0"/>
                </a:cubicBezTo>
                <a:cubicBezTo>
                  <a:pt x="10157184" y="-4740"/>
                  <a:pt x="10337314" y="175901"/>
                  <a:pt x="10323632" y="363801"/>
                </a:cubicBezTo>
                <a:cubicBezTo>
                  <a:pt x="10331604" y="493684"/>
                  <a:pt x="10314315" y="714389"/>
                  <a:pt x="10323632" y="842435"/>
                </a:cubicBezTo>
                <a:cubicBezTo>
                  <a:pt x="10332949" y="970481"/>
                  <a:pt x="10298836" y="1283244"/>
                  <a:pt x="10323632" y="1429848"/>
                </a:cubicBezTo>
                <a:cubicBezTo>
                  <a:pt x="10348428" y="1576452"/>
                  <a:pt x="10337555" y="1680691"/>
                  <a:pt x="10323632" y="1930238"/>
                </a:cubicBezTo>
                <a:cubicBezTo>
                  <a:pt x="10309710" y="2179785"/>
                  <a:pt x="10293329" y="2332130"/>
                  <a:pt x="10323632" y="2539408"/>
                </a:cubicBezTo>
                <a:cubicBezTo>
                  <a:pt x="10284923" y="2751669"/>
                  <a:pt x="10174421" y="2870207"/>
                  <a:pt x="9959831" y="2903209"/>
                </a:cubicBezTo>
                <a:cubicBezTo>
                  <a:pt x="9765993" y="2929946"/>
                  <a:pt x="9619745" y="2881842"/>
                  <a:pt x="9370361" y="2903209"/>
                </a:cubicBezTo>
                <a:cubicBezTo>
                  <a:pt x="9120977" y="2924577"/>
                  <a:pt x="8961746" y="2875032"/>
                  <a:pt x="8684930" y="2903209"/>
                </a:cubicBezTo>
                <a:cubicBezTo>
                  <a:pt x="8408114" y="2931386"/>
                  <a:pt x="8191023" y="2898303"/>
                  <a:pt x="7903539" y="2903209"/>
                </a:cubicBezTo>
                <a:cubicBezTo>
                  <a:pt x="7616055" y="2908115"/>
                  <a:pt x="7397661" y="2924269"/>
                  <a:pt x="7122148" y="2903209"/>
                </a:cubicBezTo>
                <a:cubicBezTo>
                  <a:pt x="6846635" y="2882149"/>
                  <a:pt x="6779611" y="2911996"/>
                  <a:pt x="6628638" y="2903209"/>
                </a:cubicBezTo>
                <a:cubicBezTo>
                  <a:pt x="6477665" y="2894423"/>
                  <a:pt x="6341304" y="2883333"/>
                  <a:pt x="6231088" y="2903209"/>
                </a:cubicBezTo>
                <a:cubicBezTo>
                  <a:pt x="6120872" y="2923086"/>
                  <a:pt x="5765208" y="2876406"/>
                  <a:pt x="5353737" y="2903209"/>
                </a:cubicBezTo>
                <a:cubicBezTo>
                  <a:pt x="4942266" y="2930012"/>
                  <a:pt x="5008034" y="2924461"/>
                  <a:pt x="4764266" y="2903209"/>
                </a:cubicBezTo>
                <a:cubicBezTo>
                  <a:pt x="4520498" y="2881957"/>
                  <a:pt x="4344101" y="2920923"/>
                  <a:pt x="4174796" y="2903209"/>
                </a:cubicBezTo>
                <a:cubicBezTo>
                  <a:pt x="4005491" y="2885496"/>
                  <a:pt x="3789482" y="2909944"/>
                  <a:pt x="3489365" y="2903209"/>
                </a:cubicBezTo>
                <a:cubicBezTo>
                  <a:pt x="3189248" y="2896474"/>
                  <a:pt x="2795877" y="2926717"/>
                  <a:pt x="2612014" y="2903209"/>
                </a:cubicBezTo>
                <a:cubicBezTo>
                  <a:pt x="2428151" y="2879701"/>
                  <a:pt x="2276258" y="2920960"/>
                  <a:pt x="2022543" y="2903209"/>
                </a:cubicBezTo>
                <a:cubicBezTo>
                  <a:pt x="1768828" y="2885458"/>
                  <a:pt x="1608766" y="2886278"/>
                  <a:pt x="1337113" y="2903209"/>
                </a:cubicBezTo>
                <a:cubicBezTo>
                  <a:pt x="1065460" y="2920141"/>
                  <a:pt x="695415" y="2946886"/>
                  <a:pt x="363801" y="2903209"/>
                </a:cubicBezTo>
                <a:cubicBezTo>
                  <a:pt x="147937" y="2905353"/>
                  <a:pt x="-38254" y="2764351"/>
                  <a:pt x="0" y="2539408"/>
                </a:cubicBezTo>
                <a:cubicBezTo>
                  <a:pt x="-4999" y="2362869"/>
                  <a:pt x="3107" y="2147736"/>
                  <a:pt x="0" y="2039018"/>
                </a:cubicBezTo>
                <a:cubicBezTo>
                  <a:pt x="-3107" y="1930300"/>
                  <a:pt x="-18964" y="1708678"/>
                  <a:pt x="0" y="1451605"/>
                </a:cubicBezTo>
                <a:cubicBezTo>
                  <a:pt x="18964" y="1194532"/>
                  <a:pt x="-19153" y="1099643"/>
                  <a:pt x="0" y="907703"/>
                </a:cubicBezTo>
                <a:cubicBezTo>
                  <a:pt x="19153" y="715763"/>
                  <a:pt x="12338" y="496758"/>
                  <a:pt x="0" y="363801"/>
                </a:cubicBezTo>
                <a:close/>
              </a:path>
              <a:path w="10323632" h="2903209" stroke="0" extrusionOk="0">
                <a:moveTo>
                  <a:pt x="0" y="363801"/>
                </a:moveTo>
                <a:cubicBezTo>
                  <a:pt x="1386" y="205263"/>
                  <a:pt x="185656" y="40699"/>
                  <a:pt x="363801" y="0"/>
                </a:cubicBezTo>
                <a:cubicBezTo>
                  <a:pt x="583503" y="19940"/>
                  <a:pt x="940567" y="-20394"/>
                  <a:pt x="1145192" y="0"/>
                </a:cubicBezTo>
                <a:cubicBezTo>
                  <a:pt x="1349817" y="20394"/>
                  <a:pt x="1439768" y="-14011"/>
                  <a:pt x="1638702" y="0"/>
                </a:cubicBezTo>
                <a:cubicBezTo>
                  <a:pt x="1837636" y="14011"/>
                  <a:pt x="1902866" y="-24279"/>
                  <a:pt x="2132212" y="0"/>
                </a:cubicBezTo>
                <a:cubicBezTo>
                  <a:pt x="2361558" y="24279"/>
                  <a:pt x="2588150" y="2771"/>
                  <a:pt x="2913603" y="0"/>
                </a:cubicBezTo>
                <a:cubicBezTo>
                  <a:pt x="3239056" y="-2771"/>
                  <a:pt x="3323278" y="-5735"/>
                  <a:pt x="3503074" y="0"/>
                </a:cubicBezTo>
                <a:cubicBezTo>
                  <a:pt x="3682870" y="5735"/>
                  <a:pt x="4116967" y="642"/>
                  <a:pt x="4380425" y="0"/>
                </a:cubicBezTo>
                <a:cubicBezTo>
                  <a:pt x="4643883" y="-642"/>
                  <a:pt x="4833098" y="-41677"/>
                  <a:pt x="5257776" y="0"/>
                </a:cubicBezTo>
                <a:cubicBezTo>
                  <a:pt x="5682454" y="41677"/>
                  <a:pt x="5752051" y="7435"/>
                  <a:pt x="6039167" y="0"/>
                </a:cubicBezTo>
                <a:cubicBezTo>
                  <a:pt x="6326283" y="-7435"/>
                  <a:pt x="6350993" y="4114"/>
                  <a:pt x="6532677" y="0"/>
                </a:cubicBezTo>
                <a:cubicBezTo>
                  <a:pt x="6714361" y="-4114"/>
                  <a:pt x="6776093" y="13210"/>
                  <a:pt x="6930227" y="0"/>
                </a:cubicBezTo>
                <a:cubicBezTo>
                  <a:pt x="7084361" y="-13210"/>
                  <a:pt x="7568945" y="7692"/>
                  <a:pt x="7807579" y="0"/>
                </a:cubicBezTo>
                <a:cubicBezTo>
                  <a:pt x="8046213" y="-7692"/>
                  <a:pt x="8345155" y="2108"/>
                  <a:pt x="8493009" y="0"/>
                </a:cubicBezTo>
                <a:cubicBezTo>
                  <a:pt x="8640863" y="-2108"/>
                  <a:pt x="8972826" y="26190"/>
                  <a:pt x="9178440" y="0"/>
                </a:cubicBezTo>
                <a:cubicBezTo>
                  <a:pt x="9384054" y="-26190"/>
                  <a:pt x="9743739" y="-17621"/>
                  <a:pt x="9959831" y="0"/>
                </a:cubicBezTo>
                <a:cubicBezTo>
                  <a:pt x="10183462" y="-6635"/>
                  <a:pt x="10325866" y="200711"/>
                  <a:pt x="10323632" y="363801"/>
                </a:cubicBezTo>
                <a:cubicBezTo>
                  <a:pt x="10296333" y="481828"/>
                  <a:pt x="10308503" y="761609"/>
                  <a:pt x="10323632" y="951215"/>
                </a:cubicBezTo>
                <a:cubicBezTo>
                  <a:pt x="10338761" y="1140821"/>
                  <a:pt x="10322408" y="1252815"/>
                  <a:pt x="10323632" y="1473361"/>
                </a:cubicBezTo>
                <a:cubicBezTo>
                  <a:pt x="10324856" y="1693907"/>
                  <a:pt x="10334762" y="1862851"/>
                  <a:pt x="10323632" y="2060774"/>
                </a:cubicBezTo>
                <a:cubicBezTo>
                  <a:pt x="10312502" y="2258697"/>
                  <a:pt x="10310256" y="2306716"/>
                  <a:pt x="10323632" y="2539408"/>
                </a:cubicBezTo>
                <a:cubicBezTo>
                  <a:pt x="10333481" y="2737652"/>
                  <a:pt x="10197092" y="2921708"/>
                  <a:pt x="9959831" y="2903209"/>
                </a:cubicBezTo>
                <a:cubicBezTo>
                  <a:pt x="9820511" y="2882767"/>
                  <a:pt x="9663427" y="2885392"/>
                  <a:pt x="9466321" y="2903209"/>
                </a:cubicBezTo>
                <a:cubicBezTo>
                  <a:pt x="9269215" y="2921027"/>
                  <a:pt x="8839454" y="2931030"/>
                  <a:pt x="8588970" y="2903209"/>
                </a:cubicBezTo>
                <a:cubicBezTo>
                  <a:pt x="8338486" y="2875388"/>
                  <a:pt x="8243223" y="2875033"/>
                  <a:pt x="7999499" y="2903209"/>
                </a:cubicBezTo>
                <a:cubicBezTo>
                  <a:pt x="7755775" y="2931385"/>
                  <a:pt x="7413297" y="2914623"/>
                  <a:pt x="7122148" y="2903209"/>
                </a:cubicBezTo>
                <a:cubicBezTo>
                  <a:pt x="6830999" y="2891795"/>
                  <a:pt x="6580263" y="2946074"/>
                  <a:pt x="6244797" y="2903209"/>
                </a:cubicBezTo>
                <a:cubicBezTo>
                  <a:pt x="5909331" y="2860344"/>
                  <a:pt x="5789529" y="2914553"/>
                  <a:pt x="5655326" y="2903209"/>
                </a:cubicBezTo>
                <a:cubicBezTo>
                  <a:pt x="5521123" y="2891865"/>
                  <a:pt x="5428384" y="2912834"/>
                  <a:pt x="5257776" y="2903209"/>
                </a:cubicBezTo>
                <a:cubicBezTo>
                  <a:pt x="5087168" y="2893585"/>
                  <a:pt x="4927671" y="2908491"/>
                  <a:pt x="4764266" y="2903209"/>
                </a:cubicBezTo>
                <a:cubicBezTo>
                  <a:pt x="4600861" y="2897928"/>
                  <a:pt x="4374947" y="2916484"/>
                  <a:pt x="4270756" y="2903209"/>
                </a:cubicBezTo>
                <a:cubicBezTo>
                  <a:pt x="4166565" y="2889935"/>
                  <a:pt x="3854391" y="2895054"/>
                  <a:pt x="3489365" y="2903209"/>
                </a:cubicBezTo>
                <a:cubicBezTo>
                  <a:pt x="3124339" y="2911364"/>
                  <a:pt x="3255791" y="2891522"/>
                  <a:pt x="3091815" y="2903209"/>
                </a:cubicBezTo>
                <a:cubicBezTo>
                  <a:pt x="2927839" y="2914897"/>
                  <a:pt x="2800102" y="2897491"/>
                  <a:pt x="2598305" y="2903209"/>
                </a:cubicBezTo>
                <a:cubicBezTo>
                  <a:pt x="2396508" y="2908928"/>
                  <a:pt x="1930605" y="2875613"/>
                  <a:pt x="1720954" y="2903209"/>
                </a:cubicBezTo>
                <a:cubicBezTo>
                  <a:pt x="1511303" y="2930805"/>
                  <a:pt x="1440535" y="2885384"/>
                  <a:pt x="1323404" y="2903209"/>
                </a:cubicBezTo>
                <a:cubicBezTo>
                  <a:pt x="1206273" y="2921035"/>
                  <a:pt x="634624" y="2941247"/>
                  <a:pt x="363801" y="2903209"/>
                </a:cubicBezTo>
                <a:cubicBezTo>
                  <a:pt x="197728" y="2903506"/>
                  <a:pt x="15516" y="2767696"/>
                  <a:pt x="0" y="2539408"/>
                </a:cubicBezTo>
                <a:cubicBezTo>
                  <a:pt x="-9042" y="2405646"/>
                  <a:pt x="1781" y="2206236"/>
                  <a:pt x="0" y="1973750"/>
                </a:cubicBezTo>
                <a:cubicBezTo>
                  <a:pt x="-1781" y="1741264"/>
                  <a:pt x="-21915" y="1552726"/>
                  <a:pt x="0" y="1429848"/>
                </a:cubicBezTo>
                <a:cubicBezTo>
                  <a:pt x="21915" y="1306970"/>
                  <a:pt x="-4584" y="1109333"/>
                  <a:pt x="0" y="842435"/>
                </a:cubicBezTo>
                <a:cubicBezTo>
                  <a:pt x="4584" y="575537"/>
                  <a:pt x="9582" y="556301"/>
                  <a:pt x="0" y="363801"/>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692150" algn="just">
              <a:lnSpc>
                <a:spcPct val="120000"/>
              </a:lnSpc>
              <a:defRPr/>
            </a:pPr>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Nơi đó có những nguồn suối không bao giờ cạn,</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những bài chuối rực trời hoa đỏ,</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những rừng lau bát ngát,</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ngày đêm giũ lá rào rào,…</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95147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7"/>
            <a:ext cx="11297265" cy="6447467"/>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E8562926-5D71-4F70-AFFB-AFB98BA9ADFC}"/>
              </a:ext>
            </a:extLst>
          </p:cNvPr>
          <p:cNvPicPr>
            <a:picLocks noChangeAspect="1"/>
          </p:cNvPicPr>
          <p:nvPr/>
        </p:nvPicPr>
        <p:blipFill>
          <a:blip r:embed="rId2"/>
          <a:stretch>
            <a:fillRect/>
          </a:stretch>
        </p:blipFill>
        <p:spPr>
          <a:xfrm>
            <a:off x="3734670" y="130255"/>
            <a:ext cx="6303810" cy="1072989"/>
          </a:xfrm>
          <a:prstGeom prst="rect">
            <a:avLst/>
          </a:prstGeom>
        </p:spPr>
      </p:pic>
      <p:sp>
        <p:nvSpPr>
          <p:cNvPr id="7" name="TextBox 6">
            <a:extLst>
              <a:ext uri="{FF2B5EF4-FFF2-40B4-BE49-F238E27FC236}">
                <a16:creationId xmlns:a16="http://schemas.microsoft.com/office/drawing/2014/main" id="{473A196F-6220-4033-B168-A966C6B44476}"/>
              </a:ext>
            </a:extLst>
          </p:cNvPr>
          <p:cNvSpPr txBox="1"/>
          <p:nvPr/>
        </p:nvSpPr>
        <p:spPr>
          <a:xfrm>
            <a:off x="714376" y="971550"/>
            <a:ext cx="8753474"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Thỏ con phát hiện ra cây hồng. Cây chỉ có một quả, quả lại còn xanh. Thỏ nghĩ: “Chờ hồng chín, mình sẽ thưởng thức vị ngọt lịm của nó.”. Hằng ngày, thỏ chăm chỉ tưới nước cho cây. Ít lâu sau, quả hồng ngả vàng, rồi đỏ. Thỏ kiên nhẫn đứng đợi quả rơi xuống, vì nó không biết trèo cây.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Vừa lúc đó, có đàn chim bay đến, định ăn quả hồng. Thỏ hốt hoảng kêu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Hồng của tớ!</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Thấy vậy, đàn chim cầu khẩn: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Cho chúng tớ ăn nhé. Chúng tớ đói lả rồi.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Thỏ suy nghĩ một lát rồi đồng ý. Đàn chim ríu rít mổ ăn quả hồng.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Thỏ liếm môi, hỏi với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Hồng ngọt giống dưa hấu hay mật ong?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Đàn chim ngạc nhiên: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Cậu chưa ăn hồng bao giờ à?</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pic>
        <p:nvPicPr>
          <p:cNvPr id="9" name="Picture 8">
            <a:extLst>
              <a:ext uri="{FF2B5EF4-FFF2-40B4-BE49-F238E27FC236}">
                <a16:creationId xmlns:a16="http://schemas.microsoft.com/office/drawing/2014/main" id="{C9FB6F3D-D792-4BC0-A30F-F959BD59EF35}"/>
              </a:ext>
            </a:extLst>
          </p:cNvPr>
          <p:cNvPicPr>
            <a:picLocks noChangeAspect="1"/>
          </p:cNvPicPr>
          <p:nvPr/>
        </p:nvPicPr>
        <p:blipFill>
          <a:blip r:embed="rId3"/>
          <a:stretch>
            <a:fillRect/>
          </a:stretch>
        </p:blipFill>
        <p:spPr>
          <a:xfrm>
            <a:off x="9191625" y="257175"/>
            <a:ext cx="3000375" cy="6477000"/>
          </a:xfrm>
          <a:prstGeom prst="rect">
            <a:avLst/>
          </a:prstGeom>
          <a:ln>
            <a:noFill/>
          </a:ln>
          <a:effectLst>
            <a:softEdge rad="112500"/>
          </a:effectLst>
        </p:spPr>
      </p:pic>
      <p:sp>
        <p:nvSpPr>
          <p:cNvPr id="8" name="Rectangle: Rounded Corners 7">
            <a:extLst>
              <a:ext uri="{FF2B5EF4-FFF2-40B4-BE49-F238E27FC236}">
                <a16:creationId xmlns:a16="http://schemas.microsoft.com/office/drawing/2014/main" id="{FA883554-2E88-4233-898D-904D75AF3ED8}"/>
              </a:ext>
            </a:extLst>
          </p:cNvPr>
          <p:cNvSpPr/>
          <p:nvPr/>
        </p:nvSpPr>
        <p:spPr>
          <a:xfrm>
            <a:off x="0" y="133350"/>
            <a:ext cx="3910219" cy="685800"/>
          </a:xfrm>
          <a:custGeom>
            <a:avLst/>
            <a:gdLst>
              <a:gd name="csX0" fmla="*/ 0 w 3910219"/>
              <a:gd name="csY0" fmla="*/ 342900 h 685800"/>
              <a:gd name="csX1" fmla="*/ 342900 w 3910219"/>
              <a:gd name="csY1" fmla="*/ 0 h 685800"/>
              <a:gd name="csX2" fmla="*/ 923295 w 3910219"/>
              <a:gd name="csY2" fmla="*/ 0 h 685800"/>
              <a:gd name="csX3" fmla="*/ 1535935 w 3910219"/>
              <a:gd name="csY3" fmla="*/ 0 h 685800"/>
              <a:gd name="csX4" fmla="*/ 2116330 w 3910219"/>
              <a:gd name="csY4" fmla="*/ 0 h 685800"/>
              <a:gd name="csX5" fmla="*/ 2825703 w 3910219"/>
              <a:gd name="csY5" fmla="*/ 0 h 685800"/>
              <a:gd name="csX6" fmla="*/ 3567319 w 3910219"/>
              <a:gd name="csY6" fmla="*/ 0 h 685800"/>
              <a:gd name="csX7" fmla="*/ 3910219 w 3910219"/>
              <a:gd name="csY7" fmla="*/ 342900 h 685800"/>
              <a:gd name="csX8" fmla="*/ 3910219 w 3910219"/>
              <a:gd name="csY8" fmla="*/ 342900 h 685800"/>
              <a:gd name="csX9" fmla="*/ 3567319 w 3910219"/>
              <a:gd name="csY9" fmla="*/ 685800 h 685800"/>
              <a:gd name="csX10" fmla="*/ 2986924 w 3910219"/>
              <a:gd name="csY10" fmla="*/ 685800 h 685800"/>
              <a:gd name="csX11" fmla="*/ 2374284 w 3910219"/>
              <a:gd name="csY11" fmla="*/ 685800 h 685800"/>
              <a:gd name="csX12" fmla="*/ 1793889 w 3910219"/>
              <a:gd name="csY12" fmla="*/ 685800 h 685800"/>
              <a:gd name="csX13" fmla="*/ 1245737 w 3910219"/>
              <a:gd name="csY13" fmla="*/ 685800 h 685800"/>
              <a:gd name="csX14" fmla="*/ 342900 w 3910219"/>
              <a:gd name="csY14" fmla="*/ 685800 h 685800"/>
              <a:gd name="csX15" fmla="*/ 0 w 3910219"/>
              <a:gd name="csY15" fmla="*/ 34290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3910219" h="685800" fill="none" extrusionOk="0">
                <a:moveTo>
                  <a:pt x="0" y="342900"/>
                </a:moveTo>
                <a:cubicBezTo>
                  <a:pt x="27604" y="162278"/>
                  <a:pt x="110352" y="10048"/>
                  <a:pt x="342900" y="0"/>
                </a:cubicBezTo>
                <a:cubicBezTo>
                  <a:pt x="534278" y="22305"/>
                  <a:pt x="646043" y="-15012"/>
                  <a:pt x="923295" y="0"/>
                </a:cubicBezTo>
                <a:cubicBezTo>
                  <a:pt x="1200547" y="15012"/>
                  <a:pt x="1332272" y="942"/>
                  <a:pt x="1535935" y="0"/>
                </a:cubicBezTo>
                <a:cubicBezTo>
                  <a:pt x="1739598" y="-942"/>
                  <a:pt x="1829067" y="4020"/>
                  <a:pt x="2116330" y="0"/>
                </a:cubicBezTo>
                <a:cubicBezTo>
                  <a:pt x="2403593" y="-4020"/>
                  <a:pt x="2582666" y="32473"/>
                  <a:pt x="2825703" y="0"/>
                </a:cubicBezTo>
                <a:cubicBezTo>
                  <a:pt x="3068740" y="-32473"/>
                  <a:pt x="3317234" y="26007"/>
                  <a:pt x="3567319" y="0"/>
                </a:cubicBezTo>
                <a:cubicBezTo>
                  <a:pt x="3737971" y="-5687"/>
                  <a:pt x="3903005" y="158258"/>
                  <a:pt x="3910219" y="342900"/>
                </a:cubicBezTo>
                <a:lnTo>
                  <a:pt x="3910219" y="342900"/>
                </a:lnTo>
                <a:cubicBezTo>
                  <a:pt x="3892304" y="572798"/>
                  <a:pt x="3754285" y="704375"/>
                  <a:pt x="3567319" y="685800"/>
                </a:cubicBezTo>
                <a:cubicBezTo>
                  <a:pt x="3433171" y="667046"/>
                  <a:pt x="3129212" y="659389"/>
                  <a:pt x="2986924" y="685800"/>
                </a:cubicBezTo>
                <a:cubicBezTo>
                  <a:pt x="2844637" y="712211"/>
                  <a:pt x="2626927" y="704323"/>
                  <a:pt x="2374284" y="685800"/>
                </a:cubicBezTo>
                <a:cubicBezTo>
                  <a:pt x="2121641" y="667277"/>
                  <a:pt x="2021187" y="709929"/>
                  <a:pt x="1793889" y="685800"/>
                </a:cubicBezTo>
                <a:cubicBezTo>
                  <a:pt x="1566591" y="661671"/>
                  <a:pt x="1423424" y="709913"/>
                  <a:pt x="1245737" y="685800"/>
                </a:cubicBezTo>
                <a:cubicBezTo>
                  <a:pt x="1068050" y="661687"/>
                  <a:pt x="788290" y="690990"/>
                  <a:pt x="342900" y="685800"/>
                </a:cubicBezTo>
                <a:cubicBezTo>
                  <a:pt x="140573" y="701903"/>
                  <a:pt x="11705" y="501064"/>
                  <a:pt x="0" y="342900"/>
                </a:cubicBezTo>
                <a:close/>
              </a:path>
              <a:path w="3910219" h="685800" stroke="0" extrusionOk="0">
                <a:moveTo>
                  <a:pt x="0" y="342900"/>
                </a:moveTo>
                <a:cubicBezTo>
                  <a:pt x="-19032" y="173497"/>
                  <a:pt x="160231" y="28380"/>
                  <a:pt x="342900" y="0"/>
                </a:cubicBezTo>
                <a:cubicBezTo>
                  <a:pt x="478539" y="-12638"/>
                  <a:pt x="736643" y="-12368"/>
                  <a:pt x="923295" y="0"/>
                </a:cubicBezTo>
                <a:cubicBezTo>
                  <a:pt x="1109948" y="12368"/>
                  <a:pt x="1294404" y="-9974"/>
                  <a:pt x="1535935" y="0"/>
                </a:cubicBezTo>
                <a:cubicBezTo>
                  <a:pt x="1777466" y="9974"/>
                  <a:pt x="1950577" y="21410"/>
                  <a:pt x="2084086" y="0"/>
                </a:cubicBezTo>
                <a:cubicBezTo>
                  <a:pt x="2217595" y="-21410"/>
                  <a:pt x="2585112" y="24620"/>
                  <a:pt x="2761214" y="0"/>
                </a:cubicBezTo>
                <a:cubicBezTo>
                  <a:pt x="2937316" y="-24620"/>
                  <a:pt x="3355968" y="5246"/>
                  <a:pt x="3567319" y="0"/>
                </a:cubicBezTo>
                <a:cubicBezTo>
                  <a:pt x="3751776" y="45609"/>
                  <a:pt x="3948607" y="157339"/>
                  <a:pt x="3910219" y="342900"/>
                </a:cubicBezTo>
                <a:lnTo>
                  <a:pt x="3910219" y="342900"/>
                </a:lnTo>
                <a:cubicBezTo>
                  <a:pt x="3924373" y="514154"/>
                  <a:pt x="3733550" y="717305"/>
                  <a:pt x="3567319" y="685800"/>
                </a:cubicBezTo>
                <a:cubicBezTo>
                  <a:pt x="3301185" y="665333"/>
                  <a:pt x="3194530" y="672382"/>
                  <a:pt x="3019168" y="685800"/>
                </a:cubicBezTo>
                <a:cubicBezTo>
                  <a:pt x="2843806" y="699218"/>
                  <a:pt x="2610588" y="693457"/>
                  <a:pt x="2342040" y="685800"/>
                </a:cubicBezTo>
                <a:cubicBezTo>
                  <a:pt x="2073492" y="678143"/>
                  <a:pt x="1991093" y="681442"/>
                  <a:pt x="1793889" y="685800"/>
                </a:cubicBezTo>
                <a:cubicBezTo>
                  <a:pt x="1596685" y="690158"/>
                  <a:pt x="1404328" y="684617"/>
                  <a:pt x="1213493" y="685800"/>
                </a:cubicBezTo>
                <a:cubicBezTo>
                  <a:pt x="1022658" y="686983"/>
                  <a:pt x="592484" y="710216"/>
                  <a:pt x="342900" y="685800"/>
                </a:cubicBezTo>
                <a:cubicBezTo>
                  <a:pt x="186679" y="674203"/>
                  <a:pt x="31820" y="511417"/>
                  <a:pt x="0" y="342900"/>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Cùng</a:t>
            </a:r>
            <a:r>
              <a:rPr lang="en-US" sz="36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chia </a:t>
            </a:r>
            <a:r>
              <a:rPr lang="en-US" sz="36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36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19">
            <a:extLst>
              <a:ext uri="{FF2B5EF4-FFF2-40B4-BE49-F238E27FC236}">
                <a16:creationId xmlns:a16="http://schemas.microsoft.com/office/drawing/2014/main" id="{7B7427F8-87E0-4631-9F6C-DA95677BBA51}"/>
              </a:ext>
            </a:extLst>
          </p:cNvPr>
          <p:cNvSpPr/>
          <p:nvPr/>
        </p:nvSpPr>
        <p:spPr>
          <a:xfrm>
            <a:off x="782685" y="970473"/>
            <a:ext cx="8494665" cy="183940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21" name="Group 20">
            <a:extLst>
              <a:ext uri="{FF2B5EF4-FFF2-40B4-BE49-F238E27FC236}">
                <a16:creationId xmlns:a16="http://schemas.microsoft.com/office/drawing/2014/main" id="{B368F429-7B12-47CE-866F-2112B9055153}"/>
              </a:ext>
            </a:extLst>
          </p:cNvPr>
          <p:cNvGrpSpPr/>
          <p:nvPr/>
        </p:nvGrpSpPr>
        <p:grpSpPr>
          <a:xfrm>
            <a:off x="228600" y="780714"/>
            <a:ext cx="828675" cy="809961"/>
            <a:chOff x="-93175" y="1999914"/>
            <a:chExt cx="931530" cy="931530"/>
          </a:xfrm>
        </p:grpSpPr>
        <p:pic>
          <p:nvPicPr>
            <p:cNvPr id="22" name="Picture 21" descr="A picture containing vector graphics&#10;&#10;Description automatically generated">
              <a:extLst>
                <a:ext uri="{FF2B5EF4-FFF2-40B4-BE49-F238E27FC236}">
                  <a16:creationId xmlns:a16="http://schemas.microsoft.com/office/drawing/2014/main" id="{DE14FF54-9593-4301-BAA8-3D399D589A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3" name="TextBox 22">
              <a:extLst>
                <a:ext uri="{FF2B5EF4-FFF2-40B4-BE49-F238E27FC236}">
                  <a16:creationId xmlns:a16="http://schemas.microsoft.com/office/drawing/2014/main" id="{482F8185-32FE-4D15-83A6-6345124A4BC0}"/>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1</a:t>
              </a:r>
            </a:p>
          </p:txBody>
        </p:sp>
      </p:grpSp>
      <p:sp>
        <p:nvSpPr>
          <p:cNvPr id="24" name="Rectangle 23">
            <a:extLst>
              <a:ext uri="{FF2B5EF4-FFF2-40B4-BE49-F238E27FC236}">
                <a16:creationId xmlns:a16="http://schemas.microsoft.com/office/drawing/2014/main" id="{2C731840-C215-492E-8CCC-962F616EBEFD}"/>
              </a:ext>
            </a:extLst>
          </p:cNvPr>
          <p:cNvSpPr/>
          <p:nvPr/>
        </p:nvSpPr>
        <p:spPr>
          <a:xfrm>
            <a:off x="782685" y="2865948"/>
            <a:ext cx="8494665" cy="2144202"/>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25" name="Group 24">
            <a:extLst>
              <a:ext uri="{FF2B5EF4-FFF2-40B4-BE49-F238E27FC236}">
                <a16:creationId xmlns:a16="http://schemas.microsoft.com/office/drawing/2014/main" id="{6524A5B5-6C57-4E4B-93CF-8DBD43EF5F28}"/>
              </a:ext>
            </a:extLst>
          </p:cNvPr>
          <p:cNvGrpSpPr/>
          <p:nvPr/>
        </p:nvGrpSpPr>
        <p:grpSpPr>
          <a:xfrm>
            <a:off x="228600" y="2676189"/>
            <a:ext cx="828675" cy="809961"/>
            <a:chOff x="-93175" y="1999914"/>
            <a:chExt cx="931530" cy="931530"/>
          </a:xfrm>
        </p:grpSpPr>
        <p:pic>
          <p:nvPicPr>
            <p:cNvPr id="26" name="Picture 25" descr="A picture containing vector graphics&#10;&#10;Description automatically generated">
              <a:extLst>
                <a:ext uri="{FF2B5EF4-FFF2-40B4-BE49-F238E27FC236}">
                  <a16:creationId xmlns:a16="http://schemas.microsoft.com/office/drawing/2014/main" id="{27C6DC31-568C-4BEE-A00A-6C1ED83E29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7" name="TextBox 26">
              <a:extLst>
                <a:ext uri="{FF2B5EF4-FFF2-40B4-BE49-F238E27FC236}">
                  <a16:creationId xmlns:a16="http://schemas.microsoft.com/office/drawing/2014/main" id="{19DCFF49-8FE5-48B7-9978-294CDAC66EDC}"/>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p>
          </p:txBody>
        </p:sp>
      </p:grpSp>
      <p:sp>
        <p:nvSpPr>
          <p:cNvPr id="29" name="Rectangle 28">
            <a:extLst>
              <a:ext uri="{FF2B5EF4-FFF2-40B4-BE49-F238E27FC236}">
                <a16:creationId xmlns:a16="http://schemas.microsoft.com/office/drawing/2014/main" id="{E919D875-CC0A-4386-8CEC-57B867F87081}"/>
              </a:ext>
            </a:extLst>
          </p:cNvPr>
          <p:cNvSpPr/>
          <p:nvPr/>
        </p:nvSpPr>
        <p:spPr>
          <a:xfrm>
            <a:off x="782685" y="5057775"/>
            <a:ext cx="8494665" cy="210502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30" name="Group 29">
            <a:extLst>
              <a:ext uri="{FF2B5EF4-FFF2-40B4-BE49-F238E27FC236}">
                <a16:creationId xmlns:a16="http://schemas.microsoft.com/office/drawing/2014/main" id="{1A374A8F-F544-41C5-89CD-C94AAAF7D18B}"/>
              </a:ext>
            </a:extLst>
          </p:cNvPr>
          <p:cNvGrpSpPr/>
          <p:nvPr/>
        </p:nvGrpSpPr>
        <p:grpSpPr>
          <a:xfrm>
            <a:off x="228600" y="4828839"/>
            <a:ext cx="828675" cy="809961"/>
            <a:chOff x="-93175" y="1999914"/>
            <a:chExt cx="931530" cy="931530"/>
          </a:xfrm>
        </p:grpSpPr>
        <p:pic>
          <p:nvPicPr>
            <p:cNvPr id="31" name="Picture 30" descr="A picture containing vector graphics&#10;&#10;Description automatically generated">
              <a:extLst>
                <a:ext uri="{FF2B5EF4-FFF2-40B4-BE49-F238E27FC236}">
                  <a16:creationId xmlns:a16="http://schemas.microsoft.com/office/drawing/2014/main" id="{1D99CAA2-C7E3-4B8C-8E9E-64AE402F63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32" name="TextBox 31">
              <a:extLst>
                <a:ext uri="{FF2B5EF4-FFF2-40B4-BE49-F238E27FC236}">
                  <a16:creationId xmlns:a16="http://schemas.microsoft.com/office/drawing/2014/main" id="{FB17410C-C375-4DB9-8810-C93401CCB6FA}"/>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70AD47">
                      <a:lumMod val="50000"/>
                    </a:srgbClr>
                  </a:solidFill>
                  <a:latin typeface="Calibri" panose="020F0502020204030204" pitchFamily="34" charset="0"/>
                  <a:ea typeface="思源黑体 CN Medium"/>
                  <a:cs typeface="Calibri" panose="020F0502020204030204" pitchFamily="34" charset="0"/>
                </a:rPr>
                <a:t>3</a:t>
              </a:r>
              <a:endPar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endParaRPr>
            </a:p>
          </p:txBody>
        </p:sp>
      </p:grpSp>
    </p:spTree>
    <p:extLst>
      <p:ext uri="{BB962C8B-B14F-4D97-AF65-F5344CB8AC3E}">
        <p14:creationId xmlns:p14="http://schemas.microsoft.com/office/powerpoint/2010/main" val="8435714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par>
                                <p:cTn id="27" presetID="53" presetClass="entr" presetSubtype="16"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animEffect transition="in" filter="fade">
                                      <p:cBhvr>
                                        <p:cTn id="38" dur="500"/>
                                        <p:tgtEl>
                                          <p:spTgt spid="29"/>
                                        </p:tgtEl>
                                      </p:cBhvr>
                                    </p:animEffect>
                                  </p:childTnLst>
                                </p:cTn>
                              </p:par>
                              <p:par>
                                <p:cTn id="39" presetID="53" presetClass="entr" presetSubtype="16"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2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7"/>
            <a:ext cx="11297265" cy="6447467"/>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FBFD900E-B384-420A-8E47-DE720F875572}"/>
              </a:ext>
            </a:extLst>
          </p:cNvPr>
          <p:cNvSpPr txBox="1"/>
          <p:nvPr/>
        </p:nvSpPr>
        <p:spPr>
          <a:xfrm>
            <a:off x="581026" y="762000"/>
            <a:ext cx="8239124" cy="48936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Thỏ đỏ mặt lắc đầu. Đàn chim ái ngại: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Đúng ra, chúng tớ không nên ăn hồng của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Thỏ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Tớ ăn, chỉ một mình tớ no bụng. Các cậu ăn thì cả đàn no bụng.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Đàn chim xúc động, cảm ơn thỏ rồi bay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Vài ngày sau, thỏ đang ngồi nghỉ thì đàn chim lại bay đến: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Chúng tớ tìm cậu mấy ngày nay. Này cậu, bên kia sườn núi có cây hồng đầy quả chín.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Rồi đàn chim đưa thỏ đến chỗ cây hồng lúc lỉu quả. Chúng tíu tít mổ nhiều quả chín mọng xuống cho thỏ.  Đúng là một cơn mưa hồng!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(Theo Hà Nhi)</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pic>
        <p:nvPicPr>
          <p:cNvPr id="10" name="Picture 9">
            <a:extLst>
              <a:ext uri="{FF2B5EF4-FFF2-40B4-BE49-F238E27FC236}">
                <a16:creationId xmlns:a16="http://schemas.microsoft.com/office/drawing/2014/main" id="{2F4B1AE8-8C80-452C-9E9C-7C866025515D}"/>
              </a:ext>
            </a:extLst>
          </p:cNvPr>
          <p:cNvPicPr>
            <a:picLocks noChangeAspect="1"/>
          </p:cNvPicPr>
          <p:nvPr/>
        </p:nvPicPr>
        <p:blipFill>
          <a:blip r:embed="rId2"/>
          <a:stretch>
            <a:fillRect/>
          </a:stretch>
        </p:blipFill>
        <p:spPr>
          <a:xfrm>
            <a:off x="8698716" y="247649"/>
            <a:ext cx="3036084" cy="5324475"/>
          </a:xfrm>
          <a:prstGeom prst="rect">
            <a:avLst/>
          </a:prstGeom>
          <a:ln>
            <a:noFill/>
          </a:ln>
          <a:effectLst>
            <a:softEdge rad="112500"/>
          </a:effectLst>
        </p:spPr>
      </p:pic>
      <p:sp>
        <p:nvSpPr>
          <p:cNvPr id="6" name="Rectangle 5">
            <a:extLst>
              <a:ext uri="{FF2B5EF4-FFF2-40B4-BE49-F238E27FC236}">
                <a16:creationId xmlns:a16="http://schemas.microsoft.com/office/drawing/2014/main" id="{1C1DEEE9-EBEE-402F-BF1D-335A368AA680}"/>
              </a:ext>
            </a:extLst>
          </p:cNvPr>
          <p:cNvSpPr/>
          <p:nvPr/>
        </p:nvSpPr>
        <p:spPr>
          <a:xfrm>
            <a:off x="668386" y="694248"/>
            <a:ext cx="8104140" cy="2277552"/>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7" name="Group 6">
            <a:extLst>
              <a:ext uri="{FF2B5EF4-FFF2-40B4-BE49-F238E27FC236}">
                <a16:creationId xmlns:a16="http://schemas.microsoft.com/office/drawing/2014/main" id="{BE983A55-CE5E-4843-B47A-52D1E717415D}"/>
              </a:ext>
            </a:extLst>
          </p:cNvPr>
          <p:cNvGrpSpPr/>
          <p:nvPr/>
        </p:nvGrpSpPr>
        <p:grpSpPr>
          <a:xfrm>
            <a:off x="114300" y="504489"/>
            <a:ext cx="828675" cy="809961"/>
            <a:chOff x="-93175" y="1999914"/>
            <a:chExt cx="931530" cy="931530"/>
          </a:xfrm>
        </p:grpSpPr>
        <p:pic>
          <p:nvPicPr>
            <p:cNvPr id="9" name="Picture 8" descr="A picture containing vector graphics&#10;&#10;Description automatically generated">
              <a:extLst>
                <a:ext uri="{FF2B5EF4-FFF2-40B4-BE49-F238E27FC236}">
                  <a16:creationId xmlns:a16="http://schemas.microsoft.com/office/drawing/2014/main" id="{BACB4F3A-7D78-4E7B-8510-EC378A0EB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1" name="TextBox 10">
              <a:extLst>
                <a:ext uri="{FF2B5EF4-FFF2-40B4-BE49-F238E27FC236}">
                  <a16:creationId xmlns:a16="http://schemas.microsoft.com/office/drawing/2014/main" id="{BF79EFE6-4F9F-4DAF-9012-5CDA733451B3}"/>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70AD47">
                      <a:lumMod val="50000"/>
                    </a:srgbClr>
                  </a:solidFill>
                  <a:latin typeface="Calibri" panose="020F0502020204030204" pitchFamily="34" charset="0"/>
                  <a:ea typeface="思源黑体 CN Medium"/>
                  <a:cs typeface="Calibri" panose="020F0502020204030204" pitchFamily="34" charset="0"/>
                </a:rPr>
                <a:t>3</a:t>
              </a:r>
              <a:endPar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endParaRPr>
            </a:p>
          </p:txBody>
        </p:sp>
      </p:grpSp>
      <p:sp>
        <p:nvSpPr>
          <p:cNvPr id="22" name="Rectangle 21">
            <a:extLst>
              <a:ext uri="{FF2B5EF4-FFF2-40B4-BE49-F238E27FC236}">
                <a16:creationId xmlns:a16="http://schemas.microsoft.com/office/drawing/2014/main" id="{4BD87DC4-56F7-44E5-8A07-B7A4FC83A8D4}"/>
              </a:ext>
            </a:extLst>
          </p:cNvPr>
          <p:cNvSpPr/>
          <p:nvPr/>
        </p:nvSpPr>
        <p:spPr>
          <a:xfrm>
            <a:off x="639811" y="3037398"/>
            <a:ext cx="8123190" cy="2153727"/>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23" name="Group 22">
            <a:extLst>
              <a:ext uri="{FF2B5EF4-FFF2-40B4-BE49-F238E27FC236}">
                <a16:creationId xmlns:a16="http://schemas.microsoft.com/office/drawing/2014/main" id="{8215B12D-3FC5-4127-A018-7C04E72F01BA}"/>
              </a:ext>
            </a:extLst>
          </p:cNvPr>
          <p:cNvGrpSpPr/>
          <p:nvPr/>
        </p:nvGrpSpPr>
        <p:grpSpPr>
          <a:xfrm>
            <a:off x="85725" y="2847639"/>
            <a:ext cx="828675" cy="809961"/>
            <a:chOff x="-93175" y="1999914"/>
            <a:chExt cx="931530" cy="931530"/>
          </a:xfrm>
        </p:grpSpPr>
        <p:pic>
          <p:nvPicPr>
            <p:cNvPr id="24" name="Picture 23" descr="A picture containing vector graphics&#10;&#10;Description automatically generated">
              <a:extLst>
                <a:ext uri="{FF2B5EF4-FFF2-40B4-BE49-F238E27FC236}">
                  <a16:creationId xmlns:a16="http://schemas.microsoft.com/office/drawing/2014/main" id="{B0783A66-7850-40FB-8248-5F375A18B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5" name="TextBox 24">
              <a:extLst>
                <a:ext uri="{FF2B5EF4-FFF2-40B4-BE49-F238E27FC236}">
                  <a16:creationId xmlns:a16="http://schemas.microsoft.com/office/drawing/2014/main" id="{C7949A7B-E503-48E3-8377-46443D967596}"/>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70AD47">
                      <a:lumMod val="50000"/>
                    </a:srgbClr>
                  </a:solidFill>
                  <a:latin typeface="Calibri" panose="020F0502020204030204" pitchFamily="34" charset="0"/>
                  <a:ea typeface="思源黑体 CN Medium"/>
                  <a:cs typeface="Calibri" panose="020F0502020204030204" pitchFamily="34" charset="0"/>
                </a:rPr>
                <a:t>4</a:t>
              </a:r>
              <a:endPar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endParaRPr>
            </a:p>
          </p:txBody>
        </p:sp>
      </p:grpSp>
    </p:spTree>
    <p:extLst>
      <p:ext uri="{BB962C8B-B14F-4D97-AF65-F5344CB8AC3E}">
        <p14:creationId xmlns:p14="http://schemas.microsoft.com/office/powerpoint/2010/main" val="1739708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1822</Words>
  <Application>Microsoft Office PowerPoint</Application>
  <PresentationFormat>Widescreen</PresentationFormat>
  <Paragraphs>139</Paragraphs>
  <Slides>23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微软雅黑</vt:lpstr>
      <vt:lpstr>宋体</vt:lpstr>
      <vt:lpstr>Arial</vt:lpstr>
      <vt:lpstr>Arial-Rounded</vt:lpstr>
      <vt:lpstr>Calibri</vt:lpstr>
      <vt:lpstr>Calibri Light</vt:lpstr>
      <vt:lpstr>UTM Cookies</vt:lpstr>
      <vt:lpstr>UTM Duepuntozero</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nguyenthithu nguyenthithu</cp:lastModifiedBy>
  <cp:revision>59</cp:revision>
  <dcterms:created xsi:type="dcterms:W3CDTF">2022-11-13T02:17:39Z</dcterms:created>
  <dcterms:modified xsi:type="dcterms:W3CDTF">2026-02-25T05:18:21Z</dcterms:modified>
</cp:coreProperties>
</file>