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  <p:sldMasterId id="2147483673" r:id="rId3"/>
  </p:sldMasterIdLst>
  <p:notesMasterIdLst>
    <p:notesMasterId r:id="rId22"/>
  </p:notesMasterIdLst>
  <p:sldIdLst>
    <p:sldId id="259" r:id="rId4"/>
    <p:sldId id="261" r:id="rId5"/>
    <p:sldId id="280" r:id="rId6"/>
    <p:sldId id="286" r:id="rId7"/>
    <p:sldId id="287" r:id="rId8"/>
    <p:sldId id="272" r:id="rId9"/>
    <p:sldId id="282" r:id="rId10"/>
    <p:sldId id="281" r:id="rId11"/>
    <p:sldId id="263" r:id="rId12"/>
    <p:sldId id="283" r:id="rId13"/>
    <p:sldId id="264" r:id="rId14"/>
    <p:sldId id="284" r:id="rId15"/>
    <p:sldId id="265" r:id="rId16"/>
    <p:sldId id="276" r:id="rId17"/>
    <p:sldId id="285" r:id="rId18"/>
    <p:sldId id="270" r:id="rId19"/>
    <p:sldId id="288" r:id="rId20"/>
    <p:sldId id="27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322CC-1807-49EB-BEF0-6BEB5426CD18}" type="datetimeFigureOut">
              <a:rPr lang="vi-VN" smtClean="0"/>
              <a:t>29/01/2022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FBA70-E93B-4245-AF52-283EFDB200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32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35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13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9681B7-E2A2-4A66-AC24-4651D5CC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0DABBF-96EA-43FE-AE64-0A2F493C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978405-AFBC-489F-8C7D-9791E271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CAAC61-03DD-4179-AB35-EA499520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B0D2D7-094F-4F76-9E95-669B8BA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809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55254-1BFF-42AD-B3F9-4AAC4C47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0269AD-3C92-4570-8967-365EBE290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E8C764-5ADF-4240-8C28-2359ECEB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30F0A0-0664-43C5-AEF9-33129BB8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57F650-F3E3-4659-BE4D-52938F33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378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224E1F-9367-4370-894B-A74C1A81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77AC4E-5CD7-4DCA-9AF5-BC6459530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0986AE-8C27-4BCF-8EEF-646042180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A4578D-E684-479E-B0A2-5D3E3ADC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35E2A6-E064-4826-AC7E-88BD272B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8750CF-E92C-42F3-8BD6-082EE6C4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2640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FC770E-142A-408A-9E3C-A84596FD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882E64-5EA8-42B9-923D-A4F969C5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C3BACB-D20F-4652-B959-AE3171B72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D10A50-AA16-4600-BA7F-0DAE77FE0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9AD9504-BED2-45A4-B818-220582499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11C680A-26CA-4C6D-81D2-45EE010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4CB9D86-21A6-47A8-B1B6-8CA11C63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7D1483E-8D6A-4B2A-BBD1-E9FCE617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2263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F17A87-DB2C-4489-9691-B8F5D28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873C62-7CCB-4959-93BB-86A5AC9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931561-5F0C-4EB7-A50D-C0BC34A2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21C847-63BC-459D-B90D-FE4F3DA8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5795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57D9E4-1F2A-470B-9C37-6A3AB486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3A3A951-7172-4D6E-BA21-F76F4B9D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6B41C5-EE54-4245-A9E4-04A762D6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976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B870A-2B4C-445C-8175-D729F623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4245DF-C3B8-4573-A95F-91B6F8B4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01F0677-5892-49C4-B00C-8AC0F1FA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60E3F-CDDC-49DF-891F-B6961F2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2DB274-402F-4ED9-806D-0C41A34A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8BC264-557A-4F86-B9D2-ADE7F84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874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7BB8CE-0093-4799-A911-A75C4CC2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121D1E6-A52E-459E-8686-9702C46AE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CEBA1C-95D6-4152-88DF-42A65D5F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FB678C-C11B-436F-A5F6-1952DADB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C8F30B-E8AF-425E-9D94-CF6233E4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CBA7A2-A66E-4A15-BC12-5DF2E746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85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3D68A8-4945-4D02-9BDD-70E236D9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420B11-DF30-4494-9614-CB6E6174F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7D753C-BA3B-447B-B45F-42609227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2F7303-AD7F-42E1-9B01-8E6038D5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7B7360-9773-4724-9F90-726EAC6E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62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7A59BE0-6B0A-4A8A-B8BB-1FD840012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FA0789-9AC2-4BB7-AEC7-3DDF95577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C427C7-8DC2-4B0B-84DF-2602B49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0FFC1E-F79B-46F3-95E0-622FE438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CBA87C-D925-42C8-A412-0A473928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322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F4FC68"/>
            </a:gs>
            <a:gs pos="58000">
              <a:schemeClr val="accent2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038800" y="2023317"/>
            <a:ext cx="6614000" cy="217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038800" y="4323084"/>
            <a:ext cx="6614000" cy="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1067"/>
              </a:spcBef>
              <a:spcAft>
                <a:spcPts val="1067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1799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301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gradFill>
          <a:gsLst>
            <a:gs pos="0">
              <a:srgbClr val="FF9F4D"/>
            </a:gs>
            <a:gs pos="58000">
              <a:schemeClr val="accent5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038800" y="1013067"/>
            <a:ext cx="10124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038800" y="1703664"/>
            <a:ext cx="6634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⬝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⬞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05833" y="6190791"/>
            <a:ext cx="731600" cy="42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182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3085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8611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590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90811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1F92B1-2E52-4297-BFF6-DA4D63010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638705-A614-4177-925B-5D72F015D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938BC7-CC6F-4B51-8880-7EB78609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6F548D-B4D3-4436-86E3-263E4124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0C10F2-4F9B-493A-9C42-8C5E948F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536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420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21D89C2-017D-4C1D-8C30-36A6E08C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416A51-F844-4C13-A4E4-292B5E80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939D88-322F-4FF2-B2C1-AFFD179D4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1/29/2022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D6A50E-D6E4-4588-9E97-0B9D9F147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08896B-886D-4C0C-A400-AB61622B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xmlns="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x-none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xmlns="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=""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=""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=""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=""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=""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=""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=""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được cách kiềm chế cảm </a:t>
              </a: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 tiêu cực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=""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việc kiềm </a:t>
              </a: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chế cảm xúc tiêu </a:t>
              </a: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cực phù hợp.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 smtClean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7200" b="1" dirty="0">
              <a:ln w="22225">
                <a:solidFill>
                  <a:srgbClr val="1E263A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4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xmlns="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xmlns="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xmlns="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21006314-7789-4C1D-959B-05848891E528}"/>
              </a:ext>
            </a:extLst>
          </p:cNvPr>
          <p:cNvSpPr txBox="1"/>
          <p:nvPr/>
        </p:nvSpPr>
        <p:spPr>
          <a:xfrm>
            <a:off x="4205610" y="1666348"/>
            <a:ext cx="2447448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FFFF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Đạo</a:t>
            </a:r>
            <a:r>
              <a:rPr lang="en-US" sz="3200" b="1" dirty="0">
                <a:solidFill>
                  <a:srgbClr val="FFFFFF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endParaRPr lang="en-US" sz="3200" b="1" dirty="0">
              <a:solidFill>
                <a:srgbClr val="FFFFFF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3C16AC27-2B76-4E73-8332-B12FD506A206}"/>
              </a:ext>
            </a:extLst>
          </p:cNvPr>
          <p:cNvSpPr txBox="1"/>
          <p:nvPr/>
        </p:nvSpPr>
        <p:spPr>
          <a:xfrm>
            <a:off x="2871419" y="2325506"/>
            <a:ext cx="6954029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xúc </a:t>
            </a:r>
            <a:r>
              <a:rPr lang="en-US" sz="3200" b="1" dirty="0" smtClean="0">
                <a:solidFill>
                  <a:srgbClr val="FFFFFF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cực (tiết 1)</a:t>
            </a:r>
            <a:endParaRPr lang="en-US" sz="3200" b="1" dirty="0">
              <a:solidFill>
                <a:srgbClr val="FFFFFF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D149B2-CAE2-4956-AE2C-3AC92413C4E2}"/>
              </a:ext>
            </a:extLst>
          </p:cNvPr>
          <p:cNvSpPr txBox="1"/>
          <p:nvPr/>
        </p:nvSpPr>
        <p:spPr>
          <a:xfrm>
            <a:off x="2232413" y="1007142"/>
            <a:ext cx="79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Thứ hai ngày </a:t>
            </a:r>
            <a:r>
              <a:rPr lang="en-US" sz="3200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7 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tháng </a:t>
            </a:r>
            <a:r>
              <a:rPr lang="en-US" sz="3200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-93"/>
              </a:rPr>
              <a:t>năm 2022 </a:t>
            </a:r>
            <a:endParaRPr lang="vi-VN" sz="3200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1693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=""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=""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=""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=""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=""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=""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=""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được cách kiềm chế cảm </a:t>
              </a: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 tiêu cực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=""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việc kiềm </a:t>
              </a: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chế cảm xúc tiêu </a:t>
              </a:r>
              <a:r>
                <a:rPr lang="en-US" sz="2800" b="1" dirty="0" smtClean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cực phù hợp.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 smtClean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7200" b="1" dirty="0">
              <a:ln w="22225">
                <a:solidFill>
                  <a:srgbClr val="1E263A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8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x-none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xmlns="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xmlns="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xmlns="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xmlns="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xmlns="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xmlns="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xmlns="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xmlns="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xmlns="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xmlns="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xmlns="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xmlns="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xmlns="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xmlns="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xmlns="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xmlns="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xmlns="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xmlns="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xmlns="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xmlns="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xmlns="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xmlns="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xmlns="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xmlns="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xmlns="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xmlns="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xmlns="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xmlns="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xmlns="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xmlns="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xmlns="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xmlns="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xmlns="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xmlns="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x-none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xmlns="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xmlns="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xmlns="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xmlns="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xmlns="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xmlns="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xmlns="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xmlns="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xmlns="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xmlns="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xmlns="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xmlns="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xmlns="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xmlns="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xmlns="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xmlns="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xmlns="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xmlns="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xmlns="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xmlns="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xmlns="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xmlns="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xmlns="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xmlns="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xmlns="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xmlns="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xmlns="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xmlns="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xmlns="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xmlns="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xmlns="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xmlns="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xmlns="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xmlns="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xmlns="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xmlns="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xmlns="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6">
      <a:dk1>
        <a:srgbClr val="1E263A"/>
      </a:dk1>
      <a:lt1>
        <a:srgbClr val="FFFFFF"/>
      </a:lt1>
      <a:dk2>
        <a:srgbClr val="989CA7"/>
      </a:dk2>
      <a:lt2>
        <a:srgbClr val="EAEEF0"/>
      </a:lt2>
      <a:accent1>
        <a:srgbClr val="6DB9E4"/>
      </a:accent1>
      <a:accent2>
        <a:srgbClr val="9ECE46"/>
      </a:accent2>
      <a:accent3>
        <a:srgbClr val="ECCB49"/>
      </a:accent3>
      <a:accent4>
        <a:srgbClr val="F5A73B"/>
      </a:accent4>
      <a:accent5>
        <a:srgbClr val="F36846"/>
      </a:accent5>
      <a:accent6>
        <a:srgbClr val="DD73C3"/>
      </a:accent6>
      <a:hlink>
        <a:srgbClr val="293D6F"/>
      </a:hlink>
      <a:folHlink>
        <a:srgbClr val="6611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839</Words>
  <Application>Microsoft Office PowerPoint</Application>
  <PresentationFormat>Widescreen</PresentationFormat>
  <Paragraphs>93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HP001 4 hàng</vt:lpstr>
      <vt:lpstr>Open Sans</vt:lpstr>
      <vt:lpstr>Roboto Condensed</vt:lpstr>
      <vt:lpstr>UTM Avo</vt:lpstr>
      <vt:lpstr>UTM Cookies</vt:lpstr>
      <vt:lpstr>UTM Cooper Black</vt:lpstr>
      <vt:lpstr>Wingdings</vt:lpstr>
      <vt:lpstr>Cute Sticker by Slidesgo</vt:lpstr>
      <vt:lpstr>1_Cute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115</cp:revision>
  <dcterms:created xsi:type="dcterms:W3CDTF">2021-06-11T02:39:36Z</dcterms:created>
  <dcterms:modified xsi:type="dcterms:W3CDTF">2022-01-29T15:42:56Z</dcterms:modified>
</cp:coreProperties>
</file>