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a) 81 cm2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x 6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523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SVN-Cookies</vt:lpstr>
      <vt:lpstr>Tahoma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34</cp:revision>
  <dcterms:created xsi:type="dcterms:W3CDTF">2022-11-07T09:21:50Z</dcterms:created>
  <dcterms:modified xsi:type="dcterms:W3CDTF">2023-02-18T15:26:22Z</dcterms:modified>
</cp:coreProperties>
</file>