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13" r:id="rId3"/>
    <p:sldMasterId id="2147483717" r:id="rId4"/>
  </p:sldMasterIdLst>
  <p:notesMasterIdLst>
    <p:notesMasterId r:id="rId23"/>
  </p:notesMasterIdLst>
  <p:sldIdLst>
    <p:sldId id="2007577115" r:id="rId5"/>
    <p:sldId id="2007577130" r:id="rId6"/>
    <p:sldId id="256" r:id="rId7"/>
    <p:sldId id="257" r:id="rId8"/>
    <p:sldId id="258" r:id="rId9"/>
    <p:sldId id="259" r:id="rId10"/>
    <p:sldId id="260" r:id="rId11"/>
    <p:sldId id="2007577131" r:id="rId12"/>
    <p:sldId id="2007577132" r:id="rId13"/>
    <p:sldId id="2007577136" r:id="rId14"/>
    <p:sldId id="2007577128" r:id="rId15"/>
    <p:sldId id="2007577120" r:id="rId16"/>
    <p:sldId id="2007577121" r:id="rId17"/>
    <p:sldId id="2007577122" r:id="rId18"/>
    <p:sldId id="2007577123" r:id="rId19"/>
    <p:sldId id="2007577127" r:id="rId20"/>
    <p:sldId id="2007577134" r:id="rId21"/>
    <p:sldId id="200757713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803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gi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8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9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7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0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3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3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62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422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DDB73-1538-429C-A785-887FA42F054C}" type="datetimeFigureOut">
              <a:rPr lang="en-US"/>
              <a:pPr>
                <a:defRPr/>
              </a:pPr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F68D4-D529-4295-BD40-53F851D4C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212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4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60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46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82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1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6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6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32" r:id="rId3"/>
    <p:sldLayoutId id="2147483733" r:id="rId4"/>
    <p:sldLayoutId id="2147483735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GIF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GIF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10.wdp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62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60.png"/><Relationship Id="rId2" Type="http://schemas.openxmlformats.org/officeDocument/2006/relationships/audio" Target="../media/media1.mp3"/><Relationship Id="rId16" Type="http://schemas.openxmlformats.org/officeDocument/2006/relationships/image" Target="../media/image5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55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61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slide" Target="slide4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slide" Target="slide4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slide" Target="slide4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8979" y="836335"/>
            <a:ext cx="78873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92" y="0"/>
            <a:ext cx="90303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106613" y="276187"/>
            <a:ext cx="8264524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>
              <a:lnSpc>
                <a:spcPct val="125000"/>
              </a:lnSpc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vi-VN" sz="28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23</a:t>
            </a:r>
            <a:r>
              <a:rPr lang="en-US" sz="28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vi-VN" sz="28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28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 </a:t>
            </a:r>
            <a:r>
              <a:rPr lang="vi-VN" sz="28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28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4557762" y="1533878"/>
            <a:ext cx="2400300" cy="607822"/>
          </a:xfrm>
          <a:prstGeom prst="rect">
            <a:avLst/>
          </a:prstGeom>
          <a:noFill/>
        </p:spPr>
        <p:txBody>
          <a:bodyPr lIns="68544" tIns="34272" rIns="68544" bIns="34272">
            <a:spAutoFit/>
          </a:bodyPr>
          <a:lstStyle/>
          <a:p>
            <a:pPr defTabSz="685447">
              <a:lnSpc>
                <a:spcPct val="125000"/>
              </a:lnSpc>
              <a:defRPr/>
            </a:pPr>
            <a:r>
              <a:rPr lang="vi-VN" sz="28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5143500" y="933899"/>
            <a:ext cx="2400300" cy="607822"/>
          </a:xfrm>
          <a:prstGeom prst="rect">
            <a:avLst/>
          </a:prstGeom>
          <a:noFill/>
        </p:spPr>
        <p:txBody>
          <a:bodyPr lIns="68544" tIns="34272" rIns="68544" bIns="34272">
            <a:spAutoFit/>
          </a:bodyPr>
          <a:lstStyle/>
          <a:p>
            <a:pPr defTabSz="685447">
              <a:lnSpc>
                <a:spcPct val="125000"/>
              </a:lnSpc>
              <a:defRPr/>
            </a:pPr>
            <a:r>
              <a:rPr lang="vi-VN" sz="2800" b="1" dirty="0"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2800" b="1" dirty="0"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15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9040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Củng cố kĩ năng xử lí vấn đề trong bài toán có quy luật hình.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731064" y="82369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348871" y="84366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124" descr="Digit 120">
            <a:extLst>
              <a:ext uri="{FF2B5EF4-FFF2-40B4-BE49-F238E27FC236}">
                <a16:creationId xmlns:a16="http://schemas.microsoft.com/office/drawing/2014/main" id="{AAB26B19-E828-42BD-8ED6-A41028B2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250" y="-16837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Digit 60">
            <a:extLst>
              <a:ext uri="{FF2B5EF4-FFF2-40B4-BE49-F238E27FC236}">
                <a16:creationId xmlns:a16="http://schemas.microsoft.com/office/drawing/2014/main" id="{6FF6EBCF-5FFB-4DB0-A752-B1C9B239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79" y="457311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676923" y="8327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114245" y="804361"/>
            <a:ext cx="29001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khoang ghi 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67168" y="4209905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3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719411" y="77543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1339242" y="712742"/>
            <a:ext cx="10424133" cy="95410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444017" y="1386101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440357" y="1957272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584165" y="3698178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754052" y="3698178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385905" y="3700223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596052" y="3704676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3001376" y="3088858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786362" y="3088858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733278" y="3088858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691055" y="3090902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953916" y="2533497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504428" y="3775934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131783" y="2549877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922987" y="2533400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323617" y="2002119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938072" y="3770845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938072" y="3146873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938072" y="2523133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938072" y="1894594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hộp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504428" y="3146873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512584" y="2523133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484929" y="1879084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595611" y="562172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234767" y="987576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664655" y="3429000"/>
            <a:ext cx="9191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1: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37, 38)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9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1236372" y="2339391"/>
            <a:ext cx="103632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vi-V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ngoan, học giỏi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1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858981" y="536575"/>
            <a:ext cx="11150139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 rot="1020000">
            <a:off x="3091147" y="3432029"/>
            <a:ext cx="4459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6000" dirty="0">
                <a:solidFill>
                  <a:prstClr val="white"/>
                </a:solidFill>
                <a:latin typeface="UTM Avo" panose="02040603050506020204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00668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3478" y="2981325"/>
            <a:ext cx="1065317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36769" y="31219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 dạng khối 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63855" y="591312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34615" y="201168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20575" y="-141351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23998" y="206880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9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455266" y="445069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002060"/>
                </a:solidFill>
                <a:latin typeface="+mj-lt"/>
              </a:rPr>
              <a:t>LÀM QUEN VỚI HÌNH KHỐI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646783" y="2191642"/>
            <a:ext cx="8409290" cy="31208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BÀI 46</a:t>
            </a:r>
          </a:p>
          <a:p>
            <a:pPr algn="ctr">
              <a:lnSpc>
                <a:spcPct val="120000"/>
              </a:lnSpc>
            </a:pPr>
            <a:r>
              <a:rPr lang="vi-VN" sz="7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KHỐI TRỤ, KHỐI CẦU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 Tiết 2)</a:t>
            </a:r>
          </a:p>
        </p:txBody>
      </p:sp>
    </p:spTree>
    <p:extLst>
      <p:ext uri="{BB962C8B-B14F-4D97-AF65-F5344CB8AC3E}">
        <p14:creationId xmlns:p14="http://schemas.microsoft.com/office/powerpoint/2010/main" val="35692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jungle-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199" y="0"/>
            <a:ext cx="17769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286001"/>
            <a:ext cx="10363200" cy="1470025"/>
          </a:xfrm>
        </p:spPr>
        <p:txBody>
          <a:bodyPr>
            <a:no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HoloLens MDL2 Assets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HoloLens MDL2 Asset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85499"/>
      </p:ext>
    </p:extLst>
  </p:cSld>
  <p:clrMapOvr>
    <a:masterClrMapping/>
  </p:clrMapOvr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396</Words>
  <Application>Microsoft Office PowerPoint</Application>
  <PresentationFormat>Widescreen</PresentationFormat>
  <Paragraphs>96</Paragraphs>
  <Slides>18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Calibri Light</vt:lpstr>
      <vt:lpstr>HoloLens MDL2 Assets</vt:lpstr>
      <vt:lpstr>HP001 4 hàng</vt:lpstr>
      <vt:lpstr>HP001 4H</vt:lpstr>
      <vt:lpstr>Montserrat ExtraBold</vt:lpstr>
      <vt:lpstr>UTM Avo</vt:lpstr>
      <vt:lpstr>UTM Avo</vt:lpstr>
      <vt:lpstr>第一PPT，www.1ppt.com</vt:lpstr>
      <vt:lpstr>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giang812012@gmail.com</cp:lastModifiedBy>
  <cp:revision>16</cp:revision>
  <dcterms:created xsi:type="dcterms:W3CDTF">2021-08-03T13:59:25Z</dcterms:created>
  <dcterms:modified xsi:type="dcterms:W3CDTF">2022-02-23T08:47:05Z</dcterms:modified>
</cp:coreProperties>
</file>