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3" r:id="rId2"/>
    <p:sldId id="305" r:id="rId3"/>
    <p:sldId id="306" r:id="rId4"/>
    <p:sldId id="378" r:id="rId5"/>
    <p:sldId id="318" r:id="rId6"/>
    <p:sldId id="336" r:id="rId7"/>
    <p:sldId id="262" r:id="rId8"/>
    <p:sldId id="388" r:id="rId9"/>
    <p:sldId id="389" r:id="rId10"/>
    <p:sldId id="397" r:id="rId11"/>
    <p:sldId id="398" r:id="rId12"/>
    <p:sldId id="421" r:id="rId13"/>
    <p:sldId id="400" r:id="rId14"/>
    <p:sldId id="337" r:id="rId15"/>
    <p:sldId id="383" r:id="rId16"/>
    <p:sldId id="422" r:id="rId17"/>
    <p:sldId id="287" r:id="rId18"/>
    <p:sldId id="411" r:id="rId19"/>
    <p:sldId id="415" r:id="rId20"/>
    <p:sldId id="423" r:id="rId21"/>
    <p:sldId id="424" r:id="rId22"/>
    <p:sldId id="425" r:id="rId23"/>
    <p:sldId id="426" r:id="rId24"/>
    <p:sldId id="284" r:id="rId25"/>
    <p:sldId id="392" r:id="rId26"/>
    <p:sldId id="393" r:id="rId27"/>
    <p:sldId id="345" r:id="rId28"/>
    <p:sldId id="286" r:id="rId29"/>
    <p:sldId id="289" r:id="rId30"/>
    <p:sldId id="419" r:id="rId31"/>
    <p:sldId id="283" r:id="rId32"/>
    <p:sldId id="282" r:id="rId33"/>
    <p:sldId id="281" r:id="rId34"/>
    <p:sldId id="272" r:id="rId35"/>
    <p:sldId id="346" r:id="rId36"/>
    <p:sldId id="347" r:id="rId37"/>
    <p:sldId id="348" r:id="rId38"/>
    <p:sldId id="349" r:id="rId39"/>
    <p:sldId id="3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42A"/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4A8C0-B1B8-8EA8-7C50-C2957315A8CA}" v="10" dt="2024-07-04T07:42:04.810"/>
    <p1510:client id="{DF7B002B-A138-501A-42D9-1E33586527A0}" v="11" dt="2024-07-04T07:39:13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6524A8C0-B1B8-8EA8-7C50-C2957315A8CA}"/>
    <pc:docChg chg="modSld">
      <pc:chgData name="Nguyen Thuy Hoang Quy" userId="S::quynth@dtp-education.com::1bc1fd71-8ae3-498a-b3b0-4e18f4d4a9f7" providerId="AD" clId="Web-{6524A8C0-B1B8-8EA8-7C50-C2957315A8CA}" dt="2024-07-04T07:42:00.732" v="8" actId="20577"/>
      <pc:docMkLst>
        <pc:docMk/>
      </pc:docMkLst>
      <pc:sldChg chg="modSp">
        <pc:chgData name="Nguyen Thuy Hoang Quy" userId="S::quynth@dtp-education.com::1bc1fd71-8ae3-498a-b3b0-4e18f4d4a9f7" providerId="AD" clId="Web-{6524A8C0-B1B8-8EA8-7C50-C2957315A8CA}" dt="2024-07-04T07:42:00.732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6524A8C0-B1B8-8EA8-7C50-C2957315A8CA}" dt="2024-07-04T07:42:00.732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DB3A870F-3E9F-400B-B6E0-6DC312BCCFBF}"/>
    <pc:docChg chg="custSel modSld">
      <pc:chgData name="Phan Van Rieu (Hugo)" userId="032e726b-b6b7-45df-b0ca-e82fb010a48a" providerId="ADAL" clId="{DB3A870F-3E9F-400B-B6E0-6DC312BCCFBF}" dt="2024-07-05T05:00:53.091" v="111" actId="20577"/>
      <pc:docMkLst>
        <pc:docMk/>
      </pc:docMkLst>
      <pc:sldChg chg="modSp mod">
        <pc:chgData name="Phan Van Rieu (Hugo)" userId="032e726b-b6b7-45df-b0ca-e82fb010a48a" providerId="ADAL" clId="{DB3A870F-3E9F-400B-B6E0-6DC312BCCFBF}" dt="2024-07-05T04:56:13.278" v="4" actId="1076"/>
        <pc:sldMkLst>
          <pc:docMk/>
          <pc:sldMk cId="2789140864" sldId="261"/>
        </pc:sldMkLst>
        <pc:picChg chg="mod">
          <ac:chgData name="Phan Van Rieu (Hugo)" userId="032e726b-b6b7-45df-b0ca-e82fb010a48a" providerId="ADAL" clId="{DB3A870F-3E9F-400B-B6E0-6DC312BCCFBF}" dt="2024-07-05T04:56:13.278" v="4" actId="1076"/>
          <ac:picMkLst>
            <pc:docMk/>
            <pc:sldMk cId="2789140864" sldId="261"/>
            <ac:picMk id="5" creationId="{9658C52D-440C-B915-A1A5-BD4CEF959D4C}"/>
          </ac:picMkLst>
        </pc:picChg>
      </pc:sldChg>
      <pc:sldChg chg="modSp mod">
        <pc:chgData name="Phan Van Rieu (Hugo)" userId="032e726b-b6b7-45df-b0ca-e82fb010a48a" providerId="ADAL" clId="{DB3A870F-3E9F-400B-B6E0-6DC312BCCFBF}" dt="2024-07-05T05:00:53.091" v="111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DB3A870F-3E9F-400B-B6E0-6DC312BCCFBF}" dt="2024-07-05T05:00:53.091" v="111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DB3A870F-3E9F-400B-B6E0-6DC312BCCFBF}" dt="2024-07-05T04:57:03.984" v="65" actId="20577"/>
        <pc:sldMkLst>
          <pc:docMk/>
          <pc:sldMk cId="4250671561" sldId="378"/>
        </pc:sldMkLst>
        <pc:spChg chg="mod">
          <ac:chgData name="Phan Van Rieu (Hugo)" userId="032e726b-b6b7-45df-b0ca-e82fb010a48a" providerId="ADAL" clId="{DB3A870F-3E9F-400B-B6E0-6DC312BCCFBF}" dt="2024-07-05T04:57:03.984" v="65" actId="20577"/>
          <ac:spMkLst>
            <pc:docMk/>
            <pc:sldMk cId="4250671561" sldId="378"/>
            <ac:spMk id="6" creationId="{A8D6775E-C989-32DF-87B3-7805F5CF3378}"/>
          </ac:spMkLst>
        </pc:spChg>
      </pc:sldChg>
      <pc:sldChg chg="modSp mod">
        <pc:chgData name="Phan Van Rieu (Hugo)" userId="032e726b-b6b7-45df-b0ca-e82fb010a48a" providerId="ADAL" clId="{DB3A870F-3E9F-400B-B6E0-6DC312BCCFBF}" dt="2024-07-05T04:57:27.988" v="67" actId="20577"/>
        <pc:sldMkLst>
          <pc:docMk/>
          <pc:sldMk cId="4232394367" sldId="388"/>
        </pc:sldMkLst>
        <pc:spChg chg="mod">
          <ac:chgData name="Phan Van Rieu (Hugo)" userId="032e726b-b6b7-45df-b0ca-e82fb010a48a" providerId="ADAL" clId="{DB3A870F-3E9F-400B-B6E0-6DC312BCCFBF}" dt="2024-07-05T04:57:27.988" v="67" actId="20577"/>
          <ac:spMkLst>
            <pc:docMk/>
            <pc:sldMk cId="4232394367" sldId="388"/>
            <ac:spMk id="3" creationId="{7B1CDFE6-960B-A639-1963-6E25AD26E813}"/>
          </ac:spMkLst>
        </pc:spChg>
      </pc:sldChg>
      <pc:sldChg chg="addSp modSp mod modAnim">
        <pc:chgData name="Phan Van Rieu (Hugo)" userId="032e726b-b6b7-45df-b0ca-e82fb010a48a" providerId="ADAL" clId="{DB3A870F-3E9F-400B-B6E0-6DC312BCCFBF}" dt="2024-07-05T04:58:07.889" v="71" actId="1076"/>
        <pc:sldMkLst>
          <pc:docMk/>
          <pc:sldMk cId="3853021330" sldId="399"/>
        </pc:sldMkLst>
        <pc:picChg chg="add mod">
          <ac:chgData name="Phan Van Rieu (Hugo)" userId="032e726b-b6b7-45df-b0ca-e82fb010a48a" providerId="ADAL" clId="{DB3A870F-3E9F-400B-B6E0-6DC312BCCFBF}" dt="2024-07-05T04:58:07.889" v="71" actId="1076"/>
          <ac:picMkLst>
            <pc:docMk/>
            <pc:sldMk cId="3853021330" sldId="399"/>
            <ac:picMk id="8" creationId="{D0A6D05A-B7AD-43DA-A85C-57E3004E2A95}"/>
          </ac:picMkLst>
        </pc:picChg>
        <pc:picChg chg="mod">
          <ac:chgData name="Phan Van Rieu (Hugo)" userId="032e726b-b6b7-45df-b0ca-e82fb010a48a" providerId="ADAL" clId="{DB3A870F-3E9F-400B-B6E0-6DC312BCCFBF}" dt="2024-07-05T04:57:54.180" v="69" actId="1076"/>
          <ac:picMkLst>
            <pc:docMk/>
            <pc:sldMk cId="3853021330" sldId="399"/>
            <ac:picMk id="10" creationId="{FDF74D34-7908-E234-6574-371C233A74A3}"/>
          </ac:picMkLst>
        </pc:picChg>
      </pc:sldChg>
      <pc:sldChg chg="addSp delSp modSp mod delAnim modAnim">
        <pc:chgData name="Phan Van Rieu (Hugo)" userId="032e726b-b6b7-45df-b0ca-e82fb010a48a" providerId="ADAL" clId="{DB3A870F-3E9F-400B-B6E0-6DC312BCCFBF}" dt="2024-07-05T04:58:36.450" v="76" actId="1076"/>
        <pc:sldMkLst>
          <pc:docMk/>
          <pc:sldMk cId="912360661" sldId="417"/>
        </pc:sldMkLst>
        <pc:picChg chg="add mod">
          <ac:chgData name="Phan Van Rieu (Hugo)" userId="032e726b-b6b7-45df-b0ca-e82fb010a48a" providerId="ADAL" clId="{DB3A870F-3E9F-400B-B6E0-6DC312BCCFBF}" dt="2024-07-05T04:58:23.280" v="73" actId="1076"/>
          <ac:picMkLst>
            <pc:docMk/>
            <pc:sldMk cId="912360661" sldId="417"/>
            <ac:picMk id="8" creationId="{99228181-07E0-4594-BE8B-D87423C80473}"/>
          </ac:picMkLst>
        </pc:picChg>
        <pc:picChg chg="add mod">
          <ac:chgData name="Phan Van Rieu (Hugo)" userId="032e726b-b6b7-45df-b0ca-e82fb010a48a" providerId="ADAL" clId="{DB3A870F-3E9F-400B-B6E0-6DC312BCCFBF}" dt="2024-07-05T04:58:36.450" v="76" actId="1076"/>
          <ac:picMkLst>
            <pc:docMk/>
            <pc:sldMk cId="912360661" sldId="417"/>
            <ac:picMk id="9" creationId="{6D9C1232-18A0-417D-9AB3-35E24FF8A855}"/>
          </ac:picMkLst>
        </pc:picChg>
        <pc:picChg chg="del">
          <ac:chgData name="Phan Van Rieu (Hugo)" userId="032e726b-b6b7-45df-b0ca-e82fb010a48a" providerId="ADAL" clId="{DB3A870F-3E9F-400B-B6E0-6DC312BCCFBF}" dt="2024-07-05T04:58:24.643" v="74" actId="478"/>
          <ac:picMkLst>
            <pc:docMk/>
            <pc:sldMk cId="912360661" sldId="417"/>
            <ac:picMk id="19" creationId="{0B80F8FD-9B8A-14DF-2A1D-056FAA091275}"/>
          </ac:picMkLst>
        </pc:picChg>
      </pc:sldChg>
      <pc:sldChg chg="addSp delSp modSp mod delAnim modAnim">
        <pc:chgData name="Phan Van Rieu (Hugo)" userId="032e726b-b6b7-45df-b0ca-e82fb010a48a" providerId="ADAL" clId="{DB3A870F-3E9F-400B-B6E0-6DC312BCCFBF}" dt="2024-07-05T04:59:43.006" v="85" actId="1076"/>
        <pc:sldMkLst>
          <pc:docMk/>
          <pc:sldMk cId="4223086234" sldId="427"/>
        </pc:sldMkLst>
        <pc:picChg chg="add mod">
          <ac:chgData name="Phan Van Rieu (Hugo)" userId="032e726b-b6b7-45df-b0ca-e82fb010a48a" providerId="ADAL" clId="{DB3A870F-3E9F-400B-B6E0-6DC312BCCFBF}" dt="2024-07-05T04:59:29.338" v="82" actId="1076"/>
          <ac:picMkLst>
            <pc:docMk/>
            <pc:sldMk cId="4223086234" sldId="427"/>
            <ac:picMk id="13" creationId="{95A6188A-407C-4B4D-9D0E-3C70B9082A3A}"/>
          </ac:picMkLst>
        </pc:picChg>
        <pc:picChg chg="add mod">
          <ac:chgData name="Phan Van Rieu (Hugo)" userId="032e726b-b6b7-45df-b0ca-e82fb010a48a" providerId="ADAL" clId="{DB3A870F-3E9F-400B-B6E0-6DC312BCCFBF}" dt="2024-07-05T04:59:43.006" v="85" actId="1076"/>
          <ac:picMkLst>
            <pc:docMk/>
            <pc:sldMk cId="4223086234" sldId="427"/>
            <ac:picMk id="15" creationId="{E81E8881-78C5-4FA3-AB43-CDE13E54F0CD}"/>
          </ac:picMkLst>
        </pc:picChg>
        <pc:picChg chg="del">
          <ac:chgData name="Phan Van Rieu (Hugo)" userId="032e726b-b6b7-45df-b0ca-e82fb010a48a" providerId="ADAL" clId="{DB3A870F-3E9F-400B-B6E0-6DC312BCCFBF}" dt="2024-07-05T04:59:31.174" v="83" actId="478"/>
          <ac:picMkLst>
            <pc:docMk/>
            <pc:sldMk cId="4223086234" sldId="427"/>
            <ac:picMk id="19" creationId="{0B80F8FD-9B8A-14DF-2A1D-056FAA091275}"/>
          </ac:picMkLst>
        </pc:picChg>
      </pc:sldChg>
      <pc:sldChg chg="addSp modSp mod modAnim">
        <pc:chgData name="Phan Van Rieu (Hugo)" userId="032e726b-b6b7-45df-b0ca-e82fb010a48a" providerId="ADAL" clId="{DB3A870F-3E9F-400B-B6E0-6DC312BCCFBF}" dt="2024-07-05T04:59:12.506" v="80" actId="1076"/>
        <pc:sldMkLst>
          <pc:docMk/>
          <pc:sldMk cId="1472081803" sldId="428"/>
        </pc:sldMkLst>
        <pc:picChg chg="mod">
          <ac:chgData name="Phan Van Rieu (Hugo)" userId="032e726b-b6b7-45df-b0ca-e82fb010a48a" providerId="ADAL" clId="{DB3A870F-3E9F-400B-B6E0-6DC312BCCFBF}" dt="2024-07-05T04:58:56.681" v="78" actId="1076"/>
          <ac:picMkLst>
            <pc:docMk/>
            <pc:sldMk cId="1472081803" sldId="428"/>
            <ac:picMk id="10" creationId="{FDF74D34-7908-E234-6574-371C233A74A3}"/>
          </ac:picMkLst>
        </pc:picChg>
        <pc:picChg chg="add mod">
          <ac:chgData name="Phan Van Rieu (Hugo)" userId="032e726b-b6b7-45df-b0ca-e82fb010a48a" providerId="ADAL" clId="{DB3A870F-3E9F-400B-B6E0-6DC312BCCFBF}" dt="2024-07-05T04:59:12.506" v="80" actId="1076"/>
          <ac:picMkLst>
            <pc:docMk/>
            <pc:sldMk cId="1472081803" sldId="428"/>
            <ac:picMk id="14" creationId="{0DC9D00E-4DEA-4CE4-B36E-DFBAD7ACDD15}"/>
          </ac:picMkLst>
        </pc:picChg>
      </pc:sldChg>
    </pc:docChg>
  </pc:docChgLst>
  <pc:docChgLst>
    <pc:chgData name="Nguyen Thuy Hoang Quy" userId="S::quynth@dtp-education.com::1bc1fd71-8ae3-498a-b3b0-4e18f4d4a9f7" providerId="AD" clId="Web-{DF7B002B-A138-501A-42D9-1E33586527A0}"/>
    <pc:docChg chg="modSld">
      <pc:chgData name="Nguyen Thuy Hoang Quy" userId="S::quynth@dtp-education.com::1bc1fd71-8ae3-498a-b3b0-4e18f4d4a9f7" providerId="AD" clId="Web-{DF7B002B-A138-501A-42D9-1E33586527A0}" dt="2024-07-04T07:39:11.654" v="9" actId="20577"/>
      <pc:docMkLst>
        <pc:docMk/>
      </pc:docMkLst>
      <pc:sldChg chg="modSp">
        <pc:chgData name="Nguyen Thuy Hoang Quy" userId="S::quynth@dtp-education.com::1bc1fd71-8ae3-498a-b3b0-4e18f4d4a9f7" providerId="AD" clId="Web-{DF7B002B-A138-501A-42D9-1E33586527A0}" dt="2024-07-04T07:39:11.654" v="9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F7B002B-A138-501A-42D9-1E33586527A0}" dt="2024-07-04T07:39:11.654" v="9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ol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"/>
            <a:ext cx="12192000" cy="68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09863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8" y="436249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17F8EBA7-D3BB-B9FE-B7BF-7883AEE44A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7039" y="1716017"/>
            <a:ext cx="406400" cy="406400"/>
          </a:xfrm>
          <a:prstGeom prst="rect">
            <a:avLst/>
          </a:prstGeom>
        </p:spPr>
      </p:pic>
      <p:pic>
        <p:nvPicPr>
          <p:cNvPr id="8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D2D7E0F3-3D65-4A00-BF03-915F69749B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0391" y="4813741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6894412D-891C-F821-2A65-F04018B3BC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0457" y="4809126"/>
            <a:ext cx="406400" cy="406400"/>
          </a:xfrm>
          <a:prstGeom prst="rect">
            <a:avLst/>
          </a:prstGeom>
        </p:spPr>
      </p:pic>
      <p:pic>
        <p:nvPicPr>
          <p:cNvPr id="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88F40A1-BC8D-1410-7B87-62277D483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452" y="1838767"/>
            <a:ext cx="406400" cy="406400"/>
          </a:xfrm>
          <a:prstGeom prst="rect">
            <a:avLst/>
          </a:prstGeom>
        </p:spPr>
      </p:pic>
      <p:pic>
        <p:nvPicPr>
          <p:cNvPr id="2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5711DAF6-49A9-77CA-8A7D-AF015137C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529" y="3014282"/>
            <a:ext cx="406400" cy="406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95" y="2830776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0111B-1CE0-60A9-B881-550230259AC5}"/>
              </a:ext>
            </a:extLst>
          </p:cNvPr>
          <p:cNvGrpSpPr/>
          <p:nvPr/>
        </p:nvGrpSpPr>
        <p:grpSpPr>
          <a:xfrm>
            <a:off x="7998522" y="444726"/>
            <a:ext cx="3507678" cy="2801895"/>
            <a:chOff x="7671998" y="427853"/>
            <a:chExt cx="3507678" cy="280189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86AD7B6-F460-3BE3-B8F2-ADE97463F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94" y="427853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671998" y="1934114"/>
              <a:ext cx="3507678" cy="9702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chocolate chips.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CB20B0-4E8A-295F-535B-93E0510231CF}"/>
              </a:ext>
            </a:extLst>
          </p:cNvPr>
          <p:cNvGrpSpPr/>
          <p:nvPr/>
        </p:nvGrpSpPr>
        <p:grpSpPr>
          <a:xfrm>
            <a:off x="7079106" y="3611379"/>
            <a:ext cx="3669102" cy="2801895"/>
            <a:chOff x="7079106" y="3611379"/>
            <a:chExt cx="3669102" cy="2801895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EF84BF-3D78-5151-3B48-4B5FA0C3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39" y="3611379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7079106" y="5160147"/>
              <a:ext cx="3669102" cy="7341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oranges.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4EDCC3-22AF-C01E-1CA8-7C035161A17C}"/>
              </a:ext>
            </a:extLst>
          </p:cNvPr>
          <p:cNvGrpSpPr/>
          <p:nvPr/>
        </p:nvGrpSpPr>
        <p:grpSpPr>
          <a:xfrm>
            <a:off x="2058762" y="3662088"/>
            <a:ext cx="3021148" cy="2801895"/>
            <a:chOff x="2058762" y="3662088"/>
            <a:chExt cx="3021148" cy="280189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47FB14-5E16-4D06-6C5C-F1B1EF8A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415" y="3662088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2058762" y="5204233"/>
              <a:ext cx="3021148" cy="57927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soda.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08950-F33A-180C-C578-62E071A8CF92}"/>
              </a:ext>
            </a:extLst>
          </p:cNvPr>
          <p:cNvGrpSpPr/>
          <p:nvPr/>
        </p:nvGrpSpPr>
        <p:grpSpPr>
          <a:xfrm>
            <a:off x="4381500" y="1828801"/>
            <a:ext cx="3515486" cy="2801895"/>
            <a:chOff x="4381500" y="1828801"/>
            <a:chExt cx="3515486" cy="28018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6E506F-586A-331F-476C-F2EB564C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30" y="1828801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flipH="1">
              <a:off x="4381500" y="3429000"/>
              <a:ext cx="3515486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water.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E3374-7336-B50E-9AFF-8A80F5EECF7D}"/>
              </a:ext>
            </a:extLst>
          </p:cNvPr>
          <p:cNvGrpSpPr/>
          <p:nvPr/>
        </p:nvGrpSpPr>
        <p:grpSpPr>
          <a:xfrm>
            <a:off x="1642469" y="427853"/>
            <a:ext cx="2952630" cy="2801895"/>
            <a:chOff x="1459576" y="627105"/>
            <a:chExt cx="2952630" cy="2801895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4C529CE-42D9-3E17-124A-DD6294383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996" y="627105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BB1C01B3-E1B4-DB82-EB18-EB0E2B6AEA06}"/>
                </a:ext>
              </a:extLst>
            </p:cNvPr>
            <p:cNvSpPr/>
            <p:nvPr/>
          </p:nvSpPr>
          <p:spPr>
            <a:xfrm flipH="1">
              <a:off x="1459576" y="2263234"/>
              <a:ext cx="295263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tea.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94454998-6547-7D31-C21C-871D4FCD39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0986" y="1439273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C2CC1A69-0FA9-8042-21BF-51AE0AED64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0457" y="4874665"/>
            <a:ext cx="406400" cy="406400"/>
          </a:xfrm>
          <a:prstGeom prst="rect">
            <a:avLst/>
          </a:prstGeom>
        </p:spPr>
      </p:pic>
      <p:pic>
        <p:nvPicPr>
          <p:cNvPr id="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51DC9E6E-9256-66BC-048D-D856648C8A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2951" y="1824852"/>
            <a:ext cx="406400" cy="406400"/>
          </a:xfrm>
          <a:prstGeom prst="rect">
            <a:avLst/>
          </a:prstGeom>
        </p:spPr>
      </p:pic>
      <p:pic>
        <p:nvPicPr>
          <p:cNvPr id="8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848E846A-4246-BBEF-8077-28E64474F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4066" y="2924416"/>
            <a:ext cx="406400" cy="406400"/>
          </a:xfrm>
          <a:prstGeom prst="rect">
            <a:avLst/>
          </a:prstGeom>
        </p:spPr>
      </p:pic>
      <p:pic>
        <p:nvPicPr>
          <p:cNvPr id="2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5711DAF6-49A9-77CA-8A7D-AF015137C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2702" y="4859835"/>
            <a:ext cx="406400" cy="406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0" y="4700673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0111B-1CE0-60A9-B881-550230259AC5}"/>
              </a:ext>
            </a:extLst>
          </p:cNvPr>
          <p:cNvGrpSpPr/>
          <p:nvPr/>
        </p:nvGrpSpPr>
        <p:grpSpPr>
          <a:xfrm>
            <a:off x="7969645" y="444726"/>
            <a:ext cx="3642332" cy="2801895"/>
            <a:chOff x="7549174" y="427853"/>
            <a:chExt cx="3642332" cy="280189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86AD7B6-F460-3BE3-B8F2-ADE97463F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94" y="427853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549174" y="1885858"/>
              <a:ext cx="3642332" cy="9702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cookies.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CB20B0-4E8A-295F-535B-93E0510231CF}"/>
              </a:ext>
            </a:extLst>
          </p:cNvPr>
          <p:cNvGrpSpPr/>
          <p:nvPr/>
        </p:nvGrpSpPr>
        <p:grpSpPr>
          <a:xfrm>
            <a:off x="7257688" y="3611379"/>
            <a:ext cx="3311938" cy="2801895"/>
            <a:chOff x="7257688" y="3611379"/>
            <a:chExt cx="3311938" cy="2801895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EF84BF-3D78-5151-3B48-4B5FA0C3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39" y="3611379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7257688" y="5123553"/>
              <a:ext cx="3311938" cy="7341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apples.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4EDCC3-22AF-C01E-1CA8-7C035161A17C}"/>
              </a:ext>
            </a:extLst>
          </p:cNvPr>
          <p:cNvGrpSpPr/>
          <p:nvPr/>
        </p:nvGrpSpPr>
        <p:grpSpPr>
          <a:xfrm>
            <a:off x="2226151" y="3662088"/>
            <a:ext cx="2868698" cy="2801895"/>
            <a:chOff x="2226151" y="3662088"/>
            <a:chExt cx="2868698" cy="280189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47FB14-5E16-4D06-6C5C-F1B1EF8A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415" y="3662088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2226151" y="5209688"/>
              <a:ext cx="2868698" cy="57927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tea.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08950-F33A-180C-C578-62E071A8CF92}"/>
              </a:ext>
            </a:extLst>
          </p:cNvPr>
          <p:cNvGrpSpPr/>
          <p:nvPr/>
        </p:nvGrpSpPr>
        <p:grpSpPr>
          <a:xfrm>
            <a:off x="4649945" y="1726668"/>
            <a:ext cx="3530928" cy="2801895"/>
            <a:chOff x="4649945" y="1828801"/>
            <a:chExt cx="3530928" cy="28018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6E506F-586A-331F-476C-F2EB564C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30" y="1828801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flipH="1">
              <a:off x="4649945" y="3415137"/>
              <a:ext cx="3530928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water.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E3374-7336-B50E-9AFF-8A80F5EECF7D}"/>
              </a:ext>
            </a:extLst>
          </p:cNvPr>
          <p:cNvGrpSpPr/>
          <p:nvPr/>
        </p:nvGrpSpPr>
        <p:grpSpPr>
          <a:xfrm>
            <a:off x="1431396" y="627105"/>
            <a:ext cx="2886484" cy="2801895"/>
            <a:chOff x="1431396" y="627105"/>
            <a:chExt cx="2886484" cy="2801895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4C529CE-42D9-3E17-124A-DD6294383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996" y="627105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BB1C01B3-E1B4-DB82-EB18-EB0E2B6AEA06}"/>
                </a:ext>
              </a:extLst>
            </p:cNvPr>
            <p:cNvSpPr/>
            <p:nvPr/>
          </p:nvSpPr>
          <p:spPr>
            <a:xfrm flipH="1">
              <a:off x="1431396" y="2267319"/>
              <a:ext cx="2886484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milk.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0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5D9C20B-E86C-E8B2-6A3F-C826D0075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297" y="2718075"/>
            <a:ext cx="406400" cy="406400"/>
          </a:xfrm>
          <a:prstGeom prst="rect">
            <a:avLst/>
          </a:prstGeom>
        </p:spPr>
      </p:pic>
      <p:pic>
        <p:nvPicPr>
          <p:cNvPr id="8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5116D564-731F-50DB-D72E-47DB4EDD8F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181" y="1761402"/>
            <a:ext cx="406400" cy="406400"/>
          </a:xfrm>
          <a:prstGeom prst="rect">
            <a:avLst/>
          </a:prstGeom>
        </p:spPr>
      </p:pic>
      <p:pic>
        <p:nvPicPr>
          <p:cNvPr id="9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9A7F5E61-F478-ED08-76F2-DB2ACBF698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6526" y="4688794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D3E0CA2-542F-C827-EABE-C4C9197A79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4633" y="4823650"/>
            <a:ext cx="406400" cy="406400"/>
          </a:xfrm>
          <a:prstGeom prst="rect">
            <a:avLst/>
          </a:prstGeom>
        </p:spPr>
      </p:pic>
      <p:pic>
        <p:nvPicPr>
          <p:cNvPr id="2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5711DAF6-49A9-77CA-8A7D-AF015137C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690" y="1803872"/>
            <a:ext cx="406400" cy="406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54" y="1646656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0111B-1CE0-60A9-B881-550230259AC5}"/>
              </a:ext>
            </a:extLst>
          </p:cNvPr>
          <p:cNvGrpSpPr/>
          <p:nvPr/>
        </p:nvGrpSpPr>
        <p:grpSpPr>
          <a:xfrm>
            <a:off x="8092469" y="444726"/>
            <a:ext cx="3238140" cy="2801895"/>
            <a:chOff x="7671998" y="427853"/>
            <a:chExt cx="3238140" cy="280189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86AD7B6-F460-3BE3-B8F2-ADE97463F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94" y="427853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671998" y="1934114"/>
              <a:ext cx="3238140" cy="9702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tea.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CB20B0-4E8A-295F-535B-93E0510231CF}"/>
              </a:ext>
            </a:extLst>
          </p:cNvPr>
          <p:cNvGrpSpPr/>
          <p:nvPr/>
        </p:nvGrpSpPr>
        <p:grpSpPr>
          <a:xfrm>
            <a:off x="7271168" y="3611379"/>
            <a:ext cx="3269832" cy="2801895"/>
            <a:chOff x="7271168" y="3611379"/>
            <a:chExt cx="3269832" cy="2801895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EF84BF-3D78-5151-3B48-4B5FA0C3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39" y="3611379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7271168" y="5335455"/>
              <a:ext cx="3269832" cy="7341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sugar 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4EDCC3-22AF-C01E-1CA8-7C035161A17C}"/>
              </a:ext>
            </a:extLst>
          </p:cNvPr>
          <p:cNvGrpSpPr/>
          <p:nvPr/>
        </p:nvGrpSpPr>
        <p:grpSpPr>
          <a:xfrm>
            <a:off x="1855304" y="3586216"/>
            <a:ext cx="3438681" cy="2801895"/>
            <a:chOff x="1935017" y="3662088"/>
            <a:chExt cx="3438681" cy="280189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47FB14-5E16-4D06-6C5C-F1B1EF8A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415" y="3662088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1935017" y="5227611"/>
              <a:ext cx="3438681" cy="115502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chocolate chips.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08950-F33A-180C-C578-62E071A8CF92}"/>
              </a:ext>
            </a:extLst>
          </p:cNvPr>
          <p:cNvGrpSpPr/>
          <p:nvPr/>
        </p:nvGrpSpPr>
        <p:grpSpPr>
          <a:xfrm>
            <a:off x="4738945" y="1761402"/>
            <a:ext cx="3122114" cy="2801895"/>
            <a:chOff x="4774872" y="1828801"/>
            <a:chExt cx="3122114" cy="28018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6E506F-586A-331F-476C-F2EB564C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30" y="1828801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flipH="1">
              <a:off x="4774872" y="3429000"/>
              <a:ext cx="3122114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soda.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E3374-7336-B50E-9AFF-8A80F5EECF7D}"/>
              </a:ext>
            </a:extLst>
          </p:cNvPr>
          <p:cNvGrpSpPr/>
          <p:nvPr/>
        </p:nvGrpSpPr>
        <p:grpSpPr>
          <a:xfrm>
            <a:off x="977900" y="627105"/>
            <a:ext cx="3511678" cy="2801895"/>
            <a:chOff x="977900" y="627105"/>
            <a:chExt cx="3511678" cy="2801895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4C529CE-42D9-3E17-124A-DD6294383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996" y="627105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BB1C01B3-E1B4-DB82-EB18-EB0E2B6AEA06}"/>
                </a:ext>
              </a:extLst>
            </p:cNvPr>
            <p:cNvSpPr/>
            <p:nvPr/>
          </p:nvSpPr>
          <p:spPr>
            <a:xfrm flipH="1">
              <a:off x="977900" y="2289351"/>
              <a:ext cx="3511678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apples.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85FF554-D4FA-45D7-8326-ABB441E9B6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3619" y="2492526"/>
            <a:ext cx="406400" cy="406400"/>
          </a:xfrm>
          <a:prstGeom prst="rect">
            <a:avLst/>
          </a:prstGeom>
        </p:spPr>
      </p:pic>
      <p:pic>
        <p:nvPicPr>
          <p:cNvPr id="8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A96C7FEB-B5A8-9895-29CE-BBD872B62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802" y="3691801"/>
            <a:ext cx="406400" cy="406400"/>
          </a:xfrm>
          <a:prstGeom prst="rect">
            <a:avLst/>
          </a:prstGeom>
        </p:spPr>
      </p:pic>
      <p:pic>
        <p:nvPicPr>
          <p:cNvPr id="9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D653D71-D07D-2862-E810-D3073FBC0B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316" y="2427470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33E4F86C-79DF-A9FD-DF68-9E1CC9FC4D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6526" y="4688794"/>
            <a:ext cx="406400" cy="406400"/>
          </a:xfrm>
          <a:prstGeom prst="rect">
            <a:avLst/>
          </a:prstGeom>
        </p:spPr>
      </p:pic>
      <p:pic>
        <p:nvPicPr>
          <p:cNvPr id="2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5711DAF6-49A9-77CA-8A7D-AF015137C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259" y="4923375"/>
            <a:ext cx="406400" cy="406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97" y="4624599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0111B-1CE0-60A9-B881-550230259AC5}"/>
              </a:ext>
            </a:extLst>
          </p:cNvPr>
          <p:cNvGrpSpPr/>
          <p:nvPr/>
        </p:nvGrpSpPr>
        <p:grpSpPr>
          <a:xfrm>
            <a:off x="8092468" y="444726"/>
            <a:ext cx="3218261" cy="2801895"/>
            <a:chOff x="7671997" y="427853"/>
            <a:chExt cx="3218261" cy="280189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86AD7B6-F460-3BE3-B8F2-ADE97463F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94" y="427853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671997" y="1934114"/>
              <a:ext cx="3218261" cy="9702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soda.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CB20B0-4E8A-295F-535B-93E0510231CF}"/>
              </a:ext>
            </a:extLst>
          </p:cNvPr>
          <p:cNvGrpSpPr/>
          <p:nvPr/>
        </p:nvGrpSpPr>
        <p:grpSpPr>
          <a:xfrm>
            <a:off x="7405945" y="3586215"/>
            <a:ext cx="2889718" cy="2801895"/>
            <a:chOff x="7405945" y="3611379"/>
            <a:chExt cx="2889718" cy="2801895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EF84BF-3D78-5151-3B48-4B5FA0C3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39" y="3611379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7405945" y="5153312"/>
              <a:ext cx="2889718" cy="7341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milk.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4EDCC3-22AF-C01E-1CA8-7C035161A17C}"/>
              </a:ext>
            </a:extLst>
          </p:cNvPr>
          <p:cNvGrpSpPr/>
          <p:nvPr/>
        </p:nvGrpSpPr>
        <p:grpSpPr>
          <a:xfrm>
            <a:off x="1973894" y="3586216"/>
            <a:ext cx="3031458" cy="2801895"/>
            <a:chOff x="2053607" y="3662088"/>
            <a:chExt cx="3031458" cy="280189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47FB14-5E16-4D06-6C5C-F1B1EF8A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415" y="3662088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2053607" y="5238254"/>
              <a:ext cx="3031458" cy="57927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 bring water.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08950-F33A-180C-C578-62E071A8CF92}"/>
              </a:ext>
            </a:extLst>
          </p:cNvPr>
          <p:cNvGrpSpPr/>
          <p:nvPr/>
        </p:nvGrpSpPr>
        <p:grpSpPr>
          <a:xfrm>
            <a:off x="4738945" y="1761402"/>
            <a:ext cx="3122114" cy="2801895"/>
            <a:chOff x="4774872" y="1828801"/>
            <a:chExt cx="3122114" cy="28018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6E506F-586A-331F-476C-F2EB564C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30" y="1828801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flipH="1">
              <a:off x="4774872" y="3429000"/>
              <a:ext cx="3122114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tea.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E3374-7336-B50E-9AFF-8A80F5EECF7D}"/>
              </a:ext>
            </a:extLst>
          </p:cNvPr>
          <p:cNvGrpSpPr/>
          <p:nvPr/>
        </p:nvGrpSpPr>
        <p:grpSpPr>
          <a:xfrm>
            <a:off x="705527" y="634526"/>
            <a:ext cx="3338349" cy="2801895"/>
            <a:chOff x="1339825" y="627105"/>
            <a:chExt cx="3338349" cy="2801895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4C529CE-42D9-3E17-124A-DD6294383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996" y="627105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BB1C01B3-E1B4-DB82-EB18-EB0E2B6AEA06}"/>
                </a:ext>
              </a:extLst>
            </p:cNvPr>
            <p:cNvSpPr/>
            <p:nvPr/>
          </p:nvSpPr>
          <p:spPr>
            <a:xfrm flipH="1">
              <a:off x="1339825" y="2293049"/>
              <a:ext cx="3338349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apples.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6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222" y="399191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42FBC-6368-EAEA-7ADE-CEF381B8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654"/>
            <a:ext cx="7342188" cy="90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E3BFA-BD2B-886D-E7D0-A92D9F29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20" y="1422400"/>
            <a:ext cx="8796340" cy="2321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374649-B7C2-83E1-A0A7-938A9D6B7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60" y="3879580"/>
            <a:ext cx="10231120" cy="21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42FBC-6368-EAEA-7ADE-CEF381B8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34"/>
            <a:ext cx="5151120" cy="635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E3BFA-BD2B-886D-E7D0-A92D9F29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" y="1496242"/>
            <a:ext cx="3767140" cy="994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374649-B7C2-83E1-A0A7-938A9D6B7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89" y="2726894"/>
            <a:ext cx="4225648" cy="905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625D5-9C36-33B7-8CBD-03A9301D2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034" y="1414331"/>
            <a:ext cx="8058966" cy="46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3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15" y="482048"/>
            <a:ext cx="8897573" cy="5893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782" y="3145820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EF332-9211-942F-2C8F-B3C34C1F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714"/>
            <a:ext cx="6425969" cy="840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D99CF0-6CFE-6652-5E11-8D312ABF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5315"/>
            <a:ext cx="5852300" cy="5062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E89158-34B5-77E0-2F67-F7037F98C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40" y="1402557"/>
            <a:ext cx="6177280" cy="1630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94F26A-9BD2-23EC-49D0-B11820BA6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720" y="3429000"/>
            <a:ext cx="6177280" cy="13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37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5745097" y="1537174"/>
            <a:ext cx="5541762" cy="1713744"/>
          </a:xfrm>
          <a:prstGeom prst="wedgeRoundRectCallout">
            <a:avLst>
              <a:gd name="adj1" fmla="val 49174"/>
              <a:gd name="adj2" fmla="val 8408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EB414-67C6-44C0-3E19-D6DBC1B1A283}"/>
              </a:ext>
            </a:extLst>
          </p:cNvPr>
          <p:cNvSpPr txBox="1"/>
          <p:nvPr/>
        </p:nvSpPr>
        <p:spPr>
          <a:xfrm>
            <a:off x="6040636" y="1732326"/>
            <a:ext cx="52462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Let’s make __________.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I’ll bring ___________.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87873-366F-9C31-98FD-0B6AFCFA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9" y="1550907"/>
            <a:ext cx="5104893" cy="44080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6D791D-1B34-F893-A58F-BC21C35E1EEB}"/>
              </a:ext>
            </a:extLst>
          </p:cNvPr>
          <p:cNvSpPr txBox="1"/>
          <p:nvPr/>
        </p:nvSpPr>
        <p:spPr>
          <a:xfrm>
            <a:off x="8410547" y="1711605"/>
            <a:ext cx="2795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lemon soda</a:t>
            </a:r>
            <a:endParaRPr lang="vi-VN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94BE0-52D1-B352-348A-B3AE4E11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167"/>
            <a:ext cx="6425969" cy="8409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965EE-FE09-A5A7-B3C4-443EF577331E}"/>
              </a:ext>
            </a:extLst>
          </p:cNvPr>
          <p:cNvSpPr txBox="1"/>
          <p:nvPr/>
        </p:nvSpPr>
        <p:spPr>
          <a:xfrm>
            <a:off x="8436462" y="2337838"/>
            <a:ext cx="137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soda</a:t>
            </a:r>
            <a:endParaRPr lang="vi-VN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6BAA4-78A7-FACE-3623-1631F74C1187}"/>
              </a:ext>
            </a:extLst>
          </p:cNvPr>
          <p:cNvSpPr/>
          <p:nvPr/>
        </p:nvSpPr>
        <p:spPr>
          <a:xfrm>
            <a:off x="5913120" y="3985734"/>
            <a:ext cx="6010670" cy="1323438"/>
          </a:xfrm>
          <a:prstGeom prst="wedgeRoundRectCallout">
            <a:avLst>
              <a:gd name="adj1" fmla="val -43594"/>
              <a:gd name="adj2" fmla="val 110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69130C-42A6-AF8E-2A23-248C743FBE10}"/>
              </a:ext>
            </a:extLst>
          </p:cNvPr>
          <p:cNvSpPr txBox="1"/>
          <p:nvPr/>
        </p:nvSpPr>
        <p:spPr>
          <a:xfrm>
            <a:off x="6188406" y="4293510"/>
            <a:ext cx="524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Ok. I’ll bring 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157F9-236E-5510-83C5-57B076C92F38}"/>
              </a:ext>
            </a:extLst>
          </p:cNvPr>
          <p:cNvSpPr txBox="1"/>
          <p:nvPr/>
        </p:nvSpPr>
        <p:spPr>
          <a:xfrm>
            <a:off x="9122262" y="4293510"/>
            <a:ext cx="2456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lemons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4792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with confidence about what drink they want to make and what they will bring to make it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ffectLst/>
            </a:endParaRPr>
          </a:p>
          <a:p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soda, smoothie, tea, lemonade, juice, hot chocolate.</a:t>
            </a:r>
            <a:endParaRPr lang="en-US" sz="4000" i="1" dirty="0">
              <a:solidFill>
                <a:srgbClr val="0070C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 	Let's make smoothies.</a:t>
            </a:r>
          </a:p>
          <a:p>
            <a:r>
              <a:rPr lang="en-US" sz="4000" dirty="0">
                <a:solidFill>
                  <a:srgbClr val="0070C0"/>
                </a:solidFill>
              </a:rPr>
              <a:t>			OK. I'll bring milk.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5466080" y="1537173"/>
            <a:ext cx="6171682" cy="1508551"/>
          </a:xfrm>
          <a:prstGeom prst="wedgeRoundRectCallout">
            <a:avLst>
              <a:gd name="adj1" fmla="val 49174"/>
              <a:gd name="adj2" fmla="val 8408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Let’s make _____________.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I’ll bring ___________.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D791D-1B34-F893-A58F-BC21C35E1EEB}"/>
              </a:ext>
            </a:extLst>
          </p:cNvPr>
          <p:cNvSpPr txBox="1"/>
          <p:nvPr/>
        </p:nvSpPr>
        <p:spPr>
          <a:xfrm>
            <a:off x="8066787" y="1646674"/>
            <a:ext cx="36188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hot chocolate</a:t>
            </a:r>
            <a:endParaRPr lang="vi-VN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94BE0-52D1-B352-348A-B3AE4E11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167"/>
            <a:ext cx="6425969" cy="8409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965EE-FE09-A5A7-B3C4-443EF577331E}"/>
              </a:ext>
            </a:extLst>
          </p:cNvPr>
          <p:cNvSpPr txBox="1"/>
          <p:nvPr/>
        </p:nvSpPr>
        <p:spPr>
          <a:xfrm>
            <a:off x="8125717" y="2282791"/>
            <a:ext cx="137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milk</a:t>
            </a:r>
            <a:endParaRPr lang="vi-VN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6BAA4-78A7-FACE-3623-1631F74C1187}"/>
              </a:ext>
            </a:extLst>
          </p:cNvPr>
          <p:cNvSpPr/>
          <p:nvPr/>
        </p:nvSpPr>
        <p:spPr>
          <a:xfrm>
            <a:off x="5313680" y="3997389"/>
            <a:ext cx="6715760" cy="1323438"/>
          </a:xfrm>
          <a:prstGeom prst="wedgeRoundRectCallout">
            <a:avLst>
              <a:gd name="adj1" fmla="val -43594"/>
              <a:gd name="adj2" fmla="val 110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Ok. I’ll bring ___________.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157F9-236E-5510-83C5-57B076C92F38}"/>
              </a:ext>
            </a:extLst>
          </p:cNvPr>
          <p:cNvSpPr txBox="1"/>
          <p:nvPr/>
        </p:nvSpPr>
        <p:spPr>
          <a:xfrm>
            <a:off x="8337478" y="4305165"/>
            <a:ext cx="3559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chocolate chips</a:t>
            </a:r>
            <a:endParaRPr lang="vi-VN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88055-3921-B0AC-CA92-4D3CE157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" y="1425491"/>
            <a:ext cx="5072253" cy="43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3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5466080" y="1537173"/>
            <a:ext cx="6171682" cy="1508551"/>
          </a:xfrm>
          <a:prstGeom prst="wedgeRoundRectCallout">
            <a:avLst>
              <a:gd name="adj1" fmla="val 49174"/>
              <a:gd name="adj2" fmla="val 8408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Let’s make _____________.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I’ll bring ___________.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D791D-1B34-F893-A58F-BC21C35E1EEB}"/>
              </a:ext>
            </a:extLst>
          </p:cNvPr>
          <p:cNvSpPr txBox="1"/>
          <p:nvPr/>
        </p:nvSpPr>
        <p:spPr>
          <a:xfrm>
            <a:off x="8125717" y="1542709"/>
            <a:ext cx="3618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smoothies</a:t>
            </a:r>
            <a:endParaRPr lang="vi-VN" sz="4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94BE0-52D1-B352-348A-B3AE4E11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167"/>
            <a:ext cx="6425969" cy="8409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965EE-FE09-A5A7-B3C4-443EF577331E}"/>
              </a:ext>
            </a:extLst>
          </p:cNvPr>
          <p:cNvSpPr txBox="1"/>
          <p:nvPr/>
        </p:nvSpPr>
        <p:spPr>
          <a:xfrm>
            <a:off x="8125717" y="2203094"/>
            <a:ext cx="1371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milk</a:t>
            </a:r>
            <a:endParaRPr lang="vi-VN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6BAA4-78A7-FACE-3623-1631F74C1187}"/>
              </a:ext>
            </a:extLst>
          </p:cNvPr>
          <p:cNvSpPr/>
          <p:nvPr/>
        </p:nvSpPr>
        <p:spPr>
          <a:xfrm>
            <a:off x="5567646" y="3997389"/>
            <a:ext cx="6118033" cy="1323438"/>
          </a:xfrm>
          <a:prstGeom prst="wedgeRoundRectCallout">
            <a:avLst>
              <a:gd name="adj1" fmla="val -43594"/>
              <a:gd name="adj2" fmla="val 110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Ok. I’ll bring ________.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157F9-236E-5510-83C5-57B076C92F38}"/>
              </a:ext>
            </a:extLst>
          </p:cNvPr>
          <p:cNvSpPr txBox="1"/>
          <p:nvPr/>
        </p:nvSpPr>
        <p:spPr>
          <a:xfrm>
            <a:off x="9497317" y="4273054"/>
            <a:ext cx="1069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ice</a:t>
            </a:r>
            <a:endParaRPr lang="vi-VN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0E9DD-B7CA-E30A-88EC-67B82DF2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17" y="1646674"/>
            <a:ext cx="4953531" cy="42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5076497" y="1537173"/>
            <a:ext cx="6739583" cy="1508551"/>
          </a:xfrm>
          <a:prstGeom prst="wedgeRoundRectCallout">
            <a:avLst>
              <a:gd name="adj1" fmla="val 49174"/>
              <a:gd name="adj2" fmla="val 8408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Let’s make _______________.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I’ll bring ___________.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D791D-1B34-F893-A58F-BC21C35E1EEB}"/>
              </a:ext>
            </a:extLst>
          </p:cNvPr>
          <p:cNvSpPr txBox="1"/>
          <p:nvPr/>
        </p:nvSpPr>
        <p:spPr>
          <a:xfrm>
            <a:off x="7408162" y="1621072"/>
            <a:ext cx="4714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banana smoothies</a:t>
            </a:r>
            <a:endParaRPr lang="vi-VN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94BE0-52D1-B352-348A-B3AE4E11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167"/>
            <a:ext cx="6425969" cy="8409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965EE-FE09-A5A7-B3C4-443EF577331E}"/>
              </a:ext>
            </a:extLst>
          </p:cNvPr>
          <p:cNvSpPr txBox="1"/>
          <p:nvPr/>
        </p:nvSpPr>
        <p:spPr>
          <a:xfrm>
            <a:off x="8125717" y="2282791"/>
            <a:ext cx="137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milk</a:t>
            </a:r>
            <a:endParaRPr lang="vi-VN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6BAA4-78A7-FACE-3623-1631F74C1187}"/>
              </a:ext>
            </a:extLst>
          </p:cNvPr>
          <p:cNvSpPr/>
          <p:nvPr/>
        </p:nvSpPr>
        <p:spPr>
          <a:xfrm>
            <a:off x="5527006" y="3997389"/>
            <a:ext cx="6118033" cy="1323438"/>
          </a:xfrm>
          <a:prstGeom prst="wedgeRoundRectCallout">
            <a:avLst>
              <a:gd name="adj1" fmla="val -43594"/>
              <a:gd name="adj2" fmla="val 110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Ok. I’ll bring ________.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157F9-236E-5510-83C5-57B076C92F38}"/>
              </a:ext>
            </a:extLst>
          </p:cNvPr>
          <p:cNvSpPr txBox="1"/>
          <p:nvPr/>
        </p:nvSpPr>
        <p:spPr>
          <a:xfrm>
            <a:off x="8938597" y="4243609"/>
            <a:ext cx="355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bananas</a:t>
            </a:r>
            <a:endParaRPr lang="vi-VN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2FAD4-F701-37AA-E987-281F51B8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1737622"/>
            <a:ext cx="4394002" cy="37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5466080" y="1537173"/>
            <a:ext cx="6171682" cy="1508551"/>
          </a:xfrm>
          <a:prstGeom prst="wedgeRoundRectCallout">
            <a:avLst>
              <a:gd name="adj1" fmla="val 49174"/>
              <a:gd name="adj2" fmla="val 8408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Let’s make _____________. 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I’ll bring ___________.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D791D-1B34-F893-A58F-BC21C35E1EEB}"/>
              </a:ext>
            </a:extLst>
          </p:cNvPr>
          <p:cNvSpPr txBox="1"/>
          <p:nvPr/>
        </p:nvSpPr>
        <p:spPr>
          <a:xfrm>
            <a:off x="8125717" y="1494484"/>
            <a:ext cx="3618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milktea</a:t>
            </a:r>
            <a:endParaRPr lang="vi-VN" sz="4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94BE0-52D1-B352-348A-B3AE4E11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167"/>
            <a:ext cx="6425969" cy="8409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965EE-FE09-A5A7-B3C4-443EF577331E}"/>
              </a:ext>
            </a:extLst>
          </p:cNvPr>
          <p:cNvSpPr txBox="1"/>
          <p:nvPr/>
        </p:nvSpPr>
        <p:spPr>
          <a:xfrm>
            <a:off x="7940862" y="2130600"/>
            <a:ext cx="137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milk</a:t>
            </a:r>
            <a:endParaRPr lang="vi-VN" sz="40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6BAA4-78A7-FACE-3623-1631F74C1187}"/>
              </a:ext>
            </a:extLst>
          </p:cNvPr>
          <p:cNvSpPr/>
          <p:nvPr/>
        </p:nvSpPr>
        <p:spPr>
          <a:xfrm>
            <a:off x="5567646" y="3997389"/>
            <a:ext cx="6118033" cy="1323438"/>
          </a:xfrm>
          <a:prstGeom prst="wedgeRoundRectCallout">
            <a:avLst>
              <a:gd name="adj1" fmla="val -43594"/>
              <a:gd name="adj2" fmla="val 1108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I’ll bring ___________.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157F9-236E-5510-83C5-57B076C92F38}"/>
              </a:ext>
            </a:extLst>
          </p:cNvPr>
          <p:cNvSpPr txBox="1"/>
          <p:nvPr/>
        </p:nvSpPr>
        <p:spPr>
          <a:xfrm>
            <a:off x="8360745" y="4218007"/>
            <a:ext cx="355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sugar</a:t>
            </a:r>
            <a:endParaRPr lang="vi-VN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5373D-AE31-54FD-6444-EF776F7A6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73" y="1385133"/>
            <a:ext cx="4846619" cy="44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418635"/>
            <a:ext cx="8488017" cy="602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060" y="277667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22137-AB21-1C3C-D2B1-77DF42F0145B}"/>
              </a:ext>
            </a:extLst>
          </p:cNvPr>
          <p:cNvSpPr txBox="1"/>
          <p:nvPr/>
        </p:nvSpPr>
        <p:spPr>
          <a:xfrm>
            <a:off x="989777" y="5612561"/>
            <a:ext cx="2356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coffee latte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F67A2-12C3-8A3C-DDE4-0148FC5BA85F}"/>
              </a:ext>
            </a:extLst>
          </p:cNvPr>
          <p:cNvSpPr txBox="1"/>
          <p:nvPr/>
        </p:nvSpPr>
        <p:spPr>
          <a:xfrm>
            <a:off x="4902046" y="5612561"/>
            <a:ext cx="2743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milkshake</a:t>
            </a:r>
            <a:endParaRPr lang="en-VN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F2072-B881-4B6E-0796-B045B369C46A}"/>
              </a:ext>
            </a:extLst>
          </p:cNvPr>
          <p:cNvSpPr txBox="1"/>
          <p:nvPr/>
        </p:nvSpPr>
        <p:spPr>
          <a:xfrm>
            <a:off x="9552821" y="4939880"/>
            <a:ext cx="1649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beer</a:t>
            </a:r>
            <a:endParaRPr lang="en-VN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588D6-79FF-FD5C-AA47-F68E5F739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" y="459875"/>
            <a:ext cx="11469701" cy="1173323"/>
          </a:xfrm>
          <a:prstGeom prst="rect">
            <a:avLst/>
          </a:prstGeom>
        </p:spPr>
      </p:pic>
      <p:pic>
        <p:nvPicPr>
          <p:cNvPr id="8" name="Picture 2" descr="Premium Vector | Cute happy coffee and fresh milk vector design">
            <a:extLst>
              <a:ext uri="{FF2B5EF4-FFF2-40B4-BE49-F238E27FC236}">
                <a16:creationId xmlns:a16="http://schemas.microsoft.com/office/drawing/2014/main" id="{991805D5-5E5E-10AA-A6B3-13DAF0149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4"/>
          <a:stretch/>
        </p:blipFill>
        <p:spPr bwMode="auto">
          <a:xfrm>
            <a:off x="60959" y="2121131"/>
            <a:ext cx="4032912" cy="33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ilkshake with vanilla and chocolate is suitable for use in the culinary  field 10933954 Vector Art at Vecteezy">
            <a:extLst>
              <a:ext uri="{FF2B5EF4-FFF2-40B4-BE49-F238E27FC236}">
                <a16:creationId xmlns:a16="http://schemas.microsoft.com/office/drawing/2014/main" id="{923D69FD-AA88-27E4-3EB6-AD0DBC57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1" t="7578" r="24942" b="9897"/>
          <a:stretch/>
        </p:blipFill>
        <p:spPr bwMode="auto">
          <a:xfrm>
            <a:off x="5100320" y="1906830"/>
            <a:ext cx="2346960" cy="37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3,326 Beer Mug Cartoon Royalty-Free Images, Stock Photos &amp; Pictures |  Shutterstock">
            <a:extLst>
              <a:ext uri="{FF2B5EF4-FFF2-40B4-BE49-F238E27FC236}">
                <a16:creationId xmlns:a16="http://schemas.microsoft.com/office/drawing/2014/main" id="{191F42B3-EA19-CF24-49C5-4E1A4502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22" y="2617076"/>
            <a:ext cx="4075978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DBE46-956E-5C1E-73E5-7133B999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" y="370579"/>
            <a:ext cx="11790680" cy="61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Start Butto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51" y="4935680"/>
            <a:ext cx="233497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ra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>
            <a:off x="1405748" y="1635159"/>
            <a:ext cx="3482014" cy="521352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57307" y="1549100"/>
            <a:ext cx="5469189" cy="2312895"/>
          </a:xfrm>
          <a:prstGeom prst="wedgeRoundRectCallout">
            <a:avLst>
              <a:gd name="adj1" fmla="val -78395"/>
              <a:gd name="adj2" fmla="val 2409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TextBox 4"/>
          <p:cNvSpPr txBox="1"/>
          <p:nvPr/>
        </p:nvSpPr>
        <p:spPr>
          <a:xfrm>
            <a:off x="5467572" y="2290048"/>
            <a:ext cx="5248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assoon Sans Std Medium" panose="020B0703020103030203" pitchFamily="34" charset="0"/>
              </a:rPr>
              <a:t>Help me please!</a:t>
            </a:r>
            <a:endParaRPr lang="ru-RU" sz="4800" dirty="0"/>
          </a:p>
        </p:txBody>
      </p:sp>
      <p:grpSp>
        <p:nvGrpSpPr>
          <p:cNvPr id="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7" name="Notched Right Arrow 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" name="Notched Right Arrow 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9" name="TextBox 8">
              <a:hlinkClick r:id="" action="ppaction://hlinkshowjump?jump=nextslide"/>
            </p:cNvPr>
            <p:cNvSpPr txBox="1"/>
            <p:nvPr/>
          </p:nvSpPr>
          <p:spPr>
            <a:xfrm>
              <a:off x="10120208" y="516683"/>
              <a:ext cx="1822587" cy="4481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2800" dirty="0">
                <a:solidFill>
                  <a:srgbClr val="7F46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1196622"/>
            <a:ext cx="294430" cy="13730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  <a:gd name="connsiteX0" fmla="*/ 0 w 1602925"/>
              <a:gd name="connsiteY0" fmla="*/ 385894 h 572541"/>
              <a:gd name="connsiteX1" fmla="*/ 1602925 w 1602925"/>
              <a:gd name="connsiteY1" fmla="*/ 572541 h 572541"/>
              <a:gd name="connsiteX0" fmla="*/ 0 w 1602925"/>
              <a:gd name="connsiteY0" fmla="*/ 427151 h 613798"/>
              <a:gd name="connsiteX1" fmla="*/ 294430 w 1602925"/>
              <a:gd name="connsiteY1" fmla="*/ 289845 h 613798"/>
              <a:gd name="connsiteX2" fmla="*/ 1602925 w 1602925"/>
              <a:gd name="connsiteY2" fmla="*/ 613798 h 613798"/>
              <a:gd name="connsiteX0" fmla="*/ 0 w 294430"/>
              <a:gd name="connsiteY0" fmla="*/ 137306 h 137306"/>
              <a:gd name="connsiteX1" fmla="*/ 294430 w 294430"/>
              <a:gd name="connsiteY1" fmla="*/ 0 h 1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430" h="137306">
                <a:moveTo>
                  <a:pt x="0" y="137306"/>
                </a:moveTo>
                <a:lnTo>
                  <a:pt x="294430" y="0"/>
                </a:ln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SCROLL"/>
          <p:cNvGrpSpPr/>
          <p:nvPr/>
        </p:nvGrpSpPr>
        <p:grpSpPr>
          <a:xfrm>
            <a:off x="2703336" y="209262"/>
            <a:ext cx="6337930" cy="5411892"/>
            <a:chOff x="4313620" y="866147"/>
            <a:chExt cx="4121253" cy="3455596"/>
          </a:xfrm>
        </p:grpSpPr>
        <p:pic>
          <p:nvPicPr>
            <p:cNvPr id="9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</p:spPr>
        </p:pic>
        <p:sp>
          <p:nvSpPr>
            <p:cNvPr id="13" name="TEXT BOX"/>
            <p:cNvSpPr txBox="1"/>
            <p:nvPr/>
          </p:nvSpPr>
          <p:spPr>
            <a:xfrm>
              <a:off x="5142273" y="3195858"/>
              <a:ext cx="2836168" cy="100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Let’s make lemonade.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r>
                <a:rPr lang="en-US" sz="2400" b="1" dirty="0">
                  <a:latin typeface="Sassoon Sans Std Medium" panose="020B0703020103030203" pitchFamily="34" charset="0"/>
                </a:rPr>
                <a:t/>
              </a:r>
              <a:br>
                <a:rPr lang="en-US" sz="2400" b="1" dirty="0">
                  <a:latin typeface="Sassoon Sans Std Medium" panose="020B0703020103030203" pitchFamily="34" charset="0"/>
                </a:rPr>
              </a:br>
              <a:endParaRPr lang="ru-RU" sz="2400" b="1" dirty="0"/>
            </a:p>
          </p:txBody>
        </p:sp>
      </p:grpSp>
      <p:pic>
        <p:nvPicPr>
          <p:cNvPr id="5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305"/>
          <a:stretch/>
        </p:blipFill>
        <p:spPr>
          <a:xfrm rot="20709504">
            <a:off x="10651570" y="3443122"/>
            <a:ext cx="3073770" cy="9480312"/>
          </a:xfrm>
          <a:prstGeom prst="rect">
            <a:avLst/>
          </a:prstGeom>
        </p:spPr>
      </p:pic>
      <p:sp>
        <p:nvSpPr>
          <p:cNvPr id="21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grpSp>
        <p:nvGrpSpPr>
          <p:cNvPr id="14" name="Answer COLOR"/>
          <p:cNvGrpSpPr/>
          <p:nvPr/>
        </p:nvGrpSpPr>
        <p:grpSpPr>
          <a:xfrm>
            <a:off x="3849518" y="4763917"/>
            <a:ext cx="4617990" cy="1381853"/>
            <a:chOff x="7335226" y="2884632"/>
            <a:chExt cx="2373005" cy="1144265"/>
          </a:xfrm>
        </p:grpSpPr>
        <p:sp>
          <p:nvSpPr>
            <p:cNvPr id="15" name="Oval Callout 14"/>
            <p:cNvSpPr/>
            <p:nvPr/>
          </p:nvSpPr>
          <p:spPr>
            <a:xfrm flipH="1">
              <a:off x="7335226" y="3158571"/>
              <a:ext cx="2373005" cy="870326"/>
            </a:xfrm>
            <a:prstGeom prst="wedgeEllipseCallout">
              <a:avLst>
                <a:gd name="adj1" fmla="val -59006"/>
                <a:gd name="adj2" fmla="val -470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Sassoon Sans Std Medium" panose="020B0703020103030203" pitchFamily="34" charset="0"/>
                </a:rPr>
                <a:t>Ok. I’ll bring lemons.</a:t>
              </a:r>
              <a:endParaRPr lang="ru-RU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52668" y="2884632"/>
              <a:ext cx="94926" cy="586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4000" b="1" dirty="0"/>
            </a:p>
          </p:txBody>
        </p:sp>
      </p:grpSp>
      <p:grpSp>
        <p:nvGrpSpPr>
          <p:cNvPr id="20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7" name="Notched Right Arrow 1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Notched Right Arrow 18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7E685F-ED9C-6412-EE28-71AF4E17B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0" t="4674" b="-4674"/>
          <a:stretch/>
        </p:blipFill>
        <p:spPr>
          <a:xfrm>
            <a:off x="4058310" y="1403156"/>
            <a:ext cx="4075380" cy="20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3000" autoRev="1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1" grpId="2" animBg="1"/>
      <p:bldP spid="21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4"/>
            <a:ext cx="1602925" cy="572541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  <a:gd name="connsiteX0" fmla="*/ 0 w 1602925"/>
              <a:gd name="connsiteY0" fmla="*/ 385894 h 572541"/>
              <a:gd name="connsiteX1" fmla="*/ 1602925 w 1602925"/>
              <a:gd name="connsiteY1" fmla="*/ 572541 h 57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2925" h="572541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Scroll"/>
          <p:cNvGrpSpPr/>
          <p:nvPr/>
        </p:nvGrpSpPr>
        <p:grpSpPr>
          <a:xfrm>
            <a:off x="2753474" y="319233"/>
            <a:ext cx="6287792" cy="5301921"/>
            <a:chOff x="4313620" y="866147"/>
            <a:chExt cx="4121253" cy="3455596"/>
          </a:xfrm>
        </p:grpSpPr>
        <p:pic>
          <p:nvPicPr>
            <p:cNvPr id="11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 BOX"/>
            <p:cNvSpPr txBox="1"/>
            <p:nvPr/>
          </p:nvSpPr>
          <p:spPr>
            <a:xfrm>
              <a:off x="5052456" y="3242813"/>
              <a:ext cx="2903962" cy="78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Let’s make smoothies.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endParaRPr lang="ru-RU" sz="3600" b="1" dirty="0"/>
            </a:p>
          </p:txBody>
        </p:sp>
      </p:grpSp>
      <p:grpSp>
        <p:nvGrpSpPr>
          <p:cNvPr id="23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24" name="Notched Right Arrow 23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Notched Right Arrow 24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7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8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10037134" y="3540195"/>
            <a:ext cx="3112426" cy="4660153"/>
          </a:xfrm>
          <a:prstGeom prst="rect">
            <a:avLst/>
          </a:prstGeom>
        </p:spPr>
      </p:pic>
      <p:sp>
        <p:nvSpPr>
          <p:cNvPr id="37" name="Oval Callout 36"/>
          <p:cNvSpPr/>
          <p:nvPr/>
        </p:nvSpPr>
        <p:spPr>
          <a:xfrm flipH="1">
            <a:off x="4107139" y="5105017"/>
            <a:ext cx="4569137" cy="1139892"/>
          </a:xfrm>
          <a:prstGeom prst="wedgeEllipseCallout">
            <a:avLst>
              <a:gd name="adj1" fmla="val -57477"/>
              <a:gd name="adj2" fmla="val -255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I’ll bring milk.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6FE43-0847-7B8B-BE15-DC9AA1CC2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565" y="1604920"/>
            <a:ext cx="4492182" cy="2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7" grpId="1" animBg="1"/>
      <p:bldP spid="27" grpId="2" animBg="1"/>
      <p:bldP spid="27" grpId="3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5"/>
            <a:ext cx="1628695" cy="234654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8695" h="2346546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Scroll"/>
          <p:cNvGrpSpPr/>
          <p:nvPr/>
        </p:nvGrpSpPr>
        <p:grpSpPr>
          <a:xfrm>
            <a:off x="2831111" y="298212"/>
            <a:ext cx="6720533" cy="5301921"/>
            <a:chOff x="4313620" y="866147"/>
            <a:chExt cx="4121253" cy="3455596"/>
          </a:xfrm>
        </p:grpSpPr>
        <p:pic>
          <p:nvPicPr>
            <p:cNvPr id="11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 BOX"/>
            <p:cNvSpPr txBox="1"/>
            <p:nvPr/>
          </p:nvSpPr>
          <p:spPr>
            <a:xfrm>
              <a:off x="5003694" y="3252487"/>
              <a:ext cx="3097793" cy="78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Let’s make hot chocolate.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endParaRPr lang="ru-RU" sz="3600" b="1" dirty="0"/>
            </a:p>
          </p:txBody>
        </p:sp>
      </p:grpSp>
      <p:grpSp>
        <p:nvGrpSpPr>
          <p:cNvPr id="1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7" name="Notched Right Arrow 1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Notched Right Arrow 1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0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1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10037134" y="3540195"/>
            <a:ext cx="3112426" cy="4660153"/>
          </a:xfrm>
          <a:prstGeom prst="rect">
            <a:avLst/>
          </a:prstGeom>
        </p:spPr>
      </p:pic>
      <p:sp>
        <p:nvSpPr>
          <p:cNvPr id="26" name="Oval Callout 25"/>
          <p:cNvSpPr/>
          <p:nvPr/>
        </p:nvSpPr>
        <p:spPr>
          <a:xfrm flipH="1">
            <a:off x="4264660" y="4645572"/>
            <a:ext cx="4087843" cy="1394137"/>
          </a:xfrm>
          <a:prstGeom prst="wedgeEllipseCallout">
            <a:avLst>
              <a:gd name="adj1" fmla="val -86740"/>
              <a:gd name="adj2" fmla="val -24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Sassoon Sans Std Medium" panose="020B0703020103030203" pitchFamily="34" charset="0"/>
              </a:rPr>
              <a:t>I’ll bring chocolate chips.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13EB3-4B02-F2DF-34DF-4EB45F16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526" y="1544118"/>
            <a:ext cx="4153334" cy="20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0" grpId="1" animBg="1"/>
      <p:bldP spid="20" grpId="2" animBg="1"/>
      <p:bldP spid="20" grpId="3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5"/>
            <a:ext cx="2077559" cy="316676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7559" h="3166766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  <a:cubicBezTo>
                  <a:pt x="1141703" y="2778917"/>
                  <a:pt x="1873088" y="2731593"/>
                  <a:pt x="2077559" y="3166766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in 4"/>
          <p:cNvSpPr/>
          <p:nvPr/>
        </p:nvSpPr>
        <p:spPr>
          <a:xfrm>
            <a:off x="2450816" y="372021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4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Scroll"/>
          <p:cNvGrpSpPr/>
          <p:nvPr/>
        </p:nvGrpSpPr>
        <p:grpSpPr>
          <a:xfrm>
            <a:off x="3041297" y="431844"/>
            <a:ext cx="6087279" cy="5411892"/>
            <a:chOff x="4313620" y="866147"/>
            <a:chExt cx="4121253" cy="3455596"/>
          </a:xfrm>
        </p:grpSpPr>
        <p:pic>
          <p:nvPicPr>
            <p:cNvPr id="12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</p:spPr>
        </p:pic>
        <p:sp>
          <p:nvSpPr>
            <p:cNvPr id="15" name="TEXT BOX"/>
            <p:cNvSpPr txBox="1"/>
            <p:nvPr/>
          </p:nvSpPr>
          <p:spPr>
            <a:xfrm>
              <a:off x="5475303" y="3079170"/>
              <a:ext cx="2278864" cy="766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…….................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I’ll bring oranges</a:t>
              </a:r>
            </a:p>
          </p:txBody>
        </p:sp>
      </p:grpSp>
      <p:grpSp>
        <p:nvGrpSpPr>
          <p:cNvPr id="17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8" name="Notched Right Arrow 17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Notched Right Arrow 18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1" name="Answer button"/>
          <p:cNvSpPr/>
          <p:nvPr/>
        </p:nvSpPr>
        <p:spPr>
          <a:xfrm>
            <a:off x="5037573" y="5310286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2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9929843" y="3523143"/>
            <a:ext cx="3112426" cy="4660153"/>
          </a:xfrm>
          <a:prstGeom prst="rect">
            <a:avLst/>
          </a:prstGeom>
        </p:spPr>
      </p:pic>
      <p:grpSp>
        <p:nvGrpSpPr>
          <p:cNvPr id="26" name="Answer COLOR"/>
          <p:cNvGrpSpPr/>
          <p:nvPr/>
        </p:nvGrpSpPr>
        <p:grpSpPr>
          <a:xfrm>
            <a:off x="3769178" y="5126374"/>
            <a:ext cx="5133083" cy="1299782"/>
            <a:chOff x="7513431" y="2655259"/>
            <a:chExt cx="2084080" cy="1299782"/>
          </a:xfrm>
        </p:grpSpPr>
        <p:sp>
          <p:nvSpPr>
            <p:cNvPr id="27" name="Oval Callout 26"/>
            <p:cNvSpPr/>
            <p:nvPr/>
          </p:nvSpPr>
          <p:spPr>
            <a:xfrm flipH="1">
              <a:off x="7565127" y="2655259"/>
              <a:ext cx="1980680" cy="1299782"/>
            </a:xfrm>
            <a:prstGeom prst="wedgeEllipseCallout">
              <a:avLst>
                <a:gd name="adj1" fmla="val -56329"/>
                <a:gd name="adj2" fmla="val -247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13431" y="2934965"/>
              <a:ext cx="2084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Let’s make orange juice.</a:t>
              </a:r>
              <a:endParaRPr lang="ru-RU" sz="3600" b="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B58E59-1196-179D-BE26-7D5BADF45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254" y="1686442"/>
            <a:ext cx="4069059" cy="20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1" grpId="2" animBg="1"/>
      <p:bldP spid="21" grpId="3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9" y="948035"/>
            <a:ext cx="9816325" cy="5211700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6325" h="5211700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  <a:cubicBezTo>
                  <a:pt x="1141703" y="2778917"/>
                  <a:pt x="1873088" y="2731593"/>
                  <a:pt x="2077559" y="3166766"/>
                </a:cubicBezTo>
                <a:cubicBezTo>
                  <a:pt x="2282031" y="3601939"/>
                  <a:pt x="2042353" y="5313183"/>
                  <a:pt x="2414117" y="5206965"/>
                </a:cubicBezTo>
                <a:cubicBezTo>
                  <a:pt x="2785881" y="5100747"/>
                  <a:pt x="3756684" y="3416589"/>
                  <a:pt x="4308141" y="2529457"/>
                </a:cubicBezTo>
                <a:cubicBezTo>
                  <a:pt x="4859599" y="1642325"/>
                  <a:pt x="5154644" y="799455"/>
                  <a:pt x="5986098" y="452209"/>
                </a:cubicBezTo>
                <a:cubicBezTo>
                  <a:pt x="6817552" y="104963"/>
                  <a:pt x="8696037" y="-197267"/>
                  <a:pt x="9296868" y="445983"/>
                </a:cubicBezTo>
                <a:cubicBezTo>
                  <a:pt x="9897699" y="1089233"/>
                  <a:pt x="9951430" y="4101403"/>
                  <a:pt x="9591082" y="4311712"/>
                </a:cubicBezTo>
                <a:cubicBezTo>
                  <a:pt x="9230734" y="4522021"/>
                  <a:pt x="7744380" y="1632492"/>
                  <a:pt x="7134780" y="1707836"/>
                </a:cubicBezTo>
                <a:cubicBezTo>
                  <a:pt x="6525180" y="1783180"/>
                  <a:pt x="5905306" y="3655100"/>
                  <a:pt x="5864209" y="3932502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in 4"/>
          <p:cNvSpPr/>
          <p:nvPr/>
        </p:nvSpPr>
        <p:spPr>
          <a:xfrm>
            <a:off x="2450816" y="372021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4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27" name="Notched Right Arrow 2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Notched Right Arrow 2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hlinkClick r:id="" action="ppaction://hlinkshowjump?jump=endshow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Arial Rounded MT Bold" panose="020F0704030504030204" pitchFamily="34" charset="0"/>
                  <a:hlinkClick r:id="rId3" action="ppaction://hlinksldjump"/>
                </a:rPr>
                <a:t>END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31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32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9225386" y="2754543"/>
            <a:ext cx="3112426" cy="4660153"/>
          </a:xfrm>
          <a:prstGeom prst="rect">
            <a:avLst/>
          </a:prstGeom>
        </p:spPr>
      </p:pic>
      <p:pic>
        <p:nvPicPr>
          <p:cNvPr id="35" name="Tresure Chest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0" b="99657" l="1094" r="9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83" y="4560589"/>
            <a:ext cx="3421676" cy="233636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707621" y="1004402"/>
            <a:ext cx="5927542" cy="2474075"/>
          </a:xfrm>
          <a:prstGeom prst="wedgeEllipseCallout">
            <a:avLst>
              <a:gd name="adj1" fmla="val 44180"/>
              <a:gd name="adj2" fmla="val 569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Hurray! </a:t>
            </a:r>
          </a:p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We found the treasure!</a:t>
            </a:r>
            <a:br>
              <a:rPr lang="en-US" sz="3200" b="1" dirty="0">
                <a:solidFill>
                  <a:sysClr val="windowText" lastClr="000000"/>
                </a:solidFill>
              </a:rPr>
            </a:br>
            <a:r>
              <a:rPr lang="en-US" sz="3200" b="1" dirty="0">
                <a:solidFill>
                  <a:sysClr val="windowText" lastClr="000000"/>
                </a:solidFill>
              </a:rPr>
              <a:t>THANK YOU!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soda, smoothie, tea, lemonade, juice, hot chocolate.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Let's make smoothies.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OK. I'll bring milk.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84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647B18-6848-DA40-CB0D-E03C8BE8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6" y="1479043"/>
            <a:ext cx="11676527" cy="3899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D6775E-C989-32DF-87B3-7805F5CF3378}"/>
              </a:ext>
            </a:extLst>
          </p:cNvPr>
          <p:cNvSpPr txBox="1"/>
          <p:nvPr/>
        </p:nvSpPr>
        <p:spPr>
          <a:xfrm>
            <a:off x="8976812" y="18042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0000"/>
                </a:solidFill>
                <a:latin typeface="Calibri"/>
              </a:rPr>
              <a:t>Move to the next slide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E58BD5-7BCB-F1FF-D8EC-B231FB809787}"/>
              </a:ext>
            </a:extLst>
          </p:cNvPr>
          <p:cNvSpPr txBox="1"/>
          <p:nvPr/>
        </p:nvSpPr>
        <p:spPr>
          <a:xfrm>
            <a:off x="3704866" y="1270074"/>
            <a:ext cx="48924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algn="ctr"/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8DB82-4680-11E2-8D6A-AC0876C12818}"/>
              </a:ext>
            </a:extLst>
          </p:cNvPr>
          <p:cNvSpPr txBox="1"/>
          <p:nvPr/>
        </p:nvSpPr>
        <p:spPr>
          <a:xfrm>
            <a:off x="3308074" y="2896538"/>
            <a:ext cx="55758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soda, smoothie, tea, lemonade, juice, hot chocolate.</a:t>
            </a:r>
            <a:endParaRPr lang="vi-VN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5148C-F5DD-2999-04D3-53424D50BE39}"/>
              </a:ext>
            </a:extLst>
          </p:cNvPr>
          <p:cNvSpPr txBox="1"/>
          <p:nvPr/>
        </p:nvSpPr>
        <p:spPr>
          <a:xfrm>
            <a:off x="3224294" y="1458232"/>
            <a:ext cx="6011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228600"/>
            <a:r>
              <a:rPr lang="en-US" sz="3200" dirty="0"/>
              <a:t> </a:t>
            </a:r>
            <a:r>
              <a:rPr lang="en-US" sz="5400" dirty="0">
                <a:solidFill>
                  <a:schemeClr val="bg1"/>
                </a:solidFill>
              </a:rPr>
              <a:t>How do you feel? </a:t>
            </a:r>
          </a:p>
          <a:p>
            <a:pPr marL="228600"/>
            <a:r>
              <a:rPr lang="en-US" sz="5400" dirty="0">
                <a:solidFill>
                  <a:schemeClr val="bg1"/>
                </a:solidFill>
              </a:rPr>
              <a:t>- I feel weak. </a:t>
            </a:r>
          </a:p>
          <a:p>
            <a:pPr marL="228600"/>
            <a:r>
              <a:rPr lang="en-US" sz="5400" dirty="0">
                <a:solidFill>
                  <a:schemeClr val="bg1"/>
                </a:solidFill>
              </a:rPr>
              <a:t>- That's too bad.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9143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74" y="1245705"/>
            <a:ext cx="2151052" cy="207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457200"/>
            <a:ext cx="722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WHERE IS THE COOKIE 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040A99C-7B11-9636-E1EF-0A083055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66" y="1757508"/>
            <a:ext cx="3497539" cy="43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1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CDFE6-960B-A639-1963-6E25AD26E813}"/>
              </a:ext>
            </a:extLst>
          </p:cNvPr>
          <p:cNvSpPr txBox="1"/>
          <p:nvPr/>
        </p:nvSpPr>
        <p:spPr>
          <a:xfrm>
            <a:off x="2031166" y="1970330"/>
            <a:ext cx="8372007" cy="255454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latin typeface="Comic Sans MS" panose="030F0902030302020204" pitchFamily="66" charset="0"/>
              </a:rPr>
              <a:t>C</a:t>
            </a: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hoose a cookie jar and read the word.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Click on the jar to find out if the cookie is hidden in it. </a:t>
            </a:r>
          </a:p>
        </p:txBody>
      </p:sp>
    </p:spTree>
    <p:extLst>
      <p:ext uri="{BB962C8B-B14F-4D97-AF65-F5344CB8AC3E}">
        <p14:creationId xmlns:p14="http://schemas.microsoft.com/office/powerpoint/2010/main" val="423239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322D2D47-EA33-756A-C4ED-86C82CD528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4859835"/>
            <a:ext cx="406400" cy="406400"/>
          </a:xfrm>
          <a:prstGeom prst="rect">
            <a:avLst/>
          </a:prstGeom>
        </p:spPr>
      </p:pic>
      <p:pic>
        <p:nvPicPr>
          <p:cNvPr id="3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19F87887-E077-D9F8-E5D9-DF810EB647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2963501"/>
            <a:ext cx="406400" cy="406400"/>
          </a:xfrm>
          <a:prstGeom prst="rect">
            <a:avLst/>
          </a:prstGeom>
        </p:spPr>
      </p:pic>
      <p:pic>
        <p:nvPicPr>
          <p:cNvPr id="30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DDC250E-5119-974E-A5C9-3B191F4A7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5902" y="4745339"/>
            <a:ext cx="406400" cy="406400"/>
          </a:xfrm>
          <a:prstGeom prst="rect">
            <a:avLst/>
          </a:prstGeom>
        </p:spPr>
      </p:pic>
      <p:pic>
        <p:nvPicPr>
          <p:cNvPr id="29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FE19E5E-3365-01E8-C7DD-0B77FB90C2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452" y="1838767"/>
            <a:ext cx="406400" cy="406400"/>
          </a:xfrm>
          <a:prstGeom prst="rect">
            <a:avLst/>
          </a:prstGeom>
        </p:spPr>
      </p:pic>
      <p:pic>
        <p:nvPicPr>
          <p:cNvPr id="2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5711DAF6-49A9-77CA-8A7D-AF015137C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9700" y="1373291"/>
            <a:ext cx="406400" cy="406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838" y="81049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0111B-1CE0-60A9-B881-550230259AC5}"/>
              </a:ext>
            </a:extLst>
          </p:cNvPr>
          <p:cNvGrpSpPr/>
          <p:nvPr/>
        </p:nvGrpSpPr>
        <p:grpSpPr>
          <a:xfrm>
            <a:off x="7671998" y="427853"/>
            <a:ext cx="3003434" cy="2801895"/>
            <a:chOff x="7671998" y="427853"/>
            <a:chExt cx="3003434" cy="280189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86AD7B6-F460-3BE3-B8F2-ADE97463F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94" y="427853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671998" y="1934114"/>
              <a:ext cx="3003434" cy="9702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apples.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CB20B0-4E8A-295F-535B-93E0510231CF}"/>
              </a:ext>
            </a:extLst>
          </p:cNvPr>
          <p:cNvGrpSpPr/>
          <p:nvPr/>
        </p:nvGrpSpPr>
        <p:grpSpPr>
          <a:xfrm>
            <a:off x="7311743" y="3611379"/>
            <a:ext cx="3003434" cy="2801895"/>
            <a:chOff x="7311743" y="3611379"/>
            <a:chExt cx="3003434" cy="2801895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EF84BF-3D78-5151-3B48-4B5FA0C3C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39" y="3611379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7311743" y="5195547"/>
              <a:ext cx="3003434" cy="7341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milk.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4EDCC3-22AF-C01E-1CA8-7C035161A17C}"/>
              </a:ext>
            </a:extLst>
          </p:cNvPr>
          <p:cNvGrpSpPr/>
          <p:nvPr/>
        </p:nvGrpSpPr>
        <p:grpSpPr>
          <a:xfrm>
            <a:off x="2036684" y="3662088"/>
            <a:ext cx="3175346" cy="2801895"/>
            <a:chOff x="2036684" y="3662088"/>
            <a:chExt cx="3175346" cy="280189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347FB14-5E16-4D06-6C5C-F1B1EF8A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415" y="3662088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2036684" y="5151739"/>
              <a:ext cx="3175346" cy="57927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sugar.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08950-F33A-180C-C578-62E071A8CF92}"/>
              </a:ext>
            </a:extLst>
          </p:cNvPr>
          <p:cNvGrpSpPr/>
          <p:nvPr/>
        </p:nvGrpSpPr>
        <p:grpSpPr>
          <a:xfrm>
            <a:off x="4774872" y="1828801"/>
            <a:ext cx="3122114" cy="2801895"/>
            <a:chOff x="4774872" y="1828801"/>
            <a:chExt cx="3122114" cy="28018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6E506F-586A-331F-476C-F2EB564C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30" y="1828801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flipH="1">
              <a:off x="4774872" y="3429000"/>
              <a:ext cx="3122114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soda.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E3374-7336-B50E-9AFF-8A80F5EECF7D}"/>
              </a:ext>
            </a:extLst>
          </p:cNvPr>
          <p:cNvGrpSpPr/>
          <p:nvPr/>
        </p:nvGrpSpPr>
        <p:grpSpPr>
          <a:xfrm>
            <a:off x="1025262" y="533166"/>
            <a:ext cx="3630224" cy="2801895"/>
            <a:chOff x="1082805" y="627105"/>
            <a:chExt cx="3630224" cy="2801895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4C529CE-42D9-3E17-124A-DD6294383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996" y="627105"/>
              <a:ext cx="2229842" cy="280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BB1C01B3-E1B4-DB82-EB18-EB0E2B6AEA06}"/>
                </a:ext>
              </a:extLst>
            </p:cNvPr>
            <p:cNvSpPr/>
            <p:nvPr/>
          </p:nvSpPr>
          <p:spPr>
            <a:xfrm flipH="1">
              <a:off x="1082805" y="2235920"/>
              <a:ext cx="3630224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I’ll bring oranges.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7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0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01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469</Words>
  <Application>Microsoft Office PowerPoint</Application>
  <PresentationFormat>Widescreen</PresentationFormat>
  <Paragraphs>148</Paragraphs>
  <Slides>39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Comic Sans MS</vt:lpstr>
      <vt:lpstr>Sassoon Sans Std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70</cp:revision>
  <dcterms:created xsi:type="dcterms:W3CDTF">2023-01-31T08:21:18Z</dcterms:created>
  <dcterms:modified xsi:type="dcterms:W3CDTF">2026-02-24T05:01:34Z</dcterms:modified>
</cp:coreProperties>
</file>