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4"/>
  </p:notesMasterIdLst>
  <p:sldIdLst>
    <p:sldId id="303" r:id="rId2"/>
    <p:sldId id="305" r:id="rId3"/>
    <p:sldId id="306" r:id="rId4"/>
    <p:sldId id="270" r:id="rId5"/>
    <p:sldId id="257" r:id="rId6"/>
    <p:sldId id="258" r:id="rId7"/>
    <p:sldId id="259" r:id="rId8"/>
    <p:sldId id="262" r:id="rId9"/>
    <p:sldId id="264" r:id="rId10"/>
    <p:sldId id="266" r:id="rId11"/>
    <p:sldId id="317" r:id="rId12"/>
    <p:sldId id="318" r:id="rId13"/>
    <p:sldId id="319" r:id="rId14"/>
    <p:sldId id="320" r:id="rId15"/>
    <p:sldId id="327" r:id="rId16"/>
    <p:sldId id="328" r:id="rId17"/>
    <p:sldId id="329" r:id="rId18"/>
    <p:sldId id="386" r:id="rId19"/>
    <p:sldId id="384" r:id="rId20"/>
    <p:sldId id="385" r:id="rId21"/>
    <p:sldId id="394" r:id="rId22"/>
    <p:sldId id="338" r:id="rId23"/>
    <p:sldId id="336" r:id="rId24"/>
    <p:sldId id="337" r:id="rId25"/>
    <p:sldId id="396" r:id="rId26"/>
    <p:sldId id="397" r:id="rId27"/>
    <p:sldId id="398" r:id="rId28"/>
    <p:sldId id="350" r:id="rId29"/>
    <p:sldId id="380" r:id="rId30"/>
    <p:sldId id="388" r:id="rId31"/>
    <p:sldId id="389" r:id="rId32"/>
    <p:sldId id="399" r:id="rId33"/>
    <p:sldId id="400" r:id="rId34"/>
    <p:sldId id="401" r:id="rId35"/>
    <p:sldId id="402" r:id="rId36"/>
    <p:sldId id="344" r:id="rId37"/>
    <p:sldId id="345" r:id="rId38"/>
    <p:sldId id="346" r:id="rId39"/>
    <p:sldId id="347" r:id="rId40"/>
    <p:sldId id="348" r:id="rId41"/>
    <p:sldId id="349" r:id="rId42"/>
    <p:sldId id="302" r:id="rId4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eu Phan Van" initials="RPV" lastIdx="29" clrIdx="0">
    <p:extLst>
      <p:ext uri="{19B8F6BF-5375-455C-9EA6-DF929625EA0E}">
        <p15:presenceInfo xmlns:p15="http://schemas.microsoft.com/office/powerpoint/2012/main" userId="83b57fff0cc03ed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FF66"/>
    <a:srgbClr val="66FF33"/>
    <a:srgbClr val="FF40FF"/>
    <a:srgbClr val="0091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4437445-AB2A-B997-A228-E067EE0548A9}" v="8" dt="2024-07-04T07:38:32.264"/>
    <p1510:client id="{908ABC4C-9BA8-6EEA-E9E6-C015FCD98542}" v="10" dt="2024-07-04T07:41:21.07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5345" autoAdjust="0"/>
  </p:normalViewPr>
  <p:slideViewPr>
    <p:cSldViewPr snapToGrid="0">
      <p:cViewPr varScale="1">
        <p:scale>
          <a:sx n="78" d="100"/>
          <a:sy n="78" d="100"/>
        </p:scale>
        <p:origin x="216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63" Type="http://schemas.microsoft.com/office/2016/11/relationships/changesInfo" Target="changesInfos/changesInfo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64" Type="http://schemas.microsoft.com/office/2015/10/relationships/revisionInfo" Target="revisionInfo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guyen Thuy Hoang Quy" userId="S::quynth@dtp-education.com::1bc1fd71-8ae3-498a-b3b0-4e18f4d4a9f7" providerId="AD" clId="Web-{5E596C46-2CEF-C034-7A76-29ECCC530A00}"/>
    <pc:docChg chg="modSld">
      <pc:chgData name="Nguyen Thuy Hoang Quy" userId="S::quynth@dtp-education.com::1bc1fd71-8ae3-498a-b3b0-4e18f4d4a9f7" providerId="AD" clId="Web-{5E596C46-2CEF-C034-7A76-29ECCC530A00}" dt="2024-07-01T08:00:53.981" v="16" actId="20577"/>
      <pc:docMkLst>
        <pc:docMk/>
      </pc:docMkLst>
      <pc:sldChg chg="modSp">
        <pc:chgData name="Nguyen Thuy Hoang Quy" userId="S::quynth@dtp-education.com::1bc1fd71-8ae3-498a-b3b0-4e18f4d4a9f7" providerId="AD" clId="Web-{5E596C46-2CEF-C034-7A76-29ECCC530A00}" dt="2024-07-01T08:00:38.872" v="6" actId="20577"/>
        <pc:sldMkLst>
          <pc:docMk/>
          <pc:sldMk cId="966485403" sldId="396"/>
        </pc:sldMkLst>
        <pc:spChg chg="mod">
          <ac:chgData name="Nguyen Thuy Hoang Quy" userId="S::quynth@dtp-education.com::1bc1fd71-8ae3-498a-b3b0-4e18f4d4a9f7" providerId="AD" clId="Web-{5E596C46-2CEF-C034-7A76-29ECCC530A00}" dt="2024-07-01T08:00:38.872" v="6" actId="20577"/>
          <ac:spMkLst>
            <pc:docMk/>
            <pc:sldMk cId="966485403" sldId="396"/>
            <ac:spMk id="4" creationId="{00000000-0000-0000-0000-000000000000}"/>
          </ac:spMkLst>
        </pc:spChg>
      </pc:sldChg>
      <pc:sldChg chg="modSp">
        <pc:chgData name="Nguyen Thuy Hoang Quy" userId="S::quynth@dtp-education.com::1bc1fd71-8ae3-498a-b3b0-4e18f4d4a9f7" providerId="AD" clId="Web-{5E596C46-2CEF-C034-7A76-29ECCC530A00}" dt="2024-07-01T08:00:44.841" v="11" actId="20577"/>
        <pc:sldMkLst>
          <pc:docMk/>
          <pc:sldMk cId="1286955958" sldId="397"/>
        </pc:sldMkLst>
        <pc:spChg chg="mod">
          <ac:chgData name="Nguyen Thuy Hoang Quy" userId="S::quynth@dtp-education.com::1bc1fd71-8ae3-498a-b3b0-4e18f4d4a9f7" providerId="AD" clId="Web-{5E596C46-2CEF-C034-7A76-29ECCC530A00}" dt="2024-07-01T08:00:44.841" v="11" actId="20577"/>
          <ac:spMkLst>
            <pc:docMk/>
            <pc:sldMk cId="1286955958" sldId="397"/>
            <ac:spMk id="4" creationId="{00000000-0000-0000-0000-000000000000}"/>
          </ac:spMkLst>
        </pc:spChg>
      </pc:sldChg>
      <pc:sldChg chg="modSp">
        <pc:chgData name="Nguyen Thuy Hoang Quy" userId="S::quynth@dtp-education.com::1bc1fd71-8ae3-498a-b3b0-4e18f4d4a9f7" providerId="AD" clId="Web-{5E596C46-2CEF-C034-7A76-29ECCC530A00}" dt="2024-07-01T08:00:53.981" v="16" actId="20577"/>
        <pc:sldMkLst>
          <pc:docMk/>
          <pc:sldMk cId="720057893" sldId="398"/>
        </pc:sldMkLst>
        <pc:spChg chg="mod">
          <ac:chgData name="Nguyen Thuy Hoang Quy" userId="S::quynth@dtp-education.com::1bc1fd71-8ae3-498a-b3b0-4e18f4d4a9f7" providerId="AD" clId="Web-{5E596C46-2CEF-C034-7A76-29ECCC530A00}" dt="2024-07-01T08:00:53.981" v="16" actId="20577"/>
          <ac:spMkLst>
            <pc:docMk/>
            <pc:sldMk cId="720057893" sldId="398"/>
            <ac:spMk id="4" creationId="{00000000-0000-0000-0000-000000000000}"/>
          </ac:spMkLst>
        </pc:spChg>
      </pc:sldChg>
    </pc:docChg>
  </pc:docChgLst>
  <pc:docChgLst>
    <pc:chgData name="Nguyen Thuy Hoang Quy" userId="S::quynth@dtp-education.com::1bc1fd71-8ae3-498a-b3b0-4e18f4d4a9f7" providerId="AD" clId="Web-{908ABC4C-9BA8-6EEA-E9E6-C015FCD98542}"/>
    <pc:docChg chg="modSld">
      <pc:chgData name="Nguyen Thuy Hoang Quy" userId="S::quynth@dtp-education.com::1bc1fd71-8ae3-498a-b3b0-4e18f4d4a9f7" providerId="AD" clId="Web-{908ABC4C-9BA8-6EEA-E9E6-C015FCD98542}" dt="2024-07-04T07:41:19.869" v="8" actId="20577"/>
      <pc:docMkLst>
        <pc:docMk/>
      </pc:docMkLst>
      <pc:sldChg chg="modSp">
        <pc:chgData name="Nguyen Thuy Hoang Quy" userId="S::quynth@dtp-education.com::1bc1fd71-8ae3-498a-b3b0-4e18f4d4a9f7" providerId="AD" clId="Web-{908ABC4C-9BA8-6EEA-E9E6-C015FCD98542}" dt="2024-07-04T07:41:19.869" v="8" actId="20577"/>
        <pc:sldMkLst>
          <pc:docMk/>
          <pc:sldMk cId="3553067512" sldId="306"/>
        </pc:sldMkLst>
        <pc:spChg chg="mod">
          <ac:chgData name="Nguyen Thuy Hoang Quy" userId="S::quynth@dtp-education.com::1bc1fd71-8ae3-498a-b3b0-4e18f4d4a9f7" providerId="AD" clId="Web-{908ABC4C-9BA8-6EEA-E9E6-C015FCD98542}" dt="2024-07-04T07:41:19.869" v="8" actId="20577"/>
          <ac:spMkLst>
            <pc:docMk/>
            <pc:sldMk cId="3553067512" sldId="306"/>
            <ac:spMk id="7" creationId="{BA386DE9-345A-400C-B2BB-B32B155C2C38}"/>
          </ac:spMkLst>
        </pc:spChg>
      </pc:sldChg>
    </pc:docChg>
  </pc:docChgLst>
  <pc:docChgLst>
    <pc:chgData name="Phan Van Rieu (Hugo)" userId="032e726b-b6b7-45df-b0ca-e82fb010a48a" providerId="ADAL" clId="{4A9E42D0-A2B3-4410-A6EA-BA0CF9B61664}"/>
    <pc:docChg chg="modSld">
      <pc:chgData name="Phan Van Rieu (Hugo)" userId="032e726b-b6b7-45df-b0ca-e82fb010a48a" providerId="ADAL" clId="{4A9E42D0-A2B3-4410-A6EA-BA0CF9B61664}" dt="2024-07-05T04:25:24.159" v="15" actId="1076"/>
      <pc:docMkLst>
        <pc:docMk/>
      </pc:docMkLst>
      <pc:sldChg chg="modSp mod">
        <pc:chgData name="Phan Van Rieu (Hugo)" userId="032e726b-b6b7-45df-b0ca-e82fb010a48a" providerId="ADAL" clId="{4A9E42D0-A2B3-4410-A6EA-BA0CF9B61664}" dt="2024-07-05T04:21:26.658" v="0" actId="1076"/>
        <pc:sldMkLst>
          <pc:docMk/>
          <pc:sldMk cId="2984877134" sldId="304"/>
        </pc:sldMkLst>
        <pc:picChg chg="mod">
          <ac:chgData name="Phan Van Rieu (Hugo)" userId="032e726b-b6b7-45df-b0ca-e82fb010a48a" providerId="ADAL" clId="{4A9E42D0-A2B3-4410-A6EA-BA0CF9B61664}" dt="2024-07-05T04:21:26.658" v="0" actId="1076"/>
          <ac:picMkLst>
            <pc:docMk/>
            <pc:sldMk cId="2984877134" sldId="304"/>
            <ac:picMk id="5" creationId="{E3E4BD6E-4A96-9DA8-1D4F-8BD6FBA90DC6}"/>
          </ac:picMkLst>
        </pc:picChg>
      </pc:sldChg>
      <pc:sldChg chg="addSp modSp mod modAnim">
        <pc:chgData name="Phan Van Rieu (Hugo)" userId="032e726b-b6b7-45df-b0ca-e82fb010a48a" providerId="ADAL" clId="{4A9E42D0-A2B3-4410-A6EA-BA0CF9B61664}" dt="2024-07-05T04:24:53.738" v="11"/>
        <pc:sldMkLst>
          <pc:docMk/>
          <pc:sldMk cId="3421192610" sldId="350"/>
        </pc:sldMkLst>
        <pc:picChg chg="add mod">
          <ac:chgData name="Phan Van Rieu (Hugo)" userId="032e726b-b6b7-45df-b0ca-e82fb010a48a" providerId="ADAL" clId="{4A9E42D0-A2B3-4410-A6EA-BA0CF9B61664}" dt="2024-07-05T04:23:48.644" v="4" actId="1076"/>
          <ac:picMkLst>
            <pc:docMk/>
            <pc:sldMk cId="3421192610" sldId="350"/>
            <ac:picMk id="8" creationId="{BF4C898A-BD5F-4348-8DC7-B8A11A299256}"/>
          </ac:picMkLst>
        </pc:picChg>
        <pc:picChg chg="add mod">
          <ac:chgData name="Phan Van Rieu (Hugo)" userId="032e726b-b6b7-45df-b0ca-e82fb010a48a" providerId="ADAL" clId="{4A9E42D0-A2B3-4410-A6EA-BA0CF9B61664}" dt="2024-07-05T04:24:16.860" v="6" actId="1076"/>
          <ac:picMkLst>
            <pc:docMk/>
            <pc:sldMk cId="3421192610" sldId="350"/>
            <ac:picMk id="9" creationId="{BCA6D8C5-6518-44AC-BE06-298055047575}"/>
          </ac:picMkLst>
        </pc:picChg>
      </pc:sldChg>
      <pc:sldChg chg="modSp mod">
        <pc:chgData name="Phan Van Rieu (Hugo)" userId="032e726b-b6b7-45df-b0ca-e82fb010a48a" providerId="ADAL" clId="{4A9E42D0-A2B3-4410-A6EA-BA0CF9B61664}" dt="2024-07-05T04:22:58.186" v="2" actId="20577"/>
        <pc:sldMkLst>
          <pc:docMk/>
          <pc:sldMk cId="2530757713" sldId="375"/>
        </pc:sldMkLst>
        <pc:spChg chg="mod">
          <ac:chgData name="Phan Van Rieu (Hugo)" userId="032e726b-b6b7-45df-b0ca-e82fb010a48a" providerId="ADAL" clId="{4A9E42D0-A2B3-4410-A6EA-BA0CF9B61664}" dt="2024-07-05T04:22:58.186" v="2" actId="20577"/>
          <ac:spMkLst>
            <pc:docMk/>
            <pc:sldMk cId="2530757713" sldId="375"/>
            <ac:spMk id="5" creationId="{71EA14AB-C35E-F63F-0CBD-9F7BA4BCDF31}"/>
          </ac:spMkLst>
        </pc:spChg>
      </pc:sldChg>
      <pc:sldChg chg="addSp modSp modAnim">
        <pc:chgData name="Phan Van Rieu (Hugo)" userId="032e726b-b6b7-45df-b0ca-e82fb010a48a" providerId="ADAL" clId="{4A9E42D0-A2B3-4410-A6EA-BA0CF9B61664}" dt="2024-07-05T04:24:47.092" v="9"/>
        <pc:sldMkLst>
          <pc:docMk/>
          <pc:sldMk cId="2230257216" sldId="395"/>
        </pc:sldMkLst>
        <pc:picChg chg="add mod">
          <ac:chgData name="Phan Van Rieu (Hugo)" userId="032e726b-b6b7-45df-b0ca-e82fb010a48a" providerId="ADAL" clId="{4A9E42D0-A2B3-4410-A6EA-BA0CF9B61664}" dt="2024-07-05T04:24:39.721" v="7"/>
          <ac:picMkLst>
            <pc:docMk/>
            <pc:sldMk cId="2230257216" sldId="395"/>
            <ac:picMk id="6" creationId="{16B450BE-AA6C-4F2E-A266-BFA13023BA3C}"/>
          </ac:picMkLst>
        </pc:picChg>
        <pc:picChg chg="add mod">
          <ac:chgData name="Phan Van Rieu (Hugo)" userId="032e726b-b6b7-45df-b0ca-e82fb010a48a" providerId="ADAL" clId="{4A9E42D0-A2B3-4410-A6EA-BA0CF9B61664}" dt="2024-07-05T04:24:39.721" v="7"/>
          <ac:picMkLst>
            <pc:docMk/>
            <pc:sldMk cId="2230257216" sldId="395"/>
            <ac:picMk id="7" creationId="{82022F8F-AA38-451D-9B80-100CAFB33E1C}"/>
          </ac:picMkLst>
        </pc:picChg>
      </pc:sldChg>
      <pc:sldChg chg="modSp mod">
        <pc:chgData name="Phan Van Rieu (Hugo)" userId="032e726b-b6b7-45df-b0ca-e82fb010a48a" providerId="ADAL" clId="{4A9E42D0-A2B3-4410-A6EA-BA0CF9B61664}" dt="2024-07-05T04:25:11.485" v="12" actId="1076"/>
        <pc:sldMkLst>
          <pc:docMk/>
          <pc:sldMk cId="2096020427" sldId="400"/>
        </pc:sldMkLst>
        <pc:picChg chg="mod">
          <ac:chgData name="Phan Van Rieu (Hugo)" userId="032e726b-b6b7-45df-b0ca-e82fb010a48a" providerId="ADAL" clId="{4A9E42D0-A2B3-4410-A6EA-BA0CF9B61664}" dt="2024-07-05T04:25:11.485" v="12" actId="1076"/>
          <ac:picMkLst>
            <pc:docMk/>
            <pc:sldMk cId="2096020427" sldId="400"/>
            <ac:picMk id="11" creationId="{60E1BC26-8559-6160-7876-345365EF808A}"/>
          </ac:picMkLst>
        </pc:picChg>
      </pc:sldChg>
      <pc:sldChg chg="modSp mod">
        <pc:chgData name="Phan Van Rieu (Hugo)" userId="032e726b-b6b7-45df-b0ca-e82fb010a48a" providerId="ADAL" clId="{4A9E42D0-A2B3-4410-A6EA-BA0CF9B61664}" dt="2024-07-05T04:25:24.159" v="15" actId="1076"/>
        <pc:sldMkLst>
          <pc:docMk/>
          <pc:sldMk cId="862563085" sldId="402"/>
        </pc:sldMkLst>
        <pc:picChg chg="mod">
          <ac:chgData name="Phan Van Rieu (Hugo)" userId="032e726b-b6b7-45df-b0ca-e82fb010a48a" providerId="ADAL" clId="{4A9E42D0-A2B3-4410-A6EA-BA0CF9B61664}" dt="2024-07-05T04:25:24.159" v="15" actId="1076"/>
          <ac:picMkLst>
            <pc:docMk/>
            <pc:sldMk cId="862563085" sldId="402"/>
            <ac:picMk id="11" creationId="{54BF0701-D570-43F7-BFC5-A7556F046EAF}"/>
          </ac:picMkLst>
        </pc:picChg>
      </pc:sldChg>
    </pc:docChg>
  </pc:docChgLst>
  <pc:docChgLst>
    <pc:chgData name="Nguyen Thuy Hoang Quy" userId="S::quynth@dtp-education.com::1bc1fd71-8ae3-498a-b3b0-4e18f4d4a9f7" providerId="AD" clId="Web-{24437445-AB2A-B997-A228-E067EE0548A9}"/>
    <pc:docChg chg="modSld">
      <pc:chgData name="Nguyen Thuy Hoang Quy" userId="S::quynth@dtp-education.com::1bc1fd71-8ae3-498a-b3b0-4e18f4d4a9f7" providerId="AD" clId="Web-{24437445-AB2A-B997-A228-E067EE0548A9}" dt="2024-07-04T07:38:31.670" v="6" actId="20577"/>
      <pc:docMkLst>
        <pc:docMk/>
      </pc:docMkLst>
      <pc:sldChg chg="modSp">
        <pc:chgData name="Nguyen Thuy Hoang Quy" userId="S::quynth@dtp-education.com::1bc1fd71-8ae3-498a-b3b0-4e18f4d4a9f7" providerId="AD" clId="Web-{24437445-AB2A-B997-A228-E067EE0548A9}" dt="2024-07-04T07:38:31.670" v="6" actId="20577"/>
        <pc:sldMkLst>
          <pc:docMk/>
          <pc:sldMk cId="3553067512" sldId="306"/>
        </pc:sldMkLst>
        <pc:spChg chg="mod">
          <ac:chgData name="Nguyen Thuy Hoang Quy" userId="S::quynth@dtp-education.com::1bc1fd71-8ae3-498a-b3b0-4e18f4d4a9f7" providerId="AD" clId="Web-{24437445-AB2A-B997-A228-E067EE0548A9}" dt="2024-07-04T07:38:31.670" v="6" actId="20577"/>
          <ac:spMkLst>
            <pc:docMk/>
            <pc:sldMk cId="3553067512" sldId="306"/>
            <ac:spMk id="7" creationId="{BA386DE9-345A-400C-B2BB-B32B155C2C38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AF8C1E-BD81-47A7-989E-6C2AF44B24AB}" type="datetimeFigureOut">
              <a:rPr lang="en-US" smtClean="0"/>
              <a:t>2/24/2026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46BD41-3D0E-45B9-AEBC-8ED4542F70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6041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84943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86339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962049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60486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729427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93853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04530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04175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53712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06866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67071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78488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724130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87259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50366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071192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88171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5385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13240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5178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7616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86643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2905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61824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E98B0938-1B21-9C35-B6D8-C8FB13C5F33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A. 1. Listen and point. Repeat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cả</a:t>
            </a:r>
            <a:r>
              <a:rPr lang="en-US" dirty="0"/>
              <a:t> audio full </a:t>
            </a:r>
            <a:r>
              <a:rPr lang="en-US" dirty="0" err="1"/>
              <a:t>chạy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33730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5271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11312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2/24/2026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7379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2/24/2026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7152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2/24/2026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1783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2/24/2026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9131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8906744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801316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801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935513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4227864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395288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89569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2/24/2026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79715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611933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03838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2/24/2026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0018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2/24/2026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3556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2/24/2026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8652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2/24/2026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4302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2/24/2026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9974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2/24/2026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7003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2/24/2026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5254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4B9C4683-FE19-4FFA-A3BF-4E54F97C26C9}"/>
              </a:ext>
            </a:extLst>
          </p:cNvPr>
          <p:cNvPicPr>
            <a:picLocks noChangeAspect="1"/>
          </p:cNvPicPr>
          <p:nvPr userDrawn="1"/>
        </p:nvPicPr>
        <p:blipFill>
          <a:blip r:embed="rId23"/>
          <a:stretch>
            <a:fillRect/>
          </a:stretch>
        </p:blipFill>
        <p:spPr>
          <a:xfrm>
            <a:off x="0" y="6491555"/>
            <a:ext cx="12167087" cy="39627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BB3CAC0-DB73-4BB1-87B5-4607202EF9B8}"/>
              </a:ext>
            </a:extLst>
          </p:cNvPr>
          <p:cNvPicPr>
            <a:picLocks noChangeAspect="1"/>
          </p:cNvPicPr>
          <p:nvPr userDrawn="1"/>
        </p:nvPicPr>
        <p:blipFill>
          <a:blip r:embed="rId23"/>
          <a:stretch>
            <a:fillRect/>
          </a:stretch>
        </p:blipFill>
        <p:spPr>
          <a:xfrm>
            <a:off x="24911" y="0"/>
            <a:ext cx="12167087" cy="396275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843328-2421-4B93-B770-3A2669E25A62}" type="datetimeFigureOut">
              <a:rPr lang="en-US" smtClean="0"/>
              <a:t>2/24/2026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extBox 9"/>
          <p:cNvSpPr txBox="1"/>
          <p:nvPr userDrawn="1"/>
        </p:nvSpPr>
        <p:spPr>
          <a:xfrm>
            <a:off x="141410" y="0"/>
            <a:ext cx="32341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Unit 6: FOOD AND DRINKS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10858500" y="-22412"/>
            <a:ext cx="13334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Lesson 2.1 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131885" y="6489383"/>
            <a:ext cx="96817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Tiếng</a:t>
            </a:r>
            <a:r>
              <a:rPr lang="en-US" baseline="0" dirty="0">
                <a:solidFill>
                  <a:schemeClr val="bg1"/>
                </a:solidFill>
              </a:rPr>
              <a:t> Anh 5 </a:t>
            </a:r>
            <a:r>
              <a:rPr lang="en-US" baseline="0" dirty="0" err="1">
                <a:solidFill>
                  <a:schemeClr val="bg1"/>
                </a:solidFill>
              </a:rPr>
              <a:t>i</a:t>
            </a:r>
            <a:r>
              <a:rPr lang="en-US" baseline="0" dirty="0">
                <a:solidFill>
                  <a:schemeClr val="bg1"/>
                </a:solidFill>
              </a:rPr>
              <a:t>-Learn Smart Start                                 </a:t>
            </a:r>
            <a:r>
              <a:rPr lang="en-US" baseline="0" dirty="0">
                <a:solidFill>
                  <a:srgbClr val="002060"/>
                </a:solidFill>
              </a:rPr>
              <a:t> </a:t>
            </a:r>
            <a:r>
              <a:rPr lang="en-US" baseline="0" dirty="0">
                <a:solidFill>
                  <a:schemeClr val="bg1"/>
                </a:solidFill>
              </a:rPr>
              <a:t>DTP Education Solutions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3EEBFE12-0284-4ADF-B7C8-9B4BF7449CC7}"/>
              </a:ext>
            </a:extLst>
          </p:cNvPr>
          <p:cNvPicPr>
            <a:picLocks noChangeAspect="1"/>
          </p:cNvPicPr>
          <p:nvPr userDrawn="1"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8425" y="6505025"/>
            <a:ext cx="705149" cy="369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186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9" r:id="rId13"/>
    <p:sldLayoutId id="2147483671" r:id="rId14"/>
    <p:sldLayoutId id="2147483672" r:id="rId15"/>
    <p:sldLayoutId id="2147483673" r:id="rId16"/>
    <p:sldLayoutId id="2147483675" r:id="rId17"/>
    <p:sldLayoutId id="2147483679" r:id="rId18"/>
    <p:sldLayoutId id="2147483680" r:id="rId19"/>
    <p:sldLayoutId id="2147483681" r:id="rId20"/>
    <p:sldLayoutId id="2147483682" r:id="rId2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2.png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1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2.wav"/><Relationship Id="rId11" Type="http://schemas.openxmlformats.org/officeDocument/2006/relationships/image" Target="../media/image22.png"/><Relationship Id="rId5" Type="http://schemas.openxmlformats.org/officeDocument/2006/relationships/audio" Target="../media/audio1.wav"/><Relationship Id="rId10" Type="http://schemas.openxmlformats.org/officeDocument/2006/relationships/image" Target="../media/image21.pn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18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audio2.wav"/><Relationship Id="rId5" Type="http://schemas.openxmlformats.org/officeDocument/2006/relationships/audio" Target="../media/audio1.wav"/><Relationship Id="rId10" Type="http://schemas.openxmlformats.org/officeDocument/2006/relationships/image" Target="../media/image22.png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18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audio" Target="../media/audio2.wav"/><Relationship Id="rId5" Type="http://schemas.openxmlformats.org/officeDocument/2006/relationships/audio" Target="../media/audio1.wav"/><Relationship Id="rId10" Type="http://schemas.openxmlformats.org/officeDocument/2006/relationships/image" Target="../media/image22.png"/><Relationship Id="rId4" Type="http://schemas.openxmlformats.org/officeDocument/2006/relationships/notesSlide" Target="../notesSlides/notesSlide12.xml"/><Relationship Id="rId9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18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audio" Target="../media/audio2.wav"/><Relationship Id="rId11" Type="http://schemas.openxmlformats.org/officeDocument/2006/relationships/image" Target="../media/image22.png"/><Relationship Id="rId5" Type="http://schemas.openxmlformats.org/officeDocument/2006/relationships/audio" Target="../media/audio1.wav"/><Relationship Id="rId10" Type="http://schemas.openxmlformats.org/officeDocument/2006/relationships/image" Target="../media/image25.png"/><Relationship Id="rId4" Type="http://schemas.openxmlformats.org/officeDocument/2006/relationships/notesSlide" Target="../notesSlides/notesSlide13.xml"/><Relationship Id="rId9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18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audio" Target="../media/audio2.wav"/><Relationship Id="rId5" Type="http://schemas.openxmlformats.org/officeDocument/2006/relationships/audio" Target="../media/audio1.wav"/><Relationship Id="rId10" Type="http://schemas.openxmlformats.org/officeDocument/2006/relationships/image" Target="../media/image22.png"/><Relationship Id="rId4" Type="http://schemas.openxmlformats.org/officeDocument/2006/relationships/notesSlide" Target="../notesSlides/notesSlide14.xml"/><Relationship Id="rId9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1.svg"/><Relationship Id="rId4" Type="http://schemas.openxmlformats.org/officeDocument/2006/relationships/image" Target="../media/image3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audio" Target="NULL" TargetMode="External"/><Relationship Id="rId7" Type="http://schemas.openxmlformats.org/officeDocument/2006/relationships/image" Target="../media/image22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31.png"/><Relationship Id="rId5" Type="http://schemas.openxmlformats.org/officeDocument/2006/relationships/notesSlide" Target="../notesSlides/notesSlide21.xml"/><Relationship Id="rId4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9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0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fr/cartoon-smiley-questions-puzzle-3082809/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9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0.pn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1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6274" y="-60663"/>
            <a:ext cx="12298274" cy="691777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86D14A8-B85F-AEB8-223B-FB02B672C119}"/>
              </a:ext>
            </a:extLst>
          </p:cNvPr>
          <p:cNvSpPr txBox="1"/>
          <p:nvPr/>
        </p:nvSpPr>
        <p:spPr>
          <a:xfrm>
            <a:off x="5939705" y="3186375"/>
            <a:ext cx="57892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4000" b="1" dirty="0">
                <a:solidFill>
                  <a:srgbClr val="FF0000"/>
                </a:solidFill>
              </a:rPr>
              <a:t>Unit </a:t>
            </a:r>
            <a:r>
              <a:rPr lang="en-US" sz="4000" b="1" dirty="0">
                <a:solidFill>
                  <a:srgbClr val="FF0000"/>
                </a:solidFill>
              </a:rPr>
              <a:t>6: FOOD AND DRINKS</a:t>
            </a:r>
            <a:endParaRPr lang="en-VN" sz="4000" b="1" dirty="0">
              <a:solidFill>
                <a:srgbClr val="FF00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FB77E83-4AEF-7A26-2100-2566192AE7BC}"/>
              </a:ext>
            </a:extLst>
          </p:cNvPr>
          <p:cNvSpPr txBox="1"/>
          <p:nvPr/>
        </p:nvSpPr>
        <p:spPr>
          <a:xfrm>
            <a:off x="7508470" y="3796994"/>
            <a:ext cx="239200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4000" b="1" dirty="0">
                <a:solidFill>
                  <a:srgbClr val="00B050"/>
                </a:solidFill>
              </a:rPr>
              <a:t>Lesson 2.1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4E7E4D6-283F-76EC-D1D8-E1E8510B24AC}"/>
              </a:ext>
            </a:extLst>
          </p:cNvPr>
          <p:cNvSpPr txBox="1"/>
          <p:nvPr/>
        </p:nvSpPr>
        <p:spPr>
          <a:xfrm>
            <a:off x="7918581" y="4407613"/>
            <a:ext cx="183146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70C0"/>
                </a:solidFill>
              </a:rPr>
              <a:t>P</a:t>
            </a:r>
            <a:r>
              <a:rPr lang="en-VN" sz="4000" b="1" dirty="0">
                <a:solidFill>
                  <a:srgbClr val="0070C0"/>
                </a:solidFill>
              </a:rPr>
              <a:t>age </a:t>
            </a:r>
            <a:r>
              <a:rPr lang="en-US" sz="4000" b="1" dirty="0">
                <a:solidFill>
                  <a:srgbClr val="0070C0"/>
                </a:solidFill>
              </a:rPr>
              <a:t>81</a:t>
            </a:r>
            <a:endParaRPr lang="en-VN" sz="40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8404817"/>
      </p:ext>
    </p:extLst>
  </p:cSld>
  <p:clrMapOvr>
    <a:masterClrMapping/>
  </p:clrMapOvr>
  <p:transition spd="slow">
    <p:comb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ular Callout 2">
            <a:extLst>
              <a:ext uri="{FF2B5EF4-FFF2-40B4-BE49-F238E27FC236}">
                <a16:creationId xmlns:a16="http://schemas.microsoft.com/office/drawing/2014/main" id="{10548830-1F1F-A203-B809-3DE3125E45AF}"/>
              </a:ext>
            </a:extLst>
          </p:cNvPr>
          <p:cNvSpPr/>
          <p:nvPr/>
        </p:nvSpPr>
        <p:spPr>
          <a:xfrm>
            <a:off x="4499044" y="3987249"/>
            <a:ext cx="7129462" cy="2016125"/>
          </a:xfrm>
          <a:prstGeom prst="wedgeRoundRectCallout">
            <a:avLst>
              <a:gd name="adj1" fmla="val 44403"/>
              <a:gd name="adj2" fmla="val -50119"/>
              <a:gd name="adj3" fmla="val 16667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hr-HR" sz="4400" dirty="0">
                <a:latin typeface="Aharoni" panose="02010803020104030203" pitchFamily="2" charset="-79"/>
                <a:cs typeface="Aharoni" panose="02010803020104030203" pitchFamily="2" charset="-79"/>
              </a:rPr>
              <a:t>         </a:t>
            </a:r>
            <a:r>
              <a:rPr lang="en-US" sz="4400" dirty="0">
                <a:latin typeface="Aharoni" panose="02010803020104030203" pitchFamily="2" charset="-79"/>
                <a:cs typeface="Aharoni" panose="02010803020104030203" pitchFamily="2" charset="-79"/>
              </a:rPr>
              <a:t>SUGAR</a:t>
            </a:r>
            <a:r>
              <a:rPr lang="hr-HR" sz="4400" dirty="0">
                <a:latin typeface="Aharoni" panose="02010803020104030203" pitchFamily="2" charset="-79"/>
                <a:cs typeface="Aharoni" panose="02010803020104030203" pitchFamily="2" charset="-79"/>
              </a:rPr>
              <a:t>  </a:t>
            </a:r>
            <a:endParaRPr lang="hr-HR" sz="4400" dirty="0">
              <a:latin typeface="FrankRuehl" panose="020E0503060101010101" pitchFamily="34" charset="-79"/>
              <a:cs typeface="FrankRuehl" panose="020E0503060101010101" pitchFamily="34" charset="-79"/>
            </a:endParaRP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D4758659-D06D-56DF-5AEB-ED60811AD73F}"/>
              </a:ext>
            </a:extLst>
          </p:cNvPr>
          <p:cNvSpPr/>
          <p:nvPr/>
        </p:nvSpPr>
        <p:spPr>
          <a:xfrm>
            <a:off x="3780617" y="763587"/>
            <a:ext cx="7735888" cy="2665413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400" dirty="0"/>
              <a:t>a sweet substance especially from the plants sugar cane and sugar beet, used to make food and drinks sweet</a:t>
            </a:r>
            <a:endParaRPr lang="hr-HR" sz="4400" dirty="0"/>
          </a:p>
        </p:txBody>
      </p:sp>
      <p:pic>
        <p:nvPicPr>
          <p:cNvPr id="7" name="10 Second Timer">
            <a:hlinkClick r:id="" action="ppaction://media"/>
            <a:extLst>
              <a:ext uri="{FF2B5EF4-FFF2-40B4-BE49-F238E27FC236}">
                <a16:creationId xmlns:a16="http://schemas.microsoft.com/office/drawing/2014/main" id="{31C200CE-087C-5554-023C-EB8D40D4A1B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63494" y="2507439"/>
            <a:ext cx="2499966" cy="248787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2828F6B-6298-CBEF-43EB-17C2095CE1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57984" y="4057295"/>
            <a:ext cx="1876032" cy="18760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007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1AB80D-C1CE-49EC-BD8F-D627C101687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901"/>
          <a:stretch/>
        </p:blipFill>
        <p:spPr>
          <a:xfrm>
            <a:off x="1560806" y="1265574"/>
            <a:ext cx="8706315" cy="4989580"/>
          </a:xfrm>
          <a:prstGeom prst="rect">
            <a:avLst/>
          </a:prstGeom>
        </p:spPr>
      </p:pic>
      <p:sp>
        <p:nvSpPr>
          <p:cNvPr id="3" name="Speech Bubble: Rectangle with Corners Rounded 8">
            <a:extLst>
              <a:ext uri="{FF2B5EF4-FFF2-40B4-BE49-F238E27FC236}">
                <a16:creationId xmlns:a16="http://schemas.microsoft.com/office/drawing/2014/main" id="{2A17D1E2-6645-4BC6-9E35-7655B0F2C4AD}"/>
              </a:ext>
            </a:extLst>
          </p:cNvPr>
          <p:cNvSpPr/>
          <p:nvPr/>
        </p:nvSpPr>
        <p:spPr>
          <a:xfrm>
            <a:off x="5304056" y="725399"/>
            <a:ext cx="3755968" cy="739507"/>
          </a:xfrm>
          <a:prstGeom prst="wedgeRoundRectCallout">
            <a:avLst>
              <a:gd name="adj1" fmla="val -53511"/>
              <a:gd name="adj2" fmla="val 104106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B050"/>
                </a:solidFill>
              </a:rPr>
              <a:t>It’s time to learn …</a:t>
            </a:r>
          </a:p>
        </p:txBody>
      </p:sp>
    </p:spTree>
    <p:extLst>
      <p:ext uri="{BB962C8B-B14F-4D97-AF65-F5344CB8AC3E}">
        <p14:creationId xmlns:p14="http://schemas.microsoft.com/office/powerpoint/2010/main" val="3650156410"/>
      </p:ext>
    </p:extLst>
  </p:cSld>
  <p:clrMapOvr>
    <a:masterClrMapping/>
  </p:clrMapOvr>
  <p:transition spd="slow">
    <p:comb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4D597B0-DB5D-52BA-7C21-7490F11AA110}"/>
              </a:ext>
            </a:extLst>
          </p:cNvPr>
          <p:cNvGrpSpPr/>
          <p:nvPr/>
        </p:nvGrpSpPr>
        <p:grpSpPr>
          <a:xfrm>
            <a:off x="1625600" y="417871"/>
            <a:ext cx="9209314" cy="5974367"/>
            <a:chOff x="1625600" y="292421"/>
            <a:chExt cx="9209314" cy="6099817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08E2254A-97AE-565A-1557-286FE4C11B8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25600" y="292421"/>
              <a:ext cx="9209314" cy="6099817"/>
            </a:xfrm>
            <a:prstGeom prst="rect">
              <a:avLst/>
            </a:prstGeom>
          </p:spPr>
        </p:pic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9870567D-1C2E-6E15-4873-0A84B9FDB817}"/>
                </a:ext>
              </a:extLst>
            </p:cNvPr>
            <p:cNvSpPr/>
            <p:nvPr/>
          </p:nvSpPr>
          <p:spPr>
            <a:xfrm>
              <a:off x="3229428" y="649032"/>
              <a:ext cx="5675085" cy="543549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DDD318E-1D48-09A9-BB6F-893F94294EE4}"/>
                </a:ext>
              </a:extLst>
            </p:cNvPr>
            <p:cNvSpPr txBox="1"/>
            <p:nvPr/>
          </p:nvSpPr>
          <p:spPr>
            <a:xfrm>
              <a:off x="3704866" y="1162519"/>
              <a:ext cx="4892482" cy="18540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New words</a:t>
              </a:r>
            </a:p>
            <a:p>
              <a:pPr algn="ctr"/>
              <a:endParaRPr lang="en-US" sz="3200" i="1" dirty="0">
                <a:solidFill>
                  <a:schemeClr val="bg1"/>
                </a:solidFill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D1D05F35-4F5F-B434-D734-C1BC26C3019E}"/>
              </a:ext>
            </a:extLst>
          </p:cNvPr>
          <p:cNvSpPr txBox="1"/>
          <p:nvPr/>
        </p:nvSpPr>
        <p:spPr>
          <a:xfrm>
            <a:off x="3808272" y="2677873"/>
            <a:ext cx="4685669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4400" i="1" dirty="0">
                <a:solidFill>
                  <a:schemeClr val="bg1"/>
                </a:solidFill>
                <a:effectLst/>
                <a:latin typeface="MyriadPro-Regular"/>
              </a:rPr>
              <a:t>soda, smoothie, tea, lemonade,</a:t>
            </a:r>
            <a:br>
              <a:rPr lang="vi-VN" sz="4400" i="1" dirty="0">
                <a:solidFill>
                  <a:schemeClr val="bg1"/>
                </a:solidFill>
                <a:effectLst/>
                <a:latin typeface="MyriadPro-Regular"/>
              </a:rPr>
            </a:br>
            <a:r>
              <a:rPr lang="vi-VN" sz="4400" i="1" dirty="0">
                <a:solidFill>
                  <a:schemeClr val="bg1"/>
                </a:solidFill>
                <a:effectLst/>
                <a:latin typeface="MyriadPro-Regular"/>
              </a:rPr>
              <a:t>juice, hot chocolate</a:t>
            </a:r>
            <a:r>
              <a:rPr lang="en-US" sz="4400" i="1" dirty="0">
                <a:solidFill>
                  <a:schemeClr val="bg1"/>
                </a:solidFill>
                <a:effectLst/>
                <a:latin typeface="MyriadPro-Regular"/>
              </a:rPr>
              <a:t>.</a:t>
            </a:r>
            <a:r>
              <a:rPr lang="vi-VN" sz="4400" i="1" dirty="0">
                <a:solidFill>
                  <a:schemeClr val="bg1"/>
                </a:solidFill>
                <a:effectLst/>
                <a:latin typeface="MyriadPro-Regular"/>
              </a:rPr>
              <a:t/>
            </a:r>
            <a:br>
              <a:rPr lang="vi-VN" sz="4400" i="1" dirty="0">
                <a:solidFill>
                  <a:schemeClr val="bg1"/>
                </a:solidFill>
                <a:effectLst/>
                <a:latin typeface="MyriadPro-Regular"/>
              </a:rPr>
            </a:br>
            <a:r>
              <a:rPr lang="vi-VN" sz="4400" i="1" dirty="0">
                <a:solidFill>
                  <a:schemeClr val="bg1"/>
                </a:solidFill>
                <a:effectLst/>
                <a:latin typeface="MyriadPro-Regular"/>
              </a:rPr>
              <a:t/>
            </a:r>
            <a:br>
              <a:rPr lang="vi-VN" sz="4400" i="1" dirty="0">
                <a:solidFill>
                  <a:schemeClr val="bg1"/>
                </a:solidFill>
                <a:effectLst/>
                <a:latin typeface="MyriadPro-Regular"/>
              </a:rPr>
            </a:br>
            <a:endParaRPr lang="vi-VN" sz="44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4250881"/>
      </p:ext>
    </p:extLst>
  </p:cSld>
  <p:clrMapOvr>
    <a:masterClrMapping/>
  </p:clrMapOvr>
  <p:transition spd="slow">
    <p:comb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75" y="398365"/>
            <a:ext cx="9039225" cy="60261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79481" y="4057655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200" dirty="0">
                <a:solidFill>
                  <a:schemeClr val="bg1"/>
                </a:solidFill>
              </a:rPr>
              <a:t>Presentation</a:t>
            </a:r>
          </a:p>
        </p:txBody>
      </p:sp>
    </p:spTree>
    <p:extLst>
      <p:ext uri="{BB962C8B-B14F-4D97-AF65-F5344CB8AC3E}">
        <p14:creationId xmlns:p14="http://schemas.microsoft.com/office/powerpoint/2010/main" val="25356542"/>
      </p:ext>
    </p:extLst>
  </p:cSld>
  <p:clrMapOvr>
    <a:masterClrMapping/>
  </p:clrMapOvr>
  <p:transition spd="slow">
    <p:comb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6599470" y="764205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A to hear the sound.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ABAA132-12C1-A995-2C35-0099C1EB03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56197"/>
            <a:ext cx="6522720" cy="78549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BA584DD-306F-76DB-0FEC-B2AD00F7F0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241696"/>
            <a:ext cx="12192000" cy="2693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94067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75" y="398365"/>
            <a:ext cx="9039225" cy="60261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79481" y="4057655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200" dirty="0">
                <a:solidFill>
                  <a:schemeClr val="bg1"/>
                </a:solidFill>
              </a:rPr>
              <a:t>Practice</a:t>
            </a:r>
          </a:p>
        </p:txBody>
      </p:sp>
    </p:spTree>
    <p:extLst>
      <p:ext uri="{BB962C8B-B14F-4D97-AF65-F5344CB8AC3E}">
        <p14:creationId xmlns:p14="http://schemas.microsoft.com/office/powerpoint/2010/main" val="1349317174"/>
      </p:ext>
    </p:extLst>
  </p:cSld>
  <p:clrMapOvr>
    <a:masterClrMapping/>
  </p:clrMapOvr>
  <p:transition spd="slow">
    <p:comb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Diagonal Corners Rounded 10">
            <a:extLst>
              <a:ext uri="{FF2B5EF4-FFF2-40B4-BE49-F238E27FC236}">
                <a16:creationId xmlns:a16="http://schemas.microsoft.com/office/drawing/2014/main" id="{07FC9C67-0467-5EC9-85E9-CDE36EBB9E1C}"/>
              </a:ext>
            </a:extLst>
          </p:cNvPr>
          <p:cNvSpPr/>
          <p:nvPr/>
        </p:nvSpPr>
        <p:spPr>
          <a:xfrm>
            <a:off x="2222695" y="1928359"/>
            <a:ext cx="7948246" cy="2207542"/>
          </a:xfrm>
          <a:prstGeom prst="round2Diag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libri" panose="020F0502020204030204"/>
              </a:rPr>
              <a:t>Listen</a:t>
            </a:r>
            <a:r>
              <a:rPr kumimoji="0" lang="en-US" sz="8000" b="1" i="0" u="none" strike="noStrike" kern="1200" normalizeH="0" baseline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and choose. Then say.</a:t>
            </a:r>
          </a:p>
        </p:txBody>
      </p:sp>
    </p:spTree>
    <p:extLst>
      <p:ext uri="{BB962C8B-B14F-4D97-AF65-F5344CB8AC3E}">
        <p14:creationId xmlns:p14="http://schemas.microsoft.com/office/powerpoint/2010/main" val="804929242"/>
      </p:ext>
    </p:extLst>
  </p:cSld>
  <p:clrMapOvr>
    <a:masterClrMapping/>
  </p:clrMapOvr>
  <p:transition spd="slow">
    <p:comb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7">
            <a:duotone>
              <a:prstClr val="black"/>
              <a:srgbClr val="7030A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2039" y="5504841"/>
            <a:ext cx="2107785" cy="75618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" name="Oval 1"/>
          <p:cNvSpPr/>
          <p:nvPr/>
        </p:nvSpPr>
        <p:spPr>
          <a:xfrm>
            <a:off x="1301868" y="3973873"/>
            <a:ext cx="1150736" cy="1106314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A</a:t>
            </a:r>
          </a:p>
        </p:txBody>
      </p:sp>
      <p:sp>
        <p:nvSpPr>
          <p:cNvPr id="57" name="Oval 56"/>
          <p:cNvSpPr/>
          <p:nvPr/>
        </p:nvSpPr>
        <p:spPr>
          <a:xfrm>
            <a:off x="5520632" y="3973873"/>
            <a:ext cx="1150736" cy="1106314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B</a:t>
            </a:r>
          </a:p>
        </p:txBody>
      </p:sp>
      <p:sp>
        <p:nvSpPr>
          <p:cNvPr id="58" name="Oval 57"/>
          <p:cNvSpPr/>
          <p:nvPr/>
        </p:nvSpPr>
        <p:spPr>
          <a:xfrm>
            <a:off x="9513959" y="4035112"/>
            <a:ext cx="1150736" cy="1106314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C</a:t>
            </a:r>
          </a:p>
        </p:txBody>
      </p:sp>
      <p:sp>
        <p:nvSpPr>
          <p:cNvPr id="11" name="Rectangle: Diagonal Corners Rounded 10"/>
          <p:cNvSpPr/>
          <p:nvPr/>
        </p:nvSpPr>
        <p:spPr>
          <a:xfrm>
            <a:off x="182899" y="404639"/>
            <a:ext cx="3388674" cy="703352"/>
          </a:xfrm>
          <a:prstGeom prst="round2Diag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srgbClr val="C00000"/>
                </a:solidFill>
                <a:latin typeface="Calibri" panose="020F0502020204030204"/>
              </a:rPr>
              <a:t>Listen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and choose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5793A58-E440-F2AA-C267-4B32114711C5}"/>
              </a:ext>
            </a:extLst>
          </p:cNvPr>
          <p:cNvSpPr txBox="1"/>
          <p:nvPr/>
        </p:nvSpPr>
        <p:spPr>
          <a:xfrm>
            <a:off x="348646" y="5293114"/>
            <a:ext cx="3395481" cy="10156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6000" b="1" dirty="0">
                <a:solidFill>
                  <a:srgbClr val="FF40FF"/>
                </a:solidFill>
              </a:rPr>
              <a:t>lemonade</a:t>
            </a:r>
            <a:endParaRPr lang="en-VN" sz="6000" b="1" dirty="0">
              <a:solidFill>
                <a:srgbClr val="FF40FF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6F3D5FF-3859-6151-6E1F-1B1809355C4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1037" y="1057054"/>
            <a:ext cx="2852397" cy="283666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9F8C560-DDF7-ADAC-61B5-C25298FD0CD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56536" y="1057053"/>
            <a:ext cx="2878927" cy="283666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2B79FAA-ECA0-E732-8368-CDE580C9EE2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711148" y="1112388"/>
            <a:ext cx="2756358" cy="2781331"/>
          </a:xfrm>
          <a:prstGeom prst="rect">
            <a:avLst/>
          </a:prstGeom>
        </p:spPr>
      </p:pic>
      <p:pic>
        <p:nvPicPr>
          <p:cNvPr id="9" name="lemonade">
            <a:hlinkClick r:id="" action="ppaction://media"/>
            <a:extLst>
              <a:ext uri="{FF2B5EF4-FFF2-40B4-BE49-F238E27FC236}">
                <a16:creationId xmlns:a16="http://schemas.microsoft.com/office/drawing/2014/main" id="{5918EA3A-6ADD-7879-D2FA-5A31B56252E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480851" y="404639"/>
            <a:ext cx="809312" cy="809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22336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5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6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597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57" grpId="0" animBg="1"/>
      <p:bldP spid="58" grpId="0" animBg="1"/>
      <p:bldP spid="1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7">
            <a:duotone>
              <a:prstClr val="black"/>
              <a:srgbClr val="7030A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2039" y="5504841"/>
            <a:ext cx="2107785" cy="75618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" name="Oval 1"/>
          <p:cNvSpPr/>
          <p:nvPr/>
        </p:nvSpPr>
        <p:spPr>
          <a:xfrm>
            <a:off x="9214802" y="4098751"/>
            <a:ext cx="1150736" cy="1106314"/>
          </a:xfrm>
          <a:prstGeom prst="ellipse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C</a:t>
            </a:r>
          </a:p>
        </p:txBody>
      </p:sp>
      <p:sp>
        <p:nvSpPr>
          <p:cNvPr id="57" name="Oval 56"/>
          <p:cNvSpPr/>
          <p:nvPr/>
        </p:nvSpPr>
        <p:spPr>
          <a:xfrm>
            <a:off x="1177649" y="4087013"/>
            <a:ext cx="1150736" cy="1106314"/>
          </a:xfrm>
          <a:prstGeom prst="ellipse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A</a:t>
            </a:r>
          </a:p>
        </p:txBody>
      </p:sp>
      <p:sp>
        <p:nvSpPr>
          <p:cNvPr id="58" name="Oval 57"/>
          <p:cNvSpPr/>
          <p:nvPr/>
        </p:nvSpPr>
        <p:spPr>
          <a:xfrm>
            <a:off x="5520632" y="4087013"/>
            <a:ext cx="1150736" cy="1106314"/>
          </a:xfrm>
          <a:prstGeom prst="ellipse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B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7C484B3-CD5D-63B0-EDD1-7162281645C2}"/>
              </a:ext>
            </a:extLst>
          </p:cNvPr>
          <p:cNvSpPr txBox="1"/>
          <p:nvPr/>
        </p:nvSpPr>
        <p:spPr>
          <a:xfrm>
            <a:off x="2722622" y="5331476"/>
            <a:ext cx="1697901" cy="10156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40FF"/>
                </a:solidFill>
                <a:ea typeface="Times New Roman" panose="02020603050405020304" pitchFamily="18" charset="0"/>
              </a:rPr>
              <a:t>soda</a:t>
            </a:r>
            <a:endParaRPr lang="en-US" sz="6000" b="1" dirty="0">
              <a:solidFill>
                <a:srgbClr val="FF40FF"/>
              </a:solidFill>
              <a:effectLst/>
              <a:ea typeface="Times New Roman" panose="02020603050405020304" pitchFamily="18" charset="0"/>
            </a:endParaRPr>
          </a:p>
        </p:txBody>
      </p:sp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F8B03BBC-15C6-22BB-D5C1-25ACF6A7DE12}"/>
              </a:ext>
            </a:extLst>
          </p:cNvPr>
          <p:cNvSpPr/>
          <p:nvPr/>
        </p:nvSpPr>
        <p:spPr>
          <a:xfrm>
            <a:off x="182899" y="404639"/>
            <a:ext cx="3388674" cy="703352"/>
          </a:xfrm>
          <a:prstGeom prst="round2Diag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srgbClr val="C00000"/>
                </a:solidFill>
                <a:latin typeface="Calibri" panose="020F0502020204030204"/>
              </a:rPr>
              <a:t>Listen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and choose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713A23A-AACC-D3E5-7B3D-3734F2A5F268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54099"/>
          <a:stretch/>
        </p:blipFill>
        <p:spPr>
          <a:xfrm>
            <a:off x="8259112" y="965602"/>
            <a:ext cx="3062115" cy="298326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43047AC-F881-23AF-78D7-DAE3A53E6ED9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53906"/>
          <a:stretch/>
        </p:blipFill>
        <p:spPr>
          <a:xfrm>
            <a:off x="4558513" y="965602"/>
            <a:ext cx="3074974" cy="298326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1A694B8-EE12-3349-B6D7-979FAA2FC14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6178" y="1038231"/>
            <a:ext cx="3062115" cy="2910632"/>
          </a:xfrm>
          <a:prstGeom prst="rect">
            <a:avLst/>
          </a:prstGeom>
        </p:spPr>
      </p:pic>
      <p:pic>
        <p:nvPicPr>
          <p:cNvPr id="15" name="soda">
            <a:hlinkClick r:id="" action="ppaction://media"/>
            <a:extLst>
              <a:ext uri="{FF2B5EF4-FFF2-40B4-BE49-F238E27FC236}">
                <a16:creationId xmlns:a16="http://schemas.microsoft.com/office/drawing/2014/main" id="{B08AF73D-0401-4A2B-C4E9-DAA6BB88E9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480768" y="404639"/>
            <a:ext cx="904240" cy="904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48436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5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6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472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57" grpId="0" animBg="1"/>
      <p:bldP spid="58" grpId="0" animBg="1"/>
      <p:bldP spid="1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7">
            <a:duotone>
              <a:prstClr val="black"/>
              <a:srgbClr val="7030A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2039" y="5504841"/>
            <a:ext cx="2107785" cy="75618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" name="Oval 1"/>
          <p:cNvSpPr/>
          <p:nvPr/>
        </p:nvSpPr>
        <p:spPr>
          <a:xfrm>
            <a:off x="5141565" y="4031616"/>
            <a:ext cx="1150736" cy="1106314"/>
          </a:xfrm>
          <a:prstGeom prst="ellipse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B</a:t>
            </a:r>
          </a:p>
        </p:txBody>
      </p:sp>
      <p:sp>
        <p:nvSpPr>
          <p:cNvPr id="57" name="Oval 56"/>
          <p:cNvSpPr/>
          <p:nvPr/>
        </p:nvSpPr>
        <p:spPr>
          <a:xfrm>
            <a:off x="1177649" y="4087013"/>
            <a:ext cx="1150736" cy="1106314"/>
          </a:xfrm>
          <a:prstGeom prst="ellipse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A</a:t>
            </a:r>
          </a:p>
        </p:txBody>
      </p:sp>
      <p:sp>
        <p:nvSpPr>
          <p:cNvPr id="58" name="Oval 57"/>
          <p:cNvSpPr/>
          <p:nvPr/>
        </p:nvSpPr>
        <p:spPr>
          <a:xfrm>
            <a:off x="9401536" y="4031616"/>
            <a:ext cx="1150736" cy="1106314"/>
          </a:xfrm>
          <a:prstGeom prst="ellipse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C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97C7EC7-A292-1BCB-BB42-4A57EE619F61}"/>
              </a:ext>
            </a:extLst>
          </p:cNvPr>
          <p:cNvSpPr txBox="1"/>
          <p:nvPr/>
        </p:nvSpPr>
        <p:spPr>
          <a:xfrm>
            <a:off x="1587007" y="5375100"/>
            <a:ext cx="4612738" cy="10156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6000" b="1" dirty="0">
                <a:solidFill>
                  <a:srgbClr val="FF40FF"/>
                </a:solidFill>
              </a:rPr>
              <a:t>Hot chocolate</a:t>
            </a:r>
            <a:endParaRPr lang="en-VN" sz="6000" b="1" dirty="0">
              <a:solidFill>
                <a:srgbClr val="FF40FF"/>
              </a:solidFill>
            </a:endParaRPr>
          </a:p>
        </p:txBody>
      </p:sp>
      <p:sp>
        <p:nvSpPr>
          <p:cNvPr id="6" name="Rectangle: Diagonal Corners Rounded 5">
            <a:extLst>
              <a:ext uri="{FF2B5EF4-FFF2-40B4-BE49-F238E27FC236}">
                <a16:creationId xmlns:a16="http://schemas.microsoft.com/office/drawing/2014/main" id="{58E353E0-60CA-1B45-5557-0E4C6B99A633}"/>
              </a:ext>
            </a:extLst>
          </p:cNvPr>
          <p:cNvSpPr/>
          <p:nvPr/>
        </p:nvSpPr>
        <p:spPr>
          <a:xfrm>
            <a:off x="182899" y="404639"/>
            <a:ext cx="3388674" cy="703352"/>
          </a:xfrm>
          <a:prstGeom prst="round2Diag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srgbClr val="C00000"/>
                </a:solidFill>
                <a:latin typeface="Calibri" panose="020F0502020204030204"/>
              </a:rPr>
              <a:t>Listen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and choose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5BF7915-DF36-3C52-8BDE-00C564521F07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52885"/>
          <a:stretch/>
        </p:blipFill>
        <p:spPr>
          <a:xfrm>
            <a:off x="4570175" y="1202648"/>
            <a:ext cx="2783841" cy="270377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C02D6F3-D03A-F829-A4B8-BEF7C374377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53403"/>
          <a:stretch/>
        </p:blipFill>
        <p:spPr>
          <a:xfrm>
            <a:off x="8803439" y="1140667"/>
            <a:ext cx="2643425" cy="259592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4C57438-8A5D-234D-0C4E-5115B98793B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3719" y="1396861"/>
            <a:ext cx="2487033" cy="2509566"/>
          </a:xfrm>
          <a:prstGeom prst="rect">
            <a:avLst/>
          </a:prstGeom>
        </p:spPr>
      </p:pic>
      <p:pic>
        <p:nvPicPr>
          <p:cNvPr id="17" name="hot chocolate">
            <a:hlinkClick r:id="" action="ppaction://media"/>
            <a:extLst>
              <a:ext uri="{FF2B5EF4-FFF2-40B4-BE49-F238E27FC236}">
                <a16:creationId xmlns:a16="http://schemas.microsoft.com/office/drawing/2014/main" id="{B3D46AEA-1A29-EF4E-0F80-E64E830D517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490468" y="396832"/>
            <a:ext cx="805816" cy="805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95910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5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6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6286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57" grpId="0" animBg="1"/>
      <p:bldP spid="58" grpId="0" animBg="1"/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13383" y="410547"/>
            <a:ext cx="3181739" cy="66247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Objectives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64671" y="1381472"/>
            <a:ext cx="1138257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 recognize the vocabulary </a:t>
            </a:r>
            <a:r>
              <a:rPr lang="en-US" sz="3600" dirty="0">
                <a:solidFill>
                  <a:srgbClr val="FF0000"/>
                </a:solidFill>
              </a:rPr>
              <a:t>to say what drink they want to make and</a:t>
            </a:r>
          </a:p>
          <a:p>
            <a:r>
              <a:rPr lang="en-US" sz="3600" dirty="0">
                <a:solidFill>
                  <a:srgbClr val="FF0000"/>
                </a:solidFill>
              </a:rPr>
              <a:t>what they will bring to make it.</a:t>
            </a:r>
            <a:endParaRPr lang="en-US" sz="3600" b="1" dirty="0">
              <a:solidFill>
                <a:srgbClr val="FF0000"/>
              </a:solidFill>
            </a:endParaRPr>
          </a:p>
          <a:p>
            <a:r>
              <a:rPr lang="en-US" sz="3600" b="1" dirty="0">
                <a:solidFill>
                  <a:srgbClr val="0070C0"/>
                </a:solidFill>
              </a:rPr>
              <a:t>Vocabulary</a:t>
            </a:r>
            <a:r>
              <a:rPr lang="en-US" sz="3600" dirty="0">
                <a:solidFill>
                  <a:srgbClr val="0070C0"/>
                </a:solidFill>
              </a:rPr>
              <a:t>: soda, smoothie, tea, lemonade, juice, hot chocolate</a:t>
            </a:r>
            <a:endParaRPr lang="en-US" sz="3600" i="1" dirty="0">
              <a:solidFill>
                <a:srgbClr val="0070C0"/>
              </a:solidFill>
            </a:endParaRPr>
          </a:p>
          <a:p>
            <a:pPr marL="228600"/>
            <a:r>
              <a:rPr lang="en-US" sz="3600" b="1" dirty="0">
                <a:solidFill>
                  <a:srgbClr val="0070C0"/>
                </a:solidFill>
              </a:rPr>
              <a:t>Structure</a:t>
            </a:r>
            <a:r>
              <a:rPr lang="en-US" sz="3600" dirty="0">
                <a:solidFill>
                  <a:srgbClr val="0070C0"/>
                </a:solidFill>
              </a:rPr>
              <a:t>: 	Let's make smoothies.</a:t>
            </a:r>
          </a:p>
          <a:p>
            <a:pPr marL="228600"/>
            <a:r>
              <a:rPr lang="en-US" sz="3600" dirty="0">
                <a:solidFill>
                  <a:srgbClr val="0070C0"/>
                </a:solidFill>
              </a:rPr>
              <a:t>			OK. </a:t>
            </a:r>
          </a:p>
          <a:p>
            <a:pPr marL="228600"/>
            <a:r>
              <a:rPr lang="en-US" sz="3600" dirty="0">
                <a:solidFill>
                  <a:srgbClr val="0070C0"/>
                </a:solidFill>
              </a:rPr>
              <a:t>			I'll bring milk.</a:t>
            </a:r>
            <a:endParaRPr lang="en-US" i="1" dirty="0">
              <a:solidFill>
                <a:srgbClr val="FF0000"/>
              </a:solidFill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6717069"/>
      </p:ext>
    </p:extLst>
  </p:cSld>
  <p:clrMapOvr>
    <a:masterClrMapping/>
  </p:clrMapOvr>
  <p:transition spd="slow">
    <p:comb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7">
            <a:duotone>
              <a:prstClr val="black"/>
              <a:srgbClr val="7030A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2039" y="5504841"/>
            <a:ext cx="2107785" cy="75618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" name="Oval 1"/>
          <p:cNvSpPr/>
          <p:nvPr/>
        </p:nvSpPr>
        <p:spPr>
          <a:xfrm>
            <a:off x="9214802" y="4098751"/>
            <a:ext cx="1150736" cy="1106314"/>
          </a:xfrm>
          <a:prstGeom prst="ellipse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C</a:t>
            </a:r>
          </a:p>
        </p:txBody>
      </p:sp>
      <p:sp>
        <p:nvSpPr>
          <p:cNvPr id="57" name="Oval 56"/>
          <p:cNvSpPr/>
          <p:nvPr/>
        </p:nvSpPr>
        <p:spPr>
          <a:xfrm>
            <a:off x="1177649" y="4087013"/>
            <a:ext cx="1150736" cy="1106314"/>
          </a:xfrm>
          <a:prstGeom prst="ellipse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A</a:t>
            </a:r>
          </a:p>
        </p:txBody>
      </p:sp>
      <p:sp>
        <p:nvSpPr>
          <p:cNvPr id="58" name="Oval 57"/>
          <p:cNvSpPr/>
          <p:nvPr/>
        </p:nvSpPr>
        <p:spPr>
          <a:xfrm>
            <a:off x="5520632" y="4087013"/>
            <a:ext cx="1150736" cy="1106314"/>
          </a:xfrm>
          <a:prstGeom prst="ellipse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B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42E9A10-D642-D625-A7A1-F480E4708A6D}"/>
              </a:ext>
            </a:extLst>
          </p:cNvPr>
          <p:cNvSpPr txBox="1"/>
          <p:nvPr/>
        </p:nvSpPr>
        <p:spPr>
          <a:xfrm>
            <a:off x="3148441" y="5173330"/>
            <a:ext cx="1209242" cy="10156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40FF"/>
                </a:solidFill>
                <a:ea typeface="Times New Roman" panose="02020603050405020304" pitchFamily="18" charset="0"/>
              </a:rPr>
              <a:t>tea</a:t>
            </a:r>
            <a:endParaRPr lang="en-US" sz="6000" b="1" dirty="0">
              <a:solidFill>
                <a:srgbClr val="FF40FF"/>
              </a:solidFill>
              <a:effectLst/>
              <a:ea typeface="Times New Roman" panose="02020603050405020304" pitchFamily="18" charset="0"/>
            </a:endParaRPr>
          </a:p>
        </p:txBody>
      </p:sp>
      <p:sp>
        <p:nvSpPr>
          <p:cNvPr id="3" name="Rectangle: Diagonal Corners Rounded 2">
            <a:extLst>
              <a:ext uri="{FF2B5EF4-FFF2-40B4-BE49-F238E27FC236}">
                <a16:creationId xmlns:a16="http://schemas.microsoft.com/office/drawing/2014/main" id="{0D4890B5-0C4F-5718-FA95-6D65BA7EBCAA}"/>
              </a:ext>
            </a:extLst>
          </p:cNvPr>
          <p:cNvSpPr/>
          <p:nvPr/>
        </p:nvSpPr>
        <p:spPr>
          <a:xfrm>
            <a:off x="182899" y="404639"/>
            <a:ext cx="3388674" cy="703352"/>
          </a:xfrm>
          <a:prstGeom prst="round2Diag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srgbClr val="C00000"/>
                </a:solidFill>
                <a:latin typeface="Calibri" panose="020F0502020204030204"/>
              </a:rPr>
              <a:t>Listen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and choose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0FAC484-EB3C-748E-73D8-9138C8E6345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1037" y="1057054"/>
            <a:ext cx="2852397" cy="283666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9E40B03-912B-C9FE-ABCB-E7504128D7B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11148" y="1112388"/>
            <a:ext cx="2756358" cy="278133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8A4BB3B-DBD1-35AD-AB39-D387A5FB6C0B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r="53403"/>
          <a:stretch/>
        </p:blipFill>
        <p:spPr>
          <a:xfrm>
            <a:off x="4570175" y="1252235"/>
            <a:ext cx="2643425" cy="2595925"/>
          </a:xfrm>
          <a:prstGeom prst="rect">
            <a:avLst/>
          </a:prstGeom>
        </p:spPr>
      </p:pic>
      <p:pic>
        <p:nvPicPr>
          <p:cNvPr id="10" name="tea">
            <a:hlinkClick r:id="" action="ppaction://media"/>
            <a:extLst>
              <a:ext uri="{FF2B5EF4-FFF2-40B4-BE49-F238E27FC236}">
                <a16:creationId xmlns:a16="http://schemas.microsoft.com/office/drawing/2014/main" id="{F1E19DA4-A872-9BE9-F707-F27CC705A7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571572" y="519752"/>
            <a:ext cx="861213" cy="861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97219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5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6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446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57" grpId="0" animBg="1"/>
      <p:bldP spid="58" grpId="0" animBg="1"/>
      <p:bldP spid="1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7">
            <a:duotone>
              <a:prstClr val="black"/>
              <a:srgbClr val="7030A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2039" y="5504841"/>
            <a:ext cx="2107785" cy="75618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" name="Oval 1"/>
          <p:cNvSpPr/>
          <p:nvPr/>
        </p:nvSpPr>
        <p:spPr>
          <a:xfrm>
            <a:off x="1301868" y="3973873"/>
            <a:ext cx="1150736" cy="1106314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A</a:t>
            </a:r>
          </a:p>
        </p:txBody>
      </p:sp>
      <p:sp>
        <p:nvSpPr>
          <p:cNvPr id="57" name="Oval 56"/>
          <p:cNvSpPr/>
          <p:nvPr/>
        </p:nvSpPr>
        <p:spPr>
          <a:xfrm>
            <a:off x="5520632" y="3973873"/>
            <a:ext cx="1150736" cy="1106314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B</a:t>
            </a:r>
          </a:p>
        </p:txBody>
      </p:sp>
      <p:sp>
        <p:nvSpPr>
          <p:cNvPr id="58" name="Oval 57"/>
          <p:cNvSpPr/>
          <p:nvPr/>
        </p:nvSpPr>
        <p:spPr>
          <a:xfrm>
            <a:off x="9513959" y="4035112"/>
            <a:ext cx="1150736" cy="1106314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C</a:t>
            </a:r>
          </a:p>
        </p:txBody>
      </p:sp>
      <p:sp>
        <p:nvSpPr>
          <p:cNvPr id="11" name="Rectangle: Diagonal Corners Rounded 10"/>
          <p:cNvSpPr/>
          <p:nvPr/>
        </p:nvSpPr>
        <p:spPr>
          <a:xfrm>
            <a:off x="182899" y="404639"/>
            <a:ext cx="3388674" cy="703352"/>
          </a:xfrm>
          <a:prstGeom prst="round2Diag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srgbClr val="C00000"/>
                </a:solidFill>
                <a:latin typeface="Calibri" panose="020F0502020204030204"/>
              </a:rPr>
              <a:t>Listen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and choose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5793A58-E440-F2AA-C267-4B32114711C5}"/>
              </a:ext>
            </a:extLst>
          </p:cNvPr>
          <p:cNvSpPr txBox="1"/>
          <p:nvPr/>
        </p:nvSpPr>
        <p:spPr>
          <a:xfrm>
            <a:off x="2452604" y="5245361"/>
            <a:ext cx="1694695" cy="10156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6000" b="1" dirty="0">
                <a:solidFill>
                  <a:srgbClr val="FF40FF"/>
                </a:solidFill>
              </a:rPr>
              <a:t>juice</a:t>
            </a:r>
            <a:endParaRPr lang="en-VN" sz="6000" b="1" dirty="0">
              <a:solidFill>
                <a:srgbClr val="FF40FF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2B79FAA-ECA0-E732-8368-CDE580C9EE2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11148" y="1112388"/>
            <a:ext cx="2756358" cy="278133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71D4E26-BF80-BFFB-AEE8-A83FE32D8FFD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53403"/>
          <a:stretch/>
        </p:blipFill>
        <p:spPr>
          <a:xfrm>
            <a:off x="724494" y="1297796"/>
            <a:ext cx="2643425" cy="25959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4F09C4F-9F2B-AF43-6ECC-28F981C4D3FF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52885"/>
          <a:stretch/>
        </p:blipFill>
        <p:spPr>
          <a:xfrm>
            <a:off x="4749440" y="1243868"/>
            <a:ext cx="2783841" cy="2703779"/>
          </a:xfrm>
          <a:prstGeom prst="rect">
            <a:avLst/>
          </a:prstGeom>
        </p:spPr>
      </p:pic>
      <p:pic>
        <p:nvPicPr>
          <p:cNvPr id="7" name="juice">
            <a:hlinkClick r:id="" action="ppaction://media"/>
            <a:extLst>
              <a:ext uri="{FF2B5EF4-FFF2-40B4-BE49-F238E27FC236}">
                <a16:creationId xmlns:a16="http://schemas.microsoft.com/office/drawing/2014/main" id="{AC5B1E55-70B2-5A76-6844-EEF0F24700A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388516" y="5392268"/>
            <a:ext cx="813404" cy="813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95642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5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6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519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57" grpId="0" animBg="1"/>
      <p:bldP spid="5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BB23CF7-A359-192D-1B51-E29CC3F597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05439"/>
            <a:ext cx="5740400" cy="73694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8C1B9E1-0DC1-7B66-1A5C-297B390D27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338632"/>
            <a:ext cx="7843520" cy="244062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9B5197D-E510-1C02-BB8F-C61715FDD5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97136" y="1070994"/>
            <a:ext cx="4394864" cy="2708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732891"/>
      </p:ext>
    </p:extLst>
  </p:cSld>
  <p:clrMapOvr>
    <a:masterClrMapping/>
  </p:clrMapOvr>
  <p:transition spd="slow">
    <p:comb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5316C5C-7B7B-54F5-A587-FDC8634DAB9E}"/>
              </a:ext>
            </a:extLst>
          </p:cNvPr>
          <p:cNvGrpSpPr/>
          <p:nvPr/>
        </p:nvGrpSpPr>
        <p:grpSpPr>
          <a:xfrm>
            <a:off x="1491343" y="441816"/>
            <a:ext cx="9209314" cy="5974367"/>
            <a:chOff x="1491343" y="292420"/>
            <a:chExt cx="9209314" cy="6099817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20E69CF8-1B79-6878-7066-A990B3EE786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91343" y="292420"/>
              <a:ext cx="9209314" cy="6099817"/>
            </a:xfrm>
            <a:prstGeom prst="rect">
              <a:avLst/>
            </a:prstGeom>
          </p:spPr>
        </p:pic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7934CA91-DE23-9054-BD6B-4AEA2D92DB52}"/>
                </a:ext>
              </a:extLst>
            </p:cNvPr>
            <p:cNvSpPr/>
            <p:nvPr/>
          </p:nvSpPr>
          <p:spPr>
            <a:xfrm>
              <a:off x="3229429" y="624584"/>
              <a:ext cx="5675085" cy="543549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071A6C3-9978-C983-17FF-DD0D691488E8}"/>
                </a:ext>
              </a:extLst>
            </p:cNvPr>
            <p:cNvSpPr txBox="1"/>
            <p:nvPr/>
          </p:nvSpPr>
          <p:spPr>
            <a:xfrm>
              <a:off x="3224294" y="1330179"/>
              <a:ext cx="6011925" cy="17283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Structure</a:t>
              </a:r>
            </a:p>
            <a:p>
              <a:pPr marL="228600"/>
              <a:r>
                <a:rPr lang="en-US" sz="3200" dirty="0"/>
                <a:t> </a:t>
              </a:r>
              <a:endParaRPr lang="en-VN" sz="2800" dirty="0">
                <a:solidFill>
                  <a:schemeClr val="bg1"/>
                </a:solidFill>
                <a:effectLst/>
                <a:ea typeface="Times New Roman" panose="02020603050405020304" pitchFamily="18" charset="0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A8361259-9618-2890-42DC-7FFB63FF98B5}"/>
              </a:ext>
            </a:extLst>
          </p:cNvPr>
          <p:cNvSpPr txBox="1"/>
          <p:nvPr/>
        </p:nvSpPr>
        <p:spPr>
          <a:xfrm>
            <a:off x="3513169" y="3029267"/>
            <a:ext cx="4902227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algn="ctr"/>
            <a:r>
              <a:rPr lang="en-US" sz="3600" dirty="0">
                <a:solidFill>
                  <a:schemeClr val="bg1"/>
                </a:solidFill>
              </a:rPr>
              <a:t>Let's make smoothies.</a:t>
            </a:r>
          </a:p>
          <a:p>
            <a:pPr marL="228600" algn="ctr"/>
            <a:r>
              <a:rPr lang="en-US" sz="3600" dirty="0">
                <a:solidFill>
                  <a:schemeClr val="bg1"/>
                </a:solidFill>
              </a:rPr>
              <a:t>OK. </a:t>
            </a:r>
          </a:p>
          <a:p>
            <a:pPr marL="228600" algn="ctr"/>
            <a:r>
              <a:rPr lang="en-US" sz="3600" dirty="0">
                <a:solidFill>
                  <a:schemeClr val="bg1"/>
                </a:solidFill>
              </a:rPr>
              <a:t>I'll bring milk.</a:t>
            </a:r>
            <a:endParaRPr lang="en-US" sz="3600" i="1" dirty="0">
              <a:solidFill>
                <a:schemeClr val="bg1"/>
              </a:solidFill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7608924"/>
      </p:ext>
    </p:extLst>
  </p:cSld>
  <p:clrMapOvr>
    <a:masterClrMapping/>
  </p:clrMapOvr>
  <p:transition spd="slow">
    <p:comb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75" y="398365"/>
            <a:ext cx="9039225" cy="60261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79481" y="4057655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200" dirty="0">
                <a:solidFill>
                  <a:schemeClr val="bg1"/>
                </a:solidFill>
              </a:rPr>
              <a:t>Presentation</a:t>
            </a:r>
          </a:p>
        </p:txBody>
      </p:sp>
    </p:spTree>
    <p:extLst>
      <p:ext uri="{BB962C8B-B14F-4D97-AF65-F5344CB8AC3E}">
        <p14:creationId xmlns:p14="http://schemas.microsoft.com/office/powerpoint/2010/main" val="2389988136"/>
      </p:ext>
    </p:extLst>
  </p:cSld>
  <p:clrMapOvr>
    <a:masterClrMapping/>
  </p:clrMapOvr>
  <p:transition spd="slow">
    <p:comb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4018478" y="488950"/>
            <a:ext cx="3957122" cy="984016"/>
          </a:xfrm>
          <a:prstGeom prst="round2DiagRect">
            <a:avLst/>
          </a:prstGeom>
          <a:gradFill flip="none" rotWithShape="1">
            <a:gsLst>
              <a:gs pos="0">
                <a:srgbClr val="7030A0">
                  <a:shade val="30000"/>
                  <a:satMod val="115000"/>
                </a:srgbClr>
              </a:gs>
              <a:gs pos="50000">
                <a:srgbClr val="7030A0">
                  <a:shade val="67500"/>
                  <a:satMod val="115000"/>
                </a:srgbClr>
              </a:gs>
              <a:gs pos="100000">
                <a:srgbClr val="7030A0">
                  <a:shade val="100000"/>
                  <a:satMod val="115000"/>
                </a:srgbClr>
              </a:gs>
            </a:gsLst>
            <a:lin ang="13500000" scaled="1"/>
            <a:tileRect/>
          </a:gra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>
                <a:solidFill>
                  <a:schemeClr val="bg1"/>
                </a:solidFill>
                <a:latin typeface="Arial"/>
              </a:rPr>
              <a:t>Grammar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57ED469-8E3B-6CBD-3167-D632970F66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2279" y="1561162"/>
            <a:ext cx="7447442" cy="4689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48540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4018478" y="488950"/>
            <a:ext cx="3957122" cy="984016"/>
          </a:xfrm>
          <a:prstGeom prst="round2DiagRect">
            <a:avLst/>
          </a:prstGeom>
          <a:gradFill flip="none" rotWithShape="1">
            <a:gsLst>
              <a:gs pos="0">
                <a:srgbClr val="7030A0">
                  <a:shade val="30000"/>
                  <a:satMod val="115000"/>
                </a:srgbClr>
              </a:gs>
              <a:gs pos="50000">
                <a:srgbClr val="7030A0">
                  <a:shade val="67500"/>
                  <a:satMod val="115000"/>
                </a:srgbClr>
              </a:gs>
              <a:gs pos="100000">
                <a:srgbClr val="7030A0">
                  <a:shade val="100000"/>
                  <a:satMod val="115000"/>
                </a:srgbClr>
              </a:gs>
            </a:gsLst>
            <a:lin ang="13500000" scaled="1"/>
            <a:tileRect/>
          </a:gra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>
                <a:solidFill>
                  <a:schemeClr val="bg1"/>
                </a:solidFill>
                <a:latin typeface="Arial"/>
              </a:rPr>
              <a:t>Grammar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57ED469-8E3B-6CBD-3167-D632970F66A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4912"/>
          <a:stretch/>
        </p:blipFill>
        <p:spPr>
          <a:xfrm>
            <a:off x="1264839" y="1781268"/>
            <a:ext cx="3357961" cy="4689513"/>
          </a:xfrm>
          <a:prstGeom prst="rect">
            <a:avLst/>
          </a:prstGeom>
        </p:spPr>
      </p:pic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2676969B-4509-52E0-9ACD-7C0E1C5E71D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23033876"/>
              </p:ext>
            </p:extLst>
          </p:nvPr>
        </p:nvGraphicFramePr>
        <p:xfrm>
          <a:off x="5433848" y="1948135"/>
          <a:ext cx="6053960" cy="435578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026980">
                  <a:extLst>
                    <a:ext uri="{9D8B030D-6E8A-4147-A177-3AD203B41FA5}">
                      <a16:colId xmlns:a16="http://schemas.microsoft.com/office/drawing/2014/main" val="2026065334"/>
                    </a:ext>
                  </a:extLst>
                </a:gridCol>
                <a:gridCol w="3026980">
                  <a:extLst>
                    <a:ext uri="{9D8B030D-6E8A-4147-A177-3AD203B41FA5}">
                      <a16:colId xmlns:a16="http://schemas.microsoft.com/office/drawing/2014/main" val="1203928517"/>
                    </a:ext>
                  </a:extLst>
                </a:gridCol>
              </a:tblGrid>
              <a:tr h="972500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chemeClr val="bg1"/>
                          </a:solidFill>
                        </a:rPr>
                        <a:t>Singular</a:t>
                      </a:r>
                      <a:endParaRPr lang="vi-VN" sz="3600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chemeClr val="bg1"/>
                          </a:solidFill>
                        </a:rPr>
                        <a:t>Plural</a:t>
                      </a:r>
                      <a:endParaRPr lang="vi-VN" sz="3600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57954300"/>
                  </a:ext>
                </a:extLst>
              </a:tr>
              <a:tr h="1989229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FF0000"/>
                          </a:solidFill>
                        </a:rPr>
                        <a:t>a</a:t>
                      </a:r>
                      <a:r>
                        <a:rPr lang="en-US" sz="3600" dirty="0"/>
                        <a:t> smoothie</a:t>
                      </a:r>
                    </a:p>
                    <a:p>
                      <a:pPr algn="ctr"/>
                      <a:r>
                        <a:rPr lang="en-US" sz="3600" dirty="0">
                          <a:solidFill>
                            <a:srgbClr val="FF0000"/>
                          </a:solidFill>
                        </a:rPr>
                        <a:t>a</a:t>
                      </a:r>
                      <a:r>
                        <a:rPr lang="en-US" sz="3600" dirty="0"/>
                        <a:t> lemon</a:t>
                      </a:r>
                    </a:p>
                    <a:p>
                      <a:pPr algn="ctr"/>
                      <a:r>
                        <a:rPr lang="en-US" sz="3600" dirty="0">
                          <a:solidFill>
                            <a:srgbClr val="FF0000"/>
                          </a:solidFill>
                        </a:rPr>
                        <a:t>an</a:t>
                      </a:r>
                      <a:r>
                        <a:rPr lang="en-US" sz="3600" dirty="0"/>
                        <a:t> orange</a:t>
                      </a:r>
                    </a:p>
                    <a:p>
                      <a:pPr algn="ctr"/>
                      <a:r>
                        <a:rPr lang="en-US" sz="3600" dirty="0">
                          <a:solidFill>
                            <a:srgbClr val="FF0000"/>
                          </a:solidFill>
                        </a:rPr>
                        <a:t>an</a:t>
                      </a:r>
                      <a:r>
                        <a:rPr lang="en-US" sz="3600" dirty="0"/>
                        <a:t> apple</a:t>
                      </a:r>
                    </a:p>
                    <a:p>
                      <a:pPr algn="ctr"/>
                      <a:r>
                        <a:rPr lang="en-US" sz="3600" dirty="0">
                          <a:solidFill>
                            <a:srgbClr val="FF0000"/>
                          </a:solidFill>
                        </a:rPr>
                        <a:t>a</a:t>
                      </a:r>
                      <a:r>
                        <a:rPr lang="en-US" sz="3600" dirty="0"/>
                        <a:t> lime</a:t>
                      </a:r>
                    </a:p>
                    <a:p>
                      <a:pPr algn="ctr"/>
                      <a:r>
                        <a:rPr lang="en-US" sz="3600" dirty="0">
                          <a:solidFill>
                            <a:srgbClr val="FF0000"/>
                          </a:solidFill>
                        </a:rPr>
                        <a:t>a</a:t>
                      </a:r>
                      <a:r>
                        <a:rPr lang="en-US" sz="3600" dirty="0"/>
                        <a:t> banana</a:t>
                      </a:r>
                      <a:endParaRPr lang="vi-VN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smoothie</a:t>
                      </a:r>
                      <a:r>
                        <a:rPr lang="en-US" sz="3600" dirty="0">
                          <a:solidFill>
                            <a:srgbClr val="FF0000"/>
                          </a:solidFill>
                        </a:rPr>
                        <a:t>s</a:t>
                      </a:r>
                    </a:p>
                    <a:p>
                      <a:pPr algn="ctr"/>
                      <a:r>
                        <a:rPr lang="en-US" sz="3600" dirty="0"/>
                        <a:t>lemon</a:t>
                      </a:r>
                      <a:r>
                        <a:rPr lang="en-US" sz="3600" dirty="0">
                          <a:solidFill>
                            <a:srgbClr val="FF0000"/>
                          </a:solidFill>
                        </a:rPr>
                        <a:t>s</a:t>
                      </a:r>
                    </a:p>
                    <a:p>
                      <a:pPr algn="ctr"/>
                      <a:r>
                        <a:rPr lang="en-US" sz="3600" dirty="0"/>
                        <a:t>orange</a:t>
                      </a:r>
                      <a:r>
                        <a:rPr lang="en-US" sz="3600" dirty="0">
                          <a:solidFill>
                            <a:srgbClr val="FF0000"/>
                          </a:solidFill>
                        </a:rPr>
                        <a:t>s</a:t>
                      </a:r>
                    </a:p>
                    <a:p>
                      <a:pPr algn="ctr"/>
                      <a:r>
                        <a:rPr lang="en-US" sz="3600" dirty="0"/>
                        <a:t>apple</a:t>
                      </a:r>
                      <a:r>
                        <a:rPr lang="en-US" sz="3600" dirty="0">
                          <a:solidFill>
                            <a:srgbClr val="FF0000"/>
                          </a:solidFill>
                        </a:rPr>
                        <a:t>s</a:t>
                      </a:r>
                    </a:p>
                    <a:p>
                      <a:pPr algn="ctr"/>
                      <a:r>
                        <a:rPr lang="en-US" sz="3600" dirty="0"/>
                        <a:t>lime</a:t>
                      </a:r>
                      <a:r>
                        <a:rPr lang="en-US" sz="3600" dirty="0">
                          <a:solidFill>
                            <a:srgbClr val="FF0000"/>
                          </a:solidFill>
                        </a:rPr>
                        <a:t>s</a:t>
                      </a:r>
                    </a:p>
                    <a:p>
                      <a:pPr algn="ctr"/>
                      <a:r>
                        <a:rPr lang="en-US" sz="3600" dirty="0"/>
                        <a:t>banana</a:t>
                      </a:r>
                      <a:r>
                        <a:rPr lang="en-US" sz="3600" dirty="0">
                          <a:solidFill>
                            <a:srgbClr val="FF0000"/>
                          </a:solidFill>
                        </a:rPr>
                        <a:t>s</a:t>
                      </a:r>
                      <a:endParaRPr lang="vi-VN" sz="36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3561352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8695595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4018478" y="488950"/>
            <a:ext cx="3957122" cy="984016"/>
          </a:xfrm>
          <a:prstGeom prst="round2DiagRect">
            <a:avLst/>
          </a:prstGeom>
          <a:gradFill flip="none" rotWithShape="1">
            <a:gsLst>
              <a:gs pos="0">
                <a:srgbClr val="7030A0">
                  <a:shade val="30000"/>
                  <a:satMod val="115000"/>
                </a:srgbClr>
              </a:gs>
              <a:gs pos="50000">
                <a:srgbClr val="7030A0">
                  <a:shade val="67500"/>
                  <a:satMod val="115000"/>
                </a:srgbClr>
              </a:gs>
              <a:gs pos="100000">
                <a:srgbClr val="7030A0">
                  <a:shade val="100000"/>
                  <a:satMod val="115000"/>
                </a:srgbClr>
              </a:gs>
            </a:gsLst>
            <a:lin ang="13500000" scaled="1"/>
            <a:tileRect/>
          </a:gra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>
                <a:solidFill>
                  <a:schemeClr val="bg1"/>
                </a:solidFill>
                <a:latin typeface="Arial"/>
              </a:rPr>
              <a:t>Grammar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57ED469-8E3B-6CBD-3167-D632970F66A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4542" r="207"/>
          <a:stretch/>
        </p:blipFill>
        <p:spPr>
          <a:xfrm>
            <a:off x="1882239" y="1695164"/>
            <a:ext cx="4114800" cy="4689513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442AA6B-43BB-54B4-FAA4-A1A0A627B94A}"/>
              </a:ext>
            </a:extLst>
          </p:cNvPr>
          <p:cNvSpPr/>
          <p:nvPr/>
        </p:nvSpPr>
        <p:spPr>
          <a:xfrm>
            <a:off x="6559499" y="2063699"/>
            <a:ext cx="2117141" cy="852221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bg1"/>
                </a:solidFill>
              </a:rPr>
              <a:t>milk</a:t>
            </a:r>
            <a:r>
              <a:rPr lang="en-US" sz="5400" b="1" dirty="0">
                <a:solidFill>
                  <a:srgbClr val="FF0000"/>
                </a:solidFill>
              </a:rPr>
              <a:t>s</a:t>
            </a:r>
            <a:r>
              <a:rPr lang="en-US" sz="5400" b="1" dirty="0">
                <a:solidFill>
                  <a:schemeClr val="bg1"/>
                </a:solidFill>
              </a:rPr>
              <a:t> </a:t>
            </a:r>
            <a:endParaRPr lang="vi-VN" sz="5400" b="1" dirty="0">
              <a:solidFill>
                <a:schemeClr val="bg1"/>
              </a:solidFill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FA15F0B-DB56-714C-1E32-6AFE2A328604}"/>
              </a:ext>
            </a:extLst>
          </p:cNvPr>
          <p:cNvSpPr/>
          <p:nvPr/>
        </p:nvSpPr>
        <p:spPr>
          <a:xfrm>
            <a:off x="6559499" y="3187700"/>
            <a:ext cx="2117141" cy="852221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bg1"/>
                </a:solidFill>
              </a:rPr>
              <a:t>sugar</a:t>
            </a:r>
            <a:r>
              <a:rPr lang="en-US" sz="5400" b="1" dirty="0">
                <a:solidFill>
                  <a:srgbClr val="FF0000"/>
                </a:solidFill>
              </a:rPr>
              <a:t>s</a:t>
            </a:r>
            <a:r>
              <a:rPr lang="en-US" sz="5400" b="1" dirty="0">
                <a:solidFill>
                  <a:schemeClr val="bg1"/>
                </a:solidFill>
              </a:rPr>
              <a:t> </a:t>
            </a:r>
            <a:endParaRPr lang="vi-VN" sz="5400" b="1" dirty="0">
              <a:solidFill>
                <a:schemeClr val="bg1"/>
              </a:solidFill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9CE61249-FC1C-C9BA-4D45-324D7071C7F4}"/>
              </a:ext>
            </a:extLst>
          </p:cNvPr>
          <p:cNvSpPr/>
          <p:nvPr/>
        </p:nvSpPr>
        <p:spPr>
          <a:xfrm>
            <a:off x="6559499" y="4311701"/>
            <a:ext cx="2117141" cy="852221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bg1"/>
                </a:solidFill>
              </a:rPr>
              <a:t>tea</a:t>
            </a:r>
            <a:r>
              <a:rPr lang="en-US" sz="5400" b="1" dirty="0">
                <a:solidFill>
                  <a:srgbClr val="FF0000"/>
                </a:solidFill>
              </a:rPr>
              <a:t>s</a:t>
            </a:r>
            <a:r>
              <a:rPr lang="en-US" sz="5400" b="1" dirty="0">
                <a:solidFill>
                  <a:schemeClr val="bg1"/>
                </a:solidFill>
              </a:rPr>
              <a:t> </a:t>
            </a:r>
            <a:endParaRPr lang="vi-VN" sz="5400" b="1" dirty="0">
              <a:solidFill>
                <a:schemeClr val="bg1"/>
              </a:solidFill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4178EC4B-5913-4A56-8C24-D89FEFCEC3D5}"/>
              </a:ext>
            </a:extLst>
          </p:cNvPr>
          <p:cNvSpPr/>
          <p:nvPr/>
        </p:nvSpPr>
        <p:spPr>
          <a:xfrm>
            <a:off x="9067088" y="2063698"/>
            <a:ext cx="2117141" cy="852221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bg1"/>
                </a:solidFill>
              </a:rPr>
              <a:t>juice</a:t>
            </a:r>
            <a:r>
              <a:rPr lang="en-US" sz="5400" b="1" dirty="0">
                <a:solidFill>
                  <a:srgbClr val="FF0000"/>
                </a:solidFill>
              </a:rPr>
              <a:t>s</a:t>
            </a:r>
            <a:r>
              <a:rPr lang="en-US" sz="5400" b="1" dirty="0">
                <a:solidFill>
                  <a:schemeClr val="bg1"/>
                </a:solidFill>
              </a:rPr>
              <a:t> </a:t>
            </a:r>
            <a:endParaRPr lang="vi-VN" sz="5400" b="1" dirty="0">
              <a:solidFill>
                <a:schemeClr val="bg1"/>
              </a:solidFill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EB2F0B60-B68D-3614-505B-791DE85829A4}"/>
              </a:ext>
            </a:extLst>
          </p:cNvPr>
          <p:cNvSpPr/>
          <p:nvPr/>
        </p:nvSpPr>
        <p:spPr>
          <a:xfrm>
            <a:off x="9075317" y="3187700"/>
            <a:ext cx="2117141" cy="852221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bg1"/>
                </a:solidFill>
              </a:rPr>
              <a:t>soda</a:t>
            </a:r>
            <a:r>
              <a:rPr lang="en-US" sz="5400" b="1" dirty="0">
                <a:solidFill>
                  <a:srgbClr val="FF0000"/>
                </a:solidFill>
              </a:rPr>
              <a:t>s</a:t>
            </a:r>
            <a:r>
              <a:rPr lang="en-US" sz="5400" b="1" dirty="0">
                <a:solidFill>
                  <a:schemeClr val="bg1"/>
                </a:solidFill>
              </a:rPr>
              <a:t> </a:t>
            </a:r>
            <a:endParaRPr lang="vi-VN" sz="5400" b="1" dirty="0">
              <a:solidFill>
                <a:schemeClr val="bg1"/>
              </a:solidFill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7AF9BDF3-9F46-0100-DFA2-757EB2E5A4DC}"/>
              </a:ext>
            </a:extLst>
          </p:cNvPr>
          <p:cNvSpPr/>
          <p:nvPr/>
        </p:nvSpPr>
        <p:spPr>
          <a:xfrm>
            <a:off x="9067088" y="4311700"/>
            <a:ext cx="2117141" cy="852221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bg1"/>
                </a:solidFill>
              </a:rPr>
              <a:t>ice</a:t>
            </a:r>
            <a:r>
              <a:rPr lang="en-US" sz="5400" b="1" dirty="0">
                <a:solidFill>
                  <a:srgbClr val="FF0000"/>
                </a:solidFill>
              </a:rPr>
              <a:t>s</a:t>
            </a:r>
            <a:r>
              <a:rPr lang="en-US" sz="5400" b="1" dirty="0">
                <a:solidFill>
                  <a:schemeClr val="bg1"/>
                </a:solidFill>
              </a:rPr>
              <a:t> </a:t>
            </a:r>
            <a:endParaRPr lang="vi-VN" sz="5400" b="1" dirty="0">
              <a:solidFill>
                <a:schemeClr val="bg1"/>
              </a:solidFill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8DD82ED8-78A8-5791-B38F-123A0C15A626}"/>
              </a:ext>
            </a:extLst>
          </p:cNvPr>
          <p:cNvSpPr/>
          <p:nvPr/>
        </p:nvSpPr>
        <p:spPr>
          <a:xfrm>
            <a:off x="6559499" y="5386458"/>
            <a:ext cx="4624730" cy="852221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bg1"/>
                </a:solidFill>
              </a:rPr>
              <a:t>hot chocolate</a:t>
            </a:r>
            <a:r>
              <a:rPr lang="en-US" sz="5400" b="1" dirty="0">
                <a:solidFill>
                  <a:srgbClr val="FF0000"/>
                </a:solidFill>
              </a:rPr>
              <a:t>s</a:t>
            </a:r>
            <a:r>
              <a:rPr lang="en-US" sz="5400" b="1" dirty="0">
                <a:solidFill>
                  <a:schemeClr val="bg1"/>
                </a:solidFill>
              </a:rPr>
              <a:t> </a:t>
            </a:r>
            <a:endParaRPr lang="vi-VN" sz="5400" b="1" dirty="0">
              <a:solidFill>
                <a:schemeClr val="bg1"/>
              </a:solidFill>
            </a:endParaRPr>
          </a:p>
        </p:txBody>
      </p:sp>
      <p:pic>
        <p:nvPicPr>
          <p:cNvPr id="7" name="Graphic 6" descr="Close with solid fill">
            <a:extLst>
              <a:ext uri="{FF2B5EF4-FFF2-40B4-BE49-F238E27FC236}">
                <a16:creationId xmlns:a16="http://schemas.microsoft.com/office/drawing/2014/main" id="{CC9758A8-1C0F-BC05-CC6F-367772900A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6415328" y="1583384"/>
            <a:ext cx="4913071" cy="4913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05789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D48EA03D-483A-165D-CD60-01E8141453E2}"/>
              </a:ext>
            </a:extLst>
          </p:cNvPr>
          <p:cNvSpPr txBox="1"/>
          <p:nvPr/>
        </p:nvSpPr>
        <p:spPr>
          <a:xfrm>
            <a:off x="7785100" y="798366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B to hear the sound.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82836C0-BA7B-A302-3C0D-83E73280432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" r="29833" b="78311"/>
          <a:stretch/>
        </p:blipFill>
        <p:spPr>
          <a:xfrm>
            <a:off x="0" y="421713"/>
            <a:ext cx="6096000" cy="74598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39CCDC1-9495-9986-8E6E-51FF432F21E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1899" b="4213"/>
          <a:stretch/>
        </p:blipFill>
        <p:spPr>
          <a:xfrm>
            <a:off x="0" y="1544127"/>
            <a:ext cx="12192000" cy="3566353"/>
          </a:xfrm>
          <a:prstGeom prst="rect">
            <a:avLst/>
          </a:prstGeom>
        </p:spPr>
      </p:pic>
      <p:pic>
        <p:nvPicPr>
          <p:cNvPr id="7" name="CD2 TRACK 59">
            <a:hlinkClick r:id="" action="ppaction://media"/>
            <a:extLst>
              <a:ext uri="{FF2B5EF4-FFF2-40B4-BE49-F238E27FC236}">
                <a16:creationId xmlns:a16="http://schemas.microsoft.com/office/drawing/2014/main" id="{5802D189-41AD-BFB7-F1CF-51E682C3BB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451600" y="645212"/>
            <a:ext cx="675640" cy="675640"/>
          </a:xfrm>
          <a:prstGeom prst="rect">
            <a:avLst/>
          </a:prstGeom>
        </p:spPr>
      </p:pic>
      <p:pic>
        <p:nvPicPr>
          <p:cNvPr id="8" name="CD2 TRACK 59">
            <a:hlinkClick r:id="" action="ppaction://media"/>
            <a:extLst>
              <a:ext uri="{FF2B5EF4-FFF2-40B4-BE49-F238E27FC236}">
                <a16:creationId xmlns:a16="http://schemas.microsoft.com/office/drawing/2014/main" id="{BF4C898A-BD5F-4348-8DC7-B8A11A29925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6078" end="5437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563628" y="2651663"/>
            <a:ext cx="675640" cy="675640"/>
          </a:xfrm>
          <a:prstGeom prst="rect">
            <a:avLst/>
          </a:prstGeom>
        </p:spPr>
      </p:pic>
      <p:pic>
        <p:nvPicPr>
          <p:cNvPr id="9" name="CD2 TRACK 59">
            <a:hlinkClick r:id="" action="ppaction://media"/>
            <a:extLst>
              <a:ext uri="{FF2B5EF4-FFF2-40B4-BE49-F238E27FC236}">
                <a16:creationId xmlns:a16="http://schemas.microsoft.com/office/drawing/2014/main" id="{BCA6D8C5-6518-44AC-BE06-29805504757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8211" end="2368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387959" y="3925798"/>
            <a:ext cx="675640" cy="675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119261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1312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3CF56256-93EB-0445-0BEF-E374FC09F14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3906"/>
          <a:stretch/>
        </p:blipFill>
        <p:spPr>
          <a:xfrm>
            <a:off x="1795984" y="2474120"/>
            <a:ext cx="2738353" cy="265668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8C83C99-A9A9-88AB-6440-5D71B999D32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64"/>
          <a:stretch/>
        </p:blipFill>
        <p:spPr>
          <a:xfrm>
            <a:off x="7657663" y="2575963"/>
            <a:ext cx="2738353" cy="2570077"/>
          </a:xfrm>
          <a:prstGeom prst="rect">
            <a:avLst/>
          </a:prstGeom>
        </p:spPr>
      </p:pic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6CA6CDB9-24C3-E2C3-5103-EBCCDFFA9EB1}"/>
              </a:ext>
            </a:extLst>
          </p:cNvPr>
          <p:cNvSpPr/>
          <p:nvPr/>
        </p:nvSpPr>
        <p:spPr>
          <a:xfrm>
            <a:off x="558480" y="1308007"/>
            <a:ext cx="5557520" cy="914400"/>
          </a:xfrm>
          <a:prstGeom prst="roundRect">
            <a:avLst>
              <a:gd name="adj" fmla="val 33334"/>
            </a:avLst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/>
              <a:t>Let’s make __________.</a:t>
            </a:r>
            <a:endParaRPr lang="vi-VN" sz="4000" b="1" dirty="0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B74C580C-935D-791C-5DCD-8644130C32A5}"/>
              </a:ext>
            </a:extLst>
          </p:cNvPr>
          <p:cNvSpPr/>
          <p:nvPr/>
        </p:nvSpPr>
        <p:spPr>
          <a:xfrm>
            <a:off x="6450110" y="1300883"/>
            <a:ext cx="5183410" cy="914400"/>
          </a:xfrm>
          <a:prstGeom prst="roundRect">
            <a:avLst>
              <a:gd name="adj" fmla="val 33334"/>
            </a:avLst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Ok. I will bring ________.</a:t>
            </a:r>
            <a:endParaRPr lang="vi-VN" sz="3600" b="1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97537CE-F5DA-1CE2-780D-8A4BCA28332D}"/>
              </a:ext>
            </a:extLst>
          </p:cNvPr>
          <p:cNvSpPr txBox="1"/>
          <p:nvPr/>
        </p:nvSpPr>
        <p:spPr>
          <a:xfrm>
            <a:off x="3165160" y="1312957"/>
            <a:ext cx="278678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solidFill>
                  <a:srgbClr val="FF0000"/>
                </a:solidFill>
                <a:latin typeface="Calibri"/>
              </a:rPr>
              <a:t>smoothies</a:t>
            </a:r>
            <a:endParaRPr kumimoji="0" lang="en-US" sz="4400" b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CD850A3-FB4E-9BAA-76A0-AA743DE0BFF4}"/>
              </a:ext>
            </a:extLst>
          </p:cNvPr>
          <p:cNvSpPr txBox="1"/>
          <p:nvPr/>
        </p:nvSpPr>
        <p:spPr>
          <a:xfrm>
            <a:off x="9656875" y="1327239"/>
            <a:ext cx="17223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solidFill>
                  <a:srgbClr val="FF0000"/>
                </a:solidFill>
                <a:latin typeface="Calibri"/>
              </a:rPr>
              <a:t>sugar</a:t>
            </a:r>
            <a:endParaRPr kumimoji="0" lang="en-US" sz="4400" b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89484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79" y="471792"/>
            <a:ext cx="8684576" cy="5921302"/>
          </a:xfrm>
          <a:prstGeom prst="rect">
            <a:avLst/>
          </a:prstGeom>
        </p:spPr>
      </p:pic>
      <p:sp>
        <p:nvSpPr>
          <p:cNvPr id="7" name="Rectangle: Diagonal Corners Rounded 6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43487" y="552140"/>
            <a:ext cx="4026834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WARM-UP</a:t>
            </a:r>
          </a:p>
        </p:txBody>
      </p:sp>
    </p:spTree>
    <p:extLst>
      <p:ext uri="{BB962C8B-B14F-4D97-AF65-F5344CB8AC3E}">
        <p14:creationId xmlns:p14="http://schemas.microsoft.com/office/powerpoint/2010/main" val="3553067512"/>
      </p:ext>
    </p:extLst>
  </p:cSld>
  <p:clrMapOvr>
    <a:masterClrMapping/>
  </p:clrMapOvr>
  <p:transition spd="slow">
    <p:comb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A1B152C-30E0-147F-80EA-147616C543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442530"/>
            <a:ext cx="6441440" cy="72392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F238A10-3B3F-EB91-5C59-183736ED8BD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215"/>
          <a:stretch/>
        </p:blipFill>
        <p:spPr>
          <a:xfrm>
            <a:off x="0" y="1696720"/>
            <a:ext cx="12180706" cy="3322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91133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1FE42DF-5167-58D6-2516-438CFF9C78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442530"/>
            <a:ext cx="6441440" cy="72392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0DC2E02-1A7A-86E3-0CE3-E38EEE5EC4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30613"/>
            <a:ext cx="12192000" cy="352973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580A18C-C54B-E843-609B-650460BF51D8}"/>
              </a:ext>
            </a:extLst>
          </p:cNvPr>
          <p:cNvSpPr txBox="1"/>
          <p:nvPr/>
        </p:nvSpPr>
        <p:spPr>
          <a:xfrm>
            <a:off x="9118920" y="2921168"/>
            <a:ext cx="26158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dirty="0">
                <a:solidFill>
                  <a:srgbClr val="FF0000"/>
                </a:solidFill>
                <a:latin typeface="Calibri"/>
              </a:rPr>
              <a:t>soda</a:t>
            </a:r>
            <a:endParaRPr kumimoji="0" lang="en-US" sz="6000" b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8F44613-A726-C535-8476-1977E473C9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4156" y="2381546"/>
            <a:ext cx="2333215" cy="2210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829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E0C5EA1-8BDF-370E-35E8-FFCDAA1EB3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98422"/>
            <a:ext cx="12192000" cy="366115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1FE42DF-5167-58D6-2516-438CFF9C78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442530"/>
            <a:ext cx="6441440" cy="72392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580A18C-C54B-E843-609B-650460BF51D8}"/>
              </a:ext>
            </a:extLst>
          </p:cNvPr>
          <p:cNvSpPr txBox="1"/>
          <p:nvPr/>
        </p:nvSpPr>
        <p:spPr>
          <a:xfrm>
            <a:off x="5898200" y="2687488"/>
            <a:ext cx="26158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noProof="0" dirty="0">
                <a:solidFill>
                  <a:srgbClr val="FF0000"/>
                </a:solidFill>
                <a:latin typeface="Calibri"/>
              </a:rPr>
              <a:t>tea</a:t>
            </a:r>
            <a:endParaRPr kumimoji="0" lang="en-US" sz="6000" b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FB14A32-1372-2234-C8A7-7BC7CB36BE25}"/>
              </a:ext>
            </a:extLst>
          </p:cNvPr>
          <p:cNvSpPr txBox="1"/>
          <p:nvPr/>
        </p:nvSpPr>
        <p:spPr>
          <a:xfrm>
            <a:off x="6578920" y="3540928"/>
            <a:ext cx="26158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noProof="0" dirty="0">
                <a:solidFill>
                  <a:srgbClr val="FF0000"/>
                </a:solidFill>
                <a:latin typeface="Calibri"/>
              </a:rPr>
              <a:t>I’ll </a:t>
            </a:r>
            <a:endParaRPr kumimoji="0" lang="en-US" sz="6000" b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267A804-E048-7674-9717-686E2534E9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27735" y="2759855"/>
            <a:ext cx="1933438" cy="1886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210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8F50BD7-217B-A4DC-80B3-50EF5095DD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1280" y="1423379"/>
            <a:ext cx="12192000" cy="346260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1FE42DF-5167-58D6-2516-438CFF9C78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442530"/>
            <a:ext cx="6441440" cy="72392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580A18C-C54B-E843-609B-650460BF51D8}"/>
              </a:ext>
            </a:extLst>
          </p:cNvPr>
          <p:cNvSpPr txBox="1"/>
          <p:nvPr/>
        </p:nvSpPr>
        <p:spPr>
          <a:xfrm>
            <a:off x="6096000" y="2139016"/>
            <a:ext cx="5791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dirty="0">
                <a:solidFill>
                  <a:srgbClr val="FF0000"/>
                </a:solidFill>
                <a:latin typeface="Calibri"/>
              </a:rPr>
              <a:t>m</a:t>
            </a:r>
            <a:r>
              <a:rPr lang="en-US" sz="6000" b="1" noProof="0" dirty="0" err="1">
                <a:solidFill>
                  <a:srgbClr val="FF0000"/>
                </a:solidFill>
                <a:latin typeface="Calibri"/>
              </a:rPr>
              <a:t>ake</a:t>
            </a:r>
            <a:r>
              <a:rPr lang="en-US" sz="6000" b="1" noProof="0" dirty="0">
                <a:solidFill>
                  <a:srgbClr val="FF0000"/>
                </a:solidFill>
                <a:latin typeface="Calibri"/>
              </a:rPr>
              <a:t> smoothies </a:t>
            </a:r>
            <a:endParaRPr kumimoji="0" lang="en-US" sz="6000" b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AA8A56A-FD73-FECD-43CC-8B7D69D5A3B9}"/>
              </a:ext>
            </a:extLst>
          </p:cNvPr>
          <p:cNvSpPr txBox="1"/>
          <p:nvPr/>
        </p:nvSpPr>
        <p:spPr>
          <a:xfrm>
            <a:off x="5628640" y="3004666"/>
            <a:ext cx="5791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dirty="0">
                <a:solidFill>
                  <a:srgbClr val="FF0000"/>
                </a:solidFill>
                <a:latin typeface="Calibri"/>
              </a:rPr>
              <a:t>b</a:t>
            </a:r>
            <a:r>
              <a:rPr kumimoji="0" lang="en-US" sz="6000" b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</a:rPr>
              <a:t>ring</a:t>
            </a:r>
            <a:r>
              <a:rPr kumimoji="0" lang="en-US" sz="6000" b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</a:rPr>
              <a:t> milk</a:t>
            </a:r>
            <a:endParaRPr kumimoji="0" lang="en-US" sz="6000" b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0E1BC26-8559-6160-7876-345365EF80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9981" y="2859657"/>
            <a:ext cx="2234670" cy="2321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020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9CF0D06-D862-1EE5-2F65-E8447828DBD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427"/>
          <a:stretch/>
        </p:blipFill>
        <p:spPr>
          <a:xfrm>
            <a:off x="0" y="1503680"/>
            <a:ext cx="12192000" cy="339523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1FE42DF-5167-58D6-2516-438CFF9C78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442530"/>
            <a:ext cx="6441440" cy="72392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580A18C-C54B-E843-609B-650460BF51D8}"/>
              </a:ext>
            </a:extLst>
          </p:cNvPr>
          <p:cNvSpPr txBox="1"/>
          <p:nvPr/>
        </p:nvSpPr>
        <p:spPr>
          <a:xfrm>
            <a:off x="8031800" y="2027088"/>
            <a:ext cx="37741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noProof="0" dirty="0">
                <a:solidFill>
                  <a:srgbClr val="FF0000"/>
                </a:solidFill>
                <a:latin typeface="Calibri"/>
              </a:rPr>
              <a:t>lemonade</a:t>
            </a:r>
            <a:endParaRPr kumimoji="0" lang="en-US" sz="6000" b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DEFCA19-76C9-DF68-A4BA-1AC1728D69DF}"/>
              </a:ext>
            </a:extLst>
          </p:cNvPr>
          <p:cNvSpPr txBox="1"/>
          <p:nvPr/>
        </p:nvSpPr>
        <p:spPr>
          <a:xfrm>
            <a:off x="8031800" y="2955168"/>
            <a:ext cx="37741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dirty="0">
                <a:solidFill>
                  <a:srgbClr val="FF0000"/>
                </a:solidFill>
                <a:latin typeface="Calibri"/>
              </a:rPr>
              <a:t>lemons</a:t>
            </a:r>
            <a:endParaRPr kumimoji="0" lang="en-US" sz="6000" b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07D04CE-8CF2-0C68-0686-D39FABA2E5A6}"/>
              </a:ext>
            </a:extLst>
          </p:cNvPr>
          <p:cNvSpPr txBox="1"/>
          <p:nvPr/>
        </p:nvSpPr>
        <p:spPr>
          <a:xfrm>
            <a:off x="7036120" y="3723808"/>
            <a:ext cx="37741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dirty="0">
                <a:solidFill>
                  <a:srgbClr val="FF0000"/>
                </a:solidFill>
                <a:latin typeface="Calibri"/>
              </a:rPr>
              <a:t>s</a:t>
            </a:r>
            <a:r>
              <a:rPr lang="en-US" sz="6000" b="1" noProof="0" dirty="0" err="1">
                <a:solidFill>
                  <a:srgbClr val="FF0000"/>
                </a:solidFill>
                <a:latin typeface="Calibri"/>
              </a:rPr>
              <a:t>ugar</a:t>
            </a:r>
            <a:endParaRPr kumimoji="0" lang="en-US" sz="6000" b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2352550-4050-1801-3FAB-2E3D2FDE3C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2390" y="2644245"/>
            <a:ext cx="2095660" cy="2468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132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5" grpId="0"/>
      <p:bldP spid="7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8A815171-E09E-6EB9-FBED-9AACE0B167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91033"/>
            <a:ext cx="12192000" cy="346919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1FE42DF-5167-58D6-2516-438CFF9C78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442530"/>
            <a:ext cx="6441440" cy="72392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580A18C-C54B-E843-609B-650460BF51D8}"/>
              </a:ext>
            </a:extLst>
          </p:cNvPr>
          <p:cNvSpPr txBox="1"/>
          <p:nvPr/>
        </p:nvSpPr>
        <p:spPr>
          <a:xfrm>
            <a:off x="7581256" y="2302300"/>
            <a:ext cx="46752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>
                <a:solidFill>
                  <a:srgbClr val="FF0000"/>
                </a:solidFill>
                <a:latin typeface="Calibri"/>
              </a:rPr>
              <a:t>h</a:t>
            </a:r>
            <a:r>
              <a:rPr kumimoji="0" lang="en-US" sz="5400" b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</a:rPr>
              <a:t>ot</a:t>
            </a:r>
            <a:r>
              <a:rPr kumimoji="0" lang="en-US" sz="5400" b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</a:rPr>
              <a:t> chocolate</a:t>
            </a:r>
            <a:endParaRPr kumimoji="0" lang="en-US" sz="5400" b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DEFCA19-76C9-DF68-A4BA-1AC1728D69DF}"/>
              </a:ext>
            </a:extLst>
          </p:cNvPr>
          <p:cNvSpPr txBox="1"/>
          <p:nvPr/>
        </p:nvSpPr>
        <p:spPr>
          <a:xfrm>
            <a:off x="4442580" y="3161522"/>
            <a:ext cx="76457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noProof="0" dirty="0">
                <a:solidFill>
                  <a:srgbClr val="FF0000"/>
                </a:solidFill>
                <a:latin typeface="Calibri"/>
              </a:rPr>
              <a:t>Ok. I’ll bring milk</a:t>
            </a:r>
            <a:endParaRPr kumimoji="0" lang="en-US" sz="5400" b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07D04CE-8CF2-0C68-0686-D39FABA2E5A6}"/>
              </a:ext>
            </a:extLst>
          </p:cNvPr>
          <p:cNvSpPr txBox="1"/>
          <p:nvPr/>
        </p:nvSpPr>
        <p:spPr>
          <a:xfrm>
            <a:off x="6096000" y="4014709"/>
            <a:ext cx="53997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dirty="0">
                <a:solidFill>
                  <a:srgbClr val="FF0000"/>
                </a:solidFill>
                <a:latin typeface="Calibri"/>
              </a:rPr>
              <a:t>chocolate chips</a:t>
            </a:r>
            <a:endParaRPr kumimoji="0" lang="en-US" sz="6000" b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4BF0701-D570-43F7-BFC5-A7556F046E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0674" y="2763965"/>
            <a:ext cx="1739954" cy="2379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563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5" grpId="0"/>
      <p:bldP spid="7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029" y="510164"/>
            <a:ext cx="8303171" cy="588961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10772" y="2791996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Production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5456839"/>
      </p:ext>
    </p:extLst>
  </p:cSld>
  <p:clrMapOvr>
    <a:masterClrMapping/>
  </p:clrMapOvr>
  <p:transition spd="slow">
    <p:comb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92"/>
            <a:ext cx="9095923" cy="6063415"/>
          </a:xfrm>
          <a:prstGeom prst="rect">
            <a:avLst/>
          </a:prstGeom>
        </p:spPr>
      </p:pic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1462168173"/>
      </p:ext>
    </p:extLst>
  </p:cSld>
  <p:clrMapOvr>
    <a:masterClrMapping/>
  </p:clrMapOvr>
  <p:transition spd="slow">
    <p:comb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6" y="408060"/>
            <a:ext cx="8861425" cy="6041880"/>
          </a:xfrm>
          <a:prstGeom prst="rect">
            <a:avLst/>
          </a:prstGeom>
        </p:spPr>
      </p:pic>
      <p:sp>
        <p:nvSpPr>
          <p:cNvPr id="5" name="Rectangle: Diagonal Corners Rounded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3981077926"/>
      </p:ext>
    </p:extLst>
  </p:cSld>
  <p:clrMapOvr>
    <a:masterClrMapping/>
  </p:clrMapOvr>
  <p:transition spd="slow">
    <p:comb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488373" y="1640614"/>
            <a:ext cx="4345781" cy="34163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 smtClean="0">
                <a:solidFill>
                  <a:srgbClr val="FF0000"/>
                </a:solidFill>
              </a:rPr>
              <a:t>Vocabulary</a:t>
            </a:r>
            <a:endParaRPr lang="en-US" sz="3600" i="1" dirty="0">
              <a:solidFill>
                <a:srgbClr val="FF0000"/>
              </a:solidFill>
            </a:endParaRPr>
          </a:p>
          <a:p>
            <a:endParaRPr lang="en-US" sz="3600" i="1" dirty="0">
              <a:solidFill>
                <a:srgbClr val="FF0000"/>
              </a:solidFill>
            </a:endParaRPr>
          </a:p>
          <a:p>
            <a:r>
              <a:rPr lang="vi-VN" sz="3600" i="1" dirty="0">
                <a:solidFill>
                  <a:srgbClr val="0070C0"/>
                </a:solidFill>
                <a:effectLst/>
                <a:latin typeface="MyriadPro-Regular"/>
              </a:rPr>
              <a:t>soda, smoothie, tea, lemonade,</a:t>
            </a:r>
            <a:br>
              <a:rPr lang="vi-VN" sz="3600" i="1" dirty="0">
                <a:solidFill>
                  <a:srgbClr val="0070C0"/>
                </a:solidFill>
                <a:effectLst/>
                <a:latin typeface="MyriadPro-Regular"/>
              </a:rPr>
            </a:br>
            <a:r>
              <a:rPr lang="vi-VN" sz="3600" i="1" dirty="0">
                <a:solidFill>
                  <a:srgbClr val="0070C0"/>
                </a:solidFill>
                <a:effectLst/>
                <a:latin typeface="MyriadPro-Regular"/>
              </a:rPr>
              <a:t>juice, hot chocolate</a:t>
            </a:r>
            <a:r>
              <a:rPr lang="en-US" sz="3600" i="1" dirty="0">
                <a:solidFill>
                  <a:srgbClr val="0070C0"/>
                </a:solidFill>
                <a:effectLst/>
                <a:latin typeface="MyriadPro-Regular"/>
              </a:rPr>
              <a:t>.</a:t>
            </a:r>
            <a:r>
              <a:rPr lang="vi-VN" sz="3600" i="1" dirty="0">
                <a:solidFill>
                  <a:srgbClr val="0070C0"/>
                </a:solidFill>
                <a:effectLst/>
                <a:latin typeface="MyriadPro-Regular"/>
              </a:rPr>
              <a:t/>
            </a:r>
            <a:br>
              <a:rPr lang="vi-VN" sz="3600" i="1" dirty="0">
                <a:solidFill>
                  <a:srgbClr val="0070C0"/>
                </a:solidFill>
                <a:effectLst/>
                <a:latin typeface="MyriadPro-Regular"/>
              </a:rPr>
            </a:br>
            <a:endParaRPr lang="en-US" sz="3600" i="1" dirty="0">
              <a:solidFill>
                <a:srgbClr val="0070C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419494" y="1818408"/>
            <a:ext cx="6070142" cy="286232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Structures/ Sentence patterns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pPr marL="228600" algn="ctr"/>
            <a:r>
              <a:rPr lang="en-US" sz="3600" dirty="0">
                <a:solidFill>
                  <a:srgbClr val="0070C0"/>
                </a:solidFill>
              </a:rPr>
              <a:t>Let's make smoothies.</a:t>
            </a:r>
          </a:p>
          <a:p>
            <a:pPr marL="228600" algn="ctr"/>
            <a:r>
              <a:rPr lang="en-US" sz="3600" dirty="0">
                <a:solidFill>
                  <a:srgbClr val="0070C0"/>
                </a:solidFill>
              </a:rPr>
              <a:t>OK. </a:t>
            </a:r>
          </a:p>
          <a:p>
            <a:pPr marL="228600" algn="ctr"/>
            <a:r>
              <a:rPr lang="en-US" sz="3600" dirty="0">
                <a:solidFill>
                  <a:srgbClr val="0070C0"/>
                </a:solidFill>
              </a:rPr>
              <a:t>I'll bring milk.</a:t>
            </a:r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1148267"/>
      </p:ext>
    </p:extLst>
  </p:cSld>
  <p:clrMapOvr>
    <a:masterClrMapping/>
  </p:clrMapOvr>
  <p:transition spd="slow">
    <p:comb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93F7CB5A-55E8-B495-C0A2-7885B87040C5}"/>
              </a:ext>
            </a:extLst>
          </p:cNvPr>
          <p:cNvSpPr/>
          <p:nvPr/>
        </p:nvSpPr>
        <p:spPr>
          <a:xfrm>
            <a:off x="376604" y="617642"/>
            <a:ext cx="7775575" cy="4216400"/>
          </a:xfrm>
          <a:prstGeom prst="roundRect">
            <a:avLst/>
          </a:prstGeom>
          <a:solidFill>
            <a:schemeClr val="accent2"/>
          </a:solidFill>
          <a:ln w="57150">
            <a:solidFill>
              <a:srgbClr val="FF4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hr-HR" sz="9600" dirty="0">
                <a:latin typeface="Comic Sans MS" panose="030F0902030302020204" pitchFamily="66" charset="0"/>
                <a:cs typeface="Aharoni" panose="02010803020104030203" pitchFamily="2" charset="-79"/>
              </a:rPr>
              <a:t>Guess the </a:t>
            </a:r>
            <a:r>
              <a:rPr lang="en-US" sz="9600" dirty="0">
                <a:latin typeface="Comic Sans MS" panose="030F0902030302020204" pitchFamily="66" charset="0"/>
                <a:cs typeface="Aharoni" panose="02010803020104030203" pitchFamily="2" charset="-79"/>
              </a:rPr>
              <a:t>Food and Drinks</a:t>
            </a:r>
            <a:endParaRPr lang="hr-HR" sz="9600" dirty="0">
              <a:latin typeface="Comic Sans MS" panose="030F0902030302020204" pitchFamily="66" charset="0"/>
            </a:endParaRPr>
          </a:p>
        </p:txBody>
      </p:sp>
      <p:pic>
        <p:nvPicPr>
          <p:cNvPr id="4" name="Picture 3" descr="A cartoon face with hands pointing at question marks&#10;&#10;Description automatically generated">
            <a:extLst>
              <a:ext uri="{FF2B5EF4-FFF2-40B4-BE49-F238E27FC236}">
                <a16:creationId xmlns:a16="http://schemas.microsoft.com/office/drawing/2014/main" id="{2FFBDEDB-05E5-DCF2-1305-298F0AE759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tretch>
            <a:fillRect/>
          </a:stretch>
        </p:blipFill>
        <p:spPr>
          <a:xfrm>
            <a:off x="7075357" y="2772514"/>
            <a:ext cx="4916774" cy="3646607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469135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242595" y="1273530"/>
            <a:ext cx="11872029" cy="175432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Practice the vocabularies and structure, and make sentences using them. </a:t>
            </a:r>
          </a:p>
          <a:p>
            <a:pPr marL="571500" indent="-571500">
              <a:buFontTx/>
              <a:buChar char="-"/>
            </a:pPr>
            <a:r>
              <a:rPr lang="en-US" sz="3600" i="1" dirty="0" smtClean="0">
                <a:solidFill>
                  <a:srgbClr val="0070C0"/>
                </a:solidFill>
              </a:rPr>
              <a:t>Prepare </a:t>
            </a:r>
            <a:r>
              <a:rPr lang="en-US" sz="3600" i="1" dirty="0">
                <a:solidFill>
                  <a:srgbClr val="0070C0"/>
                </a:solidFill>
              </a:rPr>
              <a:t>the next lesson (page 82 SB</a:t>
            </a:r>
            <a:r>
              <a:rPr lang="en-US" sz="3600" i="1" dirty="0" smtClean="0">
                <a:solidFill>
                  <a:srgbClr val="0070C0"/>
                </a:solidFill>
              </a:rPr>
              <a:t>).</a:t>
            </a:r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216175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80"/>
          <a:stretch/>
        </p:blipFill>
        <p:spPr>
          <a:xfrm>
            <a:off x="0" y="-27992"/>
            <a:ext cx="12192000" cy="688599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66878" y="4968810"/>
            <a:ext cx="35412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C000"/>
                </a:solidFill>
              </a:rPr>
              <a:t>Enjoy your day!</a:t>
            </a:r>
            <a:endParaRPr lang="en-US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7500116"/>
      </p:ext>
    </p:extLst>
  </p:cSld>
  <p:clrMapOvr>
    <a:masterClrMapping/>
  </p:clrMapOvr>
  <p:transition spd="slow">
    <p:comb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9">
            <a:extLst>
              <a:ext uri="{FF2B5EF4-FFF2-40B4-BE49-F238E27FC236}">
                <a16:creationId xmlns:a16="http://schemas.microsoft.com/office/drawing/2014/main" id="{C1AE92E2-D3C2-D442-B076-E384D7056C45}"/>
              </a:ext>
            </a:extLst>
          </p:cNvPr>
          <p:cNvSpPr txBox="1"/>
          <p:nvPr/>
        </p:nvSpPr>
        <p:spPr>
          <a:xfrm>
            <a:off x="11126761" y="-52937"/>
            <a:ext cx="99738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 3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05" b="7188"/>
          <a:stretch/>
        </p:blipFill>
        <p:spPr>
          <a:xfrm>
            <a:off x="0" y="-52937"/>
            <a:ext cx="12382500" cy="70993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65450" y="5808980"/>
            <a:ext cx="645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Stay positive and have a nice day!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2382768"/>
      </p:ext>
    </p:extLst>
  </p:cSld>
  <p:clrMapOvr>
    <a:masterClrMapping/>
  </p:clrMapOvr>
  <p:transition spd="med">
    <p:split orient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ular Callout 3">
            <a:extLst>
              <a:ext uri="{FF2B5EF4-FFF2-40B4-BE49-F238E27FC236}">
                <a16:creationId xmlns:a16="http://schemas.microsoft.com/office/drawing/2014/main" id="{B3848A56-CED8-CBF6-5D14-12045D7126F5}"/>
              </a:ext>
            </a:extLst>
          </p:cNvPr>
          <p:cNvSpPr/>
          <p:nvPr/>
        </p:nvSpPr>
        <p:spPr>
          <a:xfrm>
            <a:off x="4146550" y="3671161"/>
            <a:ext cx="6471892" cy="2447925"/>
          </a:xfrm>
          <a:prstGeom prst="wedgeRoundRectCallout">
            <a:avLst>
              <a:gd name="adj1" fmla="val 44403"/>
              <a:gd name="adj2" fmla="val -50119"/>
              <a:gd name="adj3" fmla="val 16667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hr-HR" sz="4400" dirty="0">
                <a:latin typeface="Aharoni" panose="02010803020104030203" pitchFamily="2" charset="-79"/>
                <a:cs typeface="Aharoni" panose="02010803020104030203" pitchFamily="2" charset="-79"/>
              </a:rPr>
              <a:t>                    </a:t>
            </a:r>
            <a:r>
              <a:rPr lang="en-US" sz="4400" dirty="0">
                <a:latin typeface="Aharoni" panose="02010803020104030203" pitchFamily="2" charset="-79"/>
                <a:cs typeface="Aharoni" panose="02010803020104030203" pitchFamily="2" charset="-79"/>
              </a:rPr>
              <a:t>OIL</a:t>
            </a:r>
            <a:endParaRPr lang="hr-HR" sz="4400" dirty="0">
              <a:latin typeface="FrankRuehl" panose="020E0503060101010101" pitchFamily="34" charset="-79"/>
              <a:cs typeface="FrankRuehl" panose="020E0503060101010101" pitchFamily="34" charset="-79"/>
            </a:endParaRP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5A808363-C3F5-DAE4-1142-B3EB67F69965}"/>
              </a:ext>
            </a:extLst>
          </p:cNvPr>
          <p:cNvSpPr/>
          <p:nvPr/>
        </p:nvSpPr>
        <p:spPr>
          <a:xfrm>
            <a:off x="3306832" y="585581"/>
            <a:ext cx="7848600" cy="2582863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4400" dirty="0"/>
              <a:t>a smooth thick liquid produced from plants or animals that is used in cooking.</a:t>
            </a:r>
            <a:endParaRPr lang="hr-HR" sz="4400" dirty="0"/>
          </a:p>
        </p:txBody>
      </p:sp>
      <p:pic>
        <p:nvPicPr>
          <p:cNvPr id="8" name="10 Second Timer">
            <a:hlinkClick r:id="" action="ppaction://media"/>
            <a:extLst>
              <a:ext uri="{FF2B5EF4-FFF2-40B4-BE49-F238E27FC236}">
                <a16:creationId xmlns:a16="http://schemas.microsoft.com/office/drawing/2014/main" id="{C79EBE5D-941D-00AE-242F-0C22A0DC09B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50864" y="2000887"/>
            <a:ext cx="2499966" cy="248787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D20DDE1-F49C-A713-D718-5929ACC4C4D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749"/>
          <a:stretch/>
        </p:blipFill>
        <p:spPr>
          <a:xfrm>
            <a:off x="4688236" y="3760900"/>
            <a:ext cx="2293164" cy="226844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007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577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1077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ular Callout 6">
            <a:extLst>
              <a:ext uri="{FF2B5EF4-FFF2-40B4-BE49-F238E27FC236}">
                <a16:creationId xmlns:a16="http://schemas.microsoft.com/office/drawing/2014/main" id="{761F0F82-1471-C98E-6B95-2A3AEFF11452}"/>
              </a:ext>
            </a:extLst>
          </p:cNvPr>
          <p:cNvSpPr/>
          <p:nvPr/>
        </p:nvSpPr>
        <p:spPr>
          <a:xfrm>
            <a:off x="3353077" y="3921343"/>
            <a:ext cx="7848600" cy="1944688"/>
          </a:xfrm>
          <a:prstGeom prst="wedgeRoundRectCallout">
            <a:avLst>
              <a:gd name="adj1" fmla="val 44403"/>
              <a:gd name="adj2" fmla="val -50119"/>
              <a:gd name="adj3" fmla="val 16667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hr-HR" sz="4400" dirty="0">
                <a:latin typeface="Aharoni" panose="02010803020104030203" pitchFamily="2" charset="-79"/>
                <a:cs typeface="Aharoni" panose="02010803020104030203" pitchFamily="2" charset="-79"/>
              </a:rPr>
              <a:t>                   </a:t>
            </a:r>
            <a:r>
              <a:rPr lang="en-US" sz="4400" dirty="0">
                <a:latin typeface="Aharoni" panose="02010803020104030203" pitchFamily="2" charset="-79"/>
                <a:cs typeface="Aharoni" panose="02010803020104030203" pitchFamily="2" charset="-79"/>
              </a:rPr>
              <a:t>FLOUR</a:t>
            </a:r>
            <a:endParaRPr lang="hr-HR" sz="4400" dirty="0">
              <a:latin typeface="FrankRuehl" panose="020E0503060101010101" pitchFamily="34" charset="-79"/>
              <a:cs typeface="FrankRuehl" panose="020E0503060101010101" pitchFamily="34" charset="-79"/>
            </a:endParaRP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8CA5DF1E-34BA-0109-BF6D-2383E7BD52F6}"/>
              </a:ext>
            </a:extLst>
          </p:cNvPr>
          <p:cNvSpPr/>
          <p:nvPr/>
        </p:nvSpPr>
        <p:spPr>
          <a:xfrm>
            <a:off x="3353077" y="661961"/>
            <a:ext cx="7848600" cy="2582862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4400" dirty="0"/>
              <a:t>powder made from grain, esp. wheat, used for making bread, cakes, pasta, pastry,….</a:t>
            </a:r>
            <a:endParaRPr lang="hr-HR" sz="4400" dirty="0"/>
          </a:p>
        </p:txBody>
      </p:sp>
      <p:pic>
        <p:nvPicPr>
          <p:cNvPr id="3" name="10 Second Timer">
            <a:hlinkClick r:id="" action="ppaction://media"/>
            <a:extLst>
              <a:ext uri="{FF2B5EF4-FFF2-40B4-BE49-F238E27FC236}">
                <a16:creationId xmlns:a16="http://schemas.microsoft.com/office/drawing/2014/main" id="{306D514F-D167-0A6F-855D-50D0F1ADBBC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50864" y="2000887"/>
            <a:ext cx="2499966" cy="248787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2E9B7EE-0512-EA98-9333-3D8D736620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59199" y="4006334"/>
            <a:ext cx="1906927" cy="18596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7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ular Callout 4">
            <a:extLst>
              <a:ext uri="{FF2B5EF4-FFF2-40B4-BE49-F238E27FC236}">
                <a16:creationId xmlns:a16="http://schemas.microsoft.com/office/drawing/2014/main" id="{E9671F4D-39D4-8F0C-2FEF-6D80C43CAB02}"/>
              </a:ext>
            </a:extLst>
          </p:cNvPr>
          <p:cNvSpPr/>
          <p:nvPr/>
        </p:nvSpPr>
        <p:spPr>
          <a:xfrm>
            <a:off x="3876649" y="3915808"/>
            <a:ext cx="7495856" cy="2232025"/>
          </a:xfrm>
          <a:prstGeom prst="wedgeRoundRectCallout">
            <a:avLst>
              <a:gd name="adj1" fmla="val 44403"/>
              <a:gd name="adj2" fmla="val -50119"/>
              <a:gd name="adj3" fmla="val 16667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>
              <a:defRPr/>
            </a:pPr>
            <a:r>
              <a:rPr lang="hr-HR" sz="4400" dirty="0">
                <a:latin typeface="Aharoni" panose="02010803020104030203" pitchFamily="2" charset="-79"/>
                <a:cs typeface="Aharoni" panose="02010803020104030203" pitchFamily="2" charset="-79"/>
              </a:rPr>
              <a:t>       </a:t>
            </a:r>
            <a:r>
              <a:rPr lang="en-US" sz="4400" dirty="0">
                <a:latin typeface="Aharoni" panose="02010803020104030203" pitchFamily="2" charset="-79"/>
                <a:cs typeface="Aharoni" panose="02010803020104030203" pitchFamily="2" charset="-79"/>
              </a:rPr>
              <a:t>CHOCOLATE CHIPS</a:t>
            </a:r>
            <a:endParaRPr lang="hr-HR" sz="4400" dirty="0">
              <a:latin typeface="FrankRuehl" panose="020E0503060101010101" pitchFamily="34" charset="-79"/>
              <a:cs typeface="FrankRuehl" panose="020E0503060101010101" pitchFamily="34" charset="-79"/>
            </a:endParaRP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29D80DA2-1D8B-146D-C3BA-4EE00FA8177E}"/>
              </a:ext>
            </a:extLst>
          </p:cNvPr>
          <p:cNvSpPr/>
          <p:nvPr/>
        </p:nvSpPr>
        <p:spPr>
          <a:xfrm>
            <a:off x="3236567" y="663548"/>
            <a:ext cx="8135938" cy="2581275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5400" dirty="0"/>
              <a:t>a small piece of solid chocolate.</a:t>
            </a:r>
            <a:endParaRPr lang="hr-HR" sz="5400" dirty="0"/>
          </a:p>
        </p:txBody>
      </p:sp>
      <p:pic>
        <p:nvPicPr>
          <p:cNvPr id="3" name="10 Second Timer">
            <a:hlinkClick r:id="" action="ppaction://media"/>
            <a:extLst>
              <a:ext uri="{FF2B5EF4-FFF2-40B4-BE49-F238E27FC236}">
                <a16:creationId xmlns:a16="http://schemas.microsoft.com/office/drawing/2014/main" id="{7B287C3F-8885-0A83-7739-77906B9F059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50864" y="2000887"/>
            <a:ext cx="2499966" cy="248787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8C7226A-2063-2600-731F-025DABEB82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42200" y="3915808"/>
            <a:ext cx="2156850" cy="21090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007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ular Callout 4">
            <a:extLst>
              <a:ext uri="{FF2B5EF4-FFF2-40B4-BE49-F238E27FC236}">
                <a16:creationId xmlns:a16="http://schemas.microsoft.com/office/drawing/2014/main" id="{3210DDE9-B281-D608-A839-2E2B9E827CF8}"/>
              </a:ext>
            </a:extLst>
          </p:cNvPr>
          <p:cNvSpPr/>
          <p:nvPr/>
        </p:nvSpPr>
        <p:spPr>
          <a:xfrm>
            <a:off x="3927820" y="3520801"/>
            <a:ext cx="7159280" cy="2592387"/>
          </a:xfrm>
          <a:prstGeom prst="wedgeRoundRectCallout">
            <a:avLst>
              <a:gd name="adj1" fmla="val 44403"/>
              <a:gd name="adj2" fmla="val -50119"/>
              <a:gd name="adj3" fmla="val 16667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hr-HR" sz="4400" dirty="0">
                <a:latin typeface="Aharoni" panose="02010803020104030203" pitchFamily="2" charset="-79"/>
                <a:cs typeface="Aharoni" panose="02010803020104030203" pitchFamily="2" charset="-79"/>
              </a:rPr>
              <a:t>		</a:t>
            </a:r>
            <a:r>
              <a:rPr lang="en-US" sz="4400" dirty="0">
                <a:latin typeface="Aharoni" panose="02010803020104030203" pitchFamily="2" charset="-79"/>
                <a:cs typeface="Aharoni" panose="02010803020104030203" pitchFamily="2" charset="-79"/>
              </a:rPr>
              <a:t>BUTTER</a:t>
            </a:r>
            <a:endParaRPr lang="hr-HR" sz="4400" dirty="0">
              <a:latin typeface="FrankRuehl" panose="020E0503060101010101" pitchFamily="34" charset="-79"/>
              <a:cs typeface="FrankRuehl" panose="020E0503060101010101" pitchFamily="34" charset="-79"/>
            </a:endParaRP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99DE1AA3-F216-308B-A4F3-A04228AC420A}"/>
              </a:ext>
            </a:extLst>
          </p:cNvPr>
          <p:cNvSpPr/>
          <p:nvPr/>
        </p:nvSpPr>
        <p:spPr>
          <a:xfrm>
            <a:off x="2755452" y="561552"/>
            <a:ext cx="8883270" cy="2582862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5400" dirty="0"/>
              <a:t>a pale yellow, fatty solid made from cream that is spread on bread or used in cooking.</a:t>
            </a:r>
            <a:endParaRPr lang="hr-HR" sz="5400" dirty="0"/>
          </a:p>
        </p:txBody>
      </p:sp>
      <p:pic>
        <p:nvPicPr>
          <p:cNvPr id="3" name="10 Second Timer">
            <a:hlinkClick r:id="" action="ppaction://media"/>
            <a:extLst>
              <a:ext uri="{FF2B5EF4-FFF2-40B4-BE49-F238E27FC236}">
                <a16:creationId xmlns:a16="http://schemas.microsoft.com/office/drawing/2014/main" id="{75ACA768-4847-520B-E26D-12408C27DA1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5486" y="2964982"/>
            <a:ext cx="2499966" cy="248787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F70AF0C-9EBA-C542-C5A3-7AB8CD2171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74160" y="3633794"/>
            <a:ext cx="2389080" cy="23663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007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ular Callout 2">
            <a:extLst>
              <a:ext uri="{FF2B5EF4-FFF2-40B4-BE49-F238E27FC236}">
                <a16:creationId xmlns:a16="http://schemas.microsoft.com/office/drawing/2014/main" id="{5048F552-75FC-8889-C27F-B6BD3B22C05B}"/>
              </a:ext>
            </a:extLst>
          </p:cNvPr>
          <p:cNvSpPr/>
          <p:nvPr/>
        </p:nvSpPr>
        <p:spPr>
          <a:xfrm>
            <a:off x="4856480" y="3500435"/>
            <a:ext cx="6557782" cy="2592387"/>
          </a:xfrm>
          <a:prstGeom prst="wedgeRoundRectCallout">
            <a:avLst>
              <a:gd name="adj1" fmla="val 44403"/>
              <a:gd name="adj2" fmla="val -50119"/>
              <a:gd name="adj3" fmla="val 16667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hr-HR" sz="4400" dirty="0">
                <a:latin typeface="Aharoni" panose="02010803020104030203" pitchFamily="2" charset="-79"/>
                <a:cs typeface="Aharoni" panose="02010803020104030203" pitchFamily="2" charset="-79"/>
              </a:rPr>
              <a:t>         </a:t>
            </a:r>
            <a:r>
              <a:rPr lang="en-US" sz="4400" dirty="0">
                <a:latin typeface="Aharoni" panose="02010803020104030203" pitchFamily="2" charset="-79"/>
                <a:cs typeface="Aharoni" panose="02010803020104030203" pitchFamily="2" charset="-79"/>
              </a:rPr>
              <a:t>MILK</a:t>
            </a:r>
            <a:endParaRPr lang="hr-HR" sz="4400" dirty="0">
              <a:latin typeface="FrankRuehl" panose="020E0503060101010101" pitchFamily="34" charset="-79"/>
              <a:cs typeface="FrankRuehl" panose="020E0503060101010101" pitchFamily="34" charset="-79"/>
            </a:endParaRP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A23DD10A-08FE-CA2E-82B6-65DFE21B9C99}"/>
              </a:ext>
            </a:extLst>
          </p:cNvPr>
          <p:cNvSpPr/>
          <p:nvPr/>
        </p:nvSpPr>
        <p:spPr>
          <a:xfrm>
            <a:off x="3087480" y="589280"/>
            <a:ext cx="8859354" cy="2690813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4000" dirty="0"/>
              <a:t>the white liquid produced by cows, goats, and sheep and used by humans as a drink or for making butter, cheese,….</a:t>
            </a:r>
            <a:endParaRPr lang="hr-HR" sz="4000" dirty="0"/>
          </a:p>
        </p:txBody>
      </p:sp>
      <p:pic>
        <p:nvPicPr>
          <p:cNvPr id="4" name="10 Second Timer">
            <a:hlinkClick r:id="" action="ppaction://media"/>
            <a:extLst>
              <a:ext uri="{FF2B5EF4-FFF2-40B4-BE49-F238E27FC236}">
                <a16:creationId xmlns:a16="http://schemas.microsoft.com/office/drawing/2014/main" id="{27B950F6-0DAB-F5C5-5F46-80B97B599E8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7514" y="2666808"/>
            <a:ext cx="2499966" cy="248787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D05863B-1B87-49F6-0764-EF42B26796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89245" y="3707285"/>
            <a:ext cx="2227853" cy="21651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007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3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1222</TotalTime>
  <Words>442</Words>
  <Application>Microsoft Office PowerPoint</Application>
  <PresentationFormat>Widescreen</PresentationFormat>
  <Paragraphs>148</Paragraphs>
  <Slides>42</Slides>
  <Notes>27</Notes>
  <HiddenSlides>0</HiddenSlides>
  <MMClips>14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52" baseType="lpstr">
      <vt:lpstr>.VnVogue</vt:lpstr>
      <vt:lpstr>Aharoni</vt:lpstr>
      <vt:lpstr>Arial</vt:lpstr>
      <vt:lpstr>Calibri</vt:lpstr>
      <vt:lpstr>Calibri Light</vt:lpstr>
      <vt:lpstr>Comic Sans MS</vt:lpstr>
      <vt:lpstr>FrankRuehl</vt:lpstr>
      <vt:lpstr>MyriadPro-Regular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Rieu Phan Van</dc:creator>
  <cp:lastModifiedBy>ADMIN</cp:lastModifiedBy>
  <cp:revision>61</cp:revision>
  <dcterms:created xsi:type="dcterms:W3CDTF">2023-01-31T08:21:18Z</dcterms:created>
  <dcterms:modified xsi:type="dcterms:W3CDTF">2026-02-24T04:48:17Z</dcterms:modified>
</cp:coreProperties>
</file>