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1" r:id="rId4"/>
    <p:sldId id="270" r:id="rId5"/>
    <p:sldId id="276" r:id="rId6"/>
    <p:sldId id="258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74" r:id="rId17"/>
    <p:sldId id="475" r:id="rId18"/>
    <p:sldId id="476" r:id="rId19"/>
    <p:sldId id="477" r:id="rId20"/>
    <p:sldId id="478" r:id="rId21"/>
    <p:sldId id="269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000"/>
    <a:srgbClr val="00A1DA"/>
    <a:srgbClr val="F5C97B"/>
    <a:srgbClr val="FFB64B"/>
    <a:srgbClr val="FFD757"/>
    <a:srgbClr val="FFAD5B"/>
    <a:srgbClr val="BEE395"/>
    <a:srgbClr val="6CB5D6"/>
    <a:srgbClr val="90D0EC"/>
    <a:srgbClr val="78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34" autoAdjust="0"/>
  </p:normalViewPr>
  <p:slideViewPr>
    <p:cSldViewPr>
      <p:cViewPr varScale="1">
        <p:scale>
          <a:sx n="85" d="100"/>
          <a:sy n="85" d="100"/>
        </p:scale>
        <p:origin x="40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 lấy hai đồ vật ra yêu cầu HS so sánh trước lớp cho nội dung khởi động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47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4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16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57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81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13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8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1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4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1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2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50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92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7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4FDBE-5BD6-48DF-98BC-5627EC420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18" y="2749687"/>
            <a:ext cx="4298564" cy="22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F546F4-16EA-45E1-8033-EACF113A2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8984993-E0F5-E541-93F7-40874E276493}"/>
              </a:ext>
            </a:extLst>
          </p:cNvPr>
          <p:cNvGrpSpPr/>
          <p:nvPr/>
        </p:nvGrpSpPr>
        <p:grpSpPr>
          <a:xfrm>
            <a:off x="1219200" y="1373786"/>
            <a:ext cx="6474621" cy="2773164"/>
            <a:chOff x="5334932" y="3202332"/>
            <a:chExt cx="3977577" cy="1703648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78428" y="3202333"/>
              <a:ext cx="3934081" cy="170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BB6B0E9-CFB5-FB4F-A53F-2E43F04D6A34}"/>
                </a:ext>
              </a:extLst>
            </p:cNvPr>
            <p:cNvSpPr/>
            <p:nvPr/>
          </p:nvSpPr>
          <p:spPr>
            <a:xfrm>
              <a:off x="5334932" y="3202332"/>
              <a:ext cx="1065868" cy="495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62000" y="-146050"/>
            <a:ext cx="4495800" cy="1346200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71153" y="24995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777949" y="654283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A2ED7E-A735-490B-BB56-8BC8E4AB4378}"/>
              </a:ext>
            </a:extLst>
          </p:cNvPr>
          <p:cNvSpPr/>
          <p:nvPr/>
        </p:nvSpPr>
        <p:spPr>
          <a:xfrm>
            <a:off x="3943653" y="1161006"/>
            <a:ext cx="3750168" cy="29859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0EFEF88-5AF1-47A6-BC54-82AAAD407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3E2559D-0A0B-EF47-A7B2-D45E5F2702E8}"/>
              </a:ext>
            </a:extLst>
          </p:cNvPr>
          <p:cNvGrpSpPr/>
          <p:nvPr/>
        </p:nvGrpSpPr>
        <p:grpSpPr>
          <a:xfrm>
            <a:off x="3276600" y="1808481"/>
            <a:ext cx="2552811" cy="2298940"/>
            <a:chOff x="389270" y="1814846"/>
            <a:chExt cx="2552811" cy="2298940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6F0C3F1A-33C5-814A-9526-8CFD7C928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itle 4">
              <a:extLst>
                <a:ext uri="{FF2B5EF4-FFF2-40B4-BE49-F238E27FC236}">
                  <a16:creationId xmlns:a16="http://schemas.microsoft.com/office/drawing/2014/main" id="{00EABD39-8D0C-9D46-AEFA-3875A314D686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và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7218CD-8260-C74B-BC1D-B02A2E9B1960}"/>
              </a:ext>
            </a:extLst>
          </p:cNvPr>
          <p:cNvGrpSpPr/>
          <p:nvPr/>
        </p:nvGrpSpPr>
        <p:grpSpPr>
          <a:xfrm>
            <a:off x="389270" y="1814846"/>
            <a:ext cx="2552811" cy="2298941"/>
            <a:chOff x="389270" y="1814846"/>
            <a:chExt cx="2552811" cy="22989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itle 4">
              <a:extLst>
                <a:ext uri="{FF2B5EF4-FFF2-40B4-BE49-F238E27FC236}">
                  <a16:creationId xmlns:a16="http://schemas.microsoft.com/office/drawing/2014/main" id="{ED47FDFA-A772-1A41-B843-DA68908B722B}"/>
                </a:ext>
              </a:extLst>
            </p:cNvPr>
            <p:cNvSpPr txBox="1">
              <a:spLocks/>
            </p:cNvSpPr>
            <p:nvPr/>
          </p:nvSpPr>
          <p:spPr>
            <a:xfrm>
              <a:off x="1585886" y="3486150"/>
              <a:ext cx="623914" cy="4697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và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19447" y="-146050"/>
            <a:ext cx="4495800" cy="13462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28600" y="24995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341416" y="689252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3341420" y="689252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6450453" y="689252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c)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09A762-EBE3-4449-8393-F630CC16784F}"/>
              </a:ext>
            </a:extLst>
          </p:cNvPr>
          <p:cNvGrpSpPr/>
          <p:nvPr/>
        </p:nvGrpSpPr>
        <p:grpSpPr>
          <a:xfrm>
            <a:off x="6162832" y="2292178"/>
            <a:ext cx="2552811" cy="1759892"/>
            <a:chOff x="475075" y="2377259"/>
            <a:chExt cx="2552811" cy="1759892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2851231F-8405-3F4C-BF2C-5254249E1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5075" y="2377259"/>
              <a:ext cx="2552811" cy="175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itle 4">
              <a:extLst>
                <a:ext uri="{FF2B5EF4-FFF2-40B4-BE49-F238E27FC236}">
                  <a16:creationId xmlns:a16="http://schemas.microsoft.com/office/drawing/2014/main" id="{87A32A42-F8C6-BC4B-968C-222433966D2A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và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E9BED8-FB76-F648-ADFF-C35F5DFA851C}"/>
              </a:ext>
            </a:extLst>
          </p:cNvPr>
          <p:cNvCxnSpPr>
            <a:cxnSpLocks/>
          </p:cNvCxnSpPr>
          <p:nvPr/>
        </p:nvCxnSpPr>
        <p:spPr>
          <a:xfrm>
            <a:off x="2971800" y="1200150"/>
            <a:ext cx="0" cy="3638649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DA25D7-87AF-F34E-9BEE-69D4F098950B}"/>
              </a:ext>
            </a:extLst>
          </p:cNvPr>
          <p:cNvCxnSpPr>
            <a:cxnSpLocks/>
          </p:cNvCxnSpPr>
          <p:nvPr/>
        </p:nvCxnSpPr>
        <p:spPr>
          <a:xfrm>
            <a:off x="6139795" y="1200150"/>
            <a:ext cx="0" cy="3638649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71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EDC712-FECC-46D8-955B-4F89D0775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37218CD-8260-C74B-BC1D-B02A2E9B1960}"/>
              </a:ext>
            </a:extLst>
          </p:cNvPr>
          <p:cNvGrpSpPr/>
          <p:nvPr/>
        </p:nvGrpSpPr>
        <p:grpSpPr>
          <a:xfrm>
            <a:off x="3238500" y="1733550"/>
            <a:ext cx="2552811" cy="2298941"/>
            <a:chOff x="389270" y="1814846"/>
            <a:chExt cx="2552811" cy="22989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itle 4">
              <a:extLst>
                <a:ext uri="{FF2B5EF4-FFF2-40B4-BE49-F238E27FC236}">
                  <a16:creationId xmlns:a16="http://schemas.microsoft.com/office/drawing/2014/main" id="{ED47FDFA-A772-1A41-B843-DA68908B722B}"/>
                </a:ext>
              </a:extLst>
            </p:cNvPr>
            <p:cNvSpPr txBox="1">
              <a:spLocks/>
            </p:cNvSpPr>
            <p:nvPr/>
          </p:nvSpPr>
          <p:spPr>
            <a:xfrm>
              <a:off x="1585886" y="3486150"/>
              <a:ext cx="623914" cy="4697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và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90600" y="-52333"/>
            <a:ext cx="4495800" cy="13462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499753" y="343676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1028666" y="610204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7CA093-E2B0-48C7-BBBD-DC148E9C9C04}"/>
              </a:ext>
            </a:extLst>
          </p:cNvPr>
          <p:cNvSpPr/>
          <p:nvPr/>
        </p:nvSpPr>
        <p:spPr>
          <a:xfrm>
            <a:off x="4914626" y="2800349"/>
            <a:ext cx="876686" cy="14678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4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10BA65-595F-4A2B-B58D-0CB063768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3E2559D-0A0B-EF47-A7B2-D45E5F2702E8}"/>
              </a:ext>
            </a:extLst>
          </p:cNvPr>
          <p:cNvGrpSpPr/>
          <p:nvPr/>
        </p:nvGrpSpPr>
        <p:grpSpPr>
          <a:xfrm>
            <a:off x="2662436" y="2023242"/>
            <a:ext cx="2552811" cy="2298940"/>
            <a:chOff x="389270" y="1814846"/>
            <a:chExt cx="2552811" cy="2298940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6F0C3F1A-33C5-814A-9526-8CFD7C928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itle 4">
              <a:extLst>
                <a:ext uri="{FF2B5EF4-FFF2-40B4-BE49-F238E27FC236}">
                  <a16:creationId xmlns:a16="http://schemas.microsoft.com/office/drawing/2014/main" id="{00EABD39-8D0C-9D46-AEFA-3875A314D686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và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19447" y="-146050"/>
            <a:ext cx="4495800" cy="13462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28600" y="24995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754912" y="625811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856CD9-C278-4872-9D04-8CA236AC08B2}"/>
              </a:ext>
            </a:extLst>
          </p:cNvPr>
          <p:cNvSpPr/>
          <p:nvPr/>
        </p:nvSpPr>
        <p:spPr>
          <a:xfrm>
            <a:off x="2608814" y="2497048"/>
            <a:ext cx="1102408" cy="18251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E678CC2-03FE-4714-A165-5F0311238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19447" y="-146050"/>
            <a:ext cx="4495800" cy="13462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28600" y="24995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730102" y="516659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c)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09A762-EBE3-4449-8393-F630CC16784F}"/>
              </a:ext>
            </a:extLst>
          </p:cNvPr>
          <p:cNvGrpSpPr/>
          <p:nvPr/>
        </p:nvGrpSpPr>
        <p:grpSpPr>
          <a:xfrm>
            <a:off x="2711264" y="1504950"/>
            <a:ext cx="2900164" cy="2403946"/>
            <a:chOff x="475075" y="2377259"/>
            <a:chExt cx="2552811" cy="1759892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2851231F-8405-3F4C-BF2C-5254249E1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5075" y="2377259"/>
              <a:ext cx="2552811" cy="175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itle 4">
              <a:extLst>
                <a:ext uri="{FF2B5EF4-FFF2-40B4-BE49-F238E27FC236}">
                  <a16:creationId xmlns:a16="http://schemas.microsoft.com/office/drawing/2014/main" id="{87A32A42-F8C6-BC4B-968C-222433966D2A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và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E790D2EE-E159-42C8-A874-99AC97376D44}"/>
              </a:ext>
            </a:extLst>
          </p:cNvPr>
          <p:cNvSpPr/>
          <p:nvPr/>
        </p:nvSpPr>
        <p:spPr>
          <a:xfrm>
            <a:off x="2828657" y="2497048"/>
            <a:ext cx="911081" cy="134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F26F16-0415-434A-B55E-B814D02EC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2823" y="2936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92886" y="133350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3ECF2F-8E55-E541-807D-25C272534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15125"/>
            <a:ext cx="3016461" cy="414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4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14CAD2C-2AC1-4FDD-9F51-5982DC775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2823" y="2936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92886" y="133350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223" y="987424"/>
            <a:ext cx="7483927" cy="287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75472" y="3181350"/>
            <a:ext cx="1752600" cy="993124"/>
            <a:chOff x="575472" y="3181350"/>
            <a:chExt cx="1752600" cy="993124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nhất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80667" y="3137049"/>
            <a:ext cx="1752600" cy="956535"/>
            <a:chOff x="553609" y="3130633"/>
            <a:chExt cx="1752600" cy="956535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Cao nhất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41084" y="2997051"/>
            <a:ext cx="877431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6B60D80B-20F4-0547-A5A9-9BD231E1BF58}"/>
              </a:ext>
            </a:extLst>
          </p:cNvPr>
          <p:cNvSpPr txBox="1">
            <a:spLocks/>
          </p:cNvSpPr>
          <p:nvPr/>
        </p:nvSpPr>
        <p:spPr>
          <a:xfrm>
            <a:off x="373373" y="1099252"/>
            <a:ext cx="649184" cy="682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8510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1AAB65-42C1-4BAB-8D24-46CBB2150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2823" y="2936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92886" y="133350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224" y="987424"/>
            <a:ext cx="7483925" cy="287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758450" y="3162952"/>
            <a:ext cx="1752600" cy="993124"/>
            <a:chOff x="575472" y="3181350"/>
            <a:chExt cx="1752600" cy="993124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nhất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8200" y="3183516"/>
            <a:ext cx="1752600" cy="956535"/>
            <a:chOff x="553609" y="3130633"/>
            <a:chExt cx="1752600" cy="956535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Cao nhất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41084" y="2997051"/>
            <a:ext cx="877431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C576EBB3-D9DF-3A43-99C2-2C0680C50A61}"/>
              </a:ext>
            </a:extLst>
          </p:cNvPr>
          <p:cNvSpPr txBox="1">
            <a:spLocks/>
          </p:cNvSpPr>
          <p:nvPr/>
        </p:nvSpPr>
        <p:spPr>
          <a:xfrm>
            <a:off x="373373" y="1099252"/>
            <a:ext cx="649184" cy="682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11248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1AF705-D963-4156-94E1-54EBDE07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2823" y="2936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92886" y="133350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224" y="987424"/>
            <a:ext cx="7483925" cy="287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586553" y="3336618"/>
            <a:ext cx="1752600" cy="993124"/>
            <a:chOff x="575472" y="3181350"/>
            <a:chExt cx="1752600" cy="993124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nhất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6303" y="3357182"/>
            <a:ext cx="1752600" cy="956535"/>
            <a:chOff x="553609" y="3130633"/>
            <a:chExt cx="1752600" cy="956535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nhất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41084" y="3181350"/>
            <a:ext cx="877431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9E9577EA-5113-F24D-B06D-8F76775F35A6}"/>
              </a:ext>
            </a:extLst>
          </p:cNvPr>
          <p:cNvSpPr txBox="1">
            <a:spLocks/>
          </p:cNvSpPr>
          <p:nvPr/>
        </p:nvSpPr>
        <p:spPr>
          <a:xfrm>
            <a:off x="373373" y="1099252"/>
            <a:ext cx="649184" cy="682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228730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FE0882-AC6B-47FF-95AC-730672666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2823" y="2936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92886" y="133350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224" y="998173"/>
            <a:ext cx="7483925" cy="285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597501" y="3336618"/>
            <a:ext cx="1752600" cy="993124"/>
            <a:chOff x="575472" y="3181350"/>
            <a:chExt cx="1752600" cy="993124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nhất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59466" y="3357182"/>
            <a:ext cx="1752600" cy="956535"/>
            <a:chOff x="553609" y="3130633"/>
            <a:chExt cx="1752600" cy="956535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nhất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41084" y="3181350"/>
            <a:ext cx="877431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326A44E2-AB98-FF42-977F-3E58A4A3867E}"/>
              </a:ext>
            </a:extLst>
          </p:cNvPr>
          <p:cNvSpPr txBox="1">
            <a:spLocks/>
          </p:cNvSpPr>
          <p:nvPr/>
        </p:nvSpPr>
        <p:spPr>
          <a:xfrm>
            <a:off x="373373" y="1099252"/>
            <a:ext cx="649184" cy="682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42671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DÀI HƠN, NGẮN HƠN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28/SGK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9CBF7E-368D-417B-A5B4-E5FED48F7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2" y="3308416"/>
            <a:ext cx="3331496" cy="175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642795-3C3E-4AFF-8721-C9E1D8C43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2823" y="2936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92886" y="133350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224" y="1008806"/>
            <a:ext cx="7483924" cy="285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597501" y="3336618"/>
            <a:ext cx="1752600" cy="993124"/>
            <a:chOff x="575472" y="3181350"/>
            <a:chExt cx="1752600" cy="993124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nhất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81868" y="3357182"/>
            <a:ext cx="1752600" cy="956535"/>
            <a:chOff x="553609" y="3130633"/>
            <a:chExt cx="1752600" cy="956535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nhất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41084" y="3181350"/>
            <a:ext cx="877431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326A44E2-AB98-FF42-977F-3E58A4A3867E}"/>
              </a:ext>
            </a:extLst>
          </p:cNvPr>
          <p:cNvSpPr txBox="1">
            <a:spLocks/>
          </p:cNvSpPr>
          <p:nvPr/>
        </p:nvSpPr>
        <p:spPr>
          <a:xfrm>
            <a:off x="373373" y="1099252"/>
            <a:ext cx="649184" cy="682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328120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Hoàn thành vở bài tập 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26: </a:t>
            </a:r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Đơn vị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đo độ dài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trang 32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7B6375-57EC-494A-B33B-1745459A7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C7B78F-AACA-41A0-9296-3EF50102C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39" y="1657350"/>
            <a:ext cx="5424121" cy="2859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481B25-EDDE-4DAA-BD5F-B684F711E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46" y="43039"/>
            <a:ext cx="8419306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6004323" y="3702050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5978923" y="3037567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4" name="Title 4"/>
          <p:cNvSpPr txBox="1">
            <a:spLocks/>
          </p:cNvSpPr>
          <p:nvPr/>
        </p:nvSpPr>
        <p:spPr>
          <a:xfrm>
            <a:off x="5928123" y="2381250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5978923" y="1781342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6042423" y="1063569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Arial" pitchFamily="34" charset="0"/>
                <a:cs typeface="Arial" pitchFamily="34" charset="0"/>
              </a:rPr>
              <a:t>cao hơn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1227" y="1100110"/>
            <a:ext cx="8889990" cy="3333162"/>
          </a:xfrm>
          <a:prstGeom prst="roundRect">
            <a:avLst/>
          </a:prstGeom>
          <a:noFill/>
          <a:ln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-381000" y="3959711"/>
            <a:ext cx="0" cy="9471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45564" y="1100110"/>
            <a:ext cx="0" cy="3333162"/>
          </a:xfrm>
          <a:prstGeom prst="line">
            <a:avLst/>
          </a:prstGeom>
          <a:ln>
            <a:solidFill>
              <a:srgbClr val="00A1D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5" y="1574478"/>
            <a:ext cx="53101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79" y="1165169"/>
            <a:ext cx="7016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304869"/>
            <a:ext cx="7127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716" y="1868069"/>
            <a:ext cx="7620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1955382"/>
            <a:ext cx="5603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23" y="2555875"/>
            <a:ext cx="5603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79" y="3722255"/>
            <a:ext cx="7620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2595562"/>
            <a:ext cx="7127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9" y="3099955"/>
            <a:ext cx="7016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itle 4"/>
          <p:cNvSpPr>
            <a:spLocks noGrp="1"/>
          </p:cNvSpPr>
          <p:nvPr>
            <p:ph type="title"/>
          </p:nvPr>
        </p:nvSpPr>
        <p:spPr>
          <a:xfrm>
            <a:off x="6004323" y="1112325"/>
            <a:ext cx="2822151" cy="931634"/>
          </a:xfrm>
        </p:spPr>
        <p:txBody>
          <a:bodyPr>
            <a:no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8" name="Title 4"/>
          <p:cNvSpPr txBox="1">
            <a:spLocks/>
          </p:cNvSpPr>
          <p:nvPr/>
        </p:nvSpPr>
        <p:spPr>
          <a:xfrm>
            <a:off x="6042449" y="1716316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Arial" pitchFamily="34" charset="0"/>
                <a:cs typeface="Arial" pitchFamily="34" charset="0"/>
              </a:rPr>
              <a:t>thấp hơn</a:t>
            </a: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6035279" y="2318919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Arial" pitchFamily="34" charset="0"/>
                <a:cs typeface="Arial" pitchFamily="34" charset="0"/>
              </a:rPr>
              <a:t>cao bằng</a:t>
            </a: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5985866" y="2990850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Arial" pitchFamily="34" charset="0"/>
                <a:cs typeface="Arial" pitchFamily="34" charset="0"/>
              </a:rPr>
              <a:t>cao nhất</a:t>
            </a: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6087466" y="3641338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Arial" pitchFamily="34" charset="0"/>
                <a:cs typeface="Arial" pitchFamily="34" charset="0"/>
              </a:rPr>
              <a:t>thấp nhất</a:t>
            </a: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5" grpId="0"/>
      <p:bldP spid="34" grpId="0"/>
      <p:bldP spid="33" grpId="0"/>
      <p:bldP spid="37" grpId="0"/>
      <p:bldP spid="32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2000" t="5000" r="1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1368"/>
            <a:ext cx="8382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So sánh mình và bạn bên cạnh để xem ai cao hơn.</a:t>
            </a:r>
          </a:p>
        </p:txBody>
      </p:sp>
    </p:spTree>
    <p:extLst>
      <p:ext uri="{BB962C8B-B14F-4D97-AF65-F5344CB8AC3E}">
        <p14:creationId xmlns:p14="http://schemas.microsoft.com/office/powerpoint/2010/main" val="18572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6124DC-8995-4507-AE85-1881BECAE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CF09CF-A1AA-4825-9269-9E2ABFCD7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62000" y="-146050"/>
            <a:ext cx="4495800" cy="1346200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71153" y="24995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8222" y="1274264"/>
            <a:ext cx="5484642" cy="262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4"/>
          <p:cNvSpPr txBox="1">
            <a:spLocks/>
          </p:cNvSpPr>
          <p:nvPr/>
        </p:nvSpPr>
        <p:spPr>
          <a:xfrm>
            <a:off x="783430" y="527050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2777DC-6BB0-4016-BE25-1721E3F4834F}"/>
              </a:ext>
            </a:extLst>
          </p:cNvPr>
          <p:cNvSpPr/>
          <p:nvPr/>
        </p:nvSpPr>
        <p:spPr>
          <a:xfrm>
            <a:off x="3962400" y="1274264"/>
            <a:ext cx="3340464" cy="2821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D99759-7AE1-4E57-BA46-40450DBAD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62000" y="-146050"/>
            <a:ext cx="4495800" cy="1346200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71153" y="24995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6110" y="1667853"/>
            <a:ext cx="6063176" cy="290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849733" y="700687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C0437E-48B0-4966-8F9D-364054ED5A3B}"/>
              </a:ext>
            </a:extLst>
          </p:cNvPr>
          <p:cNvSpPr/>
          <p:nvPr/>
        </p:nvSpPr>
        <p:spPr>
          <a:xfrm>
            <a:off x="1520535" y="1707687"/>
            <a:ext cx="3340464" cy="2821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9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178C34-00CF-4B80-89AA-65EBD3A8D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62000" y="-146050"/>
            <a:ext cx="4495800" cy="1346200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71153" y="24995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49606" y="1449619"/>
            <a:ext cx="6128294" cy="293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4"/>
          <p:cNvSpPr txBox="1">
            <a:spLocks/>
          </p:cNvSpPr>
          <p:nvPr/>
        </p:nvSpPr>
        <p:spPr>
          <a:xfrm>
            <a:off x="804553" y="581067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A1F0BF-C89D-4DDA-A80D-196DE32821F8}"/>
              </a:ext>
            </a:extLst>
          </p:cNvPr>
          <p:cNvSpPr/>
          <p:nvPr/>
        </p:nvSpPr>
        <p:spPr>
          <a:xfrm>
            <a:off x="1752051" y="1396896"/>
            <a:ext cx="2760714" cy="2821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390</Words>
  <Application>Microsoft Office PowerPoint</Application>
  <PresentationFormat>On-screen Show (16:9)</PresentationFormat>
  <Paragraphs>108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Chủ đề 7</vt:lpstr>
      <vt:lpstr>PowerPoint Presentation</vt:lpstr>
      <vt:lpstr>………..</vt:lpstr>
      <vt:lpstr>PowerPoint Presentation</vt:lpstr>
      <vt:lpstr>PowerPoint Presentation</vt:lpstr>
      <vt:lpstr>Con vật nào cao hơn?</vt:lpstr>
      <vt:lpstr>Con vật nào cao hơn?</vt:lpstr>
      <vt:lpstr>Con vật nào cao hơn?</vt:lpstr>
      <vt:lpstr>Con vật nào cao hơn?</vt:lpstr>
      <vt:lpstr>Lọ hoa nào thấp hơn?</vt:lpstr>
      <vt:lpstr>Lọ hoa nào thấp hơn?</vt:lpstr>
      <vt:lpstr>Lọ hoa nào thấp hơn?</vt:lpstr>
      <vt:lpstr>Lọ hoa nào thấp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Phan Thi Linh (FE FSC DN)</cp:lastModifiedBy>
  <cp:revision>164</cp:revision>
  <dcterms:created xsi:type="dcterms:W3CDTF">2021-01-09T02:19:28Z</dcterms:created>
  <dcterms:modified xsi:type="dcterms:W3CDTF">2022-03-01T14:13:41Z</dcterms:modified>
</cp:coreProperties>
</file>