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38" r:id="rId2"/>
    <p:sldId id="537" r:id="rId3"/>
    <p:sldId id="515" r:id="rId4"/>
    <p:sldId id="257" r:id="rId5"/>
    <p:sldId id="258" r:id="rId6"/>
    <p:sldId id="259" r:id="rId7"/>
    <p:sldId id="260" r:id="rId8"/>
    <p:sldId id="539" r:id="rId9"/>
    <p:sldId id="256" r:id="rId10"/>
    <p:sldId id="273" r:id="rId11"/>
    <p:sldId id="331" r:id="rId12"/>
    <p:sldId id="332" r:id="rId13"/>
    <p:sldId id="333" r:id="rId14"/>
    <p:sldId id="334" r:id="rId15"/>
    <p:sldId id="337" r:id="rId16"/>
    <p:sldId id="339" r:id="rId17"/>
    <p:sldId id="338" r:id="rId18"/>
    <p:sldId id="340" r:id="rId19"/>
    <p:sldId id="495" r:id="rId20"/>
    <p:sldId id="335" r:id="rId21"/>
    <p:sldId id="336" r:id="rId22"/>
    <p:sldId id="341" r:id="rId23"/>
    <p:sldId id="342" r:id="rId24"/>
    <p:sldId id="498" r:id="rId25"/>
    <p:sldId id="496" r:id="rId26"/>
    <p:sldId id="535" r:id="rId27"/>
    <p:sldId id="536" r:id="rId28"/>
    <p:sldId id="344" r:id="rId29"/>
    <p:sldId id="347" r:id="rId30"/>
    <p:sldId id="348" r:id="rId31"/>
    <p:sldId id="497" r:id="rId32"/>
    <p:sldId id="274" r:id="rId33"/>
    <p:sldId id="272" r:id="rId34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43"/>
    <a:srgbClr val="FFEDB3"/>
    <a:srgbClr val="FFDF79"/>
    <a:srgbClr val="FFD03B"/>
    <a:srgbClr val="F68426"/>
    <a:srgbClr val="FFC611"/>
    <a:srgbClr val="FFD347"/>
    <a:srgbClr val="EBF6F9"/>
    <a:srgbClr val="BEE395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20" autoAdjust="0"/>
  </p:normalViewPr>
  <p:slideViewPr>
    <p:cSldViewPr>
      <p:cViewPr varScale="1">
        <p:scale>
          <a:sx n="82" d="100"/>
          <a:sy n="82" d="100"/>
        </p:scale>
        <p:origin x="105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51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48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9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45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00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137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2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Xao</a:t>
            </a:r>
            <a:r>
              <a:rPr lang="en-US" dirty="0"/>
              <a:t> </a:t>
            </a:r>
            <a:r>
              <a:rPr lang="en-US" dirty="0" err="1"/>
              <a:t>xuyến</a:t>
            </a:r>
            <a:r>
              <a:rPr lang="en-US" dirty="0"/>
              <a:t>: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chim</a:t>
            </a:r>
            <a:r>
              <a:rPr lang="en-US" dirty="0"/>
              <a:t> </a:t>
            </a:r>
            <a:r>
              <a:rPr lang="en-US" dirty="0" err="1"/>
              <a:t>hót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xoa</a:t>
            </a:r>
            <a:r>
              <a:rPr lang="en-US" dirty="0"/>
              <a:t> </a:t>
            </a:r>
            <a:r>
              <a:rPr lang="en-US" dirty="0" err="1"/>
              <a:t>xuyến</a:t>
            </a:r>
            <a:r>
              <a:rPr lang="en-US" dirty="0"/>
              <a:t> long </a:t>
            </a:r>
            <a:r>
              <a:rPr lang="en-US" dirty="0" err="1"/>
              <a:t>người</a:t>
            </a:r>
            <a:endParaRPr lang="en-US" dirty="0"/>
          </a:p>
          <a:p>
            <a:r>
              <a:rPr lang="en-US" dirty="0" err="1"/>
              <a:t>Mộc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: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gỗ</a:t>
            </a:r>
            <a:r>
              <a:rPr lang="en-US" dirty="0"/>
              <a:t>,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3316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128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326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842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696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685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401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7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8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0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3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28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71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9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965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50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078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091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/>
          <p:nvPr/>
        </p:nvSpPr>
        <p:spPr>
          <a:xfrm flipH="1">
            <a:off x="-5" y="4161449"/>
            <a:ext cx="9143993" cy="2367826"/>
          </a:xfrm>
          <a:custGeom>
            <a:avLst/>
            <a:gdLst/>
            <a:ahLst/>
            <a:cxnLst/>
            <a:rect l="l" t="t" r="r" b="b"/>
            <a:pathLst>
              <a:path w="40345" h="17623" extrusionOk="0">
                <a:moveTo>
                  <a:pt x="40344" y="0"/>
                </a:moveTo>
                <a:cubicBezTo>
                  <a:pt x="39718" y="375"/>
                  <a:pt x="39150" y="827"/>
                  <a:pt x="38646" y="1356"/>
                </a:cubicBezTo>
                <a:cubicBezTo>
                  <a:pt x="37104" y="3028"/>
                  <a:pt x="36336" y="5274"/>
                  <a:pt x="36542" y="7533"/>
                </a:cubicBezTo>
                <a:cubicBezTo>
                  <a:pt x="35937" y="7012"/>
                  <a:pt x="35157" y="6783"/>
                  <a:pt x="34357" y="6783"/>
                </a:cubicBezTo>
                <a:cubicBezTo>
                  <a:pt x="33611" y="6783"/>
                  <a:pt x="32848" y="6981"/>
                  <a:pt x="32191" y="7327"/>
                </a:cubicBezTo>
                <a:cubicBezTo>
                  <a:pt x="30823" y="8050"/>
                  <a:pt x="29816" y="9289"/>
                  <a:pt x="28880" y="10516"/>
                </a:cubicBezTo>
                <a:cubicBezTo>
                  <a:pt x="27960" y="9440"/>
                  <a:pt x="26669" y="8904"/>
                  <a:pt x="25378" y="8904"/>
                </a:cubicBezTo>
                <a:cubicBezTo>
                  <a:pt x="24051" y="8904"/>
                  <a:pt x="22725" y="9471"/>
                  <a:pt x="21805" y="10599"/>
                </a:cubicBezTo>
                <a:cubicBezTo>
                  <a:pt x="20613" y="9715"/>
                  <a:pt x="19139" y="9289"/>
                  <a:pt x="17659" y="9289"/>
                </a:cubicBezTo>
                <a:cubicBezTo>
                  <a:pt x="15605" y="9289"/>
                  <a:pt x="13540" y="10110"/>
                  <a:pt x="12200" y="11671"/>
                </a:cubicBezTo>
                <a:cubicBezTo>
                  <a:pt x="11767" y="9343"/>
                  <a:pt x="9735" y="7775"/>
                  <a:pt x="7512" y="7775"/>
                </a:cubicBezTo>
                <a:cubicBezTo>
                  <a:pt x="6986" y="7775"/>
                  <a:pt x="6449" y="7863"/>
                  <a:pt x="5920" y="8050"/>
                </a:cubicBezTo>
                <a:cubicBezTo>
                  <a:pt x="6126" y="4622"/>
                  <a:pt x="3434" y="1711"/>
                  <a:pt x="0" y="1659"/>
                </a:cubicBezTo>
                <a:lnTo>
                  <a:pt x="0" y="17622"/>
                </a:lnTo>
                <a:lnTo>
                  <a:pt x="40344" y="17622"/>
                </a:lnTo>
                <a:lnTo>
                  <a:pt x="40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8869238" y="377309"/>
            <a:ext cx="315389" cy="315390"/>
            <a:chOff x="1737592" y="5573833"/>
            <a:chExt cx="194349" cy="194349"/>
          </a:xfrm>
        </p:grpSpPr>
        <p:sp>
          <p:nvSpPr>
            <p:cNvPr id="96" name="Google Shape;96;p4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4"/>
          <p:cNvGrpSpPr/>
          <p:nvPr/>
        </p:nvGrpSpPr>
        <p:grpSpPr>
          <a:xfrm>
            <a:off x="4197273" y="-208953"/>
            <a:ext cx="315389" cy="315570"/>
            <a:chOff x="187693" y="4657615"/>
            <a:chExt cx="194349" cy="194460"/>
          </a:xfrm>
        </p:grpSpPr>
        <p:sp>
          <p:nvSpPr>
            <p:cNvPr id="105" name="Google Shape;105;p4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4"/>
          <p:cNvGrpSpPr/>
          <p:nvPr/>
        </p:nvGrpSpPr>
        <p:grpSpPr>
          <a:xfrm>
            <a:off x="79105" y="106615"/>
            <a:ext cx="315389" cy="315390"/>
            <a:chOff x="3607889" y="4974571"/>
            <a:chExt cx="194349" cy="194349"/>
          </a:xfrm>
        </p:grpSpPr>
        <p:sp>
          <p:nvSpPr>
            <p:cNvPr id="114" name="Google Shape;114;p4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4"/>
          <p:cNvSpPr/>
          <p:nvPr/>
        </p:nvSpPr>
        <p:spPr>
          <a:xfrm>
            <a:off x="5639572" y="480797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"/>
          <p:cNvSpPr/>
          <p:nvPr/>
        </p:nvSpPr>
        <p:spPr>
          <a:xfrm>
            <a:off x="183709" y="197667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751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35"/>
          <p:cNvSpPr/>
          <p:nvPr/>
        </p:nvSpPr>
        <p:spPr>
          <a:xfrm rot="10800000" flipH="1">
            <a:off x="-3634937" y="-2497225"/>
            <a:ext cx="9143968" cy="523275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5"/>
          <p:cNvSpPr/>
          <p:nvPr/>
        </p:nvSpPr>
        <p:spPr>
          <a:xfrm rot="-1587669">
            <a:off x="6301191" y="3281214"/>
            <a:ext cx="7911587" cy="541572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0" name="Google Shape;1070;p35"/>
          <p:cNvGrpSpPr/>
          <p:nvPr/>
        </p:nvGrpSpPr>
        <p:grpSpPr>
          <a:xfrm>
            <a:off x="2695011" y="4450800"/>
            <a:ext cx="315389" cy="315390"/>
            <a:chOff x="1737592" y="5573833"/>
            <a:chExt cx="194349" cy="194349"/>
          </a:xfrm>
        </p:grpSpPr>
        <p:sp>
          <p:nvSpPr>
            <p:cNvPr id="1071" name="Google Shape;1071;p35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9" name="Google Shape;1079;p35"/>
          <p:cNvGrpSpPr/>
          <p:nvPr/>
        </p:nvGrpSpPr>
        <p:grpSpPr>
          <a:xfrm>
            <a:off x="8591219" y="2454696"/>
            <a:ext cx="234109" cy="234110"/>
            <a:chOff x="2907458" y="4428950"/>
            <a:chExt cx="144262" cy="144263"/>
          </a:xfrm>
        </p:grpSpPr>
        <p:sp>
          <p:nvSpPr>
            <p:cNvPr id="1080" name="Google Shape;1080;p35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4" name="Google Shape;1084;p35"/>
          <p:cNvGrpSpPr/>
          <p:nvPr/>
        </p:nvGrpSpPr>
        <p:grpSpPr>
          <a:xfrm>
            <a:off x="5295634" y="-1"/>
            <a:ext cx="315389" cy="315570"/>
            <a:chOff x="187693" y="4657615"/>
            <a:chExt cx="194349" cy="194460"/>
          </a:xfrm>
        </p:grpSpPr>
        <p:sp>
          <p:nvSpPr>
            <p:cNvPr id="1085" name="Google Shape;1085;p35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5"/>
          <p:cNvGrpSpPr/>
          <p:nvPr/>
        </p:nvGrpSpPr>
        <p:grpSpPr>
          <a:xfrm>
            <a:off x="557404" y="1678568"/>
            <a:ext cx="315389" cy="315390"/>
            <a:chOff x="3607889" y="4974571"/>
            <a:chExt cx="194349" cy="194349"/>
          </a:xfrm>
        </p:grpSpPr>
        <p:sp>
          <p:nvSpPr>
            <p:cNvPr id="1094" name="Google Shape;1094;p35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2" name="Google Shape;1102;p35"/>
          <p:cNvSpPr/>
          <p:nvPr/>
        </p:nvSpPr>
        <p:spPr>
          <a:xfrm>
            <a:off x="5280471" y="4553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477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7"/>
          <p:cNvSpPr/>
          <p:nvPr/>
        </p:nvSpPr>
        <p:spPr>
          <a:xfrm rot="10800000">
            <a:off x="2932238" y="-2947688"/>
            <a:ext cx="9143968" cy="523275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rot="8727127">
            <a:off x="-5209193" y="-3369411"/>
            <a:ext cx="7911687" cy="5415789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 txBox="1">
            <a:spLocks noGrp="1"/>
          </p:cNvSpPr>
          <p:nvPr>
            <p:ph type="title"/>
          </p:nvPr>
        </p:nvSpPr>
        <p:spPr>
          <a:xfrm>
            <a:off x="1663666" y="1594625"/>
            <a:ext cx="6718800" cy="51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4" name="Google Shape;764;p27"/>
          <p:cNvSpPr txBox="1">
            <a:spLocks noGrp="1"/>
          </p:cNvSpPr>
          <p:nvPr>
            <p:ph type="subTitle" idx="1"/>
          </p:nvPr>
        </p:nvSpPr>
        <p:spPr>
          <a:xfrm>
            <a:off x="1663672" y="2017227"/>
            <a:ext cx="6718800" cy="3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27"/>
          <p:cNvSpPr txBox="1">
            <a:spLocks noGrp="1"/>
          </p:cNvSpPr>
          <p:nvPr>
            <p:ph type="title" idx="2"/>
          </p:nvPr>
        </p:nvSpPr>
        <p:spPr>
          <a:xfrm>
            <a:off x="1663666" y="2720922"/>
            <a:ext cx="6718800" cy="51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6" name="Google Shape;766;p27"/>
          <p:cNvSpPr txBox="1">
            <a:spLocks noGrp="1"/>
          </p:cNvSpPr>
          <p:nvPr>
            <p:ph type="subTitle" idx="3"/>
          </p:nvPr>
        </p:nvSpPr>
        <p:spPr>
          <a:xfrm>
            <a:off x="1663672" y="3145907"/>
            <a:ext cx="6718800" cy="3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7"/>
          <p:cNvSpPr txBox="1">
            <a:spLocks noGrp="1"/>
          </p:cNvSpPr>
          <p:nvPr>
            <p:ph type="title" idx="4"/>
          </p:nvPr>
        </p:nvSpPr>
        <p:spPr>
          <a:xfrm>
            <a:off x="1663666" y="3847219"/>
            <a:ext cx="6718800" cy="51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68" name="Google Shape;768;p27"/>
          <p:cNvSpPr txBox="1">
            <a:spLocks noGrp="1"/>
          </p:cNvSpPr>
          <p:nvPr>
            <p:ph type="subTitle" idx="5"/>
          </p:nvPr>
        </p:nvSpPr>
        <p:spPr>
          <a:xfrm>
            <a:off x="1663672" y="4274587"/>
            <a:ext cx="6718800" cy="32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27"/>
          <p:cNvSpPr txBox="1">
            <a:spLocks noGrp="1"/>
          </p:cNvSpPr>
          <p:nvPr>
            <p:ph type="title" idx="7" hasCustomPrompt="1"/>
          </p:nvPr>
        </p:nvSpPr>
        <p:spPr>
          <a:xfrm>
            <a:off x="881241" y="1726963"/>
            <a:ext cx="6627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1" name="Google Shape;771;p27"/>
          <p:cNvSpPr txBox="1">
            <a:spLocks noGrp="1"/>
          </p:cNvSpPr>
          <p:nvPr>
            <p:ph type="title" idx="8" hasCustomPrompt="1"/>
          </p:nvPr>
        </p:nvSpPr>
        <p:spPr>
          <a:xfrm>
            <a:off x="881241" y="2819444"/>
            <a:ext cx="6627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2" name="Google Shape;772;p27"/>
          <p:cNvSpPr txBox="1">
            <a:spLocks noGrp="1"/>
          </p:cNvSpPr>
          <p:nvPr>
            <p:ph type="title" idx="9" hasCustomPrompt="1"/>
          </p:nvPr>
        </p:nvSpPr>
        <p:spPr>
          <a:xfrm>
            <a:off x="881241" y="3964437"/>
            <a:ext cx="662700" cy="5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773" name="Google Shape;773;p27"/>
          <p:cNvGrpSpPr/>
          <p:nvPr/>
        </p:nvGrpSpPr>
        <p:grpSpPr>
          <a:xfrm>
            <a:off x="3488236" y="5004000"/>
            <a:ext cx="315389" cy="315390"/>
            <a:chOff x="1737592" y="5573833"/>
            <a:chExt cx="194349" cy="194349"/>
          </a:xfrm>
        </p:grpSpPr>
        <p:sp>
          <p:nvSpPr>
            <p:cNvPr id="774" name="Google Shape;774;p27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2" name="Google Shape;782;p27"/>
          <p:cNvGrpSpPr/>
          <p:nvPr/>
        </p:nvGrpSpPr>
        <p:grpSpPr>
          <a:xfrm>
            <a:off x="8524844" y="1880621"/>
            <a:ext cx="234109" cy="234110"/>
            <a:chOff x="2907458" y="4428950"/>
            <a:chExt cx="144262" cy="144263"/>
          </a:xfrm>
        </p:grpSpPr>
        <p:sp>
          <p:nvSpPr>
            <p:cNvPr id="783" name="Google Shape;783;p27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7"/>
          <p:cNvGrpSpPr/>
          <p:nvPr/>
        </p:nvGrpSpPr>
        <p:grpSpPr>
          <a:xfrm>
            <a:off x="3564984" y="-98926"/>
            <a:ext cx="315389" cy="315570"/>
            <a:chOff x="187693" y="4657615"/>
            <a:chExt cx="194349" cy="194460"/>
          </a:xfrm>
        </p:grpSpPr>
        <p:sp>
          <p:nvSpPr>
            <p:cNvPr id="788" name="Google Shape;788;p27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27"/>
          <p:cNvGrpSpPr/>
          <p:nvPr/>
        </p:nvGrpSpPr>
        <p:grpSpPr>
          <a:xfrm>
            <a:off x="-173671" y="3531843"/>
            <a:ext cx="315389" cy="315390"/>
            <a:chOff x="3607889" y="4974571"/>
            <a:chExt cx="194349" cy="194349"/>
          </a:xfrm>
        </p:grpSpPr>
        <p:sp>
          <p:nvSpPr>
            <p:cNvPr id="797" name="Google Shape;797;p27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7"/>
          <p:cNvSpPr/>
          <p:nvPr/>
        </p:nvSpPr>
        <p:spPr>
          <a:xfrm>
            <a:off x="8621446" y="45880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>
            <a:off x="305446" y="2241487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92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0"/>
          <p:cNvSpPr/>
          <p:nvPr/>
        </p:nvSpPr>
        <p:spPr>
          <a:xfrm rot="-3017025" flipH="1">
            <a:off x="-5993237" y="1399694"/>
            <a:ext cx="6893846" cy="8760266"/>
          </a:xfrm>
          <a:custGeom>
            <a:avLst/>
            <a:gdLst/>
            <a:ahLst/>
            <a:cxnLst/>
            <a:rect l="l" t="t" r="r" b="b"/>
            <a:pathLst>
              <a:path w="36814" h="36589" extrusionOk="0">
                <a:moveTo>
                  <a:pt x="19245" y="1"/>
                </a:moveTo>
                <a:cubicBezTo>
                  <a:pt x="18916" y="1"/>
                  <a:pt x="18588" y="12"/>
                  <a:pt x="18261" y="35"/>
                </a:cubicBezTo>
                <a:cubicBezTo>
                  <a:pt x="17125" y="125"/>
                  <a:pt x="16002" y="299"/>
                  <a:pt x="14892" y="570"/>
                </a:cubicBezTo>
                <a:cubicBezTo>
                  <a:pt x="11839" y="1293"/>
                  <a:pt x="8463" y="2623"/>
                  <a:pt x="7688" y="6012"/>
                </a:cubicBezTo>
                <a:cubicBezTo>
                  <a:pt x="7398" y="7284"/>
                  <a:pt x="7456" y="8639"/>
                  <a:pt x="6997" y="9878"/>
                </a:cubicBezTo>
                <a:cubicBezTo>
                  <a:pt x="6423" y="11447"/>
                  <a:pt x="5455" y="11460"/>
                  <a:pt x="4119" y="12028"/>
                </a:cubicBezTo>
                <a:cubicBezTo>
                  <a:pt x="1207" y="13280"/>
                  <a:pt x="0" y="16379"/>
                  <a:pt x="252" y="19361"/>
                </a:cubicBezTo>
                <a:cubicBezTo>
                  <a:pt x="336" y="20361"/>
                  <a:pt x="568" y="21284"/>
                  <a:pt x="1130" y="22130"/>
                </a:cubicBezTo>
                <a:cubicBezTo>
                  <a:pt x="2247" y="23815"/>
                  <a:pt x="3789" y="24848"/>
                  <a:pt x="2989" y="27010"/>
                </a:cubicBezTo>
                <a:cubicBezTo>
                  <a:pt x="2363" y="28714"/>
                  <a:pt x="2001" y="30651"/>
                  <a:pt x="2724" y="32400"/>
                </a:cubicBezTo>
                <a:cubicBezTo>
                  <a:pt x="3331" y="33859"/>
                  <a:pt x="4745" y="34898"/>
                  <a:pt x="6016" y="35685"/>
                </a:cubicBezTo>
                <a:cubicBezTo>
                  <a:pt x="7101" y="36360"/>
                  <a:pt x="8432" y="36588"/>
                  <a:pt x="9754" y="36588"/>
                </a:cubicBezTo>
                <a:cubicBezTo>
                  <a:pt x="10407" y="36588"/>
                  <a:pt x="11059" y="36532"/>
                  <a:pt x="11677" y="36447"/>
                </a:cubicBezTo>
                <a:cubicBezTo>
                  <a:pt x="13517" y="36195"/>
                  <a:pt x="15202" y="35531"/>
                  <a:pt x="17003" y="35156"/>
                </a:cubicBezTo>
                <a:cubicBezTo>
                  <a:pt x="17966" y="34960"/>
                  <a:pt x="18990" y="34857"/>
                  <a:pt x="20020" y="34857"/>
                </a:cubicBezTo>
                <a:cubicBezTo>
                  <a:pt x="21566" y="34857"/>
                  <a:pt x="23126" y="35089"/>
                  <a:pt x="24516" y="35589"/>
                </a:cubicBezTo>
                <a:cubicBezTo>
                  <a:pt x="25362" y="35893"/>
                  <a:pt x="26189" y="36017"/>
                  <a:pt x="27010" y="36017"/>
                </a:cubicBezTo>
                <a:cubicBezTo>
                  <a:pt x="28434" y="36017"/>
                  <a:pt x="29842" y="35645"/>
                  <a:pt x="31307" y="35195"/>
                </a:cubicBezTo>
                <a:cubicBezTo>
                  <a:pt x="32243" y="34904"/>
                  <a:pt x="33140" y="34530"/>
                  <a:pt x="33934" y="33949"/>
                </a:cubicBezTo>
                <a:cubicBezTo>
                  <a:pt x="35541" y="32774"/>
                  <a:pt x="36542" y="31064"/>
                  <a:pt x="36723" y="29082"/>
                </a:cubicBezTo>
                <a:cubicBezTo>
                  <a:pt x="36813" y="28094"/>
                  <a:pt x="36652" y="27100"/>
                  <a:pt x="36258" y="26190"/>
                </a:cubicBezTo>
                <a:cubicBezTo>
                  <a:pt x="35432" y="24312"/>
                  <a:pt x="33263" y="22788"/>
                  <a:pt x="33715" y="20516"/>
                </a:cubicBezTo>
                <a:cubicBezTo>
                  <a:pt x="34076" y="18709"/>
                  <a:pt x="35722" y="17231"/>
                  <a:pt x="35574" y="15307"/>
                </a:cubicBezTo>
                <a:cubicBezTo>
                  <a:pt x="35387" y="12803"/>
                  <a:pt x="33386" y="12009"/>
                  <a:pt x="31578" y="10776"/>
                </a:cubicBezTo>
                <a:cubicBezTo>
                  <a:pt x="30616" y="10130"/>
                  <a:pt x="29861" y="9259"/>
                  <a:pt x="29422" y="8181"/>
                </a:cubicBezTo>
                <a:cubicBezTo>
                  <a:pt x="28996" y="7142"/>
                  <a:pt x="28964" y="6018"/>
                  <a:pt x="28641" y="4960"/>
                </a:cubicBezTo>
                <a:cubicBezTo>
                  <a:pt x="27944" y="2681"/>
                  <a:pt x="26298" y="1435"/>
                  <a:pt x="24071" y="751"/>
                </a:cubicBezTo>
                <a:cubicBezTo>
                  <a:pt x="22519" y="273"/>
                  <a:pt x="20873" y="1"/>
                  <a:pt x="192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30"/>
          <p:cNvSpPr/>
          <p:nvPr/>
        </p:nvSpPr>
        <p:spPr>
          <a:xfrm rot="-8801558" flipH="1">
            <a:off x="6077164" y="-3409897"/>
            <a:ext cx="7911667" cy="5415776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title"/>
          </p:nvPr>
        </p:nvSpPr>
        <p:spPr>
          <a:xfrm>
            <a:off x="719975" y="1981200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0" name="Google Shape;890;p30"/>
          <p:cNvSpPr txBox="1">
            <a:spLocks noGrp="1"/>
          </p:cNvSpPr>
          <p:nvPr>
            <p:ph type="subTitle" idx="1"/>
          </p:nvPr>
        </p:nvSpPr>
        <p:spPr>
          <a:xfrm>
            <a:off x="719975" y="2393075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30"/>
          <p:cNvSpPr txBox="1">
            <a:spLocks noGrp="1"/>
          </p:cNvSpPr>
          <p:nvPr>
            <p:ph type="title" idx="2"/>
          </p:nvPr>
        </p:nvSpPr>
        <p:spPr>
          <a:xfrm>
            <a:off x="3419247" y="1981200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2" name="Google Shape;892;p30"/>
          <p:cNvSpPr txBox="1">
            <a:spLocks noGrp="1"/>
          </p:cNvSpPr>
          <p:nvPr>
            <p:ph type="subTitle" idx="3"/>
          </p:nvPr>
        </p:nvSpPr>
        <p:spPr>
          <a:xfrm>
            <a:off x="3419247" y="2393075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0"/>
          <p:cNvSpPr txBox="1">
            <a:spLocks noGrp="1"/>
          </p:cNvSpPr>
          <p:nvPr>
            <p:ph type="title" idx="4"/>
          </p:nvPr>
        </p:nvSpPr>
        <p:spPr>
          <a:xfrm>
            <a:off x="719975" y="3733949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0"/>
          <p:cNvSpPr txBox="1">
            <a:spLocks noGrp="1"/>
          </p:cNvSpPr>
          <p:nvPr>
            <p:ph type="subTitle" idx="5"/>
          </p:nvPr>
        </p:nvSpPr>
        <p:spPr>
          <a:xfrm>
            <a:off x="719975" y="4145576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0"/>
          <p:cNvSpPr txBox="1">
            <a:spLocks noGrp="1"/>
          </p:cNvSpPr>
          <p:nvPr>
            <p:ph type="title" idx="6"/>
          </p:nvPr>
        </p:nvSpPr>
        <p:spPr>
          <a:xfrm>
            <a:off x="3419247" y="3733949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0"/>
          <p:cNvSpPr txBox="1">
            <a:spLocks noGrp="1"/>
          </p:cNvSpPr>
          <p:nvPr>
            <p:ph type="subTitle" idx="7"/>
          </p:nvPr>
        </p:nvSpPr>
        <p:spPr>
          <a:xfrm>
            <a:off x="3419247" y="4145576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0"/>
          <p:cNvSpPr txBox="1">
            <a:spLocks noGrp="1"/>
          </p:cNvSpPr>
          <p:nvPr>
            <p:ph type="title" idx="8"/>
          </p:nvPr>
        </p:nvSpPr>
        <p:spPr>
          <a:xfrm>
            <a:off x="6118525" y="1981200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0"/>
          <p:cNvSpPr txBox="1">
            <a:spLocks noGrp="1"/>
          </p:cNvSpPr>
          <p:nvPr>
            <p:ph type="subTitle" idx="9"/>
          </p:nvPr>
        </p:nvSpPr>
        <p:spPr>
          <a:xfrm>
            <a:off x="6118525" y="2393075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0"/>
          <p:cNvSpPr txBox="1">
            <a:spLocks noGrp="1"/>
          </p:cNvSpPr>
          <p:nvPr>
            <p:ph type="title" idx="13"/>
          </p:nvPr>
        </p:nvSpPr>
        <p:spPr>
          <a:xfrm>
            <a:off x="6118525" y="3733949"/>
            <a:ext cx="2305500" cy="41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0"/>
          <p:cNvSpPr txBox="1">
            <a:spLocks noGrp="1"/>
          </p:cNvSpPr>
          <p:nvPr>
            <p:ph type="subTitle" idx="14"/>
          </p:nvPr>
        </p:nvSpPr>
        <p:spPr>
          <a:xfrm>
            <a:off x="6118525" y="4145576"/>
            <a:ext cx="2305500" cy="4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3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02" name="Google Shape;902;p30"/>
          <p:cNvGrpSpPr/>
          <p:nvPr/>
        </p:nvGrpSpPr>
        <p:grpSpPr>
          <a:xfrm>
            <a:off x="3025486" y="4797425"/>
            <a:ext cx="315389" cy="315390"/>
            <a:chOff x="1737592" y="5573833"/>
            <a:chExt cx="194349" cy="194349"/>
          </a:xfrm>
        </p:grpSpPr>
        <p:sp>
          <p:nvSpPr>
            <p:cNvPr id="903" name="Google Shape;903;p30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0"/>
          <p:cNvGrpSpPr/>
          <p:nvPr/>
        </p:nvGrpSpPr>
        <p:grpSpPr>
          <a:xfrm>
            <a:off x="8758944" y="1981196"/>
            <a:ext cx="234109" cy="234110"/>
            <a:chOff x="2907458" y="4428950"/>
            <a:chExt cx="144262" cy="144263"/>
          </a:xfrm>
        </p:grpSpPr>
        <p:sp>
          <p:nvSpPr>
            <p:cNvPr id="912" name="Google Shape;912;p30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6" name="Google Shape;916;p30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917" name="Google Shape;917;p30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5" name="Google Shape;925;p30"/>
          <p:cNvGrpSpPr/>
          <p:nvPr/>
        </p:nvGrpSpPr>
        <p:grpSpPr>
          <a:xfrm>
            <a:off x="69454" y="3926968"/>
            <a:ext cx="315389" cy="315390"/>
            <a:chOff x="3607889" y="4974571"/>
            <a:chExt cx="194349" cy="194349"/>
          </a:xfrm>
        </p:grpSpPr>
        <p:sp>
          <p:nvSpPr>
            <p:cNvPr id="926" name="Google Shape;926;p30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30"/>
          <p:cNvSpPr/>
          <p:nvPr/>
        </p:nvSpPr>
        <p:spPr>
          <a:xfrm>
            <a:off x="5432871" y="4934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0"/>
          <p:cNvSpPr/>
          <p:nvPr/>
        </p:nvSpPr>
        <p:spPr>
          <a:xfrm>
            <a:off x="8718033" y="26802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0"/>
          <p:cNvSpPr/>
          <p:nvPr/>
        </p:nvSpPr>
        <p:spPr>
          <a:xfrm>
            <a:off x="343946" y="1360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402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4"/>
          <p:cNvSpPr/>
          <p:nvPr/>
        </p:nvSpPr>
        <p:spPr>
          <a:xfrm rot="-1652570">
            <a:off x="6100344" y="3329085"/>
            <a:ext cx="7911654" cy="5415767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4"/>
          <p:cNvSpPr/>
          <p:nvPr/>
        </p:nvSpPr>
        <p:spPr>
          <a:xfrm rot="7626365" flipH="1">
            <a:off x="-4115968" y="-3846671"/>
            <a:ext cx="7911563" cy="5415704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58" name="Google Shape;358;p14"/>
          <p:cNvGrpSpPr/>
          <p:nvPr/>
        </p:nvGrpSpPr>
        <p:grpSpPr>
          <a:xfrm>
            <a:off x="2101236" y="5014775"/>
            <a:ext cx="315389" cy="315390"/>
            <a:chOff x="1737592" y="5573833"/>
            <a:chExt cx="194349" cy="194349"/>
          </a:xfrm>
        </p:grpSpPr>
        <p:sp>
          <p:nvSpPr>
            <p:cNvPr id="359" name="Google Shape;359;p14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367;p14"/>
          <p:cNvGrpSpPr/>
          <p:nvPr/>
        </p:nvGrpSpPr>
        <p:grpSpPr>
          <a:xfrm>
            <a:off x="8671444" y="2222596"/>
            <a:ext cx="234109" cy="234110"/>
            <a:chOff x="2907458" y="4428950"/>
            <a:chExt cx="144262" cy="144263"/>
          </a:xfrm>
        </p:grpSpPr>
        <p:sp>
          <p:nvSpPr>
            <p:cNvPr id="368" name="Google Shape;368;p14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14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373" name="Google Shape;373;p14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4"/>
          <p:cNvGrpSpPr/>
          <p:nvPr/>
        </p:nvGrpSpPr>
        <p:grpSpPr>
          <a:xfrm>
            <a:off x="-158771" y="3202643"/>
            <a:ext cx="315389" cy="315390"/>
            <a:chOff x="3607889" y="4974571"/>
            <a:chExt cx="194349" cy="194349"/>
          </a:xfrm>
        </p:grpSpPr>
        <p:sp>
          <p:nvSpPr>
            <p:cNvPr id="382" name="Google Shape;382;p14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14"/>
          <p:cNvSpPr/>
          <p:nvPr/>
        </p:nvSpPr>
        <p:spPr>
          <a:xfrm>
            <a:off x="5432871" y="4934675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4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352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0"/>
          <p:cNvSpPr/>
          <p:nvPr/>
        </p:nvSpPr>
        <p:spPr>
          <a:xfrm flipH="1">
            <a:off x="-84792" y="3593550"/>
            <a:ext cx="9313542" cy="2367870"/>
          </a:xfrm>
          <a:custGeom>
            <a:avLst/>
            <a:gdLst/>
            <a:ahLst/>
            <a:cxnLst/>
            <a:rect l="l" t="t" r="r" b="b"/>
            <a:pathLst>
              <a:path w="40345" h="17623" extrusionOk="0">
                <a:moveTo>
                  <a:pt x="40344" y="0"/>
                </a:moveTo>
                <a:cubicBezTo>
                  <a:pt x="39718" y="375"/>
                  <a:pt x="39150" y="827"/>
                  <a:pt x="38646" y="1356"/>
                </a:cubicBezTo>
                <a:cubicBezTo>
                  <a:pt x="37104" y="3028"/>
                  <a:pt x="36336" y="5274"/>
                  <a:pt x="36542" y="7533"/>
                </a:cubicBezTo>
                <a:cubicBezTo>
                  <a:pt x="35937" y="7012"/>
                  <a:pt x="35157" y="6783"/>
                  <a:pt x="34357" y="6783"/>
                </a:cubicBezTo>
                <a:cubicBezTo>
                  <a:pt x="33611" y="6783"/>
                  <a:pt x="32848" y="6981"/>
                  <a:pt x="32191" y="7327"/>
                </a:cubicBezTo>
                <a:cubicBezTo>
                  <a:pt x="30823" y="8050"/>
                  <a:pt x="29816" y="9289"/>
                  <a:pt x="28880" y="10516"/>
                </a:cubicBezTo>
                <a:cubicBezTo>
                  <a:pt x="27960" y="9440"/>
                  <a:pt x="26669" y="8904"/>
                  <a:pt x="25378" y="8904"/>
                </a:cubicBezTo>
                <a:cubicBezTo>
                  <a:pt x="24051" y="8904"/>
                  <a:pt x="22725" y="9471"/>
                  <a:pt x="21805" y="10599"/>
                </a:cubicBezTo>
                <a:cubicBezTo>
                  <a:pt x="20613" y="9715"/>
                  <a:pt x="19139" y="9289"/>
                  <a:pt x="17659" y="9289"/>
                </a:cubicBezTo>
                <a:cubicBezTo>
                  <a:pt x="15605" y="9289"/>
                  <a:pt x="13540" y="10110"/>
                  <a:pt x="12200" y="11671"/>
                </a:cubicBezTo>
                <a:cubicBezTo>
                  <a:pt x="11767" y="9343"/>
                  <a:pt x="9735" y="7775"/>
                  <a:pt x="7512" y="7775"/>
                </a:cubicBezTo>
                <a:cubicBezTo>
                  <a:pt x="6986" y="7775"/>
                  <a:pt x="6449" y="7863"/>
                  <a:pt x="5920" y="8050"/>
                </a:cubicBezTo>
                <a:cubicBezTo>
                  <a:pt x="6126" y="4622"/>
                  <a:pt x="3434" y="1711"/>
                  <a:pt x="0" y="1659"/>
                </a:cubicBezTo>
                <a:lnTo>
                  <a:pt x="0" y="17622"/>
                </a:lnTo>
                <a:lnTo>
                  <a:pt x="40344" y="17622"/>
                </a:lnTo>
                <a:lnTo>
                  <a:pt x="4034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0"/>
          <p:cNvSpPr/>
          <p:nvPr/>
        </p:nvSpPr>
        <p:spPr>
          <a:xfrm rot="-9345873" flipH="1">
            <a:off x="6015250" y="-3548924"/>
            <a:ext cx="7911558" cy="5415701"/>
          </a:xfrm>
          <a:custGeom>
            <a:avLst/>
            <a:gdLst/>
            <a:ahLst/>
            <a:cxnLst/>
            <a:rect l="l" t="t" r="r" b="b"/>
            <a:pathLst>
              <a:path w="36872" h="25240" extrusionOk="0">
                <a:moveTo>
                  <a:pt x="24806" y="1"/>
                </a:moveTo>
                <a:cubicBezTo>
                  <a:pt x="22662" y="1"/>
                  <a:pt x="20528" y="554"/>
                  <a:pt x="18584" y="1467"/>
                </a:cubicBezTo>
                <a:cubicBezTo>
                  <a:pt x="17358" y="2035"/>
                  <a:pt x="16196" y="3062"/>
                  <a:pt x="14905" y="3397"/>
                </a:cubicBezTo>
                <a:cubicBezTo>
                  <a:pt x="13478" y="3765"/>
                  <a:pt x="12026" y="3688"/>
                  <a:pt x="10574" y="3843"/>
                </a:cubicBezTo>
                <a:cubicBezTo>
                  <a:pt x="7475" y="4165"/>
                  <a:pt x="4519" y="5786"/>
                  <a:pt x="2640" y="8271"/>
                </a:cubicBezTo>
                <a:cubicBezTo>
                  <a:pt x="755" y="10750"/>
                  <a:pt x="0" y="14067"/>
                  <a:pt x="684" y="17108"/>
                </a:cubicBezTo>
                <a:cubicBezTo>
                  <a:pt x="1369" y="20142"/>
                  <a:pt x="3499" y="22833"/>
                  <a:pt x="6333" y="24137"/>
                </a:cubicBezTo>
                <a:cubicBezTo>
                  <a:pt x="8196" y="24989"/>
                  <a:pt x="10266" y="25239"/>
                  <a:pt x="12324" y="25239"/>
                </a:cubicBezTo>
                <a:cubicBezTo>
                  <a:pt x="12762" y="25239"/>
                  <a:pt x="13199" y="25228"/>
                  <a:pt x="13633" y="25209"/>
                </a:cubicBezTo>
                <a:cubicBezTo>
                  <a:pt x="15838" y="25106"/>
                  <a:pt x="18034" y="24820"/>
                  <a:pt x="20236" y="24820"/>
                </a:cubicBezTo>
                <a:cubicBezTo>
                  <a:pt x="20516" y="24820"/>
                  <a:pt x="20796" y="24824"/>
                  <a:pt x="21076" y="24834"/>
                </a:cubicBezTo>
                <a:cubicBezTo>
                  <a:pt x="22869" y="24905"/>
                  <a:pt x="24669" y="25206"/>
                  <a:pt x="26451" y="25206"/>
                </a:cubicBezTo>
                <a:cubicBezTo>
                  <a:pt x="27126" y="25206"/>
                  <a:pt x="27798" y="25163"/>
                  <a:pt x="28467" y="25047"/>
                </a:cubicBezTo>
                <a:cubicBezTo>
                  <a:pt x="30732" y="24660"/>
                  <a:pt x="32592" y="23879"/>
                  <a:pt x="34160" y="22130"/>
                </a:cubicBezTo>
                <a:cubicBezTo>
                  <a:pt x="35587" y="20542"/>
                  <a:pt x="36497" y="18554"/>
                  <a:pt x="36761" y="16430"/>
                </a:cubicBezTo>
                <a:cubicBezTo>
                  <a:pt x="36871" y="15500"/>
                  <a:pt x="36858" y="14564"/>
                  <a:pt x="36839" y="13628"/>
                </a:cubicBezTo>
                <a:cubicBezTo>
                  <a:pt x="36807" y="12073"/>
                  <a:pt x="36749" y="10504"/>
                  <a:pt x="36368" y="9000"/>
                </a:cubicBezTo>
                <a:cubicBezTo>
                  <a:pt x="35909" y="7173"/>
                  <a:pt x="34973" y="5540"/>
                  <a:pt x="33734" y="4165"/>
                </a:cubicBezTo>
                <a:cubicBezTo>
                  <a:pt x="32714" y="3049"/>
                  <a:pt x="31526" y="2106"/>
                  <a:pt x="30210" y="1370"/>
                </a:cubicBezTo>
                <a:cubicBezTo>
                  <a:pt x="28867" y="628"/>
                  <a:pt x="27389" y="183"/>
                  <a:pt x="25872" y="47"/>
                </a:cubicBezTo>
                <a:cubicBezTo>
                  <a:pt x="25517" y="16"/>
                  <a:pt x="25162" y="1"/>
                  <a:pt x="2480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0"/>
          <p:cNvSpPr txBox="1">
            <a:spLocks noGrp="1"/>
          </p:cNvSpPr>
          <p:nvPr>
            <p:ph type="title"/>
          </p:nvPr>
        </p:nvSpPr>
        <p:spPr>
          <a:xfrm>
            <a:off x="2701975" y="2753025"/>
            <a:ext cx="4563900" cy="49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34" name="Google Shape;534;p20"/>
          <p:cNvSpPr txBox="1">
            <a:spLocks noGrp="1"/>
          </p:cNvSpPr>
          <p:nvPr>
            <p:ph type="subTitle" idx="1"/>
          </p:nvPr>
        </p:nvSpPr>
        <p:spPr>
          <a:xfrm>
            <a:off x="1878000" y="1651625"/>
            <a:ext cx="5388000" cy="10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535" name="Google Shape;535;p20"/>
          <p:cNvGrpSpPr/>
          <p:nvPr/>
        </p:nvGrpSpPr>
        <p:grpSpPr>
          <a:xfrm>
            <a:off x="3860384" y="377224"/>
            <a:ext cx="315389" cy="315570"/>
            <a:chOff x="187693" y="4657615"/>
            <a:chExt cx="194349" cy="194460"/>
          </a:xfrm>
        </p:grpSpPr>
        <p:sp>
          <p:nvSpPr>
            <p:cNvPr id="536" name="Google Shape;536;p20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0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0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0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" name="Google Shape;544;p20"/>
          <p:cNvGrpSpPr/>
          <p:nvPr/>
        </p:nvGrpSpPr>
        <p:grpSpPr>
          <a:xfrm>
            <a:off x="7266004" y="4869018"/>
            <a:ext cx="315389" cy="315390"/>
            <a:chOff x="3607889" y="4974571"/>
            <a:chExt cx="194349" cy="194349"/>
          </a:xfrm>
        </p:grpSpPr>
        <p:sp>
          <p:nvSpPr>
            <p:cNvPr id="545" name="Google Shape;545;p20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0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3" name="Google Shape;553;p20"/>
          <p:cNvSpPr/>
          <p:nvPr/>
        </p:nvSpPr>
        <p:spPr>
          <a:xfrm>
            <a:off x="5471396" y="514350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0"/>
          <p:cNvSpPr/>
          <p:nvPr/>
        </p:nvSpPr>
        <p:spPr>
          <a:xfrm>
            <a:off x="8691808" y="33630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0"/>
          <p:cNvSpPr/>
          <p:nvPr/>
        </p:nvSpPr>
        <p:spPr>
          <a:xfrm>
            <a:off x="408171" y="2683512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12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"/>
          <p:cNvSpPr/>
          <p:nvPr/>
        </p:nvSpPr>
        <p:spPr>
          <a:xfrm rot="10800000">
            <a:off x="-1056021" y="-34"/>
            <a:ext cx="10199972" cy="5837109"/>
          </a:xfrm>
          <a:custGeom>
            <a:avLst/>
            <a:gdLst/>
            <a:ahLst/>
            <a:cxnLst/>
            <a:rect l="l" t="t" r="r" b="b"/>
            <a:pathLst>
              <a:path w="40344" h="31875" extrusionOk="0">
                <a:moveTo>
                  <a:pt x="3097" y="0"/>
                </a:moveTo>
                <a:cubicBezTo>
                  <a:pt x="2043" y="0"/>
                  <a:pt x="992" y="171"/>
                  <a:pt x="0" y="522"/>
                </a:cubicBezTo>
                <a:lnTo>
                  <a:pt x="0" y="31874"/>
                </a:lnTo>
                <a:lnTo>
                  <a:pt x="40344" y="31874"/>
                </a:lnTo>
                <a:lnTo>
                  <a:pt x="40344" y="21346"/>
                </a:lnTo>
                <a:cubicBezTo>
                  <a:pt x="39494" y="21685"/>
                  <a:pt x="38590" y="21857"/>
                  <a:pt x="37684" y="21857"/>
                </a:cubicBezTo>
                <a:cubicBezTo>
                  <a:pt x="37330" y="21857"/>
                  <a:pt x="36977" y="21831"/>
                  <a:pt x="36626" y="21779"/>
                </a:cubicBezTo>
                <a:cubicBezTo>
                  <a:pt x="34838" y="21482"/>
                  <a:pt x="33230" y="20533"/>
                  <a:pt x="32114" y="19113"/>
                </a:cubicBezTo>
                <a:cubicBezTo>
                  <a:pt x="30978" y="17660"/>
                  <a:pt x="30913" y="15634"/>
                  <a:pt x="29590" y="14272"/>
                </a:cubicBezTo>
                <a:cubicBezTo>
                  <a:pt x="28503" y="13151"/>
                  <a:pt x="26904" y="12820"/>
                  <a:pt x="25302" y="12820"/>
                </a:cubicBezTo>
                <a:cubicBezTo>
                  <a:pt x="24801" y="12820"/>
                  <a:pt x="24299" y="12852"/>
                  <a:pt x="23813" y="12903"/>
                </a:cubicBezTo>
                <a:cubicBezTo>
                  <a:pt x="22632" y="13023"/>
                  <a:pt x="21421" y="13216"/>
                  <a:pt x="20239" y="13216"/>
                </a:cubicBezTo>
                <a:cubicBezTo>
                  <a:pt x="19378" y="13216"/>
                  <a:pt x="18533" y="13113"/>
                  <a:pt x="17725" y="12806"/>
                </a:cubicBezTo>
                <a:cubicBezTo>
                  <a:pt x="15789" y="12077"/>
                  <a:pt x="14446" y="10302"/>
                  <a:pt x="13446" y="8494"/>
                </a:cubicBezTo>
                <a:cubicBezTo>
                  <a:pt x="12445" y="6681"/>
                  <a:pt x="11645" y="4725"/>
                  <a:pt x="10289" y="3169"/>
                </a:cubicBezTo>
                <a:cubicBezTo>
                  <a:pt x="8511" y="1117"/>
                  <a:pt x="5796" y="0"/>
                  <a:pt x="309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1552800" y="1077825"/>
            <a:ext cx="6038400" cy="5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1552800" y="1659325"/>
            <a:ext cx="6038400" cy="12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9"/>
          <p:cNvGrpSpPr/>
          <p:nvPr/>
        </p:nvGrpSpPr>
        <p:grpSpPr>
          <a:xfrm>
            <a:off x="3180011" y="4619275"/>
            <a:ext cx="315389" cy="315390"/>
            <a:chOff x="1737592" y="5573833"/>
            <a:chExt cx="194349" cy="194349"/>
          </a:xfrm>
        </p:grpSpPr>
        <p:sp>
          <p:nvSpPr>
            <p:cNvPr id="252" name="Google Shape;252;p9"/>
            <p:cNvSpPr/>
            <p:nvPr/>
          </p:nvSpPr>
          <p:spPr>
            <a:xfrm>
              <a:off x="1834322" y="557383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1" y="0"/>
                  </a:moveTo>
                  <a:lnTo>
                    <a:pt x="1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1834322" y="5738752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1" y="0"/>
                  </a:moveTo>
                  <a:lnTo>
                    <a:pt x="1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1901733" y="567134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1737592" y="5671341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1882410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1766245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0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1882410" y="5718651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188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1766245" y="5602486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260;p9"/>
          <p:cNvGrpSpPr/>
          <p:nvPr/>
        </p:nvGrpSpPr>
        <p:grpSpPr>
          <a:xfrm>
            <a:off x="8524844" y="1880621"/>
            <a:ext cx="234109" cy="234110"/>
            <a:chOff x="2907458" y="4428950"/>
            <a:chExt cx="144262" cy="144263"/>
          </a:xfrm>
        </p:grpSpPr>
        <p:sp>
          <p:nvSpPr>
            <p:cNvPr id="261" name="Google Shape;261;p9"/>
            <p:cNvSpPr/>
            <p:nvPr/>
          </p:nvSpPr>
          <p:spPr>
            <a:xfrm>
              <a:off x="2979200" y="4428950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2979200" y="4543671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021512" y="4501359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907458" y="4501359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5" y="1"/>
                  </a:moveTo>
                  <a:lnTo>
                    <a:pt x="1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265;p9"/>
          <p:cNvGrpSpPr/>
          <p:nvPr/>
        </p:nvGrpSpPr>
        <p:grpSpPr>
          <a:xfrm>
            <a:off x="3731959" y="-208951"/>
            <a:ext cx="315389" cy="315570"/>
            <a:chOff x="187693" y="4657615"/>
            <a:chExt cx="194349" cy="194460"/>
          </a:xfrm>
        </p:grpSpPr>
        <p:sp>
          <p:nvSpPr>
            <p:cNvPr id="266" name="Google Shape;266;p9"/>
            <p:cNvSpPr/>
            <p:nvPr/>
          </p:nvSpPr>
          <p:spPr>
            <a:xfrm>
              <a:off x="285200" y="4657615"/>
              <a:ext cx="111" cy="30319"/>
            </a:xfrm>
            <a:custGeom>
              <a:avLst/>
              <a:gdLst/>
              <a:ahLst/>
              <a:cxnLst/>
              <a:rect l="l" t="t" r="r" b="b"/>
              <a:pathLst>
                <a:path w="1" h="273" fill="none" extrusionOk="0">
                  <a:moveTo>
                    <a:pt x="0" y="1"/>
                  </a:moveTo>
                  <a:lnTo>
                    <a:pt x="0" y="272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285200" y="4822535"/>
              <a:ext cx="111" cy="29541"/>
            </a:xfrm>
            <a:custGeom>
              <a:avLst/>
              <a:gdLst/>
              <a:ahLst/>
              <a:cxnLst/>
              <a:rect l="l" t="t" r="r" b="b"/>
              <a:pathLst>
                <a:path w="1" h="266" fill="none" extrusionOk="0">
                  <a:moveTo>
                    <a:pt x="0" y="1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352611" y="4755123"/>
              <a:ext cx="29430" cy="111"/>
            </a:xfrm>
            <a:custGeom>
              <a:avLst/>
              <a:gdLst/>
              <a:ahLst/>
              <a:cxnLst/>
              <a:rect l="l" t="t" r="r" b="b"/>
              <a:pathLst>
                <a:path w="265" h="1" fill="none" extrusionOk="0">
                  <a:moveTo>
                    <a:pt x="265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187693" y="4755123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2" y="1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332510" y="4686379"/>
              <a:ext cx="21545" cy="20879"/>
            </a:xfrm>
            <a:custGeom>
              <a:avLst/>
              <a:gdLst/>
              <a:ahLst/>
              <a:cxnLst/>
              <a:rect l="l" t="t" r="r" b="b"/>
              <a:pathLst>
                <a:path w="194" h="188" fill="none" extrusionOk="0">
                  <a:moveTo>
                    <a:pt x="194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216345" y="4802433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1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332510" y="4802433"/>
              <a:ext cx="21545" cy="20990"/>
            </a:xfrm>
            <a:custGeom>
              <a:avLst/>
              <a:gdLst/>
              <a:ahLst/>
              <a:cxnLst/>
              <a:rect l="l" t="t" r="r" b="b"/>
              <a:pathLst>
                <a:path w="194" h="189" fill="none" extrusionOk="0">
                  <a:moveTo>
                    <a:pt x="194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216345" y="4686379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274;p9"/>
          <p:cNvGrpSpPr/>
          <p:nvPr/>
        </p:nvGrpSpPr>
        <p:grpSpPr>
          <a:xfrm>
            <a:off x="-135146" y="3815568"/>
            <a:ext cx="315389" cy="315390"/>
            <a:chOff x="3607889" y="4974571"/>
            <a:chExt cx="194349" cy="194349"/>
          </a:xfrm>
        </p:grpSpPr>
        <p:sp>
          <p:nvSpPr>
            <p:cNvPr id="275" name="Google Shape;275;p9"/>
            <p:cNvSpPr/>
            <p:nvPr/>
          </p:nvSpPr>
          <p:spPr>
            <a:xfrm>
              <a:off x="3705396" y="4974571"/>
              <a:ext cx="111" cy="29430"/>
            </a:xfrm>
            <a:custGeom>
              <a:avLst/>
              <a:gdLst/>
              <a:ahLst/>
              <a:cxnLst/>
              <a:rect l="l" t="t" r="r" b="b"/>
              <a:pathLst>
                <a:path w="1" h="265" fill="none" extrusionOk="0">
                  <a:moveTo>
                    <a:pt x="0" y="0"/>
                  </a:moveTo>
                  <a:lnTo>
                    <a:pt x="0" y="265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3705396" y="5138713"/>
              <a:ext cx="111" cy="30208"/>
            </a:xfrm>
            <a:custGeom>
              <a:avLst/>
              <a:gdLst/>
              <a:ahLst/>
              <a:cxnLst/>
              <a:rect l="l" t="t" r="r" b="b"/>
              <a:pathLst>
                <a:path w="1" h="272" fill="none" extrusionOk="0">
                  <a:moveTo>
                    <a:pt x="0" y="0"/>
                  </a:moveTo>
                  <a:lnTo>
                    <a:pt x="0" y="27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772696" y="5071301"/>
              <a:ext cx="29541" cy="111"/>
            </a:xfrm>
            <a:custGeom>
              <a:avLst/>
              <a:gdLst/>
              <a:ahLst/>
              <a:cxnLst/>
              <a:rect l="l" t="t" r="r" b="b"/>
              <a:pathLst>
                <a:path w="266" h="1" fill="none" extrusionOk="0">
                  <a:moveTo>
                    <a:pt x="266" y="0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607889" y="5071301"/>
              <a:ext cx="30208" cy="111"/>
            </a:xfrm>
            <a:custGeom>
              <a:avLst/>
              <a:gdLst/>
              <a:ahLst/>
              <a:cxnLst/>
              <a:rect l="l" t="t" r="r" b="b"/>
              <a:pathLst>
                <a:path w="272" h="1" fill="none" extrusionOk="0">
                  <a:moveTo>
                    <a:pt x="271" y="0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3752706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7" y="0"/>
                  </a:moveTo>
                  <a:lnTo>
                    <a:pt x="0" y="187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3636541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8" y="1"/>
                  </a:moveTo>
                  <a:lnTo>
                    <a:pt x="0" y="188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3752706" y="5119278"/>
              <a:ext cx="20879" cy="20990"/>
            </a:xfrm>
            <a:custGeom>
              <a:avLst/>
              <a:gdLst/>
              <a:ahLst/>
              <a:cxnLst/>
              <a:rect l="l" t="t" r="r" b="b"/>
              <a:pathLst>
                <a:path w="188" h="189" fill="none" extrusionOk="0">
                  <a:moveTo>
                    <a:pt x="187" y="188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3636541" y="5003224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188" h="188" fill="none" extrusionOk="0">
                  <a:moveTo>
                    <a:pt x="188" y="187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9"/>
          <p:cNvSpPr/>
          <p:nvPr/>
        </p:nvSpPr>
        <p:spPr>
          <a:xfrm>
            <a:off x="7945583" y="216650"/>
            <a:ext cx="40909" cy="40909"/>
          </a:xfrm>
          <a:custGeom>
            <a:avLst/>
            <a:gdLst/>
            <a:ahLst/>
            <a:cxnLst/>
            <a:rect l="l" t="t" r="r" b="b"/>
            <a:pathLst>
              <a:path w="227" h="227" fill="none" extrusionOk="0">
                <a:moveTo>
                  <a:pt x="227" y="116"/>
                </a:moveTo>
                <a:cubicBezTo>
                  <a:pt x="227" y="175"/>
                  <a:pt x="175" y="226"/>
                  <a:pt x="111" y="226"/>
                </a:cubicBezTo>
                <a:cubicBezTo>
                  <a:pt x="53" y="226"/>
                  <a:pt x="1" y="175"/>
                  <a:pt x="1" y="116"/>
                </a:cubicBezTo>
                <a:cubicBezTo>
                  <a:pt x="1" y="52"/>
                  <a:pt x="53" y="0"/>
                  <a:pt x="111" y="0"/>
                </a:cubicBezTo>
                <a:cubicBezTo>
                  <a:pt x="175" y="0"/>
                  <a:pt x="227" y="52"/>
                  <a:pt x="227" y="116"/>
                </a:cubicBezTo>
                <a:close/>
              </a:path>
            </a:pathLst>
          </a:custGeom>
          <a:noFill/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111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2.jpe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16.jp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5DFC-BC9F-460D-80B5-F3BBD8CC5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33D5E-57F4-498F-8502-2919B2B13A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5E4B2-E937-44D8-ADB8-6959D745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831AB-B402-4F8A-8F1A-244E1B8F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45160">
            <a:off x="7857012" y="-26380"/>
            <a:ext cx="1265122" cy="11625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BEAC58-C354-4B65-B19F-CBFB3AD79703}"/>
              </a:ext>
            </a:extLst>
          </p:cNvPr>
          <p:cNvSpPr txBox="1">
            <a:spLocks/>
          </p:cNvSpPr>
          <p:nvPr/>
        </p:nvSpPr>
        <p:spPr>
          <a:xfrm>
            <a:off x="1690266" y="112122"/>
            <a:ext cx="5326568" cy="85725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46996-4451-429A-8253-C802F1B2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8"/>
          <a:stretch/>
        </p:blipFill>
        <p:spPr>
          <a:xfrm>
            <a:off x="2770933" y="1160114"/>
            <a:ext cx="1499494" cy="1977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B0ED-8D17-414B-B5A1-3876BD3B7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575" y="1116062"/>
            <a:ext cx="1415728" cy="1990644"/>
          </a:xfrm>
          <a:prstGeom prst="rect">
            <a:avLst/>
          </a:prstGeom>
        </p:spPr>
      </p:pic>
      <p:pic>
        <p:nvPicPr>
          <p:cNvPr id="9" name="Picture 8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D2B7F301-6D58-4D4E-BB11-F8B8193A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479055" y="3817303"/>
            <a:ext cx="951830" cy="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út lông bảng Doraemon có đầu xoá | Shopee Việt Nam">
            <a:extLst>
              <a:ext uri="{FF2B5EF4-FFF2-40B4-BE49-F238E27FC236}">
                <a16:creationId xmlns:a16="http://schemas.microsoft.com/office/drawing/2014/main" id="{65C7355F-598C-4211-82A6-5C13EF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8" y="3030863"/>
            <a:ext cx="1467828" cy="1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007E82F1-BCC3-4D24-9184-3DC6748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35" y="3362983"/>
            <a:ext cx="1917934" cy="1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ownload Free png Green ruler clipart - Clip Art Library - DLPNG.com">
            <a:extLst>
              <a:ext uri="{FF2B5EF4-FFF2-40B4-BE49-F238E27FC236}">
                <a16:creationId xmlns:a16="http://schemas.microsoft.com/office/drawing/2014/main" id="{25E4E0CB-D4C6-4B5C-854E-76EA7C50D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40" y="3571875"/>
            <a:ext cx="2077765" cy="94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C58B5-B829-4295-B355-25D1328078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56" b="92593" l="10000" r="90000">
                        <a14:foregroundMark x1="19286" y1="83704" x2="19286" y2="83704"/>
                        <a14:foregroundMark x1="15571" y1="87130" x2="15571" y2="87130"/>
                        <a14:foregroundMark x1="13571" y1="91019" x2="13571" y2="91019"/>
                        <a14:foregroundMark x1="13571" y1="92593" x2="13571" y2="92593"/>
                        <a14:foregroundMark x1="76143" y1="7593" x2="76143" y2="7593"/>
                        <a14:foregroundMark x1="78143" y1="3056" x2="78143" y2="3056"/>
                      </a14:backgroundRemoval>
                    </a14:imgEffect>
                  </a14:imgLayer>
                </a14:imgProps>
              </a:ext>
            </a:extLst>
          </a:blip>
          <a:srcRect b="7780"/>
          <a:stretch/>
        </p:blipFill>
        <p:spPr>
          <a:xfrm>
            <a:off x="5642971" y="3221745"/>
            <a:ext cx="945161" cy="1348127"/>
          </a:xfrm>
          <a:prstGeom prst="rect">
            <a:avLst/>
          </a:prstGeom>
        </p:spPr>
      </p:pic>
      <p:pic>
        <p:nvPicPr>
          <p:cNvPr id="14" name="Picture 2" descr="Eraser Rubber School - Free vector graphic on Pixabay">
            <a:extLst>
              <a:ext uri="{FF2B5EF4-FFF2-40B4-BE49-F238E27FC236}">
                <a16:creationId xmlns:a16="http://schemas.microsoft.com/office/drawing/2014/main" id="{C5DF909C-7D12-4DA2-AA7A-65AC226E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74" y="3807351"/>
            <a:ext cx="811997" cy="6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7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56328" y="309760"/>
            <a:ext cx="461616" cy="4616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305773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câu đố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14500" y="767389"/>
            <a:ext cx="548640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 gì để tránh nắng mưa</a:t>
            </a:r>
          </a:p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 được an giấc, từ xưa vẫn cần?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81" t="32017" r="56018" b="49120"/>
          <a:stretch/>
        </p:blipFill>
        <p:spPr bwMode="auto">
          <a:xfrm>
            <a:off x="2286000" y="1924050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B51DA93-5592-4183-859E-801ABBF0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94" t="31505" r="42605" b="49632"/>
          <a:stretch/>
        </p:blipFill>
        <p:spPr bwMode="auto">
          <a:xfrm>
            <a:off x="5029202" y="1949302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41E06A0-5EA5-4978-9FB8-DFE38D2D8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21" t="53010" r="57578" b="28127"/>
          <a:stretch/>
        </p:blipFill>
        <p:spPr bwMode="auto">
          <a:xfrm>
            <a:off x="2286000" y="3545163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7920820-0204-4AEF-803E-179E41979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49" t="53516" r="43449" b="27621"/>
          <a:stretch/>
        </p:blipFill>
        <p:spPr bwMode="auto">
          <a:xfrm>
            <a:off x="5029202" y="3486150"/>
            <a:ext cx="1600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600" y="292853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000" y="77434"/>
            <a:ext cx="5947064" cy="43083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5237" y="469667"/>
            <a:ext cx="2925841" cy="47089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DB02C-3F33-4C7D-8FC4-951E93EEC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0000" t="19622" r="38774" b="13795"/>
          <a:stretch/>
        </p:blipFill>
        <p:spPr>
          <a:xfrm>
            <a:off x="4855592" y="1"/>
            <a:ext cx="4288409" cy="51435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09224B1-CECF-4CA7-812B-BAC056AC2393}"/>
              </a:ext>
            </a:extLst>
          </p:cNvPr>
          <p:cNvSpPr/>
          <p:nvPr/>
        </p:nvSpPr>
        <p:spPr>
          <a:xfrm>
            <a:off x="209550" y="216476"/>
            <a:ext cx="609600" cy="6096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13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28748" y="177574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5307" y="625164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54688-D3B7-4DF5-8D48-44A4C89ED9AD}"/>
              </a:ext>
            </a:extLst>
          </p:cNvPr>
          <p:cNvSpPr txBox="1"/>
          <p:nvPr/>
        </p:nvSpPr>
        <p:spPr>
          <a:xfrm>
            <a:off x="5095640" y="700746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4291B-72F6-48CC-B0C6-48AE9C7ED99F}"/>
              </a:ext>
            </a:extLst>
          </p:cNvPr>
          <p:cNvSpPr txBox="1"/>
          <p:nvPr/>
        </p:nvSpPr>
        <p:spPr>
          <a:xfrm>
            <a:off x="3128640" y="4695141"/>
            <a:ext cx="3296514" cy="369296"/>
          </a:xfrm>
          <a:prstGeom prst="rect">
            <a:avLst/>
          </a:prstGeom>
          <a:solidFill>
            <a:srgbClr val="FFC000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hãy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tìm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khó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AC379-578B-46DF-926D-90B11984D219}"/>
              </a:ext>
            </a:extLst>
          </p:cNvPr>
          <p:cNvSpPr txBox="1"/>
          <p:nvPr/>
        </p:nvSpPr>
        <p:spPr>
          <a:xfrm>
            <a:off x="904600" y="292853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4DF25F-8874-4907-84F2-3D10E78681C2}"/>
              </a:ext>
            </a:extLst>
          </p:cNvPr>
          <p:cNvSpPr/>
          <p:nvPr/>
        </p:nvSpPr>
        <p:spPr>
          <a:xfrm>
            <a:off x="209550" y="216476"/>
            <a:ext cx="609600" cy="6096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5402065-36EC-47CC-8402-D8FA5F3D3CAA}"/>
              </a:ext>
            </a:extLst>
          </p:cNvPr>
          <p:cNvCxnSpPr/>
          <p:nvPr/>
        </p:nvCxnSpPr>
        <p:spPr>
          <a:xfrm>
            <a:off x="2122967" y="1940884"/>
            <a:ext cx="1524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A07C6A-6063-4B0C-BDDF-DC3A8E0FF8A0}"/>
              </a:ext>
            </a:extLst>
          </p:cNvPr>
          <p:cNvCxnSpPr/>
          <p:nvPr/>
        </p:nvCxnSpPr>
        <p:spPr>
          <a:xfrm>
            <a:off x="2650933" y="3627034"/>
            <a:ext cx="114500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29B025-D564-45D0-BFEA-87FD783DA544}"/>
              </a:ext>
            </a:extLst>
          </p:cNvPr>
          <p:cNvCxnSpPr/>
          <p:nvPr/>
        </p:nvCxnSpPr>
        <p:spPr>
          <a:xfrm>
            <a:off x="2931163" y="4072715"/>
            <a:ext cx="15240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EBDC677-CE3A-4810-9D19-8BF9123163EB}"/>
              </a:ext>
            </a:extLst>
          </p:cNvPr>
          <p:cNvCxnSpPr/>
          <p:nvPr/>
        </p:nvCxnSpPr>
        <p:spPr>
          <a:xfrm>
            <a:off x="6253875" y="1581150"/>
            <a:ext cx="138545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671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BE41BB-BB6C-4E0D-BA02-C5B0732DDF5C}"/>
              </a:ext>
            </a:extLst>
          </p:cNvPr>
          <p:cNvSpPr txBox="1"/>
          <p:nvPr/>
        </p:nvSpPr>
        <p:spPr>
          <a:xfrm>
            <a:off x="1048873" y="145223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xao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xuyến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7D781-A753-4DFD-8A9B-EA8C24672F24}"/>
              </a:ext>
            </a:extLst>
          </p:cNvPr>
          <p:cNvSpPr txBox="1"/>
          <p:nvPr/>
        </p:nvSpPr>
        <p:spPr>
          <a:xfrm>
            <a:off x="1056856" y="294960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lảnh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lót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B1A21-04B3-45AA-A76B-9F10893609C9}"/>
              </a:ext>
            </a:extLst>
          </p:cNvPr>
          <p:cNvSpPr txBox="1"/>
          <p:nvPr/>
        </p:nvSpPr>
        <p:spPr>
          <a:xfrm>
            <a:off x="5029200" y="142875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phức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9D8B5-A033-4DA4-B2BF-80F2339D2430}"/>
              </a:ext>
            </a:extLst>
          </p:cNvPr>
          <p:cNvSpPr txBox="1"/>
          <p:nvPr/>
        </p:nvSpPr>
        <p:spPr>
          <a:xfrm>
            <a:off x="5029200" y="2949600"/>
            <a:ext cx="3075301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mạc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5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46197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397470" y="714806"/>
            <a:ext cx="4287468" cy="470123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327179" y="790388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3333464" y="4709350"/>
            <a:ext cx="2731898" cy="377000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dòng thơ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50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09" y="1082567"/>
            <a:ext cx="6969583" cy="392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7250" y="361950"/>
            <a:ext cx="6718300" cy="51435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40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endParaRPr lang="en-US" sz="4000" dirty="0">
              <a:solidFill>
                <a:schemeClr val="accent4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4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88A6A0-1065-4776-84F7-89A5F56EF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70" y="2659076"/>
            <a:ext cx="3266945" cy="2174004"/>
          </a:xfrm>
          <a:prstGeom prst="rect">
            <a:avLst/>
          </a:prstGeom>
        </p:spPr>
      </p:pic>
      <p:pic>
        <p:nvPicPr>
          <p:cNvPr id="10" name="Picture 6" descr="Con đường rơm">
            <a:extLst>
              <a:ext uri="{FF2B5EF4-FFF2-40B4-BE49-F238E27FC236}">
                <a16:creationId xmlns:a16="http://schemas.microsoft.com/office/drawing/2014/main" id="{9F946CEB-0C2D-4241-A624-3BB6A09B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980" y="333635"/>
            <a:ext cx="3154173" cy="20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1416E0-965E-4C2C-8FC4-D8B5DA2B97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008313"/>
            <a:ext cx="1935163" cy="514350"/>
          </a:xfrm>
        </p:spPr>
        <p:txBody>
          <a:bodyPr>
            <a:noAutofit/>
          </a:bodyPr>
          <a:lstStyle/>
          <a:p>
            <a:pPr algn="just"/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0C7844-C45F-4F22-813E-DE9A1F1C0B8F}"/>
              </a:ext>
            </a:extLst>
          </p:cNvPr>
          <p:cNvSpPr txBox="1">
            <a:spLocks/>
          </p:cNvSpPr>
          <p:nvPr/>
        </p:nvSpPr>
        <p:spPr>
          <a:xfrm>
            <a:off x="228768" y="701888"/>
            <a:ext cx="1724682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Autofit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ạ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rơm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EE3D22-9951-4261-9CCA-8F502214DBB8}"/>
              </a:ext>
            </a:extLst>
          </p:cNvPr>
          <p:cNvSpPr txBox="1"/>
          <p:nvPr/>
        </p:nvSpPr>
        <p:spPr>
          <a:xfrm>
            <a:off x="1764266" y="810516"/>
            <a:ext cx="3468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hần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còn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lại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cây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lúa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sau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khi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gặt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1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en-US" sz="3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65038-7375-495E-AAD7-FE52FD27A5EB}"/>
              </a:ext>
            </a:extLst>
          </p:cNvPr>
          <p:cNvSpPr txBox="1"/>
          <p:nvPr/>
        </p:nvSpPr>
        <p:spPr>
          <a:xfrm>
            <a:off x="1891865" y="2971988"/>
            <a:ext cx="304799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lợp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00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100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84169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75563" y="590183"/>
            <a:ext cx="7704137" cy="573088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Xao</a:t>
            </a:r>
            <a:r>
              <a:rPr lang="en-US" sz="28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xuyến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73BD78-162F-49FE-B054-4C05DDDD4F14}"/>
              </a:ext>
            </a:extLst>
          </p:cNvPr>
          <p:cNvSpPr txBox="1">
            <a:spLocks/>
          </p:cNvSpPr>
          <p:nvPr/>
        </p:nvSpPr>
        <p:spPr>
          <a:xfrm>
            <a:off x="241719" y="1410855"/>
            <a:ext cx="2481603" cy="857250"/>
          </a:xfrm>
          <a:prstGeom prst="rect">
            <a:avLst/>
          </a:prstGeom>
        </p:spPr>
        <p:txBody>
          <a:bodyPr vert="horz" lIns="68543" tIns="34272" rIns="68543" bIns="34272" rtlCol="0" anchor="ctr">
            <a:normAutofit/>
          </a:bodyPr>
          <a:lstStyle>
            <a:lvl1pPr algn="ctr" defTabSz="1218516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DDDF52-9503-43DD-BFF8-74CA1B641A7E}"/>
              </a:ext>
            </a:extLst>
          </p:cNvPr>
          <p:cNvSpPr txBox="1">
            <a:spLocks/>
          </p:cNvSpPr>
          <p:nvPr/>
        </p:nvSpPr>
        <p:spPr>
          <a:xfrm>
            <a:off x="694426" y="2715826"/>
            <a:ext cx="1835621" cy="857250"/>
          </a:xfrm>
          <a:prstGeom prst="rect">
            <a:avLst/>
          </a:prstGeom>
        </p:spPr>
        <p:txBody>
          <a:bodyPr vert="horz" lIns="68543" tIns="34272" rIns="68543" bIns="34272" rtlCol="0" anchor="ctr">
            <a:normAutofit/>
          </a:bodyPr>
          <a:lstStyle>
            <a:lvl1pPr algn="ctr" defTabSz="1218516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</a:t>
            </a:r>
          </a:p>
        </p:txBody>
      </p:sp>
      <p:pic>
        <p:nvPicPr>
          <p:cNvPr id="7" name="Picture 4" descr="Kiến trúc Việt cổ từ miền... ký ức">
            <a:extLst>
              <a:ext uri="{FF2B5EF4-FFF2-40B4-BE49-F238E27FC236}">
                <a16:creationId xmlns:a16="http://schemas.microsoft.com/office/drawing/2014/main" id="{C7B99F6E-9DF6-4EDD-94A2-36F05A0A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974" y="2334520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5B3A5-7010-4B98-8606-84B7C0CE373B}"/>
              </a:ext>
            </a:extLst>
          </p:cNvPr>
          <p:cNvSpPr txBox="1"/>
          <p:nvPr/>
        </p:nvSpPr>
        <p:spPr>
          <a:xfrm>
            <a:off x="2530047" y="646356"/>
            <a:ext cx="4712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trạng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thái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xúc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2800" b="1" dirty="0">
                <a:solidFill>
                  <a:schemeClr val="accent4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D9628-B329-4BDC-A098-6E91491A25DC}"/>
              </a:ext>
            </a:extLst>
          </p:cNvPr>
          <p:cNvSpPr txBox="1"/>
          <p:nvPr/>
        </p:nvSpPr>
        <p:spPr>
          <a:xfrm>
            <a:off x="2196547" y="1573715"/>
            <a:ext cx="57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vang.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88F28-F3EC-41B2-9DB2-E583DCDE2D6E}"/>
              </a:ext>
            </a:extLst>
          </p:cNvPr>
          <p:cNvSpPr txBox="1"/>
          <p:nvPr/>
        </p:nvSpPr>
        <p:spPr>
          <a:xfrm>
            <a:off x="2378550" y="2905213"/>
            <a:ext cx="318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dị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0638" y="623252"/>
            <a:ext cx="1692275" cy="5715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600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"/>
          <a:stretch/>
        </p:blipFill>
        <p:spPr>
          <a:xfrm>
            <a:off x="2908348" y="1382406"/>
            <a:ext cx="3465328" cy="3433282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2820838" y="3450566"/>
            <a:ext cx="660131" cy="48418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5863105" y="3381576"/>
            <a:ext cx="510571" cy="5531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E9303EB-26FE-456D-8EA6-8FEA547A6A87}"/>
              </a:ext>
            </a:extLst>
          </p:cNvPr>
          <p:cNvSpPr txBox="1"/>
          <p:nvPr/>
        </p:nvSpPr>
        <p:spPr>
          <a:xfrm>
            <a:off x="2820838" y="609977"/>
            <a:ext cx="5663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1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2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99405" y="185421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061356" y="720937"/>
            <a:ext cx="4287468" cy="511673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148504" y="720937"/>
            <a:ext cx="365481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6FB992-D455-4419-B1D1-3D30CED5AF66}"/>
              </a:ext>
            </a:extLst>
          </p:cNvPr>
          <p:cNvCxnSpPr>
            <a:cxnSpLocks/>
          </p:cNvCxnSpPr>
          <p:nvPr/>
        </p:nvCxnSpPr>
        <p:spPr>
          <a:xfrm flipH="1">
            <a:off x="2342666" y="845425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41E615B-D973-4E1D-91AA-D138B00BDD97}"/>
              </a:ext>
            </a:extLst>
          </p:cNvPr>
          <p:cNvCxnSpPr>
            <a:cxnSpLocks/>
          </p:cNvCxnSpPr>
          <p:nvPr/>
        </p:nvCxnSpPr>
        <p:spPr>
          <a:xfrm flipH="1">
            <a:off x="2989050" y="1342468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19517-41D1-4135-A500-010FECC0C53F}"/>
              </a:ext>
            </a:extLst>
          </p:cNvPr>
          <p:cNvCxnSpPr>
            <a:cxnSpLocks/>
          </p:cNvCxnSpPr>
          <p:nvPr/>
        </p:nvCxnSpPr>
        <p:spPr>
          <a:xfrm flipH="1">
            <a:off x="1853934" y="1809237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E50527-2A03-43DA-9020-A297B87E7717}"/>
              </a:ext>
            </a:extLst>
          </p:cNvPr>
          <p:cNvCxnSpPr>
            <a:cxnSpLocks/>
          </p:cNvCxnSpPr>
          <p:nvPr/>
        </p:nvCxnSpPr>
        <p:spPr>
          <a:xfrm flipH="1">
            <a:off x="2663230" y="2271547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81E205-CE07-4BEB-80FF-ED9521E35244}"/>
              </a:ext>
            </a:extLst>
          </p:cNvPr>
          <p:cNvCxnSpPr>
            <a:cxnSpLocks/>
          </p:cNvCxnSpPr>
          <p:nvPr/>
        </p:nvCxnSpPr>
        <p:spPr>
          <a:xfrm flipH="1">
            <a:off x="2342666" y="3218760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AC0CB-2F64-4DDE-ACF4-49EE8753B86C}"/>
              </a:ext>
            </a:extLst>
          </p:cNvPr>
          <p:cNvCxnSpPr>
            <a:cxnSpLocks/>
          </p:cNvCxnSpPr>
          <p:nvPr/>
        </p:nvCxnSpPr>
        <p:spPr>
          <a:xfrm flipH="1">
            <a:off x="2429376" y="367796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1196CA-8DC6-43D0-99E8-DB5A9B4197C4}"/>
              </a:ext>
            </a:extLst>
          </p:cNvPr>
          <p:cNvCxnSpPr>
            <a:cxnSpLocks/>
          </p:cNvCxnSpPr>
          <p:nvPr/>
        </p:nvCxnSpPr>
        <p:spPr>
          <a:xfrm flipH="1">
            <a:off x="2705444" y="4153092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609442-0357-4C30-B3A3-C09F6C365E3F}"/>
              </a:ext>
            </a:extLst>
          </p:cNvPr>
          <p:cNvCxnSpPr>
            <a:cxnSpLocks/>
          </p:cNvCxnSpPr>
          <p:nvPr/>
        </p:nvCxnSpPr>
        <p:spPr>
          <a:xfrm flipH="1">
            <a:off x="2277150" y="4677642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3A487B-3473-41A3-B8FA-623A3824D001}"/>
              </a:ext>
            </a:extLst>
          </p:cNvPr>
          <p:cNvCxnSpPr>
            <a:cxnSpLocks/>
          </p:cNvCxnSpPr>
          <p:nvPr/>
        </p:nvCxnSpPr>
        <p:spPr>
          <a:xfrm flipH="1">
            <a:off x="6433928" y="871490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4C2199A-CD55-4202-8B47-82F927A187DA}"/>
              </a:ext>
            </a:extLst>
          </p:cNvPr>
          <p:cNvCxnSpPr>
            <a:cxnSpLocks/>
          </p:cNvCxnSpPr>
          <p:nvPr/>
        </p:nvCxnSpPr>
        <p:spPr>
          <a:xfrm flipH="1">
            <a:off x="5777808" y="1346714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44AE45-9EF5-4E2C-BABD-5E03BD4FCBA5}"/>
              </a:ext>
            </a:extLst>
          </p:cNvPr>
          <p:cNvCxnSpPr>
            <a:cxnSpLocks/>
          </p:cNvCxnSpPr>
          <p:nvPr/>
        </p:nvCxnSpPr>
        <p:spPr>
          <a:xfrm flipH="1">
            <a:off x="6607350" y="181348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7A0AFF-2074-44BE-AAE9-26B834911BE7}"/>
              </a:ext>
            </a:extLst>
          </p:cNvPr>
          <p:cNvCxnSpPr>
            <a:cxnSpLocks/>
          </p:cNvCxnSpPr>
          <p:nvPr/>
        </p:nvCxnSpPr>
        <p:spPr>
          <a:xfrm flipH="1">
            <a:off x="6750378" y="2275793"/>
            <a:ext cx="76200" cy="3204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5CB78179-371A-4111-8A04-B1B384592C24}"/>
              </a:ext>
            </a:extLst>
          </p:cNvPr>
          <p:cNvGrpSpPr/>
          <p:nvPr/>
        </p:nvGrpSpPr>
        <p:grpSpPr>
          <a:xfrm>
            <a:off x="4595757" y="2272345"/>
            <a:ext cx="155312" cy="340646"/>
            <a:chOff x="4595757" y="2251325"/>
            <a:chExt cx="155312" cy="34064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012B8FA-C5C9-4A92-AC51-2E97F7697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69" y="227154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04778AC-CBB9-452D-9C03-A718A0CEA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57" y="225132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83C593-3E46-4FFA-9337-AA44EB8A92B2}"/>
              </a:ext>
            </a:extLst>
          </p:cNvPr>
          <p:cNvGrpSpPr/>
          <p:nvPr/>
        </p:nvGrpSpPr>
        <p:grpSpPr>
          <a:xfrm>
            <a:off x="3925284" y="4657421"/>
            <a:ext cx="155312" cy="340646"/>
            <a:chOff x="4595757" y="2251325"/>
            <a:chExt cx="155312" cy="3406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7C9756-23EA-4CBC-A5B2-BD38A565E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69" y="227154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ACE5901-4B80-432E-A1B9-11E101C2A2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57" y="225132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F6B89A-CAE4-42E5-82A0-4BC0D99E11D7}"/>
              </a:ext>
            </a:extLst>
          </p:cNvPr>
          <p:cNvGrpSpPr/>
          <p:nvPr/>
        </p:nvGrpSpPr>
        <p:grpSpPr>
          <a:xfrm>
            <a:off x="8249120" y="2271547"/>
            <a:ext cx="155312" cy="340646"/>
            <a:chOff x="4595757" y="2251325"/>
            <a:chExt cx="155312" cy="34064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EAC1877-55AA-4299-B461-2C239B3D22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4869" y="2271546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4E75D86-1ECF-4ADE-AC03-BF25CD615F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95757" y="2251325"/>
              <a:ext cx="76200" cy="32042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62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27343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695952"/>
            <a:ext cx="4287468" cy="470123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050337" y="771534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5511794" y="4508379"/>
            <a:ext cx="2731898" cy="407778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mấy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063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17916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686525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137993" y="762107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3460575" y="4531124"/>
            <a:ext cx="2731898" cy="407778"/>
          </a:xfrm>
          <a:prstGeom prst="rect">
            <a:avLst/>
          </a:prstGeom>
          <a:noFill/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khổ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thơ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93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54032" y="287050"/>
            <a:ext cx="594706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773091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142740" y="840999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5812334" y="4633150"/>
            <a:ext cx="2429811" cy="377000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nhóm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7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61675" y="236770"/>
            <a:ext cx="5947064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E27D2-F75A-4316-8FAD-3FC89EAFBB3E}"/>
              </a:ext>
            </a:extLst>
          </p:cNvPr>
          <p:cNvSpPr txBox="1"/>
          <p:nvPr/>
        </p:nvSpPr>
        <p:spPr>
          <a:xfrm>
            <a:off x="1454032" y="705379"/>
            <a:ext cx="4287468" cy="45704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016B9C-8491-4368-BE71-4EB38072FA2A}"/>
              </a:ext>
            </a:extLst>
          </p:cNvPr>
          <p:cNvSpPr txBox="1"/>
          <p:nvPr/>
        </p:nvSpPr>
        <p:spPr>
          <a:xfrm>
            <a:off x="5095952" y="780961"/>
            <a:ext cx="36548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ca.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9D4D7-ADFF-47B6-9645-F7042C48E799}"/>
              </a:ext>
            </a:extLst>
          </p:cNvPr>
          <p:cNvSpPr txBox="1"/>
          <p:nvPr/>
        </p:nvSpPr>
        <p:spPr>
          <a:xfrm>
            <a:off x="6028582" y="4511800"/>
            <a:ext cx="2483544" cy="407778"/>
          </a:xfrm>
          <a:prstGeom prst="rect">
            <a:avLst/>
          </a:prstGeom>
          <a:solidFill>
            <a:srgbClr val="FFC000"/>
          </a:solidFill>
        </p:spPr>
        <p:txBody>
          <a:bodyPr wrap="square" lIns="68552" tIns="34277" rIns="68552" bIns="34277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toàn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1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76130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24805" y="2761113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thước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01877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5A70BA-DD13-4D94-B9D9-C74AE349C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7" t="21265" r="27609" b="14782"/>
          <a:stretch/>
        </p:blipFill>
        <p:spPr>
          <a:xfrm>
            <a:off x="1828798" y="268357"/>
            <a:ext cx="5476463" cy="4497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A40E3-836B-4FC9-995F-5C0511629338}"/>
              </a:ext>
            </a:extLst>
          </p:cNvPr>
          <p:cNvSpPr txBox="1"/>
          <p:nvPr/>
        </p:nvSpPr>
        <p:spPr>
          <a:xfrm>
            <a:off x="7275135" y="4274204"/>
            <a:ext cx="1371600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Trang 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D733C8-7E6A-4539-A244-542D5514A7EB}"/>
              </a:ext>
            </a:extLst>
          </p:cNvPr>
          <p:cNvSpPr txBox="1"/>
          <p:nvPr/>
        </p:nvSpPr>
        <p:spPr>
          <a:xfrm>
            <a:off x="2312014" y="3556973"/>
            <a:ext cx="3709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chùm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túm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wgúm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xúm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bùm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,…</a:t>
            </a:r>
            <a:endParaRPr lang="en-US" sz="1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ED478-A810-4DAD-8703-00B37950AE4D}"/>
              </a:ext>
            </a:extLst>
          </p:cNvPr>
          <p:cNvSpPr txBox="1"/>
          <p:nvPr/>
        </p:nvSpPr>
        <p:spPr>
          <a:xfrm>
            <a:off x="2308956" y="3907894"/>
            <a:ext cx="32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ιΠ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jƞ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b</a:t>
            </a:r>
            <a:r>
              <a:rPr lang="el-GR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Π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dƟ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l-GR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κ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Ɵ,…</a:t>
            </a:r>
            <a:endParaRPr lang="en-US" sz="1800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BEFEC-DB44-4855-8FFD-310E6507FD24}"/>
              </a:ext>
            </a:extLst>
          </p:cNvPr>
          <p:cNvSpPr txBox="1"/>
          <p:nvPr/>
        </p:nvSpPr>
        <p:spPr>
          <a:xfrm>
            <a:off x="2324245" y="4258815"/>
            <a:ext cx="327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wước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: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được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lược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cược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bước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43292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D1FF-3628-4389-B5F2-856CBCD1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0202E-C7B6-4A86-A1D2-04C0F07EB133}"/>
              </a:ext>
            </a:extLst>
          </p:cNvPr>
          <p:cNvSpPr txBox="1">
            <a:spLocks/>
          </p:cNvSpPr>
          <p:nvPr/>
        </p:nvSpPr>
        <p:spPr>
          <a:xfrm>
            <a:off x="533400" y="895350"/>
            <a:ext cx="6324600" cy="182880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195683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8CDEDC2-EECB-4799-8663-AFCF48B628B7}"/>
              </a:ext>
            </a:extLst>
          </p:cNvPr>
          <p:cNvSpPr/>
          <p:nvPr/>
        </p:nvSpPr>
        <p:spPr>
          <a:xfrm>
            <a:off x="1946563" y="658425"/>
            <a:ext cx="609600" cy="609600"/>
          </a:xfrm>
          <a:prstGeom prst="ellips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5312E-C061-46D0-B910-E832853FD240}"/>
              </a:ext>
            </a:extLst>
          </p:cNvPr>
          <p:cNvSpPr txBox="1"/>
          <p:nvPr/>
        </p:nvSpPr>
        <p:spPr>
          <a:xfrm>
            <a:off x="2573480" y="736997"/>
            <a:ext cx="674174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1E744-39D0-4485-89FD-2680FD1CD1D6}"/>
              </a:ext>
            </a:extLst>
          </p:cNvPr>
          <p:cNvSpPr txBox="1"/>
          <p:nvPr/>
        </p:nvSpPr>
        <p:spPr>
          <a:xfrm>
            <a:off x="1186829" y="1576687"/>
            <a:ext cx="65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B3A10-9193-4080-9F1A-8FDAA28BBADC}"/>
              </a:ext>
            </a:extLst>
          </p:cNvPr>
          <p:cNvSpPr txBox="1"/>
          <p:nvPr/>
        </p:nvSpPr>
        <p:spPr>
          <a:xfrm>
            <a:off x="1186829" y="2281309"/>
            <a:ext cx="65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471A5-1E23-4648-BBC9-CA9E76C5491E}"/>
              </a:ext>
            </a:extLst>
          </p:cNvPr>
          <p:cNvSpPr txBox="1"/>
          <p:nvPr/>
        </p:nvSpPr>
        <p:spPr>
          <a:xfrm>
            <a:off x="1186829" y="2948937"/>
            <a:ext cx="6530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292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8B599B-6A54-4AE4-B1BF-9929B819E262}"/>
              </a:ext>
            </a:extLst>
          </p:cNvPr>
          <p:cNvSpPr txBox="1"/>
          <p:nvPr/>
        </p:nvSpPr>
        <p:spPr>
          <a:xfrm>
            <a:off x="2673232" y="1264889"/>
            <a:ext cx="6650062" cy="32777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xoan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ngõ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xuyến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C2AA0-762C-4BFB-8C25-65287BE37A06}"/>
              </a:ext>
            </a:extLst>
          </p:cNvPr>
          <p:cNvSpPr txBox="1"/>
          <p:nvPr/>
        </p:nvSpPr>
        <p:spPr>
          <a:xfrm>
            <a:off x="1540492" y="469815"/>
            <a:ext cx="6063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74A0DD-6402-4582-A7AC-2D92A0DF8B42}"/>
              </a:ext>
            </a:extLst>
          </p:cNvPr>
          <p:cNvCxnSpPr>
            <a:cxnSpLocks/>
          </p:cNvCxnSpPr>
          <p:nvPr/>
        </p:nvCxnSpPr>
        <p:spPr>
          <a:xfrm>
            <a:off x="2796993" y="2383895"/>
            <a:ext cx="20798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6FE3C9-F006-43DF-B7DE-66419DBDAB13}"/>
              </a:ext>
            </a:extLst>
          </p:cNvPr>
          <p:cNvSpPr txBox="1"/>
          <p:nvPr/>
        </p:nvSpPr>
        <p:spPr>
          <a:xfrm>
            <a:off x="1540492" y="4019441"/>
            <a:ext cx="6491695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735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0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71" tIns="34235" rIns="68471" bIns="3423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24" y="182620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082" y="941190"/>
            <a:ext cx="6248091" cy="994172"/>
          </a:xfrm>
        </p:spPr>
        <p:txBody>
          <a:bodyPr>
            <a:noAutofit/>
          </a:bodyPr>
          <a:lstStyle/>
          <a:p>
            <a:pPr algn="ctr"/>
            <a:r>
              <a:rPr lang="en-US" sz="795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</a:t>
            </a:r>
            <a:r>
              <a:rPr lang="en-US" sz="7950" b="1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70971"/>
            <a:ext cx="2753973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A69D-B6DD-4AA7-BDA7-99951FB0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75" y="2800350"/>
            <a:ext cx="2101856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FDC7B6-CC9E-4818-B053-590EAB04611D}"/>
              </a:ext>
            </a:extLst>
          </p:cNvPr>
          <p:cNvSpPr txBox="1"/>
          <p:nvPr/>
        </p:nvSpPr>
        <p:spPr>
          <a:xfrm>
            <a:off x="2906315" y="1309713"/>
            <a:ext cx="4287468" cy="290844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lót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Rạ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phơi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.</a:t>
            </a: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marL="0" marR="0" lvl="0" indent="0" algn="just" defTabSz="913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8F93F4-8932-408A-9732-B122DBE0B3C7}"/>
              </a:ext>
            </a:extLst>
          </p:cNvPr>
          <p:cNvSpPr txBox="1"/>
          <p:nvPr/>
        </p:nvSpPr>
        <p:spPr>
          <a:xfrm>
            <a:off x="1262586" y="600839"/>
            <a:ext cx="689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1A95C3-639E-4B31-9E04-9EF02656B755}"/>
              </a:ext>
            </a:extLst>
          </p:cNvPr>
          <p:cNvCxnSpPr>
            <a:cxnSpLocks/>
          </p:cNvCxnSpPr>
          <p:nvPr/>
        </p:nvCxnSpPr>
        <p:spPr>
          <a:xfrm>
            <a:off x="4572000" y="2401824"/>
            <a:ext cx="14702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48B964-6248-4A0A-A345-1451C9FCD8A8}"/>
              </a:ext>
            </a:extLst>
          </p:cNvPr>
          <p:cNvSpPr txBox="1"/>
          <p:nvPr/>
        </p:nvSpPr>
        <p:spPr>
          <a:xfrm>
            <a:off x="2082856" y="3956543"/>
            <a:ext cx="5254755" cy="523220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29FB8-FA4B-4910-894B-F5A45F005772}"/>
              </a:ext>
            </a:extLst>
          </p:cNvPr>
          <p:cNvSpPr txBox="1"/>
          <p:nvPr/>
        </p:nvSpPr>
        <p:spPr>
          <a:xfrm>
            <a:off x="1367689" y="596759"/>
            <a:ext cx="6895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ảnh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3AED78-A8B0-44E9-AA1E-B10AAE9370CF}"/>
              </a:ext>
            </a:extLst>
          </p:cNvPr>
          <p:cNvCxnSpPr>
            <a:cxnSpLocks/>
          </p:cNvCxnSpPr>
          <p:nvPr/>
        </p:nvCxnSpPr>
        <p:spPr>
          <a:xfrm>
            <a:off x="3003177" y="2993494"/>
            <a:ext cx="3917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  <p:bldP spid="5" grpId="0" animBg="1"/>
      <p:bldP spid="5" grpId="1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392322" y="359534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9073" y="448831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lòng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khổ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</a:t>
            </a:r>
            <a:r>
              <a:rPr lang="en-US" sz="24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endParaRPr lang="en-US" sz="24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6322" y="186622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436" y="271894"/>
            <a:ext cx="8077200" cy="461616"/>
          </a:xfrm>
          <a:prstGeom prst="rect">
            <a:avLst/>
          </a:prstGeom>
          <a:solidFill>
            <a:schemeClr val="accent6"/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 ngôi nhà mà em yêu thích và đặt tên cho bức tranh em vẽ</a:t>
            </a:r>
            <a:endParaRPr lang="en-US" sz="24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>
          <a:xfrm>
            <a:off x="6629400" y="887601"/>
            <a:ext cx="2240139" cy="218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31"/>
          <a:stretch/>
        </p:blipFill>
        <p:spPr>
          <a:xfrm>
            <a:off x="6551066" y="3100865"/>
            <a:ext cx="2613716" cy="1809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 b="12902"/>
          <a:stretch/>
        </p:blipFill>
        <p:spPr>
          <a:xfrm>
            <a:off x="2993778" y="2777545"/>
            <a:ext cx="3530516" cy="2133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101883" y="1428750"/>
            <a:ext cx="2891895" cy="29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6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4246" y="2190750"/>
            <a:ext cx="8686800" cy="26776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dò: </a:t>
            </a:r>
          </a:p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+ Đọc thuộc khổ 1, 2 bài </a:t>
            </a:r>
            <a:r>
              <a:rPr lang="en-US" sz="2800" b="1" i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</a:p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	+ Xem bài trang 42, trang 43</a:t>
            </a:r>
          </a:p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+ Mỗi bạn chuẩn bị một quyển sách có nội dung viết về gia đình, đọc kĩ và mang lên lớp vào tiết học tiếp theo (truyện tranh, thơ…)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sp>
        <p:nvSpPr>
          <p:cNvPr id="28" name="Flowchart: Alternate Process 3"/>
          <p:cNvSpPr/>
          <p:nvPr/>
        </p:nvSpPr>
        <p:spPr>
          <a:xfrm>
            <a:off x="-2421750" y="6468922"/>
            <a:ext cx="13987500" cy="476595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1241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Brown squirrel</a:t>
            </a:r>
          </a:p>
          <a:p>
            <a:pPr algn="ctr" defTabSz="342043">
              <a:defRPr/>
            </a:pPr>
            <a:r>
              <a:rPr lang="en-US" sz="1241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&amp;</a:t>
            </a:r>
            <a:r>
              <a:rPr lang="en-US" sz="12419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ED7D31">
                      <a:satMod val="175000"/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 acorn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3348401" y="5564750"/>
            <a:ext cx="1180842" cy="779138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095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33" y="5298175"/>
            <a:ext cx="1534133" cy="559392"/>
          </a:xfrm>
          <a:prstGeom prst="roundRect">
            <a:avLst>
              <a:gd name="adj" fmla="val 50000"/>
            </a:avLst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095" b="1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4516" y="3550386"/>
            <a:ext cx="1714968" cy="74345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C616F7-CA5E-4A9E-8D7F-FBEFA4784E95}"/>
              </a:ext>
            </a:extLst>
          </p:cNvPr>
          <p:cNvSpPr txBox="1">
            <a:spLocks/>
          </p:cNvSpPr>
          <p:nvPr/>
        </p:nvSpPr>
        <p:spPr>
          <a:xfrm>
            <a:off x="1534348" y="1150489"/>
            <a:ext cx="5978129" cy="1028700"/>
          </a:xfrm>
          <a:prstGeom prst="rect">
            <a:avLst/>
          </a:prstGeom>
          <a:solidFill>
            <a:srgbClr val="FFFFFF"/>
          </a:solidFill>
        </p:spPr>
        <p:txBody>
          <a:bodyPr vert="horz" lIns="91289" tIns="45644" rIns="91289" bIns="45644" rtlCol="0" anchor="ctr">
            <a:normAutofit fontScale="77500" lnSpcReduction="20000"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latin typeface="Arial" pitchFamily="34" charset="0"/>
                <a:ea typeface="Arial-Rounded" pitchFamily="34" charset="0"/>
                <a:cs typeface="Arial" pitchFamily="34" charset="0"/>
              </a:rPr>
              <a:t>CÙNG SÓC HÁI SỒI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2 -0.37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278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41728" y="556111"/>
            <a:ext cx="4386033" cy="230727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043">
                <a:defRPr/>
              </a:pPr>
              <a:endParaRPr lang="en-US" sz="2394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342043">
                <a:defRPr/>
              </a:pPr>
              <a:endParaRPr lang="en-US" sz="269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455537" y="1134831"/>
            <a:ext cx="3759821" cy="103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lnSpc>
                <a:spcPct val="130000"/>
              </a:lnSpc>
              <a:defRPr/>
            </a:pPr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Gia đình Việt Nam là ngày nào?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9053" y="3093881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69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26 tháng 8</a:t>
            </a:r>
            <a:endParaRPr lang="en-US" sz="269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52174" y="4054283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269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28 tháng 6</a:t>
            </a:r>
            <a:endParaRPr lang="en-US" sz="269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79125"/>
            <a:ext cx="1877039" cy="1502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66246"/>
            <a:ext cx="1877039" cy="150255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1837" y="4023549"/>
            <a:ext cx="684104" cy="684104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defRPr/>
            </a:pPr>
            <a:endParaRPr lang="en-US" sz="1346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5" y="2115935"/>
            <a:ext cx="1703277" cy="1494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03056"/>
            <a:ext cx="1703277" cy="149489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6815" y="3560179"/>
            <a:ext cx="1003419" cy="67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41728" y="556111"/>
            <a:ext cx="4386033" cy="230727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043">
                <a:defRPr/>
              </a:pPr>
              <a:endParaRPr lang="en-US" sz="239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342043">
                <a:defRPr/>
              </a:pPr>
              <a:endParaRPr lang="en-US" sz="269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9053" y="3093881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9052" y="4130933"/>
            <a:ext cx="4388708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79125"/>
            <a:ext cx="1877039" cy="1502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66246"/>
            <a:ext cx="1877039" cy="150255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1837" y="4023549"/>
            <a:ext cx="684104" cy="684104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defRPr/>
            </a:pPr>
            <a:endParaRPr lang="en-US" sz="134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5" y="2115935"/>
            <a:ext cx="1703277" cy="1494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03056"/>
            <a:ext cx="1703277" cy="149489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96815" y="3560179"/>
            <a:ext cx="1003419" cy="67798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D84BB7A-0868-4683-923F-634750A37F16}"/>
              </a:ext>
            </a:extLst>
          </p:cNvPr>
          <p:cNvSpPr/>
          <p:nvPr/>
        </p:nvSpPr>
        <p:spPr>
          <a:xfrm>
            <a:off x="2455537" y="1134831"/>
            <a:ext cx="3759821" cy="103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lnSpc>
                <a:spcPct val="130000"/>
              </a:lnSpc>
              <a:defRPr/>
            </a:pPr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nào thể hiện cảm xúc của Chi?</a:t>
            </a:r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11311" y="-50646"/>
            <a:ext cx="9121379" cy="524479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41728" y="556111"/>
            <a:ext cx="4386033" cy="230727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tx2">
                <a:lumMod val="90000"/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043">
                <a:defRPr/>
              </a:pPr>
              <a:endParaRPr lang="en-US" sz="239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 defTabSz="342043">
                <a:defRPr/>
              </a:pPr>
              <a:endParaRPr lang="en-US" sz="269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7197" y="201357"/>
            <a:ext cx="569603" cy="69266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41728" y="4013522"/>
            <a:ext cx="4398159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giày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27698" y="3062195"/>
            <a:ext cx="4398159" cy="75251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043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dày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2775" y="1045808"/>
            <a:ext cx="934547" cy="1435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79125"/>
            <a:ext cx="1877039" cy="15025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3" y="3018377"/>
            <a:ext cx="1671522" cy="16892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1139" y="229385"/>
            <a:ext cx="479635" cy="5832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4" y="148999"/>
            <a:ext cx="509049" cy="6190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7373" y="-36672"/>
            <a:ext cx="1459547" cy="6476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7" y="3166246"/>
            <a:ext cx="1877039" cy="1502550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736827" y="2987088"/>
            <a:ext cx="684104" cy="684104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defRPr/>
            </a:pPr>
            <a:endParaRPr lang="en-US" sz="1346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15935"/>
            <a:ext cx="1703277" cy="149489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73316" y="2794514"/>
            <a:ext cx="1610087" cy="12888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205" y="2115935"/>
            <a:ext cx="1703277" cy="149489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13" y="2103056"/>
            <a:ext cx="1703277" cy="1494897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3206" y="3603843"/>
            <a:ext cx="1003419" cy="67798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865589C-6E8A-4C27-A0B4-66BAAA4BB793}"/>
              </a:ext>
            </a:extLst>
          </p:cNvPr>
          <p:cNvSpPr/>
          <p:nvPr/>
        </p:nvSpPr>
        <p:spPr>
          <a:xfrm>
            <a:off x="2389503" y="1203784"/>
            <a:ext cx="3874548" cy="1038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043">
              <a:lnSpc>
                <a:spcPct val="130000"/>
              </a:lnSpc>
              <a:defRPr/>
            </a:pPr>
            <a:r>
              <a:rPr lang="en-US" sz="3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Từ nào viết chưa đúng chính tả?</a:t>
            </a:r>
            <a:endParaRPr lang="en-US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90759" y="2934038"/>
            <a:ext cx="1614080" cy="1292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936" y="4526599"/>
            <a:ext cx="1005908" cy="679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E776C-2140-43D7-B897-708B58E208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8930" y="1042023"/>
            <a:ext cx="5505165" cy="1054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9DE01D-6AD6-4F38-852E-A787426EFF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826" y="2060605"/>
            <a:ext cx="2661355" cy="2661355"/>
          </a:xfrm>
          <a:prstGeom prst="rect">
            <a:avLst/>
          </a:prstGeom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A4C21B-1CBE-4A20-89BB-AC1523BD8AAE}"/>
              </a:ext>
            </a:extLst>
          </p:cNvPr>
          <p:cNvGrpSpPr/>
          <p:nvPr/>
        </p:nvGrpSpPr>
        <p:grpSpPr>
          <a:xfrm>
            <a:off x="5245165" y="3195894"/>
            <a:ext cx="995672" cy="1151773"/>
            <a:chOff x="7974265" y="3937882"/>
            <a:chExt cx="1674275" cy="193676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9354EB1-6034-43EB-B1C0-F836B1D3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20B15D-5C1B-4236-B360-5BF76BA16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03DD05-D6D9-4E9F-A213-C6790523F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36CF5D8-90C7-49BC-A5A7-A0A3EEF3A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9A4D81-3ECD-49D3-9F08-F58E5701B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F4CEA88-1104-4A47-B23B-290086BE7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73E1A1-6E81-4380-B596-C4C7C9FB22DE}"/>
              </a:ext>
            </a:extLst>
          </p:cNvPr>
          <p:cNvGrpSpPr/>
          <p:nvPr/>
        </p:nvGrpSpPr>
        <p:grpSpPr>
          <a:xfrm>
            <a:off x="2273835" y="3140391"/>
            <a:ext cx="974535" cy="1127322"/>
            <a:chOff x="3407044" y="3961843"/>
            <a:chExt cx="1199082" cy="13870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95EB0AC-6449-48CF-80ED-8EF7F0764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FA3C078-1A03-44DA-933E-82C7A2C36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7460F1-8910-41FA-99F4-BF460B48D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41ECC8C-3E8E-4228-B5D6-FF57601B5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F59FE24-2710-49AC-8D2F-06E666698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DE5B6C0-632A-4192-A04A-4A2215D434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26" y="1968049"/>
            <a:ext cx="2932290" cy="305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74 -0.00586 L 0.83264 -0.0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6097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437711"/>
            <a:ext cx="617220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3078" y="2289089"/>
            <a:ext cx="428012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1B8FC4-C156-4E56-8496-617FCC9BF6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4"/>
          <a:stretch/>
        </p:blipFill>
        <p:spPr>
          <a:xfrm>
            <a:off x="3689239" y="3347359"/>
            <a:ext cx="1447800" cy="148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2471</Words>
  <Application>Microsoft Office PowerPoint</Application>
  <PresentationFormat>On-screen Show (16:9)</PresentationFormat>
  <Paragraphs>403</Paragraphs>
  <Slides>33</Slides>
  <Notes>30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等线</vt:lpstr>
      <vt:lpstr>Arial</vt:lpstr>
      <vt:lpstr>Arial Black</vt:lpstr>
      <vt:lpstr>Arial Rounded MT Bold</vt:lpstr>
      <vt:lpstr>Arial-Rounded</vt:lpstr>
      <vt:lpstr>AvantGarde</vt:lpstr>
      <vt:lpstr>Calibri</vt:lpstr>
      <vt:lpstr>Cooper Black</vt:lpstr>
      <vt:lpstr>HP001 4 hàng</vt:lpstr>
      <vt:lpstr>Roboto Condensed Light</vt:lpstr>
      <vt:lpstr>Office Theme</vt:lpstr>
      <vt:lpstr>PowerPoint Presentation</vt:lpstr>
      <vt:lpstr>PowerPoint Presentation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hoa xoan</vt:lpstr>
      <vt:lpstr>Mái vàng:</vt:lpstr>
      <vt:lpstr>Xao xuyến:</vt:lpstr>
      <vt:lpstr>Đầu hồi: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Phan Thi Linh (FE FSC DN)</cp:lastModifiedBy>
  <cp:revision>152</cp:revision>
  <dcterms:created xsi:type="dcterms:W3CDTF">2020-12-08T15:48:47Z</dcterms:created>
  <dcterms:modified xsi:type="dcterms:W3CDTF">2022-02-23T15:32:37Z</dcterms:modified>
</cp:coreProperties>
</file>