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57" r:id="rId4"/>
    <p:sldId id="275" r:id="rId5"/>
    <p:sldId id="259" r:id="rId6"/>
    <p:sldId id="271" r:id="rId7"/>
    <p:sldId id="277" r:id="rId8"/>
    <p:sldId id="258" r:id="rId9"/>
    <p:sldId id="278" r:id="rId10"/>
    <p:sldId id="260" r:id="rId11"/>
    <p:sldId id="263" r:id="rId12"/>
    <p:sldId id="261" r:id="rId13"/>
    <p:sldId id="262" r:id="rId14"/>
    <p:sldId id="279" r:id="rId15"/>
    <p:sldId id="272" r:id="rId16"/>
    <p:sldId id="273" r:id="rId17"/>
    <p:sldId id="276" r:id="rId18"/>
    <p:sldId id="26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47"/>
    <a:srgbClr val="FFFE76"/>
    <a:srgbClr val="BEE395"/>
    <a:srgbClr val="FDEADA"/>
    <a:srgbClr val="FDDFC7"/>
    <a:srgbClr val="FFD757"/>
    <a:srgbClr val="A9DA74"/>
    <a:srgbClr val="D8EEC0"/>
    <a:srgbClr val="FF6699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86188" autoAdjust="0"/>
  </p:normalViewPr>
  <p:slideViewPr>
    <p:cSldViewPr>
      <p:cViewPr varScale="1">
        <p:scale>
          <a:sx n="82" d="100"/>
          <a:sy n="82" d="100"/>
        </p:scale>
        <p:origin x="40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2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728E6-DC27-47BB-8730-A70528C87F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8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con chuột để tới câu hỏi.  Đi theo thứ tự từ 1 tới 4 nhé</a:t>
            </a:r>
          </a:p>
          <a:p>
            <a:r>
              <a:rPr lang="en-US"/>
              <a:t>Chơi xong enter hoặc click để chuyển qua slide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6A4F9-AED9-460F-8B7C-1ABE1BC696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78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 hoặc click chuôt bất kì để tới bài học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728E6-DC27-47BB-8730-A70528C87F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02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mũi tên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392154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Khen HS làm bài tốt và đã hoan thành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Số</a:t>
            </a:r>
            <a:r>
              <a:rPr lang="en-US" baseline="0"/>
              <a:t> 11 k đủ chỗ viết nên thầy cô thông cảm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01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hoạt</a:t>
            </a:r>
            <a:r>
              <a:rPr lang="en-US" baseline="0"/>
              <a:t> tổ chức hoạt động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7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image" Target="../media/image9.jpg"/><Relationship Id="rId10" Type="http://schemas.openxmlformats.org/officeDocument/2006/relationships/image" Target="../media/image12.gif"/><Relationship Id="rId4" Type="http://schemas.openxmlformats.org/officeDocument/2006/relationships/slide" Target="slide12.xml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88AB1-8C69-448F-9E70-3F717E286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2595005"/>
            <a:ext cx="4584700" cy="24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D92216-FCC3-4D26-AF85-F4EBFD256C02}"/>
              </a:ext>
            </a:extLst>
          </p:cNvPr>
          <p:cNvSpPr/>
          <p:nvPr/>
        </p:nvSpPr>
        <p:spPr>
          <a:xfrm>
            <a:off x="833829" y="97335"/>
            <a:ext cx="7856154" cy="215642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endParaRPr lang="en-US" sz="2394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04673770-2183-4A8A-9B73-A788D1700CCA}"/>
              </a:ext>
            </a:extLst>
          </p:cNvPr>
          <p:cNvSpPr/>
          <p:nvPr/>
        </p:nvSpPr>
        <p:spPr>
          <a:xfrm>
            <a:off x="773003" y="3168253"/>
            <a:ext cx="3610869" cy="96945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spcBef>
                <a:spcPts val="1350"/>
              </a:spcBef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54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492E9E4A-8665-4108-9C6E-B32BF7EDBB1F}"/>
              </a:ext>
            </a:extLst>
          </p:cNvPr>
          <p:cNvSpPr/>
          <p:nvPr/>
        </p:nvSpPr>
        <p:spPr>
          <a:xfrm>
            <a:off x="4779690" y="3177144"/>
            <a:ext cx="3610869" cy="96945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spcBef>
                <a:spcPts val="1350"/>
              </a:spcBef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3F516631-9474-4FD5-9A71-FDD2683DE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3" y="4304813"/>
            <a:ext cx="725753" cy="7257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43B399F2-5798-41AD-BFA3-327EF28D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0" y="3305414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D53B9B4E-2417-4FC6-90D9-1AF51CC6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235" y="3487611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01 NK PowerSkills">
            <a:extLst>
              <a:ext uri="{FF2B5EF4-FFF2-40B4-BE49-F238E27FC236}">
                <a16:creationId xmlns:a16="http://schemas.microsoft.com/office/drawing/2014/main" id="{0A5E9D9A-7DB6-409D-B36B-D310CBF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5332" y="1664242"/>
            <a:ext cx="2926305" cy="29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E4069-A31E-4D56-BFC2-98CF2BF89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6400CC-F8FB-42FA-8B9A-C8FB5CDE34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3606" y="987338"/>
            <a:ext cx="3810330" cy="11461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E30F17-8C93-40E2-85CF-021DF486E358}"/>
              </a:ext>
            </a:extLst>
          </p:cNvPr>
          <p:cNvSpPr txBox="1"/>
          <p:nvPr/>
        </p:nvSpPr>
        <p:spPr>
          <a:xfrm>
            <a:off x="1391375" y="245720"/>
            <a:ext cx="4700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a) Tìm số lớn hơn trong mỗi cặp.</a:t>
            </a:r>
          </a:p>
        </p:txBody>
      </p:sp>
    </p:spTree>
    <p:extLst>
      <p:ext uri="{BB962C8B-B14F-4D97-AF65-F5344CB8AC3E}">
        <p14:creationId xmlns:p14="http://schemas.microsoft.com/office/powerpoint/2010/main" val="40506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597838-9E7A-4D6A-90A3-9250A933E3DA}"/>
              </a:ext>
            </a:extLst>
          </p:cNvPr>
          <p:cNvSpPr/>
          <p:nvPr/>
        </p:nvSpPr>
        <p:spPr>
          <a:xfrm>
            <a:off x="833829" y="97335"/>
            <a:ext cx="7856154" cy="2406182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endParaRPr lang="en-US" sz="2394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AA064A24-0FE7-4737-ACD4-3F1628BA57BD}"/>
              </a:ext>
            </a:extLst>
          </p:cNvPr>
          <p:cNvSpPr/>
          <p:nvPr/>
        </p:nvSpPr>
        <p:spPr>
          <a:xfrm>
            <a:off x="5073090" y="3313760"/>
            <a:ext cx="3610869" cy="102870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63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37515D32-905B-4226-9A70-58006CCB6B96}"/>
              </a:ext>
            </a:extLst>
          </p:cNvPr>
          <p:cNvSpPr/>
          <p:nvPr/>
        </p:nvSpPr>
        <p:spPr>
          <a:xfrm>
            <a:off x="833828" y="3305678"/>
            <a:ext cx="3610869" cy="102870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29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AB27C7E-2DF1-401A-9B9E-E06C3BCA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14" y="3117172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A32A0225-5988-42E0-B904-B557A7CD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9" y="3057473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01 NK PowerSkills">
            <a:extLst>
              <a:ext uri="{FF2B5EF4-FFF2-40B4-BE49-F238E27FC236}">
                <a16:creationId xmlns:a16="http://schemas.microsoft.com/office/drawing/2014/main" id="{3D72AD05-0CBD-4A44-AC84-EE1726E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0387" y="2117209"/>
            <a:ext cx="2617956" cy="26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1FE761-EB04-4E06-BF71-737A4916B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BC28ECA9-0C9A-497D-8DAA-46AF4F439B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3" y="4304813"/>
            <a:ext cx="725753" cy="7257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0327DA-D904-48E8-A62B-870B311D7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7027" y="1101113"/>
            <a:ext cx="3810330" cy="11461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076B47-F370-4F52-BAC3-A94D9DC0DC7F}"/>
              </a:ext>
            </a:extLst>
          </p:cNvPr>
          <p:cNvSpPr txBox="1"/>
          <p:nvPr/>
        </p:nvSpPr>
        <p:spPr>
          <a:xfrm>
            <a:off x="1433029" y="408335"/>
            <a:ext cx="6638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a) Tìm số lớn hơn trong mỗi cặp.</a:t>
            </a:r>
          </a:p>
        </p:txBody>
      </p:sp>
    </p:spTree>
    <p:extLst>
      <p:ext uri="{BB962C8B-B14F-4D97-AF65-F5344CB8AC3E}">
        <p14:creationId xmlns:p14="http://schemas.microsoft.com/office/powerpoint/2010/main" val="4635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F6B6AF-6D92-4EB7-9B75-C1752064D518}"/>
              </a:ext>
            </a:extLst>
          </p:cNvPr>
          <p:cNvSpPr/>
          <p:nvPr/>
        </p:nvSpPr>
        <p:spPr>
          <a:xfrm>
            <a:off x="761774" y="220362"/>
            <a:ext cx="7856154" cy="215642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endParaRPr lang="en-US" sz="2394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B09BA0E0-301D-47B0-A58C-16BEE4C2743D}"/>
              </a:ext>
            </a:extLst>
          </p:cNvPr>
          <p:cNvSpPr/>
          <p:nvPr/>
        </p:nvSpPr>
        <p:spPr>
          <a:xfrm>
            <a:off x="5057831" y="3586270"/>
            <a:ext cx="3610869" cy="96945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61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64CB10FA-4AB0-4758-9496-5F90898E5A9A}"/>
              </a:ext>
            </a:extLst>
          </p:cNvPr>
          <p:cNvSpPr/>
          <p:nvPr/>
        </p:nvSpPr>
        <p:spPr>
          <a:xfrm>
            <a:off x="839852" y="3595160"/>
            <a:ext cx="3610869" cy="96945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70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B7AA3C7E-60CB-4185-B7DA-F76A66EC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719" y="3366972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wrong icon">
            <a:extLst>
              <a:ext uri="{FF2B5EF4-FFF2-40B4-BE49-F238E27FC236}">
                <a16:creationId xmlns:a16="http://schemas.microsoft.com/office/drawing/2014/main" id="{E1C37BCA-6A76-478F-9334-13F05605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3" y="3418533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1 NK PowerSkills">
            <a:extLst>
              <a:ext uri="{FF2B5EF4-FFF2-40B4-BE49-F238E27FC236}">
                <a16:creationId xmlns:a16="http://schemas.microsoft.com/office/drawing/2014/main" id="{77ABEE7C-6D9F-4AC5-86EE-F3544D83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0250" y="2286182"/>
            <a:ext cx="2617956" cy="26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47B60A-3FEF-4EB3-A01A-B38D8C410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1410FB3B-2099-4380-A1EE-71000DC56B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3" y="4304813"/>
            <a:ext cx="725753" cy="7257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FC6F36-D005-47A6-BBE3-90D2CA28C0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5867" y="1027081"/>
            <a:ext cx="3810330" cy="1146147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EDF068DF-8062-4AD6-8FC3-E11ED5C8A1D2}"/>
              </a:ext>
            </a:extLst>
          </p:cNvPr>
          <p:cNvSpPr txBox="1">
            <a:spLocks/>
          </p:cNvSpPr>
          <p:nvPr/>
        </p:nvSpPr>
        <p:spPr>
          <a:xfrm>
            <a:off x="1147422" y="218897"/>
            <a:ext cx="75281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b) Tìm số bé hơn trong mỗi cặp.</a:t>
            </a:r>
          </a:p>
        </p:txBody>
      </p:sp>
    </p:spTree>
    <p:extLst>
      <p:ext uri="{BB962C8B-B14F-4D97-AF65-F5344CB8AC3E}">
        <p14:creationId xmlns:p14="http://schemas.microsoft.com/office/powerpoint/2010/main" val="36908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3CCEEA-6464-4FED-B943-3F45C64D8ADE}"/>
              </a:ext>
            </a:extLst>
          </p:cNvPr>
          <p:cNvSpPr/>
          <p:nvPr/>
        </p:nvSpPr>
        <p:spPr>
          <a:xfrm>
            <a:off x="833829" y="97335"/>
            <a:ext cx="7856154" cy="215642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endParaRPr lang="en-US" sz="2394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2961D8FF-8CD1-4DAB-B064-7ACB90EBB33C}"/>
              </a:ext>
            </a:extLst>
          </p:cNvPr>
          <p:cNvSpPr/>
          <p:nvPr/>
        </p:nvSpPr>
        <p:spPr>
          <a:xfrm>
            <a:off x="852720" y="3443813"/>
            <a:ext cx="3610869" cy="96945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17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C5F56C54-4BE8-4033-812E-B03B99177159}"/>
              </a:ext>
            </a:extLst>
          </p:cNvPr>
          <p:cNvSpPr/>
          <p:nvPr/>
        </p:nvSpPr>
        <p:spPr>
          <a:xfrm>
            <a:off x="4859406" y="3452704"/>
            <a:ext cx="3610869" cy="96945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4086">
              <a:defRPr/>
            </a:pPr>
            <a:r>
              <a:rPr lang="en-US" sz="49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45</a:t>
            </a:r>
            <a:endParaRPr lang="en-US" sz="495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59850A7F-FEC9-4DDA-9F95-C7A8894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2" y="3079475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wrong icon">
            <a:extLst>
              <a:ext uri="{FF2B5EF4-FFF2-40B4-BE49-F238E27FC236}">
                <a16:creationId xmlns:a16="http://schemas.microsoft.com/office/drawing/2014/main" id="{760A6A09-AF11-4CD8-AC73-317A6E5D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21" y="3079475"/>
            <a:ext cx="712916" cy="7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1 NK PowerSkills">
            <a:extLst>
              <a:ext uri="{FF2B5EF4-FFF2-40B4-BE49-F238E27FC236}">
                <a16:creationId xmlns:a16="http://schemas.microsoft.com/office/drawing/2014/main" id="{FDAF6822-873F-4D14-81E9-79C9FDAA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1923" y="2064637"/>
            <a:ext cx="2617956" cy="26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3F0575-FCD7-4EC3-88DC-B2CF7422B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5238D4B7-E2C8-4264-8321-6E1DA8B7B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3" y="4304813"/>
            <a:ext cx="725753" cy="7257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221CE06F-2804-4E89-AA02-45A090FF2098}"/>
              </a:ext>
            </a:extLst>
          </p:cNvPr>
          <p:cNvSpPr txBox="1">
            <a:spLocks/>
          </p:cNvSpPr>
          <p:nvPr/>
        </p:nvSpPr>
        <p:spPr>
          <a:xfrm>
            <a:off x="1147422" y="218897"/>
            <a:ext cx="75281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b) Tìm số bé hơn trong mỗi cặp.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4FF913-5DC4-469A-BB15-92BFF3755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959" y="949263"/>
            <a:ext cx="381033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73557" y="-31520"/>
            <a:ext cx="75281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a) Tìm số lớn hơn trong mỗi cặp.</a:t>
            </a:r>
          </a:p>
        </p:txBody>
      </p:sp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644529" y="2419350"/>
            <a:ext cx="75281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b) Tìm số bé hơn trong mỗi cặp.</a:t>
            </a:r>
          </a:p>
        </p:txBody>
      </p:sp>
      <p:sp>
        <p:nvSpPr>
          <p:cNvPr id="2" name="Oval 1"/>
          <p:cNvSpPr/>
          <p:nvPr/>
        </p:nvSpPr>
        <p:spPr>
          <a:xfrm>
            <a:off x="489178" y="1062037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/>
          <p:cNvSpPr/>
          <p:nvPr/>
        </p:nvSpPr>
        <p:spPr>
          <a:xfrm>
            <a:off x="4666243" y="1062037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1078137" y="1204912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54	     18</a:t>
            </a: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5211664" y="1204912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63	     29</a:t>
            </a:r>
          </a:p>
        </p:txBody>
      </p:sp>
      <p:sp>
        <p:nvSpPr>
          <p:cNvPr id="41" name="Oval 1"/>
          <p:cNvSpPr/>
          <p:nvPr/>
        </p:nvSpPr>
        <p:spPr>
          <a:xfrm>
            <a:off x="489178" y="3409950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1"/>
          <p:cNvSpPr/>
          <p:nvPr/>
        </p:nvSpPr>
        <p:spPr>
          <a:xfrm>
            <a:off x="4666243" y="3409950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4"/>
          <p:cNvSpPr txBox="1">
            <a:spLocks/>
          </p:cNvSpPr>
          <p:nvPr/>
        </p:nvSpPr>
        <p:spPr>
          <a:xfrm>
            <a:off x="1078137" y="3552825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70	     61</a:t>
            </a:r>
          </a:p>
        </p:txBody>
      </p:sp>
      <p:sp>
        <p:nvSpPr>
          <p:cNvPr id="47" name="Title 4"/>
          <p:cNvSpPr txBox="1">
            <a:spLocks/>
          </p:cNvSpPr>
          <p:nvPr/>
        </p:nvSpPr>
        <p:spPr>
          <a:xfrm>
            <a:off x="5211664" y="3552825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17	     45</a:t>
            </a:r>
          </a:p>
        </p:txBody>
      </p:sp>
      <p:sp>
        <p:nvSpPr>
          <p:cNvPr id="52" name="Oval 51"/>
          <p:cNvSpPr/>
          <p:nvPr/>
        </p:nvSpPr>
        <p:spPr>
          <a:xfrm>
            <a:off x="1277257" y="1252536"/>
            <a:ext cx="762001" cy="76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410200" y="1260020"/>
            <a:ext cx="762001" cy="76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790372" y="3661681"/>
            <a:ext cx="762001" cy="76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421086" y="3648074"/>
            <a:ext cx="762001" cy="76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0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4"/>
          <p:cNvSpPr txBox="1">
            <a:spLocks/>
          </p:cNvSpPr>
          <p:nvPr/>
        </p:nvSpPr>
        <p:spPr>
          <a:xfrm>
            <a:off x="704858" y="318066"/>
            <a:ext cx="8426442" cy="846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latin typeface="Arial" pitchFamily="34" charset="0"/>
                <a:cs typeface="Arial" pitchFamily="34" charset="0"/>
              </a:rPr>
              <a:t>Tìm số lớn nhất, số bé nhất trong các số sau:</a:t>
            </a:r>
          </a:p>
        </p:txBody>
      </p:sp>
      <p:sp>
        <p:nvSpPr>
          <p:cNvPr id="127" name="Oval 126"/>
          <p:cNvSpPr/>
          <p:nvPr/>
        </p:nvSpPr>
        <p:spPr>
          <a:xfrm>
            <a:off x="98432" y="395284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" name="Oval 1"/>
          <p:cNvSpPr/>
          <p:nvPr/>
        </p:nvSpPr>
        <p:spPr>
          <a:xfrm>
            <a:off x="1752600" y="1885950"/>
            <a:ext cx="6019800" cy="1600200"/>
          </a:xfrm>
          <a:custGeom>
            <a:avLst/>
            <a:gdLst>
              <a:gd name="connsiteX0" fmla="*/ 0 w 6019800"/>
              <a:gd name="connsiteY0" fmla="*/ 800100 h 1600200"/>
              <a:gd name="connsiteX1" fmla="*/ 3009900 w 6019800"/>
              <a:gd name="connsiteY1" fmla="*/ 0 h 1600200"/>
              <a:gd name="connsiteX2" fmla="*/ 6019800 w 6019800"/>
              <a:gd name="connsiteY2" fmla="*/ 800100 h 1600200"/>
              <a:gd name="connsiteX3" fmla="*/ 3009900 w 6019800"/>
              <a:gd name="connsiteY3" fmla="*/ 1600200 h 1600200"/>
              <a:gd name="connsiteX4" fmla="*/ 0 w 6019800"/>
              <a:gd name="connsiteY4" fmla="*/ 800100 h 1600200"/>
              <a:gd name="connsiteX0" fmla="*/ 0 w 6019800"/>
              <a:gd name="connsiteY0" fmla="*/ 800100 h 1600200"/>
              <a:gd name="connsiteX1" fmla="*/ 3009900 w 6019800"/>
              <a:gd name="connsiteY1" fmla="*/ 0 h 1600200"/>
              <a:gd name="connsiteX2" fmla="*/ 6019800 w 6019800"/>
              <a:gd name="connsiteY2" fmla="*/ 800100 h 1600200"/>
              <a:gd name="connsiteX3" fmla="*/ 3009900 w 6019800"/>
              <a:gd name="connsiteY3" fmla="*/ 1600200 h 1600200"/>
              <a:gd name="connsiteX4" fmla="*/ 0 w 6019800"/>
              <a:gd name="connsiteY4" fmla="*/ 800100 h 1600200"/>
              <a:gd name="connsiteX0" fmla="*/ 0 w 6019800"/>
              <a:gd name="connsiteY0" fmla="*/ 800100 h 1600200"/>
              <a:gd name="connsiteX1" fmla="*/ 3009900 w 6019800"/>
              <a:gd name="connsiteY1" fmla="*/ 0 h 1600200"/>
              <a:gd name="connsiteX2" fmla="*/ 6019800 w 6019800"/>
              <a:gd name="connsiteY2" fmla="*/ 800100 h 1600200"/>
              <a:gd name="connsiteX3" fmla="*/ 3009900 w 6019800"/>
              <a:gd name="connsiteY3" fmla="*/ 1600200 h 1600200"/>
              <a:gd name="connsiteX4" fmla="*/ 0 w 6019800"/>
              <a:gd name="connsiteY4" fmla="*/ 800100 h 1600200"/>
              <a:gd name="connsiteX0" fmla="*/ 0 w 6019800"/>
              <a:gd name="connsiteY0" fmla="*/ 800100 h 1600200"/>
              <a:gd name="connsiteX1" fmla="*/ 3009900 w 6019800"/>
              <a:gd name="connsiteY1" fmla="*/ 0 h 1600200"/>
              <a:gd name="connsiteX2" fmla="*/ 6019800 w 6019800"/>
              <a:gd name="connsiteY2" fmla="*/ 800100 h 1600200"/>
              <a:gd name="connsiteX3" fmla="*/ 3009900 w 6019800"/>
              <a:gd name="connsiteY3" fmla="*/ 1600200 h 1600200"/>
              <a:gd name="connsiteX4" fmla="*/ 0 w 6019800"/>
              <a:gd name="connsiteY4" fmla="*/ 800100 h 1600200"/>
              <a:gd name="connsiteX0" fmla="*/ 0 w 6019800"/>
              <a:gd name="connsiteY0" fmla="*/ 800100 h 1600200"/>
              <a:gd name="connsiteX1" fmla="*/ 3009900 w 6019800"/>
              <a:gd name="connsiteY1" fmla="*/ 0 h 1600200"/>
              <a:gd name="connsiteX2" fmla="*/ 6019800 w 6019800"/>
              <a:gd name="connsiteY2" fmla="*/ 800100 h 1600200"/>
              <a:gd name="connsiteX3" fmla="*/ 3009900 w 6019800"/>
              <a:gd name="connsiteY3" fmla="*/ 1600200 h 1600200"/>
              <a:gd name="connsiteX4" fmla="*/ 0 w 60198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1600200">
                <a:moveTo>
                  <a:pt x="0" y="800100"/>
                </a:moveTo>
                <a:cubicBezTo>
                  <a:pt x="0" y="140503"/>
                  <a:pt x="1347578" y="0"/>
                  <a:pt x="3009900" y="0"/>
                </a:cubicBezTo>
                <a:cubicBezTo>
                  <a:pt x="4672222" y="0"/>
                  <a:pt x="6019800" y="184045"/>
                  <a:pt x="6019800" y="800100"/>
                </a:cubicBezTo>
                <a:cubicBezTo>
                  <a:pt x="6019800" y="1445183"/>
                  <a:pt x="4672222" y="1600200"/>
                  <a:pt x="3009900" y="1600200"/>
                </a:cubicBezTo>
                <a:cubicBezTo>
                  <a:pt x="1347578" y="1600200"/>
                  <a:pt x="0" y="1459697"/>
                  <a:pt x="0" y="800100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31 ,  35 ,  40</a:t>
            </a:r>
          </a:p>
        </p:txBody>
      </p:sp>
      <p:sp>
        <p:nvSpPr>
          <p:cNvPr id="10" name="Oval 9"/>
          <p:cNvSpPr/>
          <p:nvPr/>
        </p:nvSpPr>
        <p:spPr>
          <a:xfrm>
            <a:off x="5776688" y="2135414"/>
            <a:ext cx="10668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03288" y="2151743"/>
            <a:ext cx="10668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73557" y="85272"/>
            <a:ext cx="84704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>
                <a:latin typeface="Arial" pitchFamily="34" charset="0"/>
                <a:cs typeface="Arial" pitchFamily="34" charset="0"/>
              </a:rPr>
              <a:t>Chú mèo nghịch ngợm làm rách rèm. Tìm miếng rèm bị rách đó.</a:t>
            </a:r>
          </a:p>
        </p:txBody>
      </p:sp>
      <p:sp>
        <p:nvSpPr>
          <p:cNvPr id="4" name="Oval 3"/>
          <p:cNvSpPr/>
          <p:nvPr/>
        </p:nvSpPr>
        <p:spPr>
          <a:xfrm>
            <a:off x="25403" y="14972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B43EA50-65FD-4536-AF87-DB46027F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1662" y="687619"/>
            <a:ext cx="5599550" cy="287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12E71224-7974-4E7C-BCB4-CD938236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6436" y="3649776"/>
            <a:ext cx="1171564" cy="133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CEB760-18DF-48A8-B749-E6979E077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8467" y="3729758"/>
            <a:ext cx="1126091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5157260A-6D2C-494B-93D8-00C18109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0" b="96450" l="4054" r="92568">
                        <a14:foregroundMark x1="34459" y1="5621" x2="34459" y2="5621"/>
                        <a14:foregroundMark x1="92905" y1="31065" x2="92905" y2="31065"/>
                        <a14:foregroundMark x1="67905" y1="92012" x2="67905" y2="92012"/>
                        <a14:foregroundMark x1="69932" y1="96450" x2="69932" y2="96450"/>
                        <a14:foregroundMark x1="4054" y1="61834" x2="4054" y2="61834"/>
                        <a14:foregroundMark x1="71284" y1="18047" x2="71284" y2="18047"/>
                        <a14:foregroundMark x1="5068" y1="65680" x2="5068" y2="65680"/>
                        <a14:foregroundMark x1="8108" y1="73077" x2="8108" y2="73077"/>
                        <a14:foregroundMark x1="9122" y1="74852" x2="9122" y2="74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4518" y="3740742"/>
            <a:ext cx="1126091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FD702CB-1951-4433-BD00-DE28004AD260}"/>
              </a:ext>
            </a:extLst>
          </p:cNvPr>
          <p:cNvSpPr txBox="1">
            <a:spLocks/>
          </p:cNvSpPr>
          <p:nvPr/>
        </p:nvSpPr>
        <p:spPr>
          <a:xfrm>
            <a:off x="1482729" y="3703458"/>
            <a:ext cx="5746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62C337C3-1FD7-48F3-8EFA-C0B2EA0F6F24}"/>
              </a:ext>
            </a:extLst>
          </p:cNvPr>
          <p:cNvSpPr txBox="1">
            <a:spLocks/>
          </p:cNvSpPr>
          <p:nvPr/>
        </p:nvSpPr>
        <p:spPr>
          <a:xfrm>
            <a:off x="3928338" y="3703458"/>
            <a:ext cx="5746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F975BEA1-B1E7-49D5-93D0-AA78B792C8DC}"/>
              </a:ext>
            </a:extLst>
          </p:cNvPr>
          <p:cNvSpPr txBox="1">
            <a:spLocks/>
          </p:cNvSpPr>
          <p:nvPr/>
        </p:nvSpPr>
        <p:spPr>
          <a:xfrm>
            <a:off x="6234546" y="3703458"/>
            <a:ext cx="57467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24" name="Hieu-ung-am-thanh-oh-noo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9DBCB47-9BA4-4AB6-9FB3-94EF49CAD8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4.098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77400" y="1331033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828328-13F5-43AC-8F51-7A8E0DB1B4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7470" y="627047"/>
            <a:ext cx="5503742" cy="29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85 L -0.15885 -0.48025 " pathEditMode="relative" rAng="0" ptsTypes="AA">
                                      <p:cBhvr>
                                        <p:cTn id="35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-24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09009" y="205473"/>
            <a:ext cx="84704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>
                <a:latin typeface="Arial" pitchFamily="34" charset="0"/>
                <a:cs typeface="Arial" pitchFamily="34" charset="0"/>
              </a:rPr>
              <a:t>Hãy giúp các bạn côn trùng lập các số có hai chữ số bằng cách sử dụng các tấm thẻ trên bàn.</a:t>
            </a:r>
          </a:p>
        </p:txBody>
      </p:sp>
      <p:sp>
        <p:nvSpPr>
          <p:cNvPr id="4" name="Oval 3"/>
          <p:cNvSpPr/>
          <p:nvPr/>
        </p:nvSpPr>
        <p:spPr>
          <a:xfrm>
            <a:off x="25403" y="135173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53CE6-D946-4A4D-A372-0E8E48B6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950" y="1077193"/>
            <a:ext cx="3547109" cy="167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921EA6-4A99-4D8F-B9BC-1DCF4C37CBB8}"/>
              </a:ext>
            </a:extLst>
          </p:cNvPr>
          <p:cNvSpPr/>
          <p:nvPr/>
        </p:nvSpPr>
        <p:spPr>
          <a:xfrm>
            <a:off x="792854" y="1681000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C4A7A7-E629-464C-A64D-4B2C9E5794BA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1260283" y="1467278"/>
            <a:ext cx="284342" cy="518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6989076-497C-466B-9A6F-4576D8EAA3EE}"/>
              </a:ext>
            </a:extLst>
          </p:cNvPr>
          <p:cNvSpPr/>
          <p:nvPr/>
        </p:nvSpPr>
        <p:spPr>
          <a:xfrm>
            <a:off x="1544625" y="1162478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431846-2A86-4910-8213-6E21D91E92F5}"/>
              </a:ext>
            </a:extLst>
          </p:cNvPr>
          <p:cNvCxnSpPr>
            <a:cxnSpLocks/>
          </p:cNvCxnSpPr>
          <p:nvPr/>
        </p:nvCxnSpPr>
        <p:spPr>
          <a:xfrm>
            <a:off x="2007408" y="1472341"/>
            <a:ext cx="4618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2F900C-0E0B-4B41-8A3A-359FC40E65F3}"/>
              </a:ext>
            </a:extLst>
          </p:cNvPr>
          <p:cNvSpPr/>
          <p:nvPr/>
        </p:nvSpPr>
        <p:spPr>
          <a:xfrm>
            <a:off x="2392078" y="1152959"/>
            <a:ext cx="7865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927CC8-37B2-44FC-9BD5-A5FF3C0014A5}"/>
              </a:ext>
            </a:extLst>
          </p:cNvPr>
          <p:cNvSpPr/>
          <p:nvPr/>
        </p:nvSpPr>
        <p:spPr>
          <a:xfrm>
            <a:off x="1539979" y="2290600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4F6FFF-A36B-4403-9594-B9A8A4D53907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1260283" y="1985800"/>
            <a:ext cx="279696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989442-C830-44D7-8C56-343D1D16BECB}"/>
              </a:ext>
            </a:extLst>
          </p:cNvPr>
          <p:cNvCxnSpPr>
            <a:cxnSpLocks/>
          </p:cNvCxnSpPr>
          <p:nvPr/>
        </p:nvCxnSpPr>
        <p:spPr>
          <a:xfrm>
            <a:off x="1997285" y="2598708"/>
            <a:ext cx="4719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BEA09-D60C-4332-AA98-B30C8F0505CE}"/>
              </a:ext>
            </a:extLst>
          </p:cNvPr>
          <p:cNvSpPr/>
          <p:nvPr/>
        </p:nvSpPr>
        <p:spPr>
          <a:xfrm>
            <a:off x="2393054" y="2284884"/>
            <a:ext cx="7865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9F4578-C569-49E3-B154-C62A9F965A68}"/>
              </a:ext>
            </a:extLst>
          </p:cNvPr>
          <p:cNvSpPr/>
          <p:nvPr/>
        </p:nvSpPr>
        <p:spPr>
          <a:xfrm>
            <a:off x="3266779" y="1637201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2BA678-5288-4FE7-A88C-83A643360C88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3734208" y="1423479"/>
            <a:ext cx="284342" cy="518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1A0776-6FCA-4D0B-9F28-11572F1A576B}"/>
              </a:ext>
            </a:extLst>
          </p:cNvPr>
          <p:cNvSpPr/>
          <p:nvPr/>
        </p:nvSpPr>
        <p:spPr>
          <a:xfrm>
            <a:off x="4018550" y="1118679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92A66A-CA3D-4122-8397-D4D0A1388600}"/>
              </a:ext>
            </a:extLst>
          </p:cNvPr>
          <p:cNvCxnSpPr>
            <a:cxnSpLocks/>
          </p:cNvCxnSpPr>
          <p:nvPr/>
        </p:nvCxnSpPr>
        <p:spPr>
          <a:xfrm>
            <a:off x="4481333" y="1428542"/>
            <a:ext cx="4618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ECA49D-1942-4F4B-8C0B-ED837E6359DB}"/>
              </a:ext>
            </a:extLst>
          </p:cNvPr>
          <p:cNvSpPr/>
          <p:nvPr/>
        </p:nvSpPr>
        <p:spPr>
          <a:xfrm>
            <a:off x="4866003" y="1109160"/>
            <a:ext cx="7865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F9AC36-3874-4989-9FF0-A8298AE0491B}"/>
              </a:ext>
            </a:extLst>
          </p:cNvPr>
          <p:cNvSpPr/>
          <p:nvPr/>
        </p:nvSpPr>
        <p:spPr>
          <a:xfrm>
            <a:off x="4013904" y="2246801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B6BD0D-DE08-4A51-AB40-6C2EC98EA4E3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3734208" y="1942001"/>
            <a:ext cx="279696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56513D-82B2-4473-8124-B3C5C4613C32}"/>
              </a:ext>
            </a:extLst>
          </p:cNvPr>
          <p:cNvCxnSpPr>
            <a:cxnSpLocks/>
          </p:cNvCxnSpPr>
          <p:nvPr/>
        </p:nvCxnSpPr>
        <p:spPr>
          <a:xfrm>
            <a:off x="4471210" y="2554909"/>
            <a:ext cx="4719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14EA379-2BB6-4B8E-AC81-E8C76FF46C98}"/>
              </a:ext>
            </a:extLst>
          </p:cNvPr>
          <p:cNvSpPr/>
          <p:nvPr/>
        </p:nvSpPr>
        <p:spPr>
          <a:xfrm>
            <a:off x="4866979" y="2241085"/>
            <a:ext cx="7865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EFD4F8-CE57-41C3-AC87-7600B2BBAB18}"/>
              </a:ext>
            </a:extLst>
          </p:cNvPr>
          <p:cNvSpPr/>
          <p:nvPr/>
        </p:nvSpPr>
        <p:spPr>
          <a:xfrm>
            <a:off x="791878" y="3780054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E57BAD-02E6-4FF0-A584-7CF0992C5FF9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1259307" y="3566332"/>
            <a:ext cx="284342" cy="518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270C8-6C50-4F3E-AC24-36AE6F5B1FC7}"/>
              </a:ext>
            </a:extLst>
          </p:cNvPr>
          <p:cNvSpPr/>
          <p:nvPr/>
        </p:nvSpPr>
        <p:spPr>
          <a:xfrm>
            <a:off x="1543649" y="3261532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73E439-05B0-438D-BCCB-B335D684A25B}"/>
              </a:ext>
            </a:extLst>
          </p:cNvPr>
          <p:cNvCxnSpPr>
            <a:cxnSpLocks/>
          </p:cNvCxnSpPr>
          <p:nvPr/>
        </p:nvCxnSpPr>
        <p:spPr>
          <a:xfrm>
            <a:off x="2006432" y="3571395"/>
            <a:ext cx="4618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2D617BB-02A3-4CDE-8F54-B026CF52B2B2}"/>
              </a:ext>
            </a:extLst>
          </p:cNvPr>
          <p:cNvSpPr/>
          <p:nvPr/>
        </p:nvSpPr>
        <p:spPr>
          <a:xfrm>
            <a:off x="2391102" y="3252013"/>
            <a:ext cx="7865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843D73-5F75-4BAD-B2E4-9CBE368A599C}"/>
              </a:ext>
            </a:extLst>
          </p:cNvPr>
          <p:cNvSpPr/>
          <p:nvPr/>
        </p:nvSpPr>
        <p:spPr>
          <a:xfrm>
            <a:off x="1539003" y="4389654"/>
            <a:ext cx="467429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98D9ED-FB58-4B3F-8381-72C2EB64C137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1259307" y="4084854"/>
            <a:ext cx="279696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A58977-E569-4EB6-93EE-59DD8982DCA9}"/>
              </a:ext>
            </a:extLst>
          </p:cNvPr>
          <p:cNvCxnSpPr>
            <a:cxnSpLocks/>
          </p:cNvCxnSpPr>
          <p:nvPr/>
        </p:nvCxnSpPr>
        <p:spPr>
          <a:xfrm>
            <a:off x="1996309" y="4697762"/>
            <a:ext cx="4719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3B7B3C4-E44D-418F-9666-2F88336B261E}"/>
              </a:ext>
            </a:extLst>
          </p:cNvPr>
          <p:cNvSpPr/>
          <p:nvPr/>
        </p:nvSpPr>
        <p:spPr>
          <a:xfrm>
            <a:off x="2392078" y="4383938"/>
            <a:ext cx="7865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A8CA2C-0383-4AC0-84C2-450526A9ADDE}"/>
              </a:ext>
            </a:extLst>
          </p:cNvPr>
          <p:cNvSpPr/>
          <p:nvPr/>
        </p:nvSpPr>
        <p:spPr>
          <a:xfrm>
            <a:off x="3420714" y="2950440"/>
            <a:ext cx="5507367" cy="21045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các tấm thẻ đã cho, ta ghép được các số là:</a:t>
            </a:r>
          </a:p>
          <a:p>
            <a:pPr algn="ctr"/>
            <a:r>
              <a:rPr lang="en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83; 87; 38</a:t>
            </a:r>
            <a:r>
              <a:rPr lang="en-VN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4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VN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37; 78</a:t>
            </a:r>
            <a:r>
              <a:rPr lang="en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73</a:t>
            </a:r>
          </a:p>
        </p:txBody>
      </p:sp>
    </p:spTree>
    <p:extLst>
      <p:ext uri="{BB962C8B-B14F-4D97-AF65-F5344CB8AC3E}">
        <p14:creationId xmlns:p14="http://schemas.microsoft.com/office/powerpoint/2010/main" val="300379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 animBg="1"/>
      <p:bldP spid="14" grpId="0"/>
      <p:bldP spid="15" grpId="0" animBg="1"/>
      <p:bldP spid="17" grpId="0" animBg="1"/>
      <p:bldP spid="19" grpId="0"/>
      <p:bldP spid="20" grpId="0" animBg="1"/>
      <p:bldP spid="23" grpId="0"/>
      <p:bldP spid="24" grpId="0" animBg="1"/>
      <p:bldP spid="26" grpId="0" animBg="1"/>
      <p:bldP spid="28" grpId="0"/>
      <p:bldP spid="29" grpId="0" animBg="1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8100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Dặn dò: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Hoàn thành vở bài tập 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Chuẩn bị bài: </a:t>
            </a:r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Dài hơn,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  ngắn hơn </a:t>
            </a: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28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1E62-D7E3-4C7F-8029-B934C5FF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ó ông bà có ba má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C3026760-7DD8-44E6-A4FD-0A24BAB331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267" cy="5143500"/>
          </a:xfrm>
        </p:spPr>
      </p:pic>
    </p:spTree>
    <p:extLst>
      <p:ext uri="{BB962C8B-B14F-4D97-AF65-F5344CB8AC3E}">
        <p14:creationId xmlns:p14="http://schemas.microsoft.com/office/powerpoint/2010/main" val="16755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 TẬP CHUNG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05D062-180A-4571-BC92-F3D9C942B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87317"/>
            <a:ext cx="2901950" cy="15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22669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36002" y="4628172"/>
            <a:ext cx="22098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26/SGK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84880-F92C-49CE-9FA2-BBE73DF47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66950"/>
            <a:ext cx="5130393" cy="2704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60434-0F92-4BD1-80F8-3BBA8C0D4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32" y="196362"/>
            <a:ext cx="3877893" cy="19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"/>
          <p:cNvSpPr>
            <a:spLocks noGrp="1"/>
          </p:cNvSpPr>
          <p:nvPr>
            <p:ph type="title"/>
          </p:nvPr>
        </p:nvSpPr>
        <p:spPr>
          <a:xfrm>
            <a:off x="482464" y="-119291"/>
            <a:ext cx="1729591" cy="857250"/>
          </a:xfrm>
        </p:spPr>
        <p:txBody>
          <a:bodyPr>
            <a:noAutofit/>
          </a:bodyPr>
          <a:lstStyle/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1" name="Oval 40"/>
          <p:cNvSpPr/>
          <p:nvPr/>
        </p:nvSpPr>
        <p:spPr>
          <a:xfrm>
            <a:off x="-90357" y="-29028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368" y="1381590"/>
            <a:ext cx="9040090" cy="103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8334" y="2717132"/>
            <a:ext cx="9025666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3910" y="4019550"/>
            <a:ext cx="911629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 rot="10800000">
            <a:off x="1963056" y="488952"/>
            <a:ext cx="953914" cy="82234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0800000">
            <a:off x="475343" y="488952"/>
            <a:ext cx="953914" cy="82234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931227" y="488953"/>
            <a:ext cx="953914" cy="82234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7903026" y="488952"/>
            <a:ext cx="953914" cy="82234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3454398" y="488952"/>
            <a:ext cx="953914" cy="82234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6415314" y="488953"/>
            <a:ext cx="953914" cy="82234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8881710">
            <a:off x="528769" y="1657586"/>
            <a:ext cx="838310" cy="838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8881710">
            <a:off x="2016482" y="1657586"/>
            <a:ext cx="838310" cy="838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8881710">
            <a:off x="3504195" y="1657586"/>
            <a:ext cx="838310" cy="838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881710">
            <a:off x="6479621" y="1657586"/>
            <a:ext cx="838310" cy="838310"/>
          </a:xfrm>
          <a:prstGeom prst="rect">
            <a:avLst/>
          </a:prstGeom>
          <a:solidFill>
            <a:srgbClr val="FDEAD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8881710">
            <a:off x="7967334" y="1657586"/>
            <a:ext cx="838310" cy="8383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769" y="4195986"/>
            <a:ext cx="838310" cy="83831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16482" y="4195986"/>
            <a:ext cx="838310" cy="83831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04195" y="4195986"/>
            <a:ext cx="838310" cy="8383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91908" y="4195986"/>
            <a:ext cx="838310" cy="83831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79621" y="4195986"/>
            <a:ext cx="838310" cy="83831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967334" y="4195986"/>
            <a:ext cx="838310" cy="8383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199" y="2952750"/>
            <a:ext cx="914400" cy="914400"/>
          </a:xfrm>
          <a:prstGeom prst="ellipse">
            <a:avLst/>
          </a:prstGeom>
          <a:solidFill>
            <a:srgbClr val="FFFE7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978437" y="2952750"/>
            <a:ext cx="914400" cy="914400"/>
          </a:xfrm>
          <a:prstGeom prst="ellipse">
            <a:avLst/>
          </a:prstGeom>
          <a:solidFill>
            <a:srgbClr val="FFFE7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99675" y="2952750"/>
            <a:ext cx="914400" cy="914400"/>
          </a:xfrm>
          <a:prstGeom prst="ellipse">
            <a:avLst/>
          </a:prstGeom>
          <a:solidFill>
            <a:srgbClr val="FFFE7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542151" y="2952750"/>
            <a:ext cx="914400" cy="914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063389" y="2952750"/>
            <a:ext cx="914400" cy="914400"/>
          </a:xfrm>
          <a:prstGeom prst="ellipse">
            <a:avLst/>
          </a:prstGeom>
          <a:solidFill>
            <a:srgbClr val="FFFE7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473116" y="364779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33974" y="380094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970065" y="1657586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585584" y="2971257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20913" y="2952750"/>
            <a:ext cx="914400" cy="914400"/>
            <a:chOff x="5020913" y="2952750"/>
            <a:chExt cx="914400" cy="914400"/>
          </a:xfrm>
        </p:grpSpPr>
        <p:sp>
          <p:nvSpPr>
            <p:cNvPr id="39" name="Oval 38"/>
            <p:cNvSpPr/>
            <p:nvPr/>
          </p:nvSpPr>
          <p:spPr>
            <a:xfrm>
              <a:off x="5020913" y="2952750"/>
              <a:ext cx="914400" cy="9144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058958" y="2990795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3499675" y="4195986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960828" y="4195986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991722" y="1657586"/>
            <a:ext cx="838496" cy="851917"/>
            <a:chOff x="4991722" y="1657586"/>
            <a:chExt cx="838496" cy="851917"/>
          </a:xfrm>
        </p:grpSpPr>
        <p:sp>
          <p:nvSpPr>
            <p:cNvPr id="25" name="Rectangle 24"/>
            <p:cNvSpPr/>
            <p:nvPr/>
          </p:nvSpPr>
          <p:spPr>
            <a:xfrm rot="18881710">
              <a:off x="4991908" y="1657586"/>
              <a:ext cx="838310" cy="8383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991722" y="1671193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509758" y="345730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14975" y="328078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995513" y="352372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974312" y="318810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98341" y="1675238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003558" y="1657586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512200" y="1671193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473116" y="1675238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14735" y="2975302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019952" y="2957650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43108" y="2985771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101434" y="2990795"/>
            <a:ext cx="838310" cy="83831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63130" y="350265"/>
            <a:ext cx="953914" cy="960226"/>
            <a:chOff x="-1752600" y="-8577"/>
            <a:chExt cx="953914" cy="960226"/>
          </a:xfrm>
        </p:grpSpPr>
        <p:sp>
          <p:nvSpPr>
            <p:cNvPr id="66" name="Isosceles Triangle 65"/>
            <p:cNvSpPr/>
            <p:nvPr/>
          </p:nvSpPr>
          <p:spPr>
            <a:xfrm rot="10800000">
              <a:off x="-1752600" y="129309"/>
              <a:ext cx="953914" cy="822340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673024" y="-8577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422809" y="354601"/>
            <a:ext cx="953914" cy="960226"/>
            <a:chOff x="-1752600" y="-8577"/>
            <a:chExt cx="953914" cy="960226"/>
          </a:xfrm>
        </p:grpSpPr>
        <p:sp>
          <p:nvSpPr>
            <p:cNvPr id="69" name="Isosceles Triangle 68"/>
            <p:cNvSpPr/>
            <p:nvPr/>
          </p:nvSpPr>
          <p:spPr>
            <a:xfrm rot="10800000">
              <a:off x="-1752600" y="129309"/>
              <a:ext cx="953914" cy="822340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673024" y="-8577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967148" y="1656679"/>
            <a:ext cx="838496" cy="851917"/>
            <a:chOff x="4991722" y="1657586"/>
            <a:chExt cx="838496" cy="851917"/>
          </a:xfrm>
        </p:grpSpPr>
        <p:sp>
          <p:nvSpPr>
            <p:cNvPr id="72" name="Rectangle 71"/>
            <p:cNvSpPr/>
            <p:nvPr/>
          </p:nvSpPr>
          <p:spPr>
            <a:xfrm rot="18881710">
              <a:off x="4991908" y="1657586"/>
              <a:ext cx="838310" cy="838310"/>
            </a:xfrm>
            <a:prstGeom prst="rect">
              <a:avLst/>
            </a:prstGeom>
            <a:solidFill>
              <a:srgbClr val="FDEAD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991722" y="1671193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988936" y="1661631"/>
            <a:ext cx="838496" cy="851917"/>
            <a:chOff x="4991722" y="1657586"/>
            <a:chExt cx="838496" cy="851917"/>
          </a:xfrm>
        </p:grpSpPr>
        <p:sp>
          <p:nvSpPr>
            <p:cNvPr id="75" name="Rectangle 74"/>
            <p:cNvSpPr/>
            <p:nvPr/>
          </p:nvSpPr>
          <p:spPr>
            <a:xfrm rot="18881710">
              <a:off x="4991908" y="1657586"/>
              <a:ext cx="838310" cy="838310"/>
            </a:xfrm>
            <a:prstGeom prst="rect">
              <a:avLst/>
            </a:prstGeom>
            <a:solidFill>
              <a:srgbClr val="FDEAD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991722" y="1671193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028280" y="2947726"/>
            <a:ext cx="914400" cy="914400"/>
            <a:chOff x="10782355" y="3143195"/>
            <a:chExt cx="914400" cy="914400"/>
          </a:xfrm>
        </p:grpSpPr>
        <p:sp>
          <p:nvSpPr>
            <p:cNvPr id="81" name="Oval 80"/>
            <p:cNvSpPr/>
            <p:nvPr/>
          </p:nvSpPr>
          <p:spPr>
            <a:xfrm>
              <a:off x="10782355" y="3143195"/>
              <a:ext cx="914400" cy="914400"/>
            </a:xfrm>
            <a:prstGeom prst="ellipse">
              <a:avLst/>
            </a:prstGeom>
            <a:solidFill>
              <a:srgbClr val="FFFE7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0820400" y="3181240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542151" y="2946819"/>
            <a:ext cx="914400" cy="914400"/>
            <a:chOff x="10782355" y="3143195"/>
            <a:chExt cx="914400" cy="914400"/>
          </a:xfrm>
        </p:grpSpPr>
        <p:sp>
          <p:nvSpPr>
            <p:cNvPr id="84" name="Oval 83"/>
            <p:cNvSpPr/>
            <p:nvPr/>
          </p:nvSpPr>
          <p:spPr>
            <a:xfrm>
              <a:off x="10782355" y="3143195"/>
              <a:ext cx="914400" cy="914400"/>
            </a:xfrm>
            <a:prstGeom prst="ellipse">
              <a:avLst/>
            </a:prstGeom>
            <a:solidFill>
              <a:srgbClr val="FFFE7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0820400" y="3181240"/>
              <a:ext cx="838310" cy="8383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3504195" y="4193718"/>
            <a:ext cx="838310" cy="83831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88" name="Rectangle 87"/>
          <p:cNvSpPr/>
          <p:nvPr/>
        </p:nvSpPr>
        <p:spPr>
          <a:xfrm>
            <a:off x="7960828" y="4191561"/>
            <a:ext cx="838310" cy="83831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73557" y="-31520"/>
            <a:ext cx="75281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a) Tìm số lớn hơn trong mỗi cặp.</a:t>
            </a:r>
          </a:p>
        </p:txBody>
      </p:sp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644529" y="2419350"/>
            <a:ext cx="75281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b) Tìm số bé hơn trong mỗi cặp.</a:t>
            </a:r>
          </a:p>
        </p:txBody>
      </p:sp>
      <p:sp>
        <p:nvSpPr>
          <p:cNvPr id="2" name="Oval 1"/>
          <p:cNvSpPr/>
          <p:nvPr/>
        </p:nvSpPr>
        <p:spPr>
          <a:xfrm>
            <a:off x="489178" y="1062037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/>
          <p:cNvSpPr/>
          <p:nvPr/>
        </p:nvSpPr>
        <p:spPr>
          <a:xfrm>
            <a:off x="4666243" y="1062037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1078137" y="1204912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54	     18</a:t>
            </a: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5211664" y="1204912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63	     29</a:t>
            </a:r>
          </a:p>
        </p:txBody>
      </p:sp>
      <p:sp>
        <p:nvSpPr>
          <p:cNvPr id="41" name="Oval 1"/>
          <p:cNvSpPr/>
          <p:nvPr/>
        </p:nvSpPr>
        <p:spPr>
          <a:xfrm>
            <a:off x="489178" y="3409950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1"/>
          <p:cNvSpPr/>
          <p:nvPr/>
        </p:nvSpPr>
        <p:spPr>
          <a:xfrm>
            <a:off x="4666243" y="3409950"/>
            <a:ext cx="3810000" cy="1143000"/>
          </a:xfrm>
          <a:custGeom>
            <a:avLst/>
            <a:gdLst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13 h 1143013"/>
              <a:gd name="connsiteX1" fmla="*/ 1905000 w 3810000"/>
              <a:gd name="connsiteY1" fmla="*/ 13 h 1143013"/>
              <a:gd name="connsiteX2" fmla="*/ 3810000 w 3810000"/>
              <a:gd name="connsiteY2" fmla="*/ 571513 h 1143013"/>
              <a:gd name="connsiteX3" fmla="*/ 1905000 w 3810000"/>
              <a:gd name="connsiteY3" fmla="*/ 1143013 h 1143013"/>
              <a:gd name="connsiteX4" fmla="*/ 0 w 3810000"/>
              <a:gd name="connsiteY4" fmla="*/ 571513 h 1143013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  <a:gd name="connsiteX0" fmla="*/ 0 w 3810000"/>
              <a:gd name="connsiteY0" fmla="*/ 571500 h 1143000"/>
              <a:gd name="connsiteX1" fmla="*/ 1905000 w 3810000"/>
              <a:gd name="connsiteY1" fmla="*/ 0 h 1143000"/>
              <a:gd name="connsiteX2" fmla="*/ 3810000 w 3810000"/>
              <a:gd name="connsiteY2" fmla="*/ 571500 h 1143000"/>
              <a:gd name="connsiteX3" fmla="*/ 1905000 w 3810000"/>
              <a:gd name="connsiteY3" fmla="*/ 1143000 h 1143000"/>
              <a:gd name="connsiteX4" fmla="*/ 0 w 3810000"/>
              <a:gd name="connsiteY4" fmla="*/ 5715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1143000">
                <a:moveTo>
                  <a:pt x="0" y="571500"/>
                </a:moveTo>
                <a:cubicBezTo>
                  <a:pt x="0" y="36794"/>
                  <a:pt x="852898" y="0"/>
                  <a:pt x="1905000" y="0"/>
                </a:cubicBezTo>
                <a:cubicBezTo>
                  <a:pt x="2957102" y="0"/>
                  <a:pt x="3810000" y="46319"/>
                  <a:pt x="3810000" y="571500"/>
                </a:cubicBezTo>
                <a:cubicBezTo>
                  <a:pt x="3790950" y="1077631"/>
                  <a:pt x="2957102" y="1143000"/>
                  <a:pt x="1905000" y="1143000"/>
                </a:cubicBezTo>
                <a:cubicBezTo>
                  <a:pt x="852898" y="1143000"/>
                  <a:pt x="0" y="1106206"/>
                  <a:pt x="0" y="57150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4"/>
          <p:cNvSpPr txBox="1">
            <a:spLocks/>
          </p:cNvSpPr>
          <p:nvPr/>
        </p:nvSpPr>
        <p:spPr>
          <a:xfrm>
            <a:off x="1078137" y="3552825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70	     61</a:t>
            </a:r>
          </a:p>
        </p:txBody>
      </p:sp>
      <p:sp>
        <p:nvSpPr>
          <p:cNvPr id="47" name="Title 4"/>
          <p:cNvSpPr txBox="1">
            <a:spLocks/>
          </p:cNvSpPr>
          <p:nvPr/>
        </p:nvSpPr>
        <p:spPr>
          <a:xfrm>
            <a:off x="5211664" y="3552825"/>
            <a:ext cx="27191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itchFamily="34" charset="0"/>
                <a:cs typeface="Arial" pitchFamily="34" charset="0"/>
              </a:rPr>
              <a:t>17	     45</a:t>
            </a:r>
          </a:p>
        </p:txBody>
      </p:sp>
    </p:spTree>
    <p:extLst>
      <p:ext uri="{BB962C8B-B14F-4D97-AF65-F5344CB8AC3E}">
        <p14:creationId xmlns:p14="http://schemas.microsoft.com/office/powerpoint/2010/main" val="63422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0247" y="3238164"/>
            <a:ext cx="2071313" cy="1822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C9FBA-EB93-420A-8819-C31CB7776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41688-1BED-44E2-9FFC-4FFD50B78407}"/>
              </a:ext>
            </a:extLst>
          </p:cNvPr>
          <p:cNvSpPr txBox="1"/>
          <p:nvPr/>
        </p:nvSpPr>
        <p:spPr>
          <a:xfrm>
            <a:off x="1315103" y="1499402"/>
            <a:ext cx="6400800" cy="13388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CÙNG MÈO BẮT CHUỘT</a:t>
            </a:r>
          </a:p>
          <a:p>
            <a:pPr algn="ctr"/>
            <a:r>
              <a:rPr lang="en-US" sz="405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(Phần 1)</a:t>
            </a:r>
          </a:p>
        </p:txBody>
      </p:sp>
    </p:spTree>
    <p:extLst>
      <p:ext uri="{BB962C8B-B14F-4D97-AF65-F5344CB8AC3E}">
        <p14:creationId xmlns:p14="http://schemas.microsoft.com/office/powerpoint/2010/main" val="11589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pic>
        <p:nvPicPr>
          <p:cNvPr id="7" name="20 NK PowerSkill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77" y="2683432"/>
            <a:ext cx="1204307" cy="449564"/>
          </a:xfrm>
          <a:prstGeom prst="rect">
            <a:avLst/>
          </a:prstGeom>
        </p:spPr>
      </p:pic>
      <p:pic>
        <p:nvPicPr>
          <p:cNvPr id="10" name="17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3" y="3317195"/>
            <a:ext cx="2250139" cy="1064483"/>
          </a:xfrm>
          <a:prstGeom prst="rect">
            <a:avLst/>
          </a:prstGeom>
        </p:spPr>
      </p:pic>
      <p:pic>
        <p:nvPicPr>
          <p:cNvPr id="20" name="11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02" y="4021247"/>
            <a:ext cx="1204307" cy="1204307"/>
          </a:xfrm>
          <a:prstGeom prst="rect">
            <a:avLst/>
          </a:prstGeom>
        </p:spPr>
      </p:pic>
      <p:pic>
        <p:nvPicPr>
          <p:cNvPr id="21" name="10 NK PowerSkills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3" y="3524025"/>
            <a:ext cx="1036851" cy="1267263"/>
          </a:xfrm>
          <a:prstGeom prst="rect">
            <a:avLst/>
          </a:prstGeom>
        </p:spPr>
      </p:pic>
      <p:pic>
        <p:nvPicPr>
          <p:cNvPr id="48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02" y="4157657"/>
            <a:ext cx="1200233" cy="448042"/>
          </a:xfrm>
          <a:prstGeom prst="rect">
            <a:avLst/>
          </a:prstGeom>
        </p:spPr>
      </p:pic>
      <p:sp>
        <p:nvSpPr>
          <p:cNvPr id="38" name="Ghé thăm Fb.com/nkpowerskills">
            <a:hlinkClick r:id="rId6" action="ppaction://hlinksldjump"/>
          </p:cNvPr>
          <p:cNvSpPr/>
          <p:nvPr/>
        </p:nvSpPr>
        <p:spPr>
          <a:xfrm>
            <a:off x="6128448" y="3010809"/>
            <a:ext cx="311727" cy="28925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r>
              <a:rPr lang="en-US" sz="210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  <a:endParaRPr lang="en-US" sz="21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Ghé thăm Fb.com/nkpowerskills">
            <a:hlinkClick r:id="rId4" action="ppaction://hlinksldjump"/>
          </p:cNvPr>
          <p:cNvSpPr/>
          <p:nvPr/>
        </p:nvSpPr>
        <p:spPr>
          <a:xfrm>
            <a:off x="4427964" y="2327060"/>
            <a:ext cx="311727" cy="28925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r>
              <a:rPr lang="en-US" sz="210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  <a:endParaRPr lang="en-US" sz="21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22" name="Ghé thăm Fb.com/nkpowerskills">
            <a:hlinkClick r:id="rId8" action="ppaction://hlinksldjump"/>
          </p:cNvPr>
          <p:cNvSpPr/>
          <p:nvPr/>
        </p:nvSpPr>
        <p:spPr>
          <a:xfrm>
            <a:off x="2280656" y="3951385"/>
            <a:ext cx="311727" cy="28925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r>
              <a:rPr lang="en-US" sz="210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  <a:endParaRPr lang="en-US" sz="21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Ghé thăm Fb.com/nkpowerskills">
            <a:hlinkClick r:id="rId11" action="ppaction://hlinksldjump"/>
          </p:cNvPr>
          <p:cNvSpPr/>
          <p:nvPr/>
        </p:nvSpPr>
        <p:spPr>
          <a:xfrm>
            <a:off x="4772144" y="3859401"/>
            <a:ext cx="311727" cy="28925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86">
              <a:defRPr/>
            </a:pPr>
            <a:r>
              <a:rPr lang="en-US" sz="21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466B6-EECF-4B15-9391-FF82A7FA6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  <p:pic>
        <p:nvPicPr>
          <p:cNvPr id="5" name="01 NK PowerSkill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0311" y="3323827"/>
            <a:ext cx="2071313" cy="18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1 0.08518 L -0.01971 0.08518 C -0.02741 0.07593 -0.03485 0.0662 -0.04269 0.05787 C -0.04634 0.05417 -0.05078 0.05324 -0.05417 0.04884 C -0.05809 0.04398 -0.06044 0.03542 -0.06435 0.03079 C -0.06566 0.0294 -0.06683 0.02755 -0.06827 0.02639 C -0.07075 0.02384 -0.07349 0.02222 -0.07584 0.01944 C -0.0855 0.0081 -0.07441 0.01574 -0.08354 0.01042 C -0.08563 0.00509 -0.08889 -0.00556 -0.09242 -0.00995 C -0.09359 -0.01134 -0.09503 -0.01134 -0.09633 -0.01227 C -0.1009 -0.02037 -0.10116 -0.02176 -0.10652 -0.02801 C -0.1086 -0.03032 -0.11095 -0.03218 -0.11291 -0.03472 C -0.11474 -0.0375 -0.11618 -0.04097 -0.118 -0.04375 C -0.11957 -0.0463 -0.12153 -0.04792 -0.12309 -0.05069 C -0.12923 -0.06134 -0.12453 -0.06134 -0.13458 -0.06875 C -0.13967 -0.07245 -0.14541 -0.07407 -0.14985 -0.08009 C -0.15155 -0.08218 -0.15312 -0.08519 -0.15494 -0.08681 C -0.1603 -0.09167 -0.1603 -0.0912 -0.16382 -0.0912 L -0.16382 -0.0912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95 -0.10741 L -0.16095 -0.10741 L -0.19306 -0.10995 C -0.19959 -0.11065 -0.20598 -0.11319 -0.21251 -0.1125 C -0.22608 -0.11088 -0.25284 -0.10255 -0.25284 -0.10255 C -0.25571 -0.09931 -0.2595 -0.09769 -0.2612 -0.09259 C -0.26589 -0.0787 -0.26576 -0.07708 -0.27373 -0.06551 C -0.27595 -0.0625 -0.27869 -0.06111 -0.28078 -0.0581 C -0.2843 -0.05278 -0.28678 -0.0456 -0.29043 -0.04074 C -0.29239 -0.03819 -0.29435 -0.03611 -0.29605 -0.03333 L -0.30297 -0.02083 L -0.30297 -0.02083 " pathEditMode="relative" ptsTypes="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4 -0.03333 L -0.3044 -0.03333 C -0.30388 -0.0537 -0.3027 -0.1088 -0.30153 -0.13218 C -0.30127 -0.13796 -0.30062 -0.14375 -0.30009 -0.14954 C -0.30114 -0.18148 -0.30179 -0.21366 -0.30297 -0.2456 C -0.30323 -0.25139 -0.30401 -0.25718 -0.3044 -0.26296 C -0.30492 -0.26944 -0.30518 -0.27616 -0.30584 -0.28264 C -0.3061 -0.28681 -0.30714 -0.29491 -0.30714 -0.29491 L -0.30714 -0.29491 " pathEditMode="relative" ptsTypes="AAA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63 -0.28287 L -0.31263 -0.28287 C -0.32751 -0.28194 -0.34265 -0.28495 -0.35727 -0.28032 C -0.37123 -0.27593 -0.38585 -0.26968 -0.3976 -0.25556 C -0.39904 -0.25394 -0.40034 -0.25185 -0.40178 -0.25069 C -0.40452 -0.24861 -0.40739 -0.24745 -0.41013 -0.24583 C -0.4348 -0.21296 -0.40217 -0.25463 -0.41992 -0.23588 C -0.43089 -0.22407 -0.42815 -0.22407 -0.43807 -0.21111 C -0.44394 -0.20347 -0.45099 -0.19815 -0.45608 -0.18889 C -0.45895 -0.18403 -0.46182 -0.1794 -0.46443 -0.17407 C -0.46887 -0.16528 -0.47253 -0.15556 -0.47696 -0.14699 C -0.47905 -0.14306 -0.48192 -0.14074 -0.48401 -0.13704 C -0.48701 -0.13171 -0.48949 -0.12546 -0.49237 -0.11991 C -0.50085 -0.10301 -0.49707 -0.11458 -0.50764 -0.09028 C -0.51064 -0.0831 -0.51338 -0.07546 -0.51599 -0.06806 C -0.52644 -0.03727 -0.51612 -0.06644 -0.52161 -0.04329 C -0.52317 -0.03634 -0.52526 -0.03009 -0.52709 -0.02361 C -0.52852 -0.01852 -0.53126 -0.01412 -0.53126 -0.0088 L -0.53126 -0.00116 L -0.53126 -0.00116 " pathEditMode="relative" ptsTypes="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2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11311" y="6363"/>
            <a:ext cx="9120313" cy="5130176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99" y="219442"/>
            <a:ext cx="3337694" cy="333769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" y="2484198"/>
            <a:ext cx="2494127" cy="2137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93" y="2719506"/>
            <a:ext cx="2494127" cy="21378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11" y="2484198"/>
            <a:ext cx="2768653" cy="237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FC2DD-F1CC-47F4-8CB6-9E2C42AC9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9775" y="5186529"/>
            <a:ext cx="4971285" cy="14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423</Words>
  <Application>Microsoft Office PowerPoint</Application>
  <PresentationFormat>On-screen Show (16:9)</PresentationFormat>
  <Paragraphs>120</Paragraphs>
  <Slides>18</Slides>
  <Notes>9</Notes>
  <HiddenSlides>4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.VnArial</vt:lpstr>
      <vt:lpstr>.VnBlack</vt:lpstr>
      <vt:lpstr>Arial</vt:lpstr>
      <vt:lpstr>Calibri</vt:lpstr>
      <vt:lpstr>Office Theme</vt:lpstr>
      <vt:lpstr>PowerPoint Presentation</vt:lpstr>
      <vt:lpstr>PowerPoint Presentation</vt:lpstr>
      <vt:lpstr>Chủ đề 6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Phan Thi Linh (FE FSC DN)</cp:lastModifiedBy>
  <cp:revision>161</cp:revision>
  <dcterms:created xsi:type="dcterms:W3CDTF">2021-01-09T02:19:28Z</dcterms:created>
  <dcterms:modified xsi:type="dcterms:W3CDTF">2022-02-22T13:52:20Z</dcterms:modified>
</cp:coreProperties>
</file>