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57" r:id="rId4"/>
    <p:sldId id="281" r:id="rId5"/>
    <p:sldId id="260" r:id="rId6"/>
    <p:sldId id="258" r:id="rId7"/>
    <p:sldId id="283" r:id="rId8"/>
    <p:sldId id="287" r:id="rId9"/>
    <p:sldId id="297" r:id="rId10"/>
    <p:sldId id="298" r:id="rId11"/>
    <p:sldId id="299" r:id="rId12"/>
    <p:sldId id="296" r:id="rId13"/>
    <p:sldId id="259" r:id="rId14"/>
    <p:sldId id="261" r:id="rId15"/>
    <p:sldId id="282" r:id="rId16"/>
    <p:sldId id="262" r:id="rId17"/>
    <p:sldId id="263" r:id="rId18"/>
    <p:sldId id="265" r:id="rId19"/>
    <p:sldId id="278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108382-461F-4617-92E4-BB2065B024B2}">
          <p14:sldIdLst>
            <p14:sldId id="257"/>
          </p14:sldIdLst>
        </p14:section>
        <p14:section name="Tiết 3" id="{ECF48CA5-9C9E-4456-8831-6FA2676D8367}">
          <p14:sldIdLst>
            <p14:sldId id="281"/>
            <p14:sldId id="260"/>
            <p14:sldId id="258"/>
            <p14:sldId id="283"/>
            <p14:sldId id="287"/>
            <p14:sldId id="297"/>
            <p14:sldId id="298"/>
            <p14:sldId id="299"/>
            <p14:sldId id="296"/>
          </p14:sldIdLst>
        </p14:section>
        <p14:section name="Tiết 4" id="{C85FFA18-6587-41FF-93FB-60A259802B22}">
          <p14:sldIdLst>
            <p14:sldId id="259"/>
            <p14:sldId id="261"/>
            <p14:sldId id="282"/>
            <p14:sldId id="262"/>
            <p14:sldId id="263"/>
            <p14:sldId id="26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58" y="6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AAB4C-4665-4E76-82BF-51C4F04F0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1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NULL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NULL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NULL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NULL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5" y="732515"/>
            <a:ext cx="7661933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8801" y="2806901"/>
            <a:ext cx="6997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mừng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thầy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cô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!</a:t>
            </a:r>
            <a:endParaRPr lang="zh-CN" altLang="en-US" sz="5400" b="1" dirty="0"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50911" y="2535456"/>
            <a:ext cx="340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460766"/>
              <a:ext cx="373030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3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Nghe </a:t>
              </a:r>
              <a:r>
                <a:rPr lang="en-US" altLang="zh-CN" sz="32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3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F29496-47FA-467E-92FC-77A166A8E2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82" t="7488" r="20872" b="70762"/>
          <a:stretch/>
        </p:blipFill>
        <p:spPr>
          <a:xfrm>
            <a:off x="2233713" y="2025262"/>
            <a:ext cx="7171544" cy="1292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03420" y="803847"/>
            <a:ext cx="688367" cy="609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3108" y="754728"/>
            <a:ext cx="430523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8215" y="2405618"/>
            <a:ext cx="12071434" cy="2634961"/>
            <a:chOff x="483654" y="3016169"/>
            <a:chExt cx="8649947" cy="2634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7" r="8651"/>
            <a:stretch/>
          </p:blipFill>
          <p:spPr bwMode="auto">
            <a:xfrm>
              <a:off x="779337" y="3016169"/>
              <a:ext cx="7363488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83654" y="3597913"/>
              <a:ext cx="8649947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chúc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mừng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sinh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nhật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voi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con.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897634" y="3760796"/>
            <a:ext cx="9941351" cy="74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251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0528" y="5451558"/>
            <a:ext cx="7536872" cy="5847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97634" y="3360605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40528" y="5440079"/>
            <a:ext cx="7536872" cy="5847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625170" y="3511467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74861" y="5401049"/>
            <a:ext cx="8002540" cy="1077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E0EBBF51-8EF2-48F0-8303-39EA6E87E762}"/>
              </a:ext>
            </a:extLst>
          </p:cNvPr>
          <p:cNvSpPr/>
          <p:nvPr/>
        </p:nvSpPr>
        <p:spPr>
          <a:xfrm>
            <a:off x="3881002" y="3481459"/>
            <a:ext cx="4718920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Tìm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hoặc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ngoài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nhật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voi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con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ngữ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chứa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vần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oăc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oac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uơ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ưa</a:t>
            </a:r>
            <a:endParaRPr lang="en-US" altLang="zh-CN" sz="3200" dirty="0"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18A84B5-A9E4-4432-A40C-8CC71FEBBE46}"/>
              </a:ext>
            </a:extLst>
          </p:cNvPr>
          <p:cNvSpPr/>
          <p:nvPr/>
        </p:nvSpPr>
        <p:spPr>
          <a:xfrm>
            <a:off x="2126441" y="3384713"/>
            <a:ext cx="3501483" cy="88094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</a:t>
            </a:r>
            <a:r>
              <a:rPr lang="en-US" sz="3200" dirty="0" err="1">
                <a:solidFill>
                  <a:srgbClr val="FF0000"/>
                </a:solidFill>
              </a:rPr>
              <a:t>oắc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07D88B98-DCF1-428E-8966-E48277511F1B}"/>
              </a:ext>
            </a:extLst>
          </p:cNvPr>
          <p:cNvSpPr/>
          <p:nvPr/>
        </p:nvSpPr>
        <p:spPr>
          <a:xfrm>
            <a:off x="2611460" y="4636689"/>
            <a:ext cx="3501483" cy="88094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H</a:t>
            </a:r>
            <a:r>
              <a:rPr lang="en-US" sz="3200" dirty="0" err="1">
                <a:solidFill>
                  <a:srgbClr val="FF0000"/>
                </a:solidFill>
              </a:rPr>
              <a:t>uơ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7A8BD867-BDF9-4B9D-A309-FFE529BED4CA}"/>
              </a:ext>
            </a:extLst>
          </p:cNvPr>
          <p:cNvSpPr/>
          <p:nvPr/>
        </p:nvSpPr>
        <p:spPr>
          <a:xfrm>
            <a:off x="6501425" y="3535727"/>
            <a:ext cx="3925229" cy="8809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</a:t>
            </a:r>
            <a:r>
              <a:rPr lang="en-US" sz="3200" dirty="0" err="1">
                <a:solidFill>
                  <a:srgbClr val="FF0000"/>
                </a:solidFill>
              </a:rPr>
              <a:t>oác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miệng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CE0252CB-E100-436C-9797-BAD6FC0966D4}"/>
              </a:ext>
            </a:extLst>
          </p:cNvPr>
          <p:cNvSpPr/>
          <p:nvPr/>
        </p:nvSpPr>
        <p:spPr>
          <a:xfrm>
            <a:off x="6800171" y="4636689"/>
            <a:ext cx="2780369" cy="88094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m</a:t>
            </a:r>
            <a:r>
              <a:rPr lang="en-US" sz="3200" dirty="0" err="1">
                <a:solidFill>
                  <a:srgbClr val="FF0000"/>
                </a:solidFill>
              </a:rPr>
              <a:t>ưa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509E5-AEF8-4516-8C19-23AE6E30917B}"/>
              </a:ext>
            </a:extLst>
          </p:cNvPr>
          <p:cNvSpPr txBox="1"/>
          <p:nvPr/>
        </p:nvSpPr>
        <p:spPr>
          <a:xfrm>
            <a:off x="2352907" y="2512584"/>
            <a:ext cx="826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5"/>
                </a:solidFill>
              </a:rPr>
              <a:t>Ví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dụ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một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số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từ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có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chứa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vần</a:t>
            </a:r>
            <a:r>
              <a:rPr lang="en-US" sz="3200" dirty="0">
                <a:solidFill>
                  <a:schemeClr val="accent5"/>
                </a:solidFill>
              </a:rPr>
              <a:t>: </a:t>
            </a:r>
            <a:r>
              <a:rPr lang="vi-VN" sz="3200" dirty="0">
                <a:solidFill>
                  <a:schemeClr val="accent5"/>
                </a:solidFill>
              </a:rPr>
              <a:t>oăc, oac, uơ, ưa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sp>
        <p:nvSpPr>
          <p:cNvPr id="26" name="文本框 14"/>
          <p:cNvSpPr/>
          <p:nvPr/>
        </p:nvSpPr>
        <p:spPr>
          <a:xfrm>
            <a:off x="3620894" y="2745230"/>
            <a:ext cx="495021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chúc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mừng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sinh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nhật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người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bạn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em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367A3-9A3D-4826-8DFF-7D8CBADC3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62" y="3944002"/>
            <a:ext cx="3742075" cy="3036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904837" y="2037914"/>
            <a:ext cx="50568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tạm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biệt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hẹn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gặp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lại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endParaRPr lang="zh-CN" altLang="en-US" sz="5400" b="1" dirty="0"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50911" y="2535456"/>
            <a:ext cx="340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221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1C794C-6697-4C5B-A9EB-EB45C2B25F49}"/>
              </a:ext>
            </a:extLst>
          </p:cNvPr>
          <p:cNvSpPr txBox="1"/>
          <p:nvPr/>
        </p:nvSpPr>
        <p:spPr>
          <a:xfrm>
            <a:off x="823542" y="4021769"/>
            <a:ext cx="1054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Vân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 (…) 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429404" y="-216924"/>
            <a:ext cx="14675507" cy="1569814"/>
            <a:chOff x="529854" y="95218"/>
            <a:chExt cx="12182659" cy="1569814"/>
          </a:xfrm>
        </p:grpSpPr>
        <p:sp>
          <p:nvSpPr>
            <p:cNvPr id="22" name="文本框 14"/>
            <p:cNvSpPr/>
            <p:nvPr/>
          </p:nvSpPr>
          <p:spPr>
            <a:xfrm>
              <a:off x="2400104" y="957146"/>
              <a:ext cx="1031240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Chọn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để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hoàn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thiện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vào</a:t>
              </a:r>
              <a:r>
                <a:rPr lang="en-US" altLang="zh-CN" sz="4000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vở</a:t>
              </a:r>
              <a:endParaRPr lang="en-US" altLang="zh-CN" sz="4000" b="1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854" y="95218"/>
              <a:ext cx="837560" cy="114941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6CDE4F5-84A8-434F-8F94-0F0FE9C4633F}"/>
              </a:ext>
            </a:extLst>
          </p:cNvPr>
          <p:cNvSpPr txBox="1"/>
          <p:nvPr/>
        </p:nvSpPr>
        <p:spPr>
          <a:xfrm>
            <a:off x="5786232" y="2341071"/>
            <a:ext cx="9028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vui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A127F3-1E30-4642-9FEC-5944F41579EA}"/>
              </a:ext>
            </a:extLst>
          </p:cNvPr>
          <p:cNvSpPr/>
          <p:nvPr/>
        </p:nvSpPr>
        <p:spPr>
          <a:xfrm>
            <a:off x="2441197" y="2123644"/>
            <a:ext cx="7121834" cy="992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E165F-E9D2-4B59-9CA7-5DB8BF2022D3}"/>
              </a:ext>
            </a:extLst>
          </p:cNvPr>
          <p:cNvSpPr txBox="1"/>
          <p:nvPr/>
        </p:nvSpPr>
        <p:spPr>
          <a:xfrm>
            <a:off x="2669356" y="2358263"/>
            <a:ext cx="2014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tốt</a:t>
            </a:r>
            <a:r>
              <a:rPr lang="en-US" sz="4000" dirty="0"/>
              <a:t> </a:t>
            </a:r>
            <a:r>
              <a:rPr lang="en-US" sz="4000" dirty="0" err="1"/>
              <a:t>đẹp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10EB06-0C2E-4BCF-AFD8-EFEB52080698}"/>
              </a:ext>
            </a:extLst>
          </p:cNvPr>
          <p:cNvSpPr txBox="1"/>
          <p:nvPr/>
        </p:nvSpPr>
        <p:spPr>
          <a:xfrm>
            <a:off x="5203484" y="2349667"/>
            <a:ext cx="2014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vui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D61345-7E54-4B6D-BC14-073780DB45DE}"/>
              </a:ext>
            </a:extLst>
          </p:cNvPr>
          <p:cNvSpPr txBox="1"/>
          <p:nvPr/>
        </p:nvSpPr>
        <p:spPr>
          <a:xfrm>
            <a:off x="6897892" y="2358263"/>
            <a:ext cx="2014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buồn</a:t>
            </a:r>
            <a:r>
              <a:rPr lang="en-US" sz="4000" dirty="0"/>
              <a:t> </a:t>
            </a:r>
            <a:r>
              <a:rPr lang="en-US" sz="4000" dirty="0" err="1"/>
              <a:t>bã</a:t>
            </a:r>
            <a:endParaRPr lang="en-US" sz="40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83823" y="1352890"/>
            <a:ext cx="6413448" cy="249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219843" y="1380957"/>
            <a:ext cx="3359434" cy="249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 L -0.25651 0.24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9715" y="56276"/>
            <a:ext cx="11727809" cy="666924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212597" y="536225"/>
            <a:ext cx="1022562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Quan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sát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từ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khung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nói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theo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	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54433-DC03-435A-BA05-99C1B91C6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54" y="3736345"/>
            <a:ext cx="4958988" cy="2588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748E71-DE46-477A-8AA3-396F5B78F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736345"/>
            <a:ext cx="5346583" cy="27749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C0030A-6EB1-4CB1-AB55-5D61AEA496E1}"/>
              </a:ext>
            </a:extLst>
          </p:cNvPr>
          <p:cNvSpPr/>
          <p:nvPr/>
        </p:nvSpPr>
        <p:spPr>
          <a:xfrm>
            <a:off x="1212597" y="1969868"/>
            <a:ext cx="8719968" cy="102142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4217DF-4AB7-4B01-B21A-49C2ACD4A0DA}"/>
              </a:ext>
            </a:extLst>
          </p:cNvPr>
          <p:cNvSpPr txBox="1"/>
          <p:nvPr/>
        </p:nvSpPr>
        <p:spPr>
          <a:xfrm>
            <a:off x="1382299" y="2168030"/>
            <a:ext cx="2461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đùa</a:t>
            </a:r>
            <a:endParaRPr lang="en-US" sz="4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9D891-7479-4924-9C72-3EA418C91D21}"/>
              </a:ext>
            </a:extLst>
          </p:cNvPr>
          <p:cNvSpPr txBox="1"/>
          <p:nvPr/>
        </p:nvSpPr>
        <p:spPr>
          <a:xfrm>
            <a:off x="3945326" y="2126635"/>
            <a:ext cx="10432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/>
              <a:t>gấu</a:t>
            </a:r>
            <a:endParaRPr lang="en-US" sz="4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E2C41C-6020-4503-937F-355402203E93}"/>
              </a:ext>
            </a:extLst>
          </p:cNvPr>
          <p:cNvSpPr txBox="1"/>
          <p:nvPr/>
        </p:nvSpPr>
        <p:spPr>
          <a:xfrm>
            <a:off x="5628628" y="2126635"/>
            <a:ext cx="10655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/>
              <a:t>hát</a:t>
            </a:r>
            <a:endParaRPr lang="en-US" sz="4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B0A7C4-F777-4123-895D-5FA65ED18934}"/>
              </a:ext>
            </a:extLst>
          </p:cNvPr>
          <p:cNvSpPr txBox="1"/>
          <p:nvPr/>
        </p:nvSpPr>
        <p:spPr>
          <a:xfrm>
            <a:off x="7423493" y="2126635"/>
            <a:ext cx="23864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nhật</a:t>
            </a:r>
            <a:endParaRPr lang="en-US" sz="4000" dirty="0"/>
          </a:p>
        </p:txBody>
      </p:sp>
      <p:cxnSp>
        <p:nvCxnSpPr>
          <p:cNvPr id="4" name="Straight Connector 3"/>
          <p:cNvCxnSpPr>
            <a:stCxn id="16" idx="1"/>
          </p:cNvCxnSpPr>
          <p:nvPr/>
        </p:nvCxnSpPr>
        <p:spPr>
          <a:xfrm flipV="1">
            <a:off x="1212597" y="1183214"/>
            <a:ext cx="3398097" cy="14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6" idx="3"/>
          </p:cNvCxnSpPr>
          <p:nvPr/>
        </p:nvCxnSpPr>
        <p:spPr>
          <a:xfrm flipV="1">
            <a:off x="5349683" y="1197945"/>
            <a:ext cx="6088541" cy="26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66948" y="1787649"/>
            <a:ext cx="2956545" cy="36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3294 0.1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885 0.156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2109 0.139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1849 0.160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28894" y="711918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Lan”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81580" y="3989903"/>
              <a:ext cx="18017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94273" y="3989903"/>
              <a:ext cx="17921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09204" y="5635627"/>
              <a:ext cx="134652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48907" y="5635627"/>
              <a:ext cx="68288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(…)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11424" y="3989903"/>
              <a:ext cx="154208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huơ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vòi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94275" y="3989903"/>
              <a:ext cx="179215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34905" y="5635627"/>
              <a:ext cx="209512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92187" y="5635627"/>
              <a:ext cx="5963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quà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25797" y="3989903"/>
              <a:ext cx="71333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606723" y="3989903"/>
              <a:ext cx="216726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nhật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943908" y="5635627"/>
              <a:ext cx="187711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76960" y="5635627"/>
              <a:ext cx="6267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937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Quân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779505" y="3989903"/>
              <a:ext cx="220592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mừng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407150" y="3989903"/>
              <a:ext cx="256640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Phấn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khích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927076" y="5635627"/>
              <a:ext cx="191078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94217" y="5635627"/>
              <a:ext cx="99225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Nhớ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507</Words>
  <Application>Microsoft Office PowerPoint</Application>
  <PresentationFormat>Widescreen</PresentationFormat>
  <Paragraphs>73</Paragraphs>
  <Slides>17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宋体</vt:lpstr>
      <vt:lpstr>#9Slide02 Noi dung dai</vt:lpstr>
      <vt:lpstr>#9Slide02 Tieu de dai</vt:lpstr>
      <vt:lpstr>Arial</vt:lpstr>
      <vt:lpstr>Arial Rounded MT Bold</vt:lpstr>
      <vt:lpstr>Arial-Rounded</vt:lpstr>
      <vt:lpstr>Calibri</vt:lpstr>
      <vt:lpstr>HP001 4 hàng</vt:lpstr>
      <vt:lpstr>iCiel Cadena</vt:lpstr>
      <vt:lpstr>华文琥珀</vt:lpstr>
      <vt:lpstr>Times New Roman</vt:lpstr>
      <vt:lpstr>迷你简雪峰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ADMIN</cp:lastModifiedBy>
  <cp:revision>15</cp:revision>
  <dcterms:created xsi:type="dcterms:W3CDTF">2016-11-23T14:13:00Z</dcterms:created>
  <dcterms:modified xsi:type="dcterms:W3CDTF">2025-02-05T14:52:46Z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