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4" r:id="rId2"/>
    <p:sldMasterId id="2147483719" r:id="rId3"/>
    <p:sldMasterId id="2147483736" r:id="rId4"/>
    <p:sldMasterId id="2147483745" r:id="rId5"/>
  </p:sldMasterIdLst>
  <p:notesMasterIdLst>
    <p:notesMasterId r:id="rId26"/>
  </p:notesMasterIdLst>
  <p:sldIdLst>
    <p:sldId id="260" r:id="rId6"/>
    <p:sldId id="308" r:id="rId7"/>
    <p:sldId id="309" r:id="rId8"/>
    <p:sldId id="261" r:id="rId9"/>
    <p:sldId id="310" r:id="rId10"/>
    <p:sldId id="2007577119" r:id="rId11"/>
    <p:sldId id="2007577120" r:id="rId12"/>
    <p:sldId id="2007577121" r:id="rId13"/>
    <p:sldId id="295" r:id="rId14"/>
    <p:sldId id="2007577122" r:id="rId15"/>
    <p:sldId id="2007577124" r:id="rId16"/>
    <p:sldId id="2007577125" r:id="rId17"/>
    <p:sldId id="2007577126" r:id="rId18"/>
    <p:sldId id="346" r:id="rId19"/>
    <p:sldId id="351" r:id="rId20"/>
    <p:sldId id="2007577130" r:id="rId21"/>
    <p:sldId id="353" r:id="rId22"/>
    <p:sldId id="357" r:id="rId23"/>
    <p:sldId id="2007577131" r:id="rId24"/>
    <p:sldId id="200757713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7418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45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0668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4005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1012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8367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7628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292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15341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8653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1603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95118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192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74445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6319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94344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856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9057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817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1128853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77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5" Type="http://schemas.openxmlformats.org/officeDocument/2006/relationships/image" Target="../media/image16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emf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emf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874850" y="2945571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Google Shape;487;p33"/>
          <p:cNvSpPr txBox="1">
            <a:spLocks/>
          </p:cNvSpPr>
          <p:nvPr/>
        </p:nvSpPr>
        <p:spPr>
          <a:xfrm>
            <a:off x="960000" y="176176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….</a:t>
            </a:r>
          </a:p>
        </p:txBody>
      </p:sp>
      <p:sp>
        <p:nvSpPr>
          <p:cNvPr id="20" name="矩形 33">
            <a:extLst>
              <a:ext uri="{FF2B5EF4-FFF2-40B4-BE49-F238E27FC236}">
                <a16:creationId xmlns:a16="http://schemas.microsoft.com/office/drawing/2014/main" id="{95F788CD-755E-42AC-AE95-DF1F6139B4F7}"/>
              </a:ext>
            </a:extLst>
          </p:cNvPr>
          <p:cNvSpPr/>
          <p:nvPr/>
        </p:nvSpPr>
        <p:spPr>
          <a:xfrm>
            <a:off x="3850254" y="736959"/>
            <a:ext cx="4074664" cy="1419860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 defTabSz="914377"/>
            <a:r>
              <a:rPr lang="en-US" altLang="zh-CN" sz="8800" spc="284" dirty="0" err="1">
                <a:solidFill>
                  <a:srgbClr val="27AF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Bài</a:t>
            </a:r>
            <a:r>
              <a:rPr lang="en-US" altLang="zh-CN" sz="8800" spc="284" dirty="0">
                <a:solidFill>
                  <a:srgbClr val="27AF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</a:t>
            </a:r>
          </a:p>
        </p:txBody>
      </p:sp>
      <p:sp>
        <p:nvSpPr>
          <p:cNvPr id="22" name="文本框 16">
            <a:extLst>
              <a:ext uri="{FF2B5EF4-FFF2-40B4-BE49-F238E27FC236}">
                <a16:creationId xmlns:a16="http://schemas.microsoft.com/office/drawing/2014/main" id="{7C4F6C1B-1260-44B5-A420-64209CFBE845}"/>
              </a:ext>
            </a:extLst>
          </p:cNvPr>
          <p:cNvSpPr txBox="1"/>
          <p:nvPr/>
        </p:nvSpPr>
        <p:spPr>
          <a:xfrm>
            <a:off x="1456204" y="2297260"/>
            <a:ext cx="9056980" cy="99041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 defTabSz="914377"/>
            <a:r>
              <a:rPr lang="en-US" altLang="zh-CN" sz="5867" b="1" cap="al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altLang="zh-CN" sz="5867" b="1" cap="all" dirty="0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altLang="zh-CN" sz="5867" b="1" cap="al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altLang="zh-CN" sz="5867" b="1" cap="all" dirty="0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altLang="zh-CN" sz="5867" b="1" cap="al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zh-CN" altLang="en-US" sz="5867" b="1" cap="all" dirty="0">
              <a:solidFill>
                <a:srgbClr val="000000">
                  <a:lumMod val="65000"/>
                  <a:lumOff val="3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73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 </a:t>
            </a:r>
            <a:r>
              <a:rPr kumimoji="0" lang="vi-VN" sz="373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3E565-003C-414C-B703-39C1E633D25A}"/>
              </a:ext>
            </a:extLst>
          </p:cNvPr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244A7-699E-49A7-9E93-F00C2359B23F}"/>
              </a:ext>
            </a:extLst>
          </p:cNvPr>
          <p:cNvSpPr txBox="1"/>
          <p:nvPr/>
        </p:nvSpPr>
        <p:spPr>
          <a:xfrm>
            <a:off x="343433" y="596318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3E1DF-DB73-4D47-892A-CC163763655B}"/>
              </a:ext>
            </a:extLst>
          </p:cNvPr>
          <p:cNvSpPr/>
          <p:nvPr/>
        </p:nvSpPr>
        <p:spPr>
          <a:xfrm>
            <a:off x="114558" y="4714947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1DF7E4-EF52-428F-9E47-E90213183589}"/>
              </a:ext>
            </a:extLst>
          </p:cNvPr>
          <p:cNvSpPr/>
          <p:nvPr/>
        </p:nvSpPr>
        <p:spPr>
          <a:xfrm>
            <a:off x="216365" y="248198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F07EA-8045-4FE7-A7E7-52BC72B5CC80}"/>
              </a:ext>
            </a:extLst>
          </p:cNvPr>
          <p:cNvSpPr/>
          <p:nvPr/>
        </p:nvSpPr>
        <p:spPr>
          <a:xfrm>
            <a:off x="254315" y="1318664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E7093-49C4-44D3-A2A6-FBF656A8E186}"/>
              </a:ext>
            </a:extLst>
          </p:cNvPr>
          <p:cNvSpPr txBox="1"/>
          <p:nvPr/>
        </p:nvSpPr>
        <p:spPr>
          <a:xfrm>
            <a:off x="291314" y="600115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4267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3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73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kumimoji="0" lang="vi-VN" sz="373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3E565-003C-414C-B703-39C1E633D25A}"/>
              </a:ext>
            </a:extLst>
          </p:cNvPr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3E1DF-DB73-4D47-892A-CC163763655B}"/>
              </a:ext>
            </a:extLst>
          </p:cNvPr>
          <p:cNvSpPr/>
          <p:nvPr/>
        </p:nvSpPr>
        <p:spPr>
          <a:xfrm>
            <a:off x="140044" y="481445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1DF7E4-EF52-428F-9E47-E90213183589}"/>
              </a:ext>
            </a:extLst>
          </p:cNvPr>
          <p:cNvSpPr/>
          <p:nvPr/>
        </p:nvSpPr>
        <p:spPr>
          <a:xfrm>
            <a:off x="287674" y="247214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F07EA-8045-4FE7-A7E7-52BC72B5CC80}"/>
              </a:ext>
            </a:extLst>
          </p:cNvPr>
          <p:cNvSpPr/>
          <p:nvPr/>
        </p:nvSpPr>
        <p:spPr>
          <a:xfrm>
            <a:off x="140043" y="133803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4737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3E565-003C-414C-B703-39C1E633D25A}"/>
              </a:ext>
            </a:extLst>
          </p:cNvPr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28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527023" y="684452"/>
            <a:ext cx="976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305855" y="1542396"/>
            <a:ext cx="11543245" cy="1557643"/>
            <a:chOff x="286608" y="1352136"/>
            <a:chExt cx="11593441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950527" y="1352136"/>
              <a:ext cx="10929522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286608" y="1352136"/>
              <a:ext cx="469229" cy="1095474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4A5081-2B7A-48C4-B762-AFC49AA06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30" y="3250097"/>
            <a:ext cx="6742217" cy="2723241"/>
          </a:xfrm>
          <a:prstGeom prst="rect">
            <a:avLst/>
          </a:prstGeom>
        </p:spPr>
      </p:pic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817174" y="6032810"/>
            <a:ext cx="11340861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buồn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bạn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bè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chê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tai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vừa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dài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vừa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to. </a:t>
            </a:r>
            <a:endParaRPr sz="4267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233398" y="50563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324626" y="0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056819" y="5056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gì xảy ra trong lần thỏ và các bạn đi chơi xa?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94413" y="851342"/>
            <a:ext cx="11354637" cy="2154748"/>
            <a:chOff x="525412" y="1352136"/>
            <a:chExt cx="11354637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950527" y="1352136"/>
              <a:ext cx="10929522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525412" y="1352136"/>
              <a:ext cx="469229" cy="4454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695496" y="851342"/>
            <a:ext cx="105630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</p:txBody>
      </p:sp>
      <p:sp>
        <p:nvSpPr>
          <p:cNvPr id="19" name="Google Shape;304;p9">
            <a:extLst>
              <a:ext uri="{FF2B5EF4-FFF2-40B4-BE49-F238E27FC236}">
                <a16:creationId xmlns:a16="http://schemas.microsoft.com/office/drawing/2014/main" id="{2862755B-CF9D-4EDA-B11F-8D9504114E29}"/>
              </a:ext>
            </a:extLst>
          </p:cNvPr>
          <p:cNvSpPr/>
          <p:nvPr/>
        </p:nvSpPr>
        <p:spPr>
          <a:xfrm>
            <a:off x="6096000" y="3719022"/>
            <a:ext cx="5597648" cy="209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Trong lần đi chơi xa , thỏ và các bạn đã quên khuấy đường về 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20" name="Picture 2" descr="https://f2.photo.talk.zdn.vn/342378907592510301/bc83cb73e7cf1b9142de.jpg">
            <a:extLst>
              <a:ext uri="{FF2B5EF4-FFF2-40B4-BE49-F238E27FC236}">
                <a16:creationId xmlns:a16="http://schemas.microsoft.com/office/drawing/2014/main" id="{A70B6BDC-B8F0-48EF-A6CB-45B7D56A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8" y="3310184"/>
            <a:ext cx="5244244" cy="29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3FCA165-6DC6-4292-85FC-EBBD5110EA1D}"/>
              </a:ext>
            </a:extLst>
          </p:cNvPr>
          <p:cNvSpPr/>
          <p:nvPr/>
        </p:nvSpPr>
        <p:spPr>
          <a:xfrm>
            <a:off x="1994463" y="5056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Google Shape;304;p9">
            <a:extLst>
              <a:ext uri="{FF2B5EF4-FFF2-40B4-BE49-F238E27FC236}">
                <a16:creationId xmlns:a16="http://schemas.microsoft.com/office/drawing/2014/main" id="{8B4A36B6-6B6E-4B74-881F-5EA56A9E23F6}"/>
              </a:ext>
            </a:extLst>
          </p:cNvPr>
          <p:cNvSpPr/>
          <p:nvPr/>
        </p:nvSpPr>
        <p:spPr>
          <a:xfrm>
            <a:off x="6159656" y="3714224"/>
            <a:ext cx="5244244" cy="209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 nhóm tìm được đường về nhà nhờ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đôi tai thỉnh của thỏ 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319793" y="-1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4917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4" grpId="0"/>
      <p:bldP spid="19" grpId="0"/>
      <p:bldP spid="19" grpId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56869" y="74161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c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3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"/>
          <p:cNvGrpSpPr/>
          <p:nvPr/>
        </p:nvGrpSpPr>
        <p:grpSpPr>
          <a:xfrm>
            <a:off x="1354129" y="1774794"/>
            <a:ext cx="9513228" cy="2747409"/>
            <a:chOff x="1354129" y="1774794"/>
            <a:chExt cx="9513228" cy="27474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2949618" y="2737685"/>
              <a:ext cx="69198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buClr>
                  <a:srgbClr val="000000"/>
                </a:buClr>
              </a:pPr>
              <a:r>
                <a:rPr lang="vi-VN" sz="3600" b="1" kern="0" dirty="0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rPr>
                <a:t>Cả nhóm tìm được đường về nhà nhờ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  <p:sp>
        <p:nvSpPr>
          <p:cNvPr id="26" name="Google Shape;364;p12">
            <a:extLst>
              <a:ext uri="{FF2B5EF4-FFF2-40B4-BE49-F238E27FC236}">
                <a16:creationId xmlns:a16="http://schemas.microsoft.com/office/drawing/2014/main" id="{DA63BF8A-FEFB-42BD-BDE2-133E605DB76C}"/>
              </a:ext>
            </a:extLst>
          </p:cNvPr>
          <p:cNvSpPr/>
          <p:nvPr/>
        </p:nvSpPr>
        <p:spPr>
          <a:xfrm>
            <a:off x="3796196" y="3251823"/>
            <a:ext cx="7975568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tai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thính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của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5255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3E565-003C-414C-B703-39C1E633D25A}"/>
              </a:ext>
            </a:extLst>
          </p:cNvPr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5178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60662-C5FE-48C4-B193-E3DE9316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15" y="2478322"/>
            <a:ext cx="10746629" cy="3230026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14B066EA-BAE4-4EA2-8094-CF34F44ED029}"/>
              </a:ext>
            </a:extLst>
          </p:cNvPr>
          <p:cNvSpPr txBox="1">
            <a:spLocks/>
          </p:cNvSpPr>
          <p:nvPr/>
        </p:nvSpPr>
        <p:spPr>
          <a:xfrm>
            <a:off x="852054" y="701967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ight Arrow 2">
            <a:extLst>
              <a:ext uri="{FF2B5EF4-FFF2-40B4-BE49-F238E27FC236}">
                <a16:creationId xmlns:a16="http://schemas.microsoft.com/office/drawing/2014/main" id="{248C68FC-6E9C-42FB-8CB1-D019EBB873F3}"/>
              </a:ext>
            </a:extLst>
          </p:cNvPr>
          <p:cNvSpPr/>
          <p:nvPr/>
        </p:nvSpPr>
        <p:spPr>
          <a:xfrm rot="3042559">
            <a:off x="1948219" y="2448271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Right Arrow 5">
            <a:extLst>
              <a:ext uri="{FF2B5EF4-FFF2-40B4-BE49-F238E27FC236}">
                <a16:creationId xmlns:a16="http://schemas.microsoft.com/office/drawing/2014/main" id="{94F5762E-8C2E-42CF-AA1B-3E8C3D5E8F53}"/>
              </a:ext>
            </a:extLst>
          </p:cNvPr>
          <p:cNvSpPr/>
          <p:nvPr/>
        </p:nvSpPr>
        <p:spPr>
          <a:xfrm rot="7355549">
            <a:off x="4846008" y="3206996"/>
            <a:ext cx="648431" cy="1921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4" name="Right Arrow 6">
            <a:extLst>
              <a:ext uri="{FF2B5EF4-FFF2-40B4-BE49-F238E27FC236}">
                <a16:creationId xmlns:a16="http://schemas.microsoft.com/office/drawing/2014/main" id="{2E1C2AF0-C103-4C79-98EA-F04D06E78EB5}"/>
              </a:ext>
            </a:extLst>
          </p:cNvPr>
          <p:cNvSpPr/>
          <p:nvPr/>
        </p:nvSpPr>
        <p:spPr>
          <a:xfrm rot="19470814">
            <a:off x="8735267" y="4577466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B051A-6AC3-4239-9569-96023566B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74" y="928741"/>
            <a:ext cx="9306489" cy="5000518"/>
          </a:xfrm>
          <a:prstGeom prst="rect">
            <a:avLst/>
          </a:prstGeom>
        </p:spPr>
      </p:pic>
      <p:sp>
        <p:nvSpPr>
          <p:cNvPr id="7" name="Right Arrow 7">
            <a:extLst>
              <a:ext uri="{FF2B5EF4-FFF2-40B4-BE49-F238E27FC236}">
                <a16:creationId xmlns:a16="http://schemas.microsoft.com/office/drawing/2014/main" id="{9387B0AB-CECF-47B2-8DBB-DF9BE6C1C918}"/>
              </a:ext>
            </a:extLst>
          </p:cNvPr>
          <p:cNvSpPr/>
          <p:nvPr/>
        </p:nvSpPr>
        <p:spPr>
          <a:xfrm rot="3042559">
            <a:off x="5624156" y="1258047"/>
            <a:ext cx="943687" cy="5513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ea typeface="微软雅黑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51327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7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lang="vi-VN" sz="3733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11513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16702" y="444505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7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369040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lang="vi-VN" sz="3733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39599-2BEC-4335-A79E-BA1286F98133}"/>
              </a:ext>
            </a:extLst>
          </p:cNvPr>
          <p:cNvSpPr txBox="1"/>
          <p:nvPr/>
        </p:nvSpPr>
        <p:spPr>
          <a:xfrm>
            <a:off x="220805" y="6003126"/>
            <a:ext cx="10910284" cy="656525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uây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oang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endParaRPr lang="en-US" altLang="en-US" sz="3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6B4AA-A158-4FE9-A887-06B571E8E6CD}"/>
              </a:ext>
            </a:extLst>
          </p:cNvPr>
          <p:cNvSpPr txBox="1"/>
          <p:nvPr/>
        </p:nvSpPr>
        <p:spPr>
          <a:xfrm>
            <a:off x="2760072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0E5C4-48DA-415A-84E8-282B1A71600C}"/>
              </a:ext>
            </a:extLst>
          </p:cNvPr>
          <p:cNvSpPr txBox="1"/>
          <p:nvPr/>
        </p:nvSpPr>
        <p:spPr>
          <a:xfrm>
            <a:off x="9063912" y="253841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0B8F7-3B0F-4E87-ACFF-35096D561484}"/>
              </a:ext>
            </a:extLst>
          </p:cNvPr>
          <p:cNvSpPr txBox="1"/>
          <p:nvPr/>
        </p:nvSpPr>
        <p:spPr>
          <a:xfrm>
            <a:off x="891540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Suỵt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2944070" y="1598798"/>
            <a:ext cx="54161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0" indent="-457189" algn="ctr" defTabSz="1219170">
              <a:defRPr/>
            </a:pPr>
            <a:r>
              <a:rPr lang="en-US" altLang="zh-CN" sz="5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altLang="zh-CN" sz="5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r>
              <a:rPr lang="en-US" altLang="zh-CN" sz="5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05804" y="3453829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dỏng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195492" y="2369689"/>
            <a:ext cx="3504327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矩形 34"/>
          <p:cNvSpPr/>
          <p:nvPr/>
        </p:nvSpPr>
        <p:spPr>
          <a:xfrm>
            <a:off x="5102490" y="4542401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suỵt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3E565-003C-414C-B703-39C1E633D25A}"/>
              </a:ext>
            </a:extLst>
          </p:cNvPr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6BAA3-84BB-4959-BA9C-76204A90698C}"/>
              </a:ext>
            </a:extLst>
          </p:cNvPr>
          <p:cNvSpPr txBox="1"/>
          <p:nvPr/>
        </p:nvSpPr>
        <p:spPr>
          <a:xfrm>
            <a:off x="7038724" y="6119464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5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DC77F-E9DE-42E7-8CA5-911EE36D5E3F}"/>
              </a:ext>
            </a:extLst>
          </p:cNvPr>
          <p:cNvSpPr txBox="1"/>
          <p:nvPr/>
        </p:nvSpPr>
        <p:spPr>
          <a:xfrm>
            <a:off x="1636079" y="2752945"/>
            <a:ext cx="9221151" cy="1415724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Một lần, thỏ và các bạn đi chơi xa, quên khuấy đường về. </a:t>
            </a:r>
            <a:endParaRPr kumimoji="0" lang="vi-VN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E4D7C3-9D18-4113-98A7-7136CED88FD6}"/>
              </a:ext>
            </a:extLst>
          </p:cNvPr>
          <p:cNvCxnSpPr>
            <a:cxnSpLocks/>
          </p:cNvCxnSpPr>
          <p:nvPr/>
        </p:nvCxnSpPr>
        <p:spPr>
          <a:xfrm flipH="1">
            <a:off x="7076014" y="2823669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1307</Words>
  <Application>Microsoft Office PowerPoint</Application>
  <PresentationFormat>Widescreen</PresentationFormat>
  <Paragraphs>120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DengXian</vt:lpstr>
      <vt:lpstr>微软雅黑</vt:lpstr>
      <vt:lpstr>宋体</vt:lpstr>
      <vt:lpstr>Arial</vt:lpstr>
      <vt:lpstr>Arial Rounded</vt:lpstr>
      <vt:lpstr>Arial-Rounded</vt:lpstr>
      <vt:lpstr>Bubblegum Sans</vt:lpstr>
      <vt:lpstr>Calibri</vt:lpstr>
      <vt:lpstr>Calibri Light</vt:lpstr>
      <vt:lpstr>等线 Light</vt:lpstr>
      <vt:lpstr>inpin heiti</vt:lpstr>
      <vt:lpstr>Times New Roman</vt:lpstr>
      <vt:lpstr>方正静蕾简体</vt:lpstr>
      <vt:lpstr>汉仪帅线体简</vt:lpstr>
      <vt:lpstr>1_Office 主题</vt:lpstr>
      <vt:lpstr>2_Office 主题​​</vt:lpstr>
      <vt:lpstr>2_Office 主题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2021-10-28T14:14:03Z</dcterms:created>
  <dcterms:modified xsi:type="dcterms:W3CDTF">2024-01-21T14:26:22Z</dcterms:modified>
</cp:coreProperties>
</file>