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UTM Avo Bold" panose="020B0604020202020204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#9Slide07 HoneyCream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4364" autoAdjust="0"/>
  </p:normalViewPr>
  <p:slideViewPr>
    <p:cSldViewPr>
      <p:cViewPr>
        <p:scale>
          <a:sx n="30" d="100"/>
          <a:sy n="30" d="100"/>
        </p:scale>
        <p:origin x="978" y="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2E87-C71C-4CDB-8B7C-143CF0CE2F5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0936-5F1C-43C0-A1D1-C60DA02C6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C0936-5F1C-43C0-A1D1-C60DA02C66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C0936-5F1C-43C0-A1D1-C60DA02C6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0"/>
            <a:ext cx="8785042" cy="10287000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14300"/>
            <a:ext cx="8189107" cy="10401300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802995" y="3155864"/>
            <a:ext cx="9026754" cy="7131136"/>
          </a:xfrm>
          <a:custGeom>
            <a:avLst/>
            <a:gdLst/>
            <a:ahLst/>
            <a:cxnLst/>
            <a:rect l="l" t="t" r="r" b="b"/>
            <a:pathLst>
              <a:path w="9026754" h="7131136">
                <a:moveTo>
                  <a:pt x="0" y="0"/>
                </a:moveTo>
                <a:lnTo>
                  <a:pt x="9026754" y="0"/>
                </a:lnTo>
                <a:lnTo>
                  <a:pt x="9026754" y="7131136"/>
                </a:lnTo>
                <a:lnTo>
                  <a:pt x="0" y="713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916" y="3771900"/>
            <a:ext cx="7608467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mũ nấm to, có màu sẫm, thân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BE1E2D"/>
                </a:solidFill>
                <a:latin typeface="UTM Avo Bold"/>
              </a:rPr>
              <a:t>mũ nấm to, xòe tròn có màu đỏ, thân nấm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515988" y="3505200"/>
            <a:ext cx="1066560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95D40"/>
                </a:solidFill>
                <a:latin typeface="UTM Avo"/>
              </a:rPr>
              <a:t>Hãy kể tên một số nấm mà em biết. Làm thế nào để phân biệt được chúng?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169605" y="2057400"/>
            <a:ext cx="8685594" cy="8229600"/>
          </a:xfrm>
          <a:custGeom>
            <a:avLst/>
            <a:gdLst/>
            <a:ahLst/>
            <a:cxnLst/>
            <a:rect l="l" t="t" r="r" b="b"/>
            <a:pathLst>
              <a:path w="8685594" h="8229600">
                <a:moveTo>
                  <a:pt x="0" y="0"/>
                </a:moveTo>
                <a:lnTo>
                  <a:pt x="8685593" y="0"/>
                </a:lnTo>
                <a:lnTo>
                  <a:pt x="86855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1657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trắng hình nón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752" y="1971298"/>
            <a:ext cx="12161297" cy="6344403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61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310067" y="3448972"/>
            <a:ext cx="4316505" cy="6838028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685" y="2729274"/>
            <a:ext cx="12180864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369" y="1971298"/>
            <a:ext cx="11777631" cy="6344403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1573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297622" y="2568688"/>
            <a:ext cx="3212747" cy="7718312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48243" y="3510148"/>
            <a:ext cx="11007248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dạng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kích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thước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và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sắc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khác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nhau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60" y="3390900"/>
            <a:ext cx="8086956" cy="2674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1550" y="1496021"/>
            <a:ext cx="1126844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sau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đây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đúng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1656" y="2672892"/>
            <a:ext cx="12757852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mũ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chóp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nón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cầu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sợi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nâu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trắng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Một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số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kích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thước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chỉ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được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hiển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vi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mốc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men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60123" y="8337531"/>
            <a:ext cx="4136277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01448" y="1999583"/>
            <a:ext cx="11652112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BE1E2D"/>
                </a:solidFill>
                <a:latin typeface="UTM Avo Bold"/>
              </a:rPr>
              <a:t>Nấm có hình mũ, hình chóp, hình cầu, hình sợi,…thể hiện: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01448" y="4111641"/>
            <a:ext cx="12757852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thể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mắt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thường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0200" y="4093632"/>
            <a:ext cx="11658600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141507" y="2696079"/>
            <a:ext cx="6885122" cy="7453447"/>
          </a:xfrm>
          <a:custGeom>
            <a:avLst/>
            <a:gdLst/>
            <a:ahLst/>
            <a:cxnLst/>
            <a:rect l="l" t="t" r="r" b="b"/>
            <a:pathLst>
              <a:path w="6885122" h="7453447">
                <a:moveTo>
                  <a:pt x="0" y="0"/>
                </a:moveTo>
                <a:lnTo>
                  <a:pt x="6885122" y="0"/>
                </a:lnTo>
                <a:lnTo>
                  <a:pt x="6885122" y="7453447"/>
                </a:lnTo>
                <a:lnTo>
                  <a:pt x="0" y="7453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0" y="4341806"/>
            <a:ext cx="10559187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21" y="3701259"/>
            <a:ext cx="7358510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8800" y="393779"/>
            <a:ext cx="11747280" cy="7439574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76115" y="6754697"/>
            <a:ext cx="4973630" cy="2157312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6" y="6471967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8085" y="7833353"/>
            <a:ext cx="2198030" cy="2242887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772" y="512576"/>
            <a:ext cx="12717358" cy="6108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39826" y="5379706"/>
            <a:ext cx="2877561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383</Words>
  <Application>Microsoft Office PowerPoint</Application>
  <PresentationFormat>Custom</PresentationFormat>
  <Paragraphs>32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UTM Avo Bold</vt:lpstr>
      <vt:lpstr>UTM Avo</vt:lpstr>
      <vt:lpstr>#9Slide07 HoneyCream</vt:lpstr>
      <vt:lpstr>SVN-Newton</vt:lpstr>
      <vt:lpstr>Arial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Admin</cp:lastModifiedBy>
  <cp:revision>16</cp:revision>
  <dcterms:created xsi:type="dcterms:W3CDTF">2006-08-16T00:00:00Z</dcterms:created>
  <dcterms:modified xsi:type="dcterms:W3CDTF">2023-12-19T07:55:25Z</dcterms:modified>
  <dc:identifier>DAF157ZmgDA</dc:identifier>
</cp:coreProperties>
</file>