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ppt/notesSlides/notesSlide5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56" r:id="rId2"/>
    <p:sldMasterId id="2147483668" r:id="rId3"/>
  </p:sldMasterIdLst>
  <p:notesMasterIdLst>
    <p:notesMasterId r:id="rId23"/>
  </p:notesMasterIdLst>
  <p:sldIdLst>
    <p:sldId id="257" r:id="rId4"/>
    <p:sldId id="288" r:id="rId5"/>
    <p:sldId id="297" r:id="rId6"/>
    <p:sldId id="289" r:id="rId7"/>
    <p:sldId id="264" r:id="rId8"/>
    <p:sldId id="265" r:id="rId9"/>
    <p:sldId id="266" r:id="rId10"/>
    <p:sldId id="291" r:id="rId11"/>
    <p:sldId id="294" r:id="rId12"/>
    <p:sldId id="269" r:id="rId13"/>
    <p:sldId id="295" r:id="rId14"/>
    <p:sldId id="290" r:id="rId15"/>
    <p:sldId id="296" r:id="rId16"/>
    <p:sldId id="259" r:id="rId17"/>
    <p:sldId id="260" r:id="rId18"/>
    <p:sldId id="261" r:id="rId19"/>
    <p:sldId id="262" r:id="rId20"/>
    <p:sldId id="293" r:id="rId21"/>
    <p:sldId id="263" r:id="rId22"/>
  </p:sldIdLst>
  <p:sldSz cx="12192000" cy="6858000"/>
  <p:notesSz cx="6858000" cy="9144000"/>
  <p:embeddedFontLst>
    <p:embeddedFont>
      <p:font typeface="等线" panose="02010600030101010101" pitchFamily="2" charset="-122"/>
      <p:regular r:id="rId24"/>
      <p:bold r:id="rId25"/>
    </p:embeddedFont>
    <p:embeddedFont>
      <p:font typeface="#9Slide07 HoneyCream" pitchFamily="2" charset="0"/>
      <p:regular r:id="rId26"/>
    </p:embeddedFont>
    <p:embeddedFont>
      <p:font typeface="Calibri" panose="020F0502020204030204" pitchFamily="34" charset="0"/>
      <p:regular r:id="rId27"/>
      <p:bold r:id="rId28"/>
      <p:italic r:id="rId29"/>
      <p:boldItalic r:id="rId30"/>
    </p:embeddedFont>
    <p:embeddedFont>
      <p:font typeface="Calibri Light" panose="020F0302020204030204" pitchFamily="34" charset="0"/>
      <p:regular r:id="rId31"/>
      <p:italic r:id="rId32"/>
    </p:embeddedFont>
    <p:embeddedFont>
      <p:font typeface="Cambria" panose="02040503050406030204" pitchFamily="18" charset="0"/>
      <p:regular r:id="rId33"/>
      <p:bold r:id="rId34"/>
      <p:italic r:id="rId35"/>
      <p:boldItalic r:id="rId36"/>
    </p:embeddedFont>
    <p:embeddedFont>
      <p:font typeface="SVN-Newton" panose="02040603050506020204" pitchFamily="18" charset="0"/>
      <p:regular r:id="rId37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415" userDrawn="1">
          <p15:clr>
            <a:srgbClr val="A4A3A4"/>
          </p15:clr>
        </p15:guide>
        <p15:guide id="2" orient="horz" pos="381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69492"/>
    <a:srgbClr val="EF5451"/>
    <a:srgbClr val="4DAA40"/>
    <a:srgbClr val="197B58"/>
    <a:srgbClr val="62C8A3"/>
    <a:srgbClr val="FEEB9F"/>
    <a:srgbClr val="B6C364"/>
    <a:srgbClr val="FFFFFF"/>
    <a:srgbClr val="E6E6E6"/>
    <a:srgbClr val="4472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>
    <p:restoredLeft sz="0" autoAdjust="0"/>
    <p:restoredTop sz="87464" autoAdjust="0"/>
  </p:normalViewPr>
  <p:slideViewPr>
    <p:cSldViewPr snapToGrid="0">
      <p:cViewPr varScale="1">
        <p:scale>
          <a:sx n="53" d="100"/>
          <a:sy n="53" d="100"/>
        </p:scale>
        <p:origin x="1532" y="36"/>
      </p:cViewPr>
      <p:guideLst>
        <p:guide pos="415"/>
        <p:guide orient="horz" pos="381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font" Target="fonts/font3.fntdata"/><Relationship Id="rId39" Type="http://schemas.openxmlformats.org/officeDocument/2006/relationships/viewProps" Target="viewProps.xml"/><Relationship Id="rId21" Type="http://schemas.openxmlformats.org/officeDocument/2006/relationships/slide" Target="slides/slide18.xml"/><Relationship Id="rId34" Type="http://schemas.openxmlformats.org/officeDocument/2006/relationships/font" Target="fonts/font11.fntdata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font" Target="fonts/font6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font" Target="fonts/font14.fntdata"/><Relationship Id="rId40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font" Target="fonts/font13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8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62A587-7A2E-426C-9D5C-248827A6B9DA}" type="datetimeFigureOut">
              <a:rPr lang="en-SG" smtClean="0"/>
              <a:t>2/12/2023</a:t>
            </a:fld>
            <a:endParaRPr lang="en-SG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SG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9A2D69-3534-492C-A035-4BC636576CBD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5834168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9A2D69-3534-492C-A035-4BC636576CBD}" type="slidenum">
              <a:rPr lang="en-SG" smtClean="0"/>
              <a:t>1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1055700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9A2D69-3534-492C-A035-4BC636576CBD}" type="slidenum">
              <a:rPr lang="en-SG" smtClean="0"/>
              <a:t>6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5679478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9A2D69-3534-492C-A035-4BC636576CBD}" type="slidenum">
              <a:rPr lang="en-SG" smtClean="0"/>
              <a:t>12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0059922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Kích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từng</a:t>
            </a:r>
            <a:r>
              <a:rPr lang="en-US" baseline="0" dirty="0"/>
              <a:t> </a:t>
            </a:r>
            <a:r>
              <a:rPr lang="en-US" baseline="0" dirty="0" err="1"/>
              <a:t>ngôi</a:t>
            </a:r>
            <a:r>
              <a:rPr lang="en-US" baseline="0" dirty="0"/>
              <a:t> </a:t>
            </a:r>
            <a:r>
              <a:rPr lang="en-US" baseline="0" dirty="0" err="1"/>
              <a:t>nhà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với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endParaRPr lang="en-US" baseline="0" dirty="0"/>
          </a:p>
          <a:p>
            <a:r>
              <a:rPr lang="en-US" baseline="0" dirty="0" err="1"/>
              <a:t>Kích</a:t>
            </a:r>
            <a:r>
              <a:rPr lang="en-US" baseline="0" dirty="0"/>
              <a:t> BÀI MỚI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với</a:t>
            </a:r>
            <a:r>
              <a:rPr lang="en-US" baseline="0" dirty="0"/>
              <a:t> </a:t>
            </a:r>
            <a:r>
              <a:rPr lang="en-US" baseline="0" dirty="0" err="1"/>
              <a:t>silde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mới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E40BE2-B462-4C94-8505-43625E8A653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86093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9A2D69-3534-492C-A035-4BC636576CBD}" type="slidenum">
              <a:rPr lang="en-SG" smtClean="0"/>
              <a:t>14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6339640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9A2D69-3534-492C-A035-4BC636576CBD}" type="slidenum">
              <a:rPr lang="en-SG" smtClean="0"/>
              <a:t>19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9076473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983592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7A69BD-3881-4E7E-8E3F-0996BC0299A5}" type="datetimeFigureOut">
              <a:rPr lang="en-US" smtClean="0"/>
              <a:t>12/2/2023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B92E1C-9EC9-4820-BD1A-520CE3151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50490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7A69BD-3881-4E7E-8E3F-0996BC0299A5}" type="datetimeFigureOut">
              <a:rPr lang="en-US" smtClean="0"/>
              <a:t>12/2/2023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B92E1C-9EC9-4820-BD1A-520CE31511E9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992965" y="-930672"/>
            <a:ext cx="15631499" cy="10455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9218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7A69BD-3881-4E7E-8E3F-0996BC0299A5}" type="datetimeFigureOut">
              <a:rPr lang="en-US" smtClean="0"/>
              <a:t>12/2/2023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B92E1C-9EC9-4820-BD1A-520CE3151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99178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7A69BD-3881-4E7E-8E3F-0996BC0299A5}" type="datetimeFigureOut">
              <a:rPr lang="en-US" smtClean="0"/>
              <a:t>12/2/2023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B92E1C-9EC9-4820-BD1A-520CE31511E9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992965" y="-930672"/>
            <a:ext cx="15631499" cy="10455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5355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71285" y="3873503"/>
            <a:ext cx="17807885" cy="267277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142568" y="7065818"/>
            <a:ext cx="14665318" cy="318654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8312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6625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4938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3251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1564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9876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8189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6502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12/2/2023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16197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7524" y="2909457"/>
            <a:ext cx="18855407" cy="822902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12/2/2023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2698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4943" y="8012548"/>
            <a:ext cx="17807885" cy="2476500"/>
          </a:xfrm>
          <a:prstGeom prst="rect">
            <a:avLst/>
          </a:prstGeom>
        </p:spPr>
        <p:txBody>
          <a:bodyPr anchor="t"/>
          <a:lstStyle>
            <a:lvl1pPr algn="l">
              <a:defRPr sz="727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54943" y="5284935"/>
            <a:ext cx="17807885" cy="272761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36">
                <a:solidFill>
                  <a:schemeClr val="tx1">
                    <a:tint val="75000"/>
                  </a:schemeClr>
                </a:solidFill>
              </a:defRPr>
            </a:lvl1pPr>
            <a:lvl2pPr marL="831281" indent="0">
              <a:buNone/>
              <a:defRPr sz="3273">
                <a:solidFill>
                  <a:schemeClr val="tx1">
                    <a:tint val="75000"/>
                  </a:schemeClr>
                </a:solidFill>
              </a:defRPr>
            </a:lvl2pPr>
            <a:lvl3pPr marL="1662562" indent="0">
              <a:buNone/>
              <a:defRPr sz="2909">
                <a:solidFill>
                  <a:schemeClr val="tx1">
                    <a:tint val="75000"/>
                  </a:schemeClr>
                </a:solidFill>
              </a:defRPr>
            </a:lvl3pPr>
            <a:lvl4pPr marL="2493843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4pPr>
            <a:lvl5pPr marL="3325124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5pPr>
            <a:lvl6pPr marL="4156405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6pPr>
            <a:lvl7pPr marL="4987686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7pPr>
            <a:lvl8pPr marL="5818967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8pPr>
            <a:lvl9pPr marL="6650248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12/2/2023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97883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47524" y="2909457"/>
            <a:ext cx="9253116" cy="8229024"/>
          </a:xfrm>
          <a:prstGeom prst="rect">
            <a:avLst/>
          </a:prstGeom>
        </p:spPr>
        <p:txBody>
          <a:bodyPr/>
          <a:lstStyle>
            <a:lvl1pPr>
              <a:defRPr sz="5091"/>
            </a:lvl1pPr>
            <a:lvl2pPr>
              <a:defRPr sz="4364"/>
            </a:lvl2pPr>
            <a:lvl3pPr>
              <a:defRPr sz="3636"/>
            </a:lvl3pPr>
            <a:lvl4pPr>
              <a:defRPr sz="3273"/>
            </a:lvl4pPr>
            <a:lvl5pPr>
              <a:defRPr sz="3273"/>
            </a:lvl5pPr>
            <a:lvl6pPr>
              <a:defRPr sz="3273"/>
            </a:lvl6pPr>
            <a:lvl7pPr>
              <a:defRPr sz="3273"/>
            </a:lvl7pPr>
            <a:lvl8pPr>
              <a:defRPr sz="3273"/>
            </a:lvl8pPr>
            <a:lvl9pPr>
              <a:defRPr sz="32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49815" y="2909457"/>
            <a:ext cx="9253116" cy="8229024"/>
          </a:xfrm>
          <a:prstGeom prst="rect">
            <a:avLst/>
          </a:prstGeom>
        </p:spPr>
        <p:txBody>
          <a:bodyPr/>
          <a:lstStyle>
            <a:lvl1pPr>
              <a:defRPr sz="5091"/>
            </a:lvl1pPr>
            <a:lvl2pPr>
              <a:defRPr sz="4364"/>
            </a:lvl2pPr>
            <a:lvl3pPr>
              <a:defRPr sz="3636"/>
            </a:lvl3pPr>
            <a:lvl4pPr>
              <a:defRPr sz="3273"/>
            </a:lvl4pPr>
            <a:lvl5pPr>
              <a:defRPr sz="3273"/>
            </a:lvl5pPr>
            <a:lvl6pPr>
              <a:defRPr sz="3273"/>
            </a:lvl6pPr>
            <a:lvl7pPr>
              <a:defRPr sz="3273"/>
            </a:lvl7pPr>
            <a:lvl8pPr>
              <a:defRPr sz="3273"/>
            </a:lvl8pPr>
            <a:lvl9pPr>
              <a:defRPr sz="32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12/2/2023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307332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7524" y="2791114"/>
            <a:ext cx="9256755" cy="116320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364" b="1"/>
            </a:lvl1pPr>
            <a:lvl2pPr marL="831281" indent="0">
              <a:buNone/>
              <a:defRPr sz="3636" b="1"/>
            </a:lvl2pPr>
            <a:lvl3pPr marL="1662562" indent="0">
              <a:buNone/>
              <a:defRPr sz="3273" b="1"/>
            </a:lvl3pPr>
            <a:lvl4pPr marL="2493843" indent="0">
              <a:buNone/>
              <a:defRPr sz="2909" b="1"/>
            </a:lvl4pPr>
            <a:lvl5pPr marL="3325124" indent="0">
              <a:buNone/>
              <a:defRPr sz="2909" b="1"/>
            </a:lvl5pPr>
            <a:lvl6pPr marL="4156405" indent="0">
              <a:buNone/>
              <a:defRPr sz="2909" b="1"/>
            </a:lvl6pPr>
            <a:lvl7pPr marL="4987686" indent="0">
              <a:buNone/>
              <a:defRPr sz="2909" b="1"/>
            </a:lvl7pPr>
            <a:lvl8pPr marL="5818967" indent="0">
              <a:buNone/>
              <a:defRPr sz="2909" b="1"/>
            </a:lvl8pPr>
            <a:lvl9pPr marL="6650248" indent="0">
              <a:buNone/>
              <a:defRPr sz="290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7524" y="3954318"/>
            <a:ext cx="9256755" cy="7184160"/>
          </a:xfrm>
          <a:prstGeom prst="rect">
            <a:avLst/>
          </a:prstGeom>
        </p:spPr>
        <p:txBody>
          <a:bodyPr/>
          <a:lstStyle>
            <a:lvl1pPr>
              <a:defRPr sz="4364"/>
            </a:lvl1pPr>
            <a:lvl2pPr>
              <a:defRPr sz="3636"/>
            </a:lvl2pPr>
            <a:lvl3pPr>
              <a:defRPr sz="3273"/>
            </a:lvl3pPr>
            <a:lvl4pPr>
              <a:defRPr sz="2909"/>
            </a:lvl4pPr>
            <a:lvl5pPr>
              <a:defRPr sz="2909"/>
            </a:lvl5pPr>
            <a:lvl6pPr>
              <a:defRPr sz="2909"/>
            </a:lvl6pPr>
            <a:lvl7pPr>
              <a:defRPr sz="2909"/>
            </a:lvl7pPr>
            <a:lvl8pPr>
              <a:defRPr sz="2909"/>
            </a:lvl8pPr>
            <a:lvl9pPr>
              <a:defRPr sz="290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0642541" y="2791114"/>
            <a:ext cx="9260391" cy="116320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364" b="1"/>
            </a:lvl1pPr>
            <a:lvl2pPr marL="831281" indent="0">
              <a:buNone/>
              <a:defRPr sz="3636" b="1"/>
            </a:lvl2pPr>
            <a:lvl3pPr marL="1662562" indent="0">
              <a:buNone/>
              <a:defRPr sz="3273" b="1"/>
            </a:lvl3pPr>
            <a:lvl4pPr marL="2493843" indent="0">
              <a:buNone/>
              <a:defRPr sz="2909" b="1"/>
            </a:lvl4pPr>
            <a:lvl5pPr marL="3325124" indent="0">
              <a:buNone/>
              <a:defRPr sz="2909" b="1"/>
            </a:lvl5pPr>
            <a:lvl6pPr marL="4156405" indent="0">
              <a:buNone/>
              <a:defRPr sz="2909" b="1"/>
            </a:lvl6pPr>
            <a:lvl7pPr marL="4987686" indent="0">
              <a:buNone/>
              <a:defRPr sz="2909" b="1"/>
            </a:lvl7pPr>
            <a:lvl8pPr marL="5818967" indent="0">
              <a:buNone/>
              <a:defRPr sz="2909" b="1"/>
            </a:lvl8pPr>
            <a:lvl9pPr marL="6650248" indent="0">
              <a:buNone/>
              <a:defRPr sz="290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0642541" y="3954318"/>
            <a:ext cx="9260391" cy="7184160"/>
          </a:xfrm>
          <a:prstGeom prst="rect">
            <a:avLst/>
          </a:prstGeom>
        </p:spPr>
        <p:txBody>
          <a:bodyPr/>
          <a:lstStyle>
            <a:lvl1pPr>
              <a:defRPr sz="4364"/>
            </a:lvl1pPr>
            <a:lvl2pPr>
              <a:defRPr sz="3636"/>
            </a:lvl2pPr>
            <a:lvl3pPr>
              <a:defRPr sz="3273"/>
            </a:lvl3pPr>
            <a:lvl4pPr>
              <a:defRPr sz="2909"/>
            </a:lvl4pPr>
            <a:lvl5pPr>
              <a:defRPr sz="2909"/>
            </a:lvl5pPr>
            <a:lvl6pPr>
              <a:defRPr sz="2909"/>
            </a:lvl6pPr>
            <a:lvl7pPr>
              <a:defRPr sz="2909"/>
            </a:lvl7pPr>
            <a:lvl8pPr>
              <a:defRPr sz="2909"/>
            </a:lvl8pPr>
            <a:lvl9pPr>
              <a:defRPr sz="290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12/2/2023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097721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12/2/2023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79289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4633517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12/2/2023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951173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6455"/>
            <a:ext cx="6892555" cy="2112818"/>
          </a:xfrm>
          <a:prstGeom prst="rect">
            <a:avLst/>
          </a:prstGeom>
        </p:spPr>
        <p:txBody>
          <a:bodyPr anchor="b"/>
          <a:lstStyle>
            <a:lvl1pPr algn="l">
              <a:defRPr sz="3636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91047" y="496457"/>
            <a:ext cx="11711885" cy="10642024"/>
          </a:xfrm>
          <a:prstGeom prst="rect">
            <a:avLst/>
          </a:prstGeom>
        </p:spPr>
        <p:txBody>
          <a:bodyPr/>
          <a:lstStyle>
            <a:lvl1pPr>
              <a:defRPr sz="5818"/>
            </a:lvl1pPr>
            <a:lvl2pPr>
              <a:defRPr sz="5091"/>
            </a:lvl2pPr>
            <a:lvl3pPr>
              <a:defRPr sz="4364"/>
            </a:lvl3pPr>
            <a:lvl4pPr>
              <a:defRPr sz="3636"/>
            </a:lvl4pPr>
            <a:lvl5pPr>
              <a:defRPr sz="3636"/>
            </a:lvl5pPr>
            <a:lvl6pPr>
              <a:defRPr sz="3636"/>
            </a:lvl6pPr>
            <a:lvl7pPr>
              <a:defRPr sz="3636"/>
            </a:lvl7pPr>
            <a:lvl8pPr>
              <a:defRPr sz="3636"/>
            </a:lvl8pPr>
            <a:lvl9pPr>
              <a:defRPr sz="363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47524" y="2609276"/>
            <a:ext cx="6892555" cy="852920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45"/>
            </a:lvl1pPr>
            <a:lvl2pPr marL="831281" indent="0">
              <a:buNone/>
              <a:defRPr sz="2182"/>
            </a:lvl2pPr>
            <a:lvl3pPr marL="1662562" indent="0">
              <a:buNone/>
              <a:defRPr sz="1818"/>
            </a:lvl3pPr>
            <a:lvl4pPr marL="2493843" indent="0">
              <a:buNone/>
              <a:defRPr sz="1636"/>
            </a:lvl4pPr>
            <a:lvl5pPr marL="3325124" indent="0">
              <a:buNone/>
              <a:defRPr sz="1636"/>
            </a:lvl5pPr>
            <a:lvl6pPr marL="4156405" indent="0">
              <a:buNone/>
              <a:defRPr sz="1636"/>
            </a:lvl6pPr>
            <a:lvl7pPr marL="4987686" indent="0">
              <a:buNone/>
              <a:defRPr sz="1636"/>
            </a:lvl7pPr>
            <a:lvl8pPr marL="5818967" indent="0">
              <a:buNone/>
              <a:defRPr sz="1636"/>
            </a:lvl8pPr>
            <a:lvl9pPr marL="6650248" indent="0">
              <a:buNone/>
              <a:defRPr sz="163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12/2/2023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192232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06434" y="8728364"/>
            <a:ext cx="12570273" cy="1030433"/>
          </a:xfrm>
          <a:prstGeom prst="rect">
            <a:avLst/>
          </a:prstGeom>
        </p:spPr>
        <p:txBody>
          <a:bodyPr anchor="b"/>
          <a:lstStyle>
            <a:lvl1pPr algn="l">
              <a:defRPr sz="3636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106434" y="1114136"/>
            <a:ext cx="12570273" cy="74814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818"/>
            </a:lvl1pPr>
            <a:lvl2pPr marL="831281" indent="0">
              <a:buNone/>
              <a:defRPr sz="5091"/>
            </a:lvl2pPr>
            <a:lvl3pPr marL="1662562" indent="0">
              <a:buNone/>
              <a:defRPr sz="4364"/>
            </a:lvl3pPr>
            <a:lvl4pPr marL="2493843" indent="0">
              <a:buNone/>
              <a:defRPr sz="3636"/>
            </a:lvl4pPr>
            <a:lvl5pPr marL="3325124" indent="0">
              <a:buNone/>
              <a:defRPr sz="3636"/>
            </a:lvl5pPr>
            <a:lvl6pPr marL="4156405" indent="0">
              <a:buNone/>
              <a:defRPr sz="3636"/>
            </a:lvl6pPr>
            <a:lvl7pPr marL="4987686" indent="0">
              <a:buNone/>
              <a:defRPr sz="3636"/>
            </a:lvl7pPr>
            <a:lvl8pPr marL="5818967" indent="0">
              <a:buNone/>
              <a:defRPr sz="3636"/>
            </a:lvl8pPr>
            <a:lvl9pPr marL="6650248" indent="0">
              <a:buNone/>
              <a:defRPr sz="3636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06434" y="9758797"/>
            <a:ext cx="12570273" cy="14633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45"/>
            </a:lvl1pPr>
            <a:lvl2pPr marL="831281" indent="0">
              <a:buNone/>
              <a:defRPr sz="2182"/>
            </a:lvl2pPr>
            <a:lvl3pPr marL="1662562" indent="0">
              <a:buNone/>
              <a:defRPr sz="1818"/>
            </a:lvl3pPr>
            <a:lvl4pPr marL="2493843" indent="0">
              <a:buNone/>
              <a:defRPr sz="1636"/>
            </a:lvl4pPr>
            <a:lvl5pPr marL="3325124" indent="0">
              <a:buNone/>
              <a:defRPr sz="1636"/>
            </a:lvl5pPr>
            <a:lvl6pPr marL="4156405" indent="0">
              <a:buNone/>
              <a:defRPr sz="1636"/>
            </a:lvl6pPr>
            <a:lvl7pPr marL="4987686" indent="0">
              <a:buNone/>
              <a:defRPr sz="1636"/>
            </a:lvl7pPr>
            <a:lvl8pPr marL="5818967" indent="0">
              <a:buNone/>
              <a:defRPr sz="1636"/>
            </a:lvl8pPr>
            <a:lvl9pPr marL="6650248" indent="0">
              <a:buNone/>
              <a:defRPr sz="163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12/2/2023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825666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47524" y="2909457"/>
            <a:ext cx="18855407" cy="822902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12/2/2023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981709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189079" y="499345"/>
            <a:ext cx="4713853" cy="10639136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47522" y="499345"/>
            <a:ext cx="13792382" cy="10639136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12/2/2023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97244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7A69BD-3881-4E7E-8E3F-0996BC0299A5}" type="datetimeFigureOut">
              <a:rPr lang="en-US" smtClean="0"/>
              <a:t>12/2/2023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B92E1C-9EC9-4820-BD1A-520CE31511E9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992965" y="-930672"/>
            <a:ext cx="15631499" cy="10455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59655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7A69BD-3881-4E7E-8E3F-0996BC0299A5}" type="datetimeFigureOut">
              <a:rPr lang="en-US" smtClean="0"/>
              <a:t>12/2/2023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B92E1C-9EC9-4820-BD1A-520CE3151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12910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7A69BD-3881-4E7E-8E3F-0996BC0299A5}" type="datetimeFigureOut">
              <a:rPr lang="en-US" smtClean="0"/>
              <a:t>12/2/2023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B92E1C-9EC9-4820-BD1A-520CE3151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8696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7A69BD-3881-4E7E-8E3F-0996BC0299A5}" type="datetimeFigureOut">
              <a:rPr lang="en-US" smtClean="0"/>
              <a:t>12/2/2023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B92E1C-9EC9-4820-BD1A-520CE3151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24549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7A69BD-3881-4E7E-8E3F-0996BC0299A5}" type="datetimeFigureOut">
              <a:rPr lang="en-US" smtClean="0"/>
              <a:t>12/2/2023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B92E1C-9EC9-4820-BD1A-520CE31511E9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992965" y="-930672"/>
            <a:ext cx="15631499" cy="10455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7017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7A69BD-3881-4E7E-8E3F-0996BC0299A5}" type="datetimeFigureOut">
              <a:rPr lang="en-US" smtClean="0"/>
              <a:t>12/2/2023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B92E1C-9EC9-4820-BD1A-520CE31511E9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992965" y="-930672"/>
            <a:ext cx="15631499" cy="10455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39127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7A69BD-3881-4E7E-8E3F-0996BC0299A5}" type="datetimeFigureOut">
              <a:rPr lang="en-US" smtClean="0"/>
              <a:t>12/2/2023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B92E1C-9EC9-4820-BD1A-520CE3151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38955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theme" Target="../theme/theme1.xml"/><Relationship Id="rId7" Type="http://schemas.openxmlformats.org/officeDocument/2006/relationships/hyperlink" Target="https://www.facebook.com/groups/629898828017053" TargetMode="Externa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3.xml"/><Relationship Id="rId17" Type="http://schemas.openxmlformats.org/officeDocument/2006/relationships/image" Target="../media/image6.png"/><Relationship Id="rId2" Type="http://schemas.openxmlformats.org/officeDocument/2006/relationships/slideLayout" Target="../slideLayouts/slideLayout15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页面-上">
            <a:extLst>
              <a:ext uri="{FF2B5EF4-FFF2-40B4-BE49-F238E27FC236}">
                <a16:creationId xmlns:a16="http://schemas.microsoft.com/office/drawing/2014/main" id="{287EAB18-0589-4427-A798-FDBA81E27588}"/>
              </a:ext>
            </a:extLst>
          </p:cNvPr>
          <p:cNvSpPr/>
          <p:nvPr userDrawn="1"/>
        </p:nvSpPr>
        <p:spPr>
          <a:xfrm>
            <a:off x="5778500" y="-22860000"/>
            <a:ext cx="635000" cy="635000"/>
          </a:xfrm>
          <a:prstGeom prst="ellipse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页面-下">
            <a:extLst>
              <a:ext uri="{FF2B5EF4-FFF2-40B4-BE49-F238E27FC236}">
                <a16:creationId xmlns:a16="http://schemas.microsoft.com/office/drawing/2014/main" id="{8F155A47-E696-4AF1-A58C-155C08617DCC}"/>
              </a:ext>
            </a:extLst>
          </p:cNvPr>
          <p:cNvSpPr/>
          <p:nvPr userDrawn="1"/>
        </p:nvSpPr>
        <p:spPr>
          <a:xfrm>
            <a:off x="5778500" y="22860000"/>
            <a:ext cx="635000" cy="635000"/>
          </a:xfrm>
          <a:prstGeom prst="ellipse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52286"/>
            <a:ext cx="12192000" cy="5805714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625"/>
          <a:stretch/>
        </p:blipFill>
        <p:spPr>
          <a:xfrm>
            <a:off x="0" y="0"/>
            <a:ext cx="12192000" cy="4673600"/>
          </a:xfrm>
          <a:prstGeom prst="rect">
            <a:avLst/>
          </a:prstGeom>
        </p:spPr>
      </p:pic>
      <p:sp>
        <p:nvSpPr>
          <p:cNvPr id="11" name="圆角矩形 10"/>
          <p:cNvSpPr/>
          <p:nvPr userDrawn="1"/>
        </p:nvSpPr>
        <p:spPr>
          <a:xfrm>
            <a:off x="370114" y="290285"/>
            <a:ext cx="11451772" cy="6255657"/>
          </a:xfrm>
          <a:prstGeom prst="roundRect">
            <a:avLst>
              <a:gd name="adj" fmla="val 529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AD91869-6150-2966-D74D-1120F0034BF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5" y="-221073"/>
            <a:ext cx="2186247" cy="231740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61E1C39-1F5C-8945-BCDE-D708A271B42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2" y="7791454"/>
            <a:ext cx="1824009" cy="200248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1226666-ABB5-870C-0C57-7DDCFE2AB7F6}"/>
              </a:ext>
            </a:extLst>
          </p:cNvPr>
          <p:cNvSpPr txBox="1"/>
          <p:nvPr userDrawn="1"/>
        </p:nvSpPr>
        <p:spPr>
          <a:xfrm>
            <a:off x="3048003" y="9098621"/>
            <a:ext cx="6228184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29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2CFE4DC-C821-6016-9786-26314A9FE1A5}"/>
              </a:ext>
            </a:extLst>
          </p:cNvPr>
          <p:cNvSpPr txBox="1">
            <a:spLocks/>
          </p:cNvSpPr>
          <p:nvPr userDrawn="1"/>
        </p:nvSpPr>
        <p:spPr>
          <a:xfrm>
            <a:off x="1435013" y="9462562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A9B5BD0-EFE0-A680-5840-AA6FB504FB6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1" y="-26525563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CBCF140-D87F-9AA3-B5E1-1DA2F2CF3D2F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9" y="-26525563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5F34441-4CC0-AACD-2F50-FC9F47DBF50B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6" y="29176639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B86AA1E-3548-895D-F152-6E7548766F0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1" y="29176639"/>
            <a:ext cx="2186247" cy="3717751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808C8DDA-9101-A6FA-3C4F-73D233EDBFBF}"/>
              </a:ext>
            </a:extLst>
          </p:cNvPr>
          <p:cNvSpPr txBox="1">
            <a:spLocks/>
          </p:cNvSpPr>
          <p:nvPr userDrawn="1"/>
        </p:nvSpPr>
        <p:spPr>
          <a:xfrm>
            <a:off x="-570116" y="6070600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2B0223EE-6BA5-EA10-584F-0CFEBB6C4782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7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053D2ED6-A1BB-9651-12E9-32723E7FF2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-19326756"/>
            <a:ext cx="3627531" cy="476167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92E3428-2898-9590-CFAA-02BE22D4933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23671819"/>
            <a:ext cx="3627531" cy="476167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CF5EB6C-FBE0-B7AA-3C5A-D3D136B326F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1DCD62E-1760-DDB0-ED1D-1B2EAF5BFC0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9"/>
            <a:ext cx="3627531" cy="4761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3116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5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7A69BD-3881-4E7E-8E3F-0996BC0299A5}" type="datetimeFigureOut">
              <a:rPr lang="en-US" smtClean="0"/>
              <a:t>12/2/2023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B92E1C-9EC9-4820-BD1A-520CE31511E9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2992965" y="-930672"/>
            <a:ext cx="15631499" cy="10455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2712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8" r:id="rId2"/>
    <p:sldLayoutId id="2147483659" r:id="rId3"/>
    <p:sldLayoutId id="2147483660" r:id="rId4"/>
    <p:sldLayoutId id="2147483661" r:id="rId5"/>
    <p:sldLayoutId id="2147483662" r:id="rId6"/>
    <p:sldLayoutId id="2147483663" r:id="rId7"/>
    <p:sldLayoutId id="2147483664" r:id="rId8"/>
    <p:sldLayoutId id="2147483665" r:id="rId9"/>
    <p:sldLayoutId id="2147483666" r:id="rId10"/>
    <p:sldLayoutId id="214748366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5" y="-221073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2" y="7791454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3" y="9098621"/>
            <a:ext cx="6228184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29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3" y="9462562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1" y="-26525563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9" y="-26525563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6" y="29176639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1" y="29176639"/>
            <a:ext cx="2186247" cy="3717751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6" y="6070600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7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-19326756"/>
            <a:ext cx="3627531" cy="476167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23671819"/>
            <a:ext cx="3627531" cy="476167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9"/>
            <a:ext cx="3627531" cy="476167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-277644" y="-450609"/>
            <a:ext cx="12747287" cy="7759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9127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</p:sldLayoutIdLst>
  <p:txStyles>
    <p:titleStyle>
      <a:lvl1pPr algn="ctr" defTabSz="1662562" rtl="0" eaLnBrk="1" latinLnBrk="0" hangingPunct="1">
        <a:spcBef>
          <a:spcPct val="0"/>
        </a:spcBef>
        <a:buNone/>
        <a:defRPr sz="8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23461" indent="-623461" algn="l" defTabSz="1662562" rtl="0" eaLnBrk="1" latinLnBrk="0" hangingPunct="1">
        <a:spcBef>
          <a:spcPct val="20000"/>
        </a:spcBef>
        <a:buFont typeface="Arial" pitchFamily="34" charset="0"/>
        <a:buChar char="•"/>
        <a:defRPr sz="5818" kern="1200">
          <a:solidFill>
            <a:schemeClr val="tx1"/>
          </a:solidFill>
          <a:latin typeface="+mn-lt"/>
          <a:ea typeface="+mn-ea"/>
          <a:cs typeface="+mn-cs"/>
        </a:defRPr>
      </a:lvl1pPr>
      <a:lvl2pPr marL="1350832" indent="-519551" algn="l" defTabSz="1662562" rtl="0" eaLnBrk="1" latinLnBrk="0" hangingPunct="1">
        <a:spcBef>
          <a:spcPct val="20000"/>
        </a:spcBef>
        <a:buFont typeface="Arial" pitchFamily="34" charset="0"/>
        <a:buChar char="–"/>
        <a:defRPr sz="5091" kern="1200">
          <a:solidFill>
            <a:schemeClr val="tx1"/>
          </a:solidFill>
          <a:latin typeface="+mn-lt"/>
          <a:ea typeface="+mn-ea"/>
          <a:cs typeface="+mn-cs"/>
        </a:defRPr>
      </a:lvl2pPr>
      <a:lvl3pPr marL="2078203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4364" kern="1200">
          <a:solidFill>
            <a:schemeClr val="tx1"/>
          </a:solidFill>
          <a:latin typeface="+mn-lt"/>
          <a:ea typeface="+mn-ea"/>
          <a:cs typeface="+mn-cs"/>
        </a:defRPr>
      </a:lvl3pPr>
      <a:lvl4pPr marL="2909484" indent="-415641" algn="l" defTabSz="1662562" rtl="0" eaLnBrk="1" latinLnBrk="0" hangingPunct="1">
        <a:spcBef>
          <a:spcPct val="20000"/>
        </a:spcBef>
        <a:buFont typeface="Arial" pitchFamily="34" charset="0"/>
        <a:buChar char="–"/>
        <a:defRPr sz="3636" kern="1200">
          <a:solidFill>
            <a:schemeClr val="tx1"/>
          </a:solidFill>
          <a:latin typeface="+mn-lt"/>
          <a:ea typeface="+mn-ea"/>
          <a:cs typeface="+mn-cs"/>
        </a:defRPr>
      </a:lvl4pPr>
      <a:lvl5pPr marL="3740765" indent="-415641" algn="l" defTabSz="1662562" rtl="0" eaLnBrk="1" latinLnBrk="0" hangingPunct="1">
        <a:spcBef>
          <a:spcPct val="20000"/>
        </a:spcBef>
        <a:buFont typeface="Arial" pitchFamily="34" charset="0"/>
        <a:buChar char="»"/>
        <a:defRPr sz="3636" kern="1200">
          <a:solidFill>
            <a:schemeClr val="tx1"/>
          </a:solidFill>
          <a:latin typeface="+mn-lt"/>
          <a:ea typeface="+mn-ea"/>
          <a:cs typeface="+mn-cs"/>
        </a:defRPr>
      </a:lvl5pPr>
      <a:lvl6pPr marL="4572046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6pPr>
      <a:lvl7pPr marL="5403327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7pPr>
      <a:lvl8pPr marL="6234608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8pPr>
      <a:lvl9pPr marL="7065889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1pPr>
      <a:lvl2pPr marL="831281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2pPr>
      <a:lvl3pPr marL="1662562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3pPr>
      <a:lvl4pPr marL="2493843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4pPr>
      <a:lvl5pPr marL="3325124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5pPr>
      <a:lvl6pPr marL="4156405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6pPr>
      <a:lvl7pPr marL="4987686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7pPr>
      <a:lvl8pPr marL="5818967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8pPr>
      <a:lvl9pPr marL="6650248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" Target="slide15.xml"/><Relationship Id="rId13" Type="http://schemas.openxmlformats.org/officeDocument/2006/relationships/image" Target="../media/image26.png"/><Relationship Id="rId3" Type="http://schemas.openxmlformats.org/officeDocument/2006/relationships/image" Target="../media/image20.jpg"/><Relationship Id="rId7" Type="http://schemas.openxmlformats.org/officeDocument/2006/relationships/image" Target="../media/image22.jpeg"/><Relationship Id="rId12" Type="http://schemas.openxmlformats.org/officeDocument/2006/relationships/image" Target="../media/image25.png"/><Relationship Id="rId17" Type="http://schemas.openxmlformats.org/officeDocument/2006/relationships/slide" Target="slide18.xml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7.jpeg"/><Relationship Id="rId1" Type="http://schemas.openxmlformats.org/officeDocument/2006/relationships/slideLayout" Target="../slideLayouts/slideLayout4.xml"/><Relationship Id="rId6" Type="http://schemas.openxmlformats.org/officeDocument/2006/relationships/slide" Target="slide16.xml"/><Relationship Id="rId11" Type="http://schemas.microsoft.com/office/2007/relationships/hdphoto" Target="../media/hdphoto3.wdp"/><Relationship Id="rId5" Type="http://schemas.openxmlformats.org/officeDocument/2006/relationships/image" Target="../media/image21.jpeg"/><Relationship Id="rId15" Type="http://schemas.openxmlformats.org/officeDocument/2006/relationships/slide" Target="slide14.xml"/><Relationship Id="rId10" Type="http://schemas.openxmlformats.org/officeDocument/2006/relationships/image" Target="../media/image24.png"/><Relationship Id="rId4" Type="http://schemas.openxmlformats.org/officeDocument/2006/relationships/slide" Target="slide17.xml"/><Relationship Id="rId9" Type="http://schemas.openxmlformats.org/officeDocument/2006/relationships/image" Target="../media/image23.jpeg"/><Relationship Id="rId14" Type="http://schemas.microsoft.com/office/2007/relationships/hdphoto" Target="../media/hdphoto4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g"/><Relationship Id="rId13" Type="http://schemas.openxmlformats.org/officeDocument/2006/relationships/image" Target="../media/image30.png"/><Relationship Id="rId18" Type="http://schemas.microsoft.com/office/2007/relationships/hdphoto" Target="../media/hdphoto9.wdp"/><Relationship Id="rId3" Type="http://schemas.microsoft.com/office/2007/relationships/media" Target="../media/media3.wav"/><Relationship Id="rId21" Type="http://schemas.openxmlformats.org/officeDocument/2006/relationships/image" Target="../media/image34.png"/><Relationship Id="rId7" Type="http://schemas.openxmlformats.org/officeDocument/2006/relationships/notesSlide" Target="../notesSlides/notesSlide5.xml"/><Relationship Id="rId12" Type="http://schemas.microsoft.com/office/2007/relationships/hdphoto" Target="../media/hdphoto6.wdp"/><Relationship Id="rId17" Type="http://schemas.openxmlformats.org/officeDocument/2006/relationships/image" Target="../media/image32.png"/><Relationship Id="rId2" Type="http://schemas.openxmlformats.org/officeDocument/2006/relationships/audio" Target="../media/media2.wav"/><Relationship Id="rId16" Type="http://schemas.microsoft.com/office/2007/relationships/hdphoto" Target="../media/hdphoto8.wdp"/><Relationship Id="rId20" Type="http://schemas.openxmlformats.org/officeDocument/2006/relationships/slide" Target="slide13.xml"/><Relationship Id="rId1" Type="http://schemas.microsoft.com/office/2007/relationships/media" Target="../media/media2.wav"/><Relationship Id="rId6" Type="http://schemas.openxmlformats.org/officeDocument/2006/relationships/slideLayout" Target="../slideLayouts/slideLayout4.xml"/><Relationship Id="rId11" Type="http://schemas.openxmlformats.org/officeDocument/2006/relationships/image" Target="../media/image29.png"/><Relationship Id="rId5" Type="http://schemas.openxmlformats.org/officeDocument/2006/relationships/tags" Target="../tags/tag1.xml"/><Relationship Id="rId15" Type="http://schemas.openxmlformats.org/officeDocument/2006/relationships/image" Target="../media/image31.png"/><Relationship Id="rId10" Type="http://schemas.microsoft.com/office/2007/relationships/hdphoto" Target="../media/hdphoto5.wdp"/><Relationship Id="rId19" Type="http://schemas.openxmlformats.org/officeDocument/2006/relationships/image" Target="../media/image33.png"/><Relationship Id="rId4" Type="http://schemas.openxmlformats.org/officeDocument/2006/relationships/audio" Target="../media/media3.wav"/><Relationship Id="rId9" Type="http://schemas.openxmlformats.org/officeDocument/2006/relationships/image" Target="../media/image28.png"/><Relationship Id="rId14" Type="http://schemas.microsoft.com/office/2007/relationships/hdphoto" Target="../media/hdphoto7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microsoft.com/office/2007/relationships/hdphoto" Target="../media/hdphoto7.wdp"/><Relationship Id="rId18" Type="http://schemas.openxmlformats.org/officeDocument/2006/relationships/image" Target="../media/image33.png"/><Relationship Id="rId3" Type="http://schemas.microsoft.com/office/2007/relationships/media" Target="../media/media3.wav"/><Relationship Id="rId7" Type="http://schemas.openxmlformats.org/officeDocument/2006/relationships/image" Target="../media/image20.jpg"/><Relationship Id="rId12" Type="http://schemas.openxmlformats.org/officeDocument/2006/relationships/image" Target="../media/image30.png"/><Relationship Id="rId17" Type="http://schemas.microsoft.com/office/2007/relationships/hdphoto" Target="../media/hdphoto9.wdp"/><Relationship Id="rId2" Type="http://schemas.openxmlformats.org/officeDocument/2006/relationships/audio" Target="../media/media2.wav"/><Relationship Id="rId16" Type="http://schemas.openxmlformats.org/officeDocument/2006/relationships/image" Target="../media/image32.png"/><Relationship Id="rId20" Type="http://schemas.openxmlformats.org/officeDocument/2006/relationships/image" Target="../media/image34.png"/><Relationship Id="rId1" Type="http://schemas.microsoft.com/office/2007/relationships/media" Target="../media/media2.wav"/><Relationship Id="rId6" Type="http://schemas.openxmlformats.org/officeDocument/2006/relationships/slideLayout" Target="../slideLayouts/slideLayout4.xml"/><Relationship Id="rId11" Type="http://schemas.microsoft.com/office/2007/relationships/hdphoto" Target="../media/hdphoto6.wdp"/><Relationship Id="rId5" Type="http://schemas.openxmlformats.org/officeDocument/2006/relationships/tags" Target="../tags/tag2.xml"/><Relationship Id="rId15" Type="http://schemas.microsoft.com/office/2007/relationships/hdphoto" Target="../media/hdphoto8.wdp"/><Relationship Id="rId10" Type="http://schemas.openxmlformats.org/officeDocument/2006/relationships/image" Target="../media/image29.png"/><Relationship Id="rId19" Type="http://schemas.openxmlformats.org/officeDocument/2006/relationships/slide" Target="slide13.xml"/><Relationship Id="rId4" Type="http://schemas.openxmlformats.org/officeDocument/2006/relationships/audio" Target="../media/media3.wav"/><Relationship Id="rId9" Type="http://schemas.microsoft.com/office/2007/relationships/hdphoto" Target="../media/hdphoto5.wdp"/><Relationship Id="rId1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microsoft.com/office/2007/relationships/hdphoto" Target="../media/hdphoto7.wdp"/><Relationship Id="rId18" Type="http://schemas.openxmlformats.org/officeDocument/2006/relationships/image" Target="../media/image33.png"/><Relationship Id="rId3" Type="http://schemas.microsoft.com/office/2007/relationships/media" Target="../media/media3.wav"/><Relationship Id="rId7" Type="http://schemas.openxmlformats.org/officeDocument/2006/relationships/image" Target="../media/image20.jpg"/><Relationship Id="rId12" Type="http://schemas.openxmlformats.org/officeDocument/2006/relationships/image" Target="../media/image30.png"/><Relationship Id="rId17" Type="http://schemas.microsoft.com/office/2007/relationships/hdphoto" Target="../media/hdphoto9.wdp"/><Relationship Id="rId2" Type="http://schemas.openxmlformats.org/officeDocument/2006/relationships/audio" Target="../media/media2.wav"/><Relationship Id="rId16" Type="http://schemas.openxmlformats.org/officeDocument/2006/relationships/image" Target="../media/image32.png"/><Relationship Id="rId20" Type="http://schemas.openxmlformats.org/officeDocument/2006/relationships/image" Target="../media/image34.png"/><Relationship Id="rId1" Type="http://schemas.microsoft.com/office/2007/relationships/media" Target="../media/media2.wav"/><Relationship Id="rId6" Type="http://schemas.openxmlformats.org/officeDocument/2006/relationships/slideLayout" Target="../slideLayouts/slideLayout4.xml"/><Relationship Id="rId11" Type="http://schemas.microsoft.com/office/2007/relationships/hdphoto" Target="../media/hdphoto6.wdp"/><Relationship Id="rId5" Type="http://schemas.openxmlformats.org/officeDocument/2006/relationships/tags" Target="../tags/tag3.xml"/><Relationship Id="rId15" Type="http://schemas.microsoft.com/office/2007/relationships/hdphoto" Target="../media/hdphoto8.wdp"/><Relationship Id="rId10" Type="http://schemas.openxmlformats.org/officeDocument/2006/relationships/image" Target="../media/image29.png"/><Relationship Id="rId19" Type="http://schemas.openxmlformats.org/officeDocument/2006/relationships/slide" Target="slide13.xml"/><Relationship Id="rId4" Type="http://schemas.openxmlformats.org/officeDocument/2006/relationships/audio" Target="../media/media3.wav"/><Relationship Id="rId9" Type="http://schemas.microsoft.com/office/2007/relationships/hdphoto" Target="../media/hdphoto5.wdp"/><Relationship Id="rId1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microsoft.com/office/2007/relationships/hdphoto" Target="../media/hdphoto7.wdp"/><Relationship Id="rId18" Type="http://schemas.openxmlformats.org/officeDocument/2006/relationships/image" Target="../media/image33.png"/><Relationship Id="rId3" Type="http://schemas.microsoft.com/office/2007/relationships/media" Target="../media/media3.wav"/><Relationship Id="rId7" Type="http://schemas.openxmlformats.org/officeDocument/2006/relationships/image" Target="../media/image20.jpg"/><Relationship Id="rId12" Type="http://schemas.openxmlformats.org/officeDocument/2006/relationships/image" Target="../media/image30.png"/><Relationship Id="rId17" Type="http://schemas.microsoft.com/office/2007/relationships/hdphoto" Target="../media/hdphoto9.wdp"/><Relationship Id="rId2" Type="http://schemas.openxmlformats.org/officeDocument/2006/relationships/audio" Target="../media/media2.wav"/><Relationship Id="rId16" Type="http://schemas.openxmlformats.org/officeDocument/2006/relationships/image" Target="../media/image32.png"/><Relationship Id="rId20" Type="http://schemas.openxmlformats.org/officeDocument/2006/relationships/image" Target="../media/image34.png"/><Relationship Id="rId1" Type="http://schemas.microsoft.com/office/2007/relationships/media" Target="../media/media2.wav"/><Relationship Id="rId6" Type="http://schemas.openxmlformats.org/officeDocument/2006/relationships/slideLayout" Target="../slideLayouts/slideLayout4.xml"/><Relationship Id="rId11" Type="http://schemas.microsoft.com/office/2007/relationships/hdphoto" Target="../media/hdphoto6.wdp"/><Relationship Id="rId5" Type="http://schemas.openxmlformats.org/officeDocument/2006/relationships/tags" Target="../tags/tag4.xml"/><Relationship Id="rId15" Type="http://schemas.microsoft.com/office/2007/relationships/hdphoto" Target="../media/hdphoto8.wdp"/><Relationship Id="rId10" Type="http://schemas.openxmlformats.org/officeDocument/2006/relationships/image" Target="../media/image29.png"/><Relationship Id="rId19" Type="http://schemas.openxmlformats.org/officeDocument/2006/relationships/slide" Target="slide13.xml"/><Relationship Id="rId4" Type="http://schemas.openxmlformats.org/officeDocument/2006/relationships/audio" Target="../media/media3.wav"/><Relationship Id="rId9" Type="http://schemas.microsoft.com/office/2007/relationships/hdphoto" Target="../media/hdphoto5.wdp"/><Relationship Id="rId1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52286"/>
            <a:ext cx="12192000" cy="5805714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625"/>
          <a:stretch/>
        </p:blipFill>
        <p:spPr>
          <a:xfrm>
            <a:off x="0" y="0"/>
            <a:ext cx="12192000" cy="46736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557915C-1F4D-B612-CB12-C4E93E1C37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6861" y="3472339"/>
            <a:ext cx="9181372" cy="174360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2BB9854-A9E6-FE30-DFD1-346BFEC7C1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599" y="100058"/>
            <a:ext cx="12192000" cy="3855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6814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5000">
        <p14:reveal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29">
            <a:extLst>
              <a:ext uri="{FF2B5EF4-FFF2-40B4-BE49-F238E27FC236}">
                <a16:creationId xmlns:a16="http://schemas.microsoft.com/office/drawing/2014/main" id="{A8DA613C-5DC3-C6D0-CFE5-EE8EBA686C1D}"/>
              </a:ext>
            </a:extLst>
          </p:cNvPr>
          <p:cNvSpPr/>
          <p:nvPr/>
        </p:nvSpPr>
        <p:spPr>
          <a:xfrm>
            <a:off x="1041427" y="1158271"/>
            <a:ext cx="4956295" cy="953453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a) 4 x 9 = 9 x ....</a:t>
            </a:r>
            <a:endParaRPr kumimoji="0" lang="en-US" sz="5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5" name="矩形 29">
            <a:extLst>
              <a:ext uri="{FF2B5EF4-FFF2-40B4-BE49-F238E27FC236}">
                <a16:creationId xmlns:a16="http://schemas.microsoft.com/office/drawing/2014/main" id="{46DE9DC4-3C65-754B-36BD-662433F100E5}"/>
              </a:ext>
            </a:extLst>
          </p:cNvPr>
          <p:cNvSpPr/>
          <p:nvPr/>
        </p:nvSpPr>
        <p:spPr>
          <a:xfrm>
            <a:off x="1041426" y="2583886"/>
            <a:ext cx="5546605" cy="953453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vi-VN" sz="5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</a:t>
            </a:r>
            <a:r>
              <a:rPr kumimoji="0" lang="vi-VN" sz="5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r>
              <a:rPr lang="en-SG" sz="50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5 x 10 = …… x 5</a:t>
            </a:r>
            <a:endParaRPr lang="en-SG" sz="5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矩形 29">
            <a:extLst>
              <a:ext uri="{FF2B5EF4-FFF2-40B4-BE49-F238E27FC236}">
                <a16:creationId xmlns:a16="http://schemas.microsoft.com/office/drawing/2014/main" id="{2E6176DF-7FE3-4B0A-5025-6A843F704BE6}"/>
              </a:ext>
            </a:extLst>
          </p:cNvPr>
          <p:cNvSpPr/>
          <p:nvPr/>
        </p:nvSpPr>
        <p:spPr>
          <a:xfrm>
            <a:off x="1041426" y="4053275"/>
            <a:ext cx="8252750" cy="953453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vi-VN" sz="5000" b="1" dirty="0">
                <a:latin typeface="Cambria" panose="02040503050406030204" pitchFamily="18" charset="0"/>
                <a:ea typeface="Cambria" panose="02040503050406030204" pitchFamily="18" charset="0"/>
              </a:rPr>
              <a:t>c) </a:t>
            </a:r>
            <a:r>
              <a:rPr lang="pt-BR" sz="5000" b="1" dirty="0">
                <a:latin typeface="Cambria" panose="02040503050406030204" pitchFamily="18" charset="0"/>
                <a:ea typeface="Cambria" panose="02040503050406030204" pitchFamily="18" charset="0"/>
              </a:rPr>
              <a:t>3 112 x 8 = ……… x 3 112</a:t>
            </a:r>
            <a:endParaRPr lang="en-SG" sz="5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矩形 29">
            <a:extLst>
              <a:ext uri="{FF2B5EF4-FFF2-40B4-BE49-F238E27FC236}">
                <a16:creationId xmlns:a16="http://schemas.microsoft.com/office/drawing/2014/main" id="{20882551-3418-BF1C-CB4C-705F1175A092}"/>
              </a:ext>
            </a:extLst>
          </p:cNvPr>
          <p:cNvSpPr/>
          <p:nvPr/>
        </p:nvSpPr>
        <p:spPr>
          <a:xfrm>
            <a:off x="1041426" y="5223002"/>
            <a:ext cx="9522811" cy="953453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vi-VN" sz="5000" b="1" noProof="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</a:t>
            </a:r>
            <a:r>
              <a:rPr kumimoji="0" lang="vi-VN" sz="5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r>
              <a:rPr lang="pt-BR" sz="5000" b="1" dirty="0">
                <a:latin typeface="Cambria" panose="02040503050406030204" pitchFamily="18" charset="0"/>
                <a:ea typeface="Cambria" panose="02040503050406030204" pitchFamily="18" charset="0"/>
              </a:rPr>
              <a:t> 41 320 x 3 = 3 x ………</a:t>
            </a:r>
            <a:endParaRPr lang="en-SG" sz="5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9974" y="978931"/>
            <a:ext cx="4688403" cy="2784559"/>
          </a:xfrm>
          <a:prstGeom prst="rect">
            <a:avLst/>
          </a:prstGeom>
        </p:spPr>
      </p:pic>
      <p:sp>
        <p:nvSpPr>
          <p:cNvPr id="8" name="矩形 29">
            <a:extLst>
              <a:ext uri="{FF2B5EF4-FFF2-40B4-BE49-F238E27FC236}">
                <a16:creationId xmlns:a16="http://schemas.microsoft.com/office/drawing/2014/main" id="{2424F485-4F22-1E59-2E72-8E37E993540A}"/>
              </a:ext>
            </a:extLst>
          </p:cNvPr>
          <p:cNvSpPr/>
          <p:nvPr/>
        </p:nvSpPr>
        <p:spPr>
          <a:xfrm>
            <a:off x="2381439" y="204818"/>
            <a:ext cx="2276272" cy="953453"/>
          </a:xfrm>
          <a:prstGeom prst="roundRect">
            <a:avLst/>
          </a:prstGeom>
          <a:solidFill>
            <a:srgbClr val="E098C1"/>
          </a:solidFill>
          <a:ln>
            <a:solidFill>
              <a:schemeClr val="tx1"/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>
              <a:defRPr/>
            </a:pPr>
            <a:r>
              <a:rPr kumimoji="0" lang="vi-VN" sz="5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2. Số</a:t>
            </a:r>
            <a:endParaRPr kumimoji="0" lang="en-US" sz="5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6125FF9-05FC-BC86-7898-B788A85FE0FB}"/>
              </a:ext>
            </a:extLst>
          </p:cNvPr>
          <p:cNvSpPr txBox="1"/>
          <p:nvPr/>
        </p:nvSpPr>
        <p:spPr>
          <a:xfrm>
            <a:off x="5186584" y="1158271"/>
            <a:ext cx="107004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  <a:endParaRPr lang="en-SG" sz="5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3FC6112-0695-2761-1FDB-159BB5ECA29E}"/>
              </a:ext>
            </a:extLst>
          </p:cNvPr>
          <p:cNvSpPr txBox="1"/>
          <p:nvPr/>
        </p:nvSpPr>
        <p:spPr>
          <a:xfrm>
            <a:off x="4512134" y="2562075"/>
            <a:ext cx="107004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</a:t>
            </a:r>
            <a:endParaRPr lang="en-SG" sz="5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889AF3A-0379-0033-B226-D87D42831941}"/>
              </a:ext>
            </a:extLst>
          </p:cNvPr>
          <p:cNvSpPr txBox="1"/>
          <p:nvPr/>
        </p:nvSpPr>
        <p:spPr>
          <a:xfrm>
            <a:off x="5582177" y="4039151"/>
            <a:ext cx="107004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0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</a:t>
            </a:r>
            <a:endParaRPr lang="en-SG" sz="5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3F2F5EB-62ED-C2B7-AA1C-D809CA064BAE}"/>
              </a:ext>
            </a:extLst>
          </p:cNvPr>
          <p:cNvSpPr txBox="1"/>
          <p:nvPr/>
        </p:nvSpPr>
        <p:spPr>
          <a:xfrm>
            <a:off x="7614510" y="5243446"/>
            <a:ext cx="243923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41 320</a:t>
            </a:r>
            <a:endParaRPr lang="en-SG" sz="5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7388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5000">
        <p14:gallery dir="l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10" grpId="0"/>
      <p:bldP spid="12" grpId="0"/>
      <p:bldP spid="13" grpId="0"/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516C131-7253-7602-3CE9-6F49A3F646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3829" y="445481"/>
            <a:ext cx="11484342" cy="517225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FD942C0-E058-3053-E330-17F6C0E133E1}"/>
              </a:ext>
            </a:extLst>
          </p:cNvPr>
          <p:cNvSpPr txBox="1"/>
          <p:nvPr/>
        </p:nvSpPr>
        <p:spPr>
          <a:xfrm>
            <a:off x="2154675" y="5418066"/>
            <a:ext cx="8876491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SG" sz="70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6 x 15 = 15 x 6</a:t>
            </a:r>
            <a:r>
              <a:rPr lang="vi-VN" sz="70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= 90</a:t>
            </a:r>
            <a:endParaRPr lang="en-SG" sz="70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62802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52286"/>
            <a:ext cx="12192000" cy="5805714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625"/>
          <a:stretch/>
        </p:blipFill>
        <p:spPr>
          <a:xfrm>
            <a:off x="0" y="0"/>
            <a:ext cx="12192000" cy="467360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3" b="23810"/>
          <a:stretch/>
        </p:blipFill>
        <p:spPr>
          <a:xfrm>
            <a:off x="184067" y="0"/>
            <a:ext cx="11632046" cy="746397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B5C88B5-8712-201A-CD46-8A12967CE9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42170" y="3256154"/>
            <a:ext cx="8208059" cy="1895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6893331"/>
      </p:ext>
    </p:extLst>
  </p:cSld>
  <p:clrMapOvr>
    <a:masterClrMapping/>
  </p:clrMapOvr>
  <p:transition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r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nhà 4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99" t="11875" r="15965" b="22886"/>
          <a:stretch/>
        </p:blipFill>
        <p:spPr>
          <a:xfrm>
            <a:off x="10180320" y="792480"/>
            <a:ext cx="1989463" cy="4513810"/>
          </a:xfrm>
          <a:prstGeom prst="rect">
            <a:avLst/>
          </a:prstGeom>
        </p:spPr>
      </p:pic>
      <p:pic>
        <p:nvPicPr>
          <p:cNvPr id="16" name="nhà 3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33" t="7995" r="36925" b="26893"/>
          <a:stretch/>
        </p:blipFill>
        <p:spPr>
          <a:xfrm>
            <a:off x="6400587" y="548640"/>
            <a:ext cx="2773894" cy="4434841"/>
          </a:xfrm>
          <a:prstGeom prst="rect">
            <a:avLst/>
          </a:prstGeom>
        </p:spPr>
      </p:pic>
      <p:pic>
        <p:nvPicPr>
          <p:cNvPr id="12" name="nhà 2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78" t="6657" r="61980" b="26365"/>
          <a:stretch/>
        </p:blipFill>
        <p:spPr>
          <a:xfrm>
            <a:off x="2743200" y="426720"/>
            <a:ext cx="2819399" cy="455676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7819" b="98560" l="4300" r="98752"/>
                    </a14:imgEffect>
                    <a14:imgEffect>
                      <a14:colorTemperature colorTemp="112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9871" y="4983481"/>
            <a:ext cx="2910840" cy="196209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904772" y="4791012"/>
            <a:ext cx="9656901" cy="228010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041" b="97143" l="5016" r="9686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81188" y="1775288"/>
            <a:ext cx="2103543" cy="161557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041" b="97143" l="5016" r="9686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73028" y="1693275"/>
            <a:ext cx="2103543" cy="161557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041" b="97143" l="5016" r="9686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439320" y="1581485"/>
            <a:ext cx="2103543" cy="1615573"/>
          </a:xfrm>
          <a:prstGeom prst="rect">
            <a:avLst/>
          </a:prstGeom>
        </p:spPr>
      </p:pic>
      <p:pic>
        <p:nvPicPr>
          <p:cNvPr id="22" name="nhà 1">
            <a:hlinkClick r:id="rId15" action="ppaction://hlinksldjump"/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3" t="7116" r="87785" b="25465"/>
          <a:stretch/>
        </p:blipFill>
        <p:spPr>
          <a:xfrm>
            <a:off x="0" y="375137"/>
            <a:ext cx="1782640" cy="473196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041" b="97143" l="5016" r="9686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99386" y="1775288"/>
            <a:ext cx="2103543" cy="1615573"/>
          </a:xfrm>
          <a:prstGeom prst="rect">
            <a:avLst/>
          </a:prstGeom>
        </p:spPr>
      </p:pic>
      <p:sp>
        <p:nvSpPr>
          <p:cNvPr id="2" name="Arrow: Right 1">
            <a:hlinkClick r:id="rId17" action="ppaction://hlinksldjump"/>
            <a:extLst>
              <a:ext uri="{FF2B5EF4-FFF2-40B4-BE49-F238E27FC236}">
                <a16:creationId xmlns:a16="http://schemas.microsoft.com/office/drawing/2014/main" id="{5ED21AC4-2CAF-3F7F-7B88-F9335A5FF9B3}"/>
              </a:ext>
            </a:extLst>
          </p:cNvPr>
          <p:cNvSpPr/>
          <p:nvPr/>
        </p:nvSpPr>
        <p:spPr>
          <a:xfrm>
            <a:off x="10439320" y="5754154"/>
            <a:ext cx="1186775" cy="869095"/>
          </a:xfrm>
          <a:prstGeom prst="rightArrow">
            <a:avLst/>
          </a:prstGeom>
          <a:solidFill>
            <a:srgbClr val="F6949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7528339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alphaModFix amt="53000"/>
            <a:lum/>
          </a:blip>
          <a:srcRect/>
          <a:stretch>
            <a:fillRect l="-15000" r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1338053" y="23014"/>
            <a:ext cx="10123640" cy="2526344"/>
            <a:chOff x="2037972" y="-176684"/>
            <a:chExt cx="10123640" cy="2526344"/>
          </a:xfrm>
        </p:grpSpPr>
        <p:grpSp>
          <p:nvGrpSpPr>
            <p:cNvPr id="10" name="Group 9"/>
            <p:cNvGrpSpPr/>
            <p:nvPr/>
          </p:nvGrpSpPr>
          <p:grpSpPr>
            <a:xfrm>
              <a:off x="2037972" y="197118"/>
              <a:ext cx="9675607" cy="2152542"/>
              <a:chOff x="2697730" y="208693"/>
              <a:chExt cx="8437116" cy="2152542"/>
            </a:xfrm>
          </p:grpSpPr>
          <p:grpSp>
            <p:nvGrpSpPr>
              <p:cNvPr id="3" name="Group 2"/>
              <p:cNvGrpSpPr/>
              <p:nvPr/>
            </p:nvGrpSpPr>
            <p:grpSpPr>
              <a:xfrm>
                <a:off x="2697730" y="208693"/>
                <a:ext cx="8437116" cy="2152542"/>
                <a:chOff x="3392211" y="208693"/>
                <a:chExt cx="8437116" cy="2152542"/>
              </a:xfrm>
            </p:grpSpPr>
            <p:sp>
              <p:nvSpPr>
                <p:cNvPr id="2" name="Rounded Rectangle 1"/>
                <p:cNvSpPr/>
                <p:nvPr/>
              </p:nvSpPr>
              <p:spPr>
                <a:xfrm>
                  <a:off x="3392211" y="208693"/>
                  <a:ext cx="8437116" cy="2152542"/>
                </a:xfrm>
                <a:custGeom>
                  <a:avLst/>
                  <a:gdLst>
                    <a:gd name="connsiteX0" fmla="*/ 0 w 7755038"/>
                    <a:gd name="connsiteY0" fmla="*/ 270081 h 1620455"/>
                    <a:gd name="connsiteX1" fmla="*/ 270081 w 7755038"/>
                    <a:gd name="connsiteY1" fmla="*/ 0 h 1620455"/>
                    <a:gd name="connsiteX2" fmla="*/ 7484957 w 7755038"/>
                    <a:gd name="connsiteY2" fmla="*/ 0 h 1620455"/>
                    <a:gd name="connsiteX3" fmla="*/ 7755038 w 7755038"/>
                    <a:gd name="connsiteY3" fmla="*/ 270081 h 1620455"/>
                    <a:gd name="connsiteX4" fmla="*/ 7755038 w 7755038"/>
                    <a:gd name="connsiteY4" fmla="*/ 1350374 h 1620455"/>
                    <a:gd name="connsiteX5" fmla="*/ 7484957 w 7755038"/>
                    <a:gd name="connsiteY5" fmla="*/ 1620455 h 1620455"/>
                    <a:gd name="connsiteX6" fmla="*/ 270081 w 7755038"/>
                    <a:gd name="connsiteY6" fmla="*/ 1620455 h 1620455"/>
                    <a:gd name="connsiteX7" fmla="*/ 0 w 7755038"/>
                    <a:gd name="connsiteY7" fmla="*/ 1350374 h 1620455"/>
                    <a:gd name="connsiteX8" fmla="*/ 0 w 7755038"/>
                    <a:gd name="connsiteY8" fmla="*/ 270081 h 1620455"/>
                    <a:gd name="connsiteX0" fmla="*/ 335666 w 8090704"/>
                    <a:gd name="connsiteY0" fmla="*/ 270081 h 1620455"/>
                    <a:gd name="connsiteX1" fmla="*/ 605747 w 8090704"/>
                    <a:gd name="connsiteY1" fmla="*/ 0 h 1620455"/>
                    <a:gd name="connsiteX2" fmla="*/ 7820623 w 8090704"/>
                    <a:gd name="connsiteY2" fmla="*/ 0 h 1620455"/>
                    <a:gd name="connsiteX3" fmla="*/ 8090704 w 8090704"/>
                    <a:gd name="connsiteY3" fmla="*/ 270081 h 1620455"/>
                    <a:gd name="connsiteX4" fmla="*/ 8090704 w 8090704"/>
                    <a:gd name="connsiteY4" fmla="*/ 1350374 h 1620455"/>
                    <a:gd name="connsiteX5" fmla="*/ 7820623 w 8090704"/>
                    <a:gd name="connsiteY5" fmla="*/ 1620455 h 1620455"/>
                    <a:gd name="connsiteX6" fmla="*/ 605747 w 8090704"/>
                    <a:gd name="connsiteY6" fmla="*/ 1620455 h 1620455"/>
                    <a:gd name="connsiteX7" fmla="*/ 0 w 8090704"/>
                    <a:gd name="connsiteY7" fmla="*/ 922111 h 1620455"/>
                    <a:gd name="connsiteX8" fmla="*/ 335666 w 8090704"/>
                    <a:gd name="connsiteY8" fmla="*/ 270081 h 1620455"/>
                    <a:gd name="connsiteX0" fmla="*/ 138896 w 8090704"/>
                    <a:gd name="connsiteY0" fmla="*/ 121990 h 1622835"/>
                    <a:gd name="connsiteX1" fmla="*/ 605747 w 8090704"/>
                    <a:gd name="connsiteY1" fmla="*/ 2380 h 1622835"/>
                    <a:gd name="connsiteX2" fmla="*/ 7820623 w 8090704"/>
                    <a:gd name="connsiteY2" fmla="*/ 2380 h 1622835"/>
                    <a:gd name="connsiteX3" fmla="*/ 8090704 w 8090704"/>
                    <a:gd name="connsiteY3" fmla="*/ 272461 h 1622835"/>
                    <a:gd name="connsiteX4" fmla="*/ 8090704 w 8090704"/>
                    <a:gd name="connsiteY4" fmla="*/ 1352754 h 1622835"/>
                    <a:gd name="connsiteX5" fmla="*/ 7820623 w 8090704"/>
                    <a:gd name="connsiteY5" fmla="*/ 1622835 h 1622835"/>
                    <a:gd name="connsiteX6" fmla="*/ 605747 w 8090704"/>
                    <a:gd name="connsiteY6" fmla="*/ 1622835 h 1622835"/>
                    <a:gd name="connsiteX7" fmla="*/ 0 w 8090704"/>
                    <a:gd name="connsiteY7" fmla="*/ 924491 h 1622835"/>
                    <a:gd name="connsiteX8" fmla="*/ 138896 w 8090704"/>
                    <a:gd name="connsiteY8" fmla="*/ 121990 h 1622835"/>
                    <a:gd name="connsiteX0" fmla="*/ 138896 w 8090704"/>
                    <a:gd name="connsiteY0" fmla="*/ 223783 h 1724628"/>
                    <a:gd name="connsiteX1" fmla="*/ 652046 w 8090704"/>
                    <a:gd name="connsiteY1" fmla="*/ 0 h 1724628"/>
                    <a:gd name="connsiteX2" fmla="*/ 7820623 w 8090704"/>
                    <a:gd name="connsiteY2" fmla="*/ 104173 h 1724628"/>
                    <a:gd name="connsiteX3" fmla="*/ 8090704 w 8090704"/>
                    <a:gd name="connsiteY3" fmla="*/ 374254 h 1724628"/>
                    <a:gd name="connsiteX4" fmla="*/ 8090704 w 8090704"/>
                    <a:gd name="connsiteY4" fmla="*/ 1454547 h 1724628"/>
                    <a:gd name="connsiteX5" fmla="*/ 7820623 w 8090704"/>
                    <a:gd name="connsiteY5" fmla="*/ 1724628 h 1724628"/>
                    <a:gd name="connsiteX6" fmla="*/ 605747 w 8090704"/>
                    <a:gd name="connsiteY6" fmla="*/ 1724628 h 1724628"/>
                    <a:gd name="connsiteX7" fmla="*/ 0 w 8090704"/>
                    <a:gd name="connsiteY7" fmla="*/ 1026284 h 1724628"/>
                    <a:gd name="connsiteX8" fmla="*/ 138896 w 8090704"/>
                    <a:gd name="connsiteY8" fmla="*/ 223783 h 1724628"/>
                    <a:gd name="connsiteX0" fmla="*/ 138896 w 8090704"/>
                    <a:gd name="connsiteY0" fmla="*/ 275868 h 1776713"/>
                    <a:gd name="connsiteX1" fmla="*/ 652046 w 8090704"/>
                    <a:gd name="connsiteY1" fmla="*/ 52085 h 1776713"/>
                    <a:gd name="connsiteX2" fmla="*/ 7820623 w 8090704"/>
                    <a:gd name="connsiteY2" fmla="*/ 156258 h 1776713"/>
                    <a:gd name="connsiteX3" fmla="*/ 8090704 w 8090704"/>
                    <a:gd name="connsiteY3" fmla="*/ 426339 h 1776713"/>
                    <a:gd name="connsiteX4" fmla="*/ 8090704 w 8090704"/>
                    <a:gd name="connsiteY4" fmla="*/ 1506632 h 1776713"/>
                    <a:gd name="connsiteX5" fmla="*/ 7820623 w 8090704"/>
                    <a:gd name="connsiteY5" fmla="*/ 1776713 h 1776713"/>
                    <a:gd name="connsiteX6" fmla="*/ 605747 w 8090704"/>
                    <a:gd name="connsiteY6" fmla="*/ 1776713 h 1776713"/>
                    <a:gd name="connsiteX7" fmla="*/ 0 w 8090704"/>
                    <a:gd name="connsiteY7" fmla="*/ 1078369 h 1776713"/>
                    <a:gd name="connsiteX8" fmla="*/ 138896 w 8090704"/>
                    <a:gd name="connsiteY8" fmla="*/ 275868 h 1776713"/>
                    <a:gd name="connsiteX0" fmla="*/ 138896 w 8090704"/>
                    <a:gd name="connsiteY0" fmla="*/ 375833 h 1876678"/>
                    <a:gd name="connsiteX1" fmla="*/ 652046 w 8090704"/>
                    <a:gd name="connsiteY1" fmla="*/ 152050 h 1876678"/>
                    <a:gd name="connsiteX2" fmla="*/ 5127585 w 8090704"/>
                    <a:gd name="connsiteY2" fmla="*/ 1581 h 1876678"/>
                    <a:gd name="connsiteX3" fmla="*/ 7820623 w 8090704"/>
                    <a:gd name="connsiteY3" fmla="*/ 256223 h 1876678"/>
                    <a:gd name="connsiteX4" fmla="*/ 8090704 w 8090704"/>
                    <a:gd name="connsiteY4" fmla="*/ 526304 h 1876678"/>
                    <a:gd name="connsiteX5" fmla="*/ 8090704 w 8090704"/>
                    <a:gd name="connsiteY5" fmla="*/ 1606597 h 1876678"/>
                    <a:gd name="connsiteX6" fmla="*/ 7820623 w 8090704"/>
                    <a:gd name="connsiteY6" fmla="*/ 1876678 h 1876678"/>
                    <a:gd name="connsiteX7" fmla="*/ 605747 w 8090704"/>
                    <a:gd name="connsiteY7" fmla="*/ 1876678 h 1876678"/>
                    <a:gd name="connsiteX8" fmla="*/ 0 w 8090704"/>
                    <a:gd name="connsiteY8" fmla="*/ 1178334 h 1876678"/>
                    <a:gd name="connsiteX9" fmla="*/ 138896 w 8090704"/>
                    <a:gd name="connsiteY9" fmla="*/ 375833 h 1876678"/>
                    <a:gd name="connsiteX0" fmla="*/ 138896 w 8090704"/>
                    <a:gd name="connsiteY0" fmla="*/ 375833 h 1876678"/>
                    <a:gd name="connsiteX1" fmla="*/ 652046 w 8090704"/>
                    <a:gd name="connsiteY1" fmla="*/ 152050 h 1876678"/>
                    <a:gd name="connsiteX2" fmla="*/ 5127585 w 8090704"/>
                    <a:gd name="connsiteY2" fmla="*/ 1581 h 1876678"/>
                    <a:gd name="connsiteX3" fmla="*/ 7820623 w 8090704"/>
                    <a:gd name="connsiteY3" fmla="*/ 256223 h 1876678"/>
                    <a:gd name="connsiteX4" fmla="*/ 8090704 w 8090704"/>
                    <a:gd name="connsiteY4" fmla="*/ 526304 h 1876678"/>
                    <a:gd name="connsiteX5" fmla="*/ 8090704 w 8090704"/>
                    <a:gd name="connsiteY5" fmla="*/ 1606597 h 1876678"/>
                    <a:gd name="connsiteX6" fmla="*/ 7820623 w 8090704"/>
                    <a:gd name="connsiteY6" fmla="*/ 1876678 h 1876678"/>
                    <a:gd name="connsiteX7" fmla="*/ 3044141 w 8090704"/>
                    <a:gd name="connsiteY7" fmla="*/ 1772507 h 1876678"/>
                    <a:gd name="connsiteX8" fmla="*/ 605747 w 8090704"/>
                    <a:gd name="connsiteY8" fmla="*/ 1876678 h 1876678"/>
                    <a:gd name="connsiteX9" fmla="*/ 0 w 8090704"/>
                    <a:gd name="connsiteY9" fmla="*/ 1178334 h 1876678"/>
                    <a:gd name="connsiteX10" fmla="*/ 138896 w 8090704"/>
                    <a:gd name="connsiteY10" fmla="*/ 375833 h 1876678"/>
                    <a:gd name="connsiteX0" fmla="*/ 138896 w 8090704"/>
                    <a:gd name="connsiteY0" fmla="*/ 375833 h 2028842"/>
                    <a:gd name="connsiteX1" fmla="*/ 652046 w 8090704"/>
                    <a:gd name="connsiteY1" fmla="*/ 152050 h 2028842"/>
                    <a:gd name="connsiteX2" fmla="*/ 5127585 w 8090704"/>
                    <a:gd name="connsiteY2" fmla="*/ 1581 h 2028842"/>
                    <a:gd name="connsiteX3" fmla="*/ 7820623 w 8090704"/>
                    <a:gd name="connsiteY3" fmla="*/ 256223 h 2028842"/>
                    <a:gd name="connsiteX4" fmla="*/ 8090704 w 8090704"/>
                    <a:gd name="connsiteY4" fmla="*/ 526304 h 2028842"/>
                    <a:gd name="connsiteX5" fmla="*/ 8090704 w 8090704"/>
                    <a:gd name="connsiteY5" fmla="*/ 1606597 h 2028842"/>
                    <a:gd name="connsiteX6" fmla="*/ 7820623 w 8090704"/>
                    <a:gd name="connsiteY6" fmla="*/ 1876678 h 2028842"/>
                    <a:gd name="connsiteX7" fmla="*/ 6516546 w 8090704"/>
                    <a:gd name="connsiteY7" fmla="*/ 2027150 h 2028842"/>
                    <a:gd name="connsiteX8" fmla="*/ 3044141 w 8090704"/>
                    <a:gd name="connsiteY8" fmla="*/ 1772507 h 2028842"/>
                    <a:gd name="connsiteX9" fmla="*/ 605747 w 8090704"/>
                    <a:gd name="connsiteY9" fmla="*/ 1876678 h 2028842"/>
                    <a:gd name="connsiteX10" fmla="*/ 0 w 8090704"/>
                    <a:gd name="connsiteY10" fmla="*/ 1178334 h 2028842"/>
                    <a:gd name="connsiteX11" fmla="*/ 138896 w 8090704"/>
                    <a:gd name="connsiteY11" fmla="*/ 375833 h 2028842"/>
                    <a:gd name="connsiteX0" fmla="*/ 138896 w 8391646"/>
                    <a:gd name="connsiteY0" fmla="*/ 375833 h 2028842"/>
                    <a:gd name="connsiteX1" fmla="*/ 652046 w 8391646"/>
                    <a:gd name="connsiteY1" fmla="*/ 152050 h 2028842"/>
                    <a:gd name="connsiteX2" fmla="*/ 5127585 w 8391646"/>
                    <a:gd name="connsiteY2" fmla="*/ 1581 h 2028842"/>
                    <a:gd name="connsiteX3" fmla="*/ 7820623 w 8391646"/>
                    <a:gd name="connsiteY3" fmla="*/ 256223 h 2028842"/>
                    <a:gd name="connsiteX4" fmla="*/ 8090704 w 8391646"/>
                    <a:gd name="connsiteY4" fmla="*/ 526304 h 2028842"/>
                    <a:gd name="connsiteX5" fmla="*/ 8391646 w 8391646"/>
                    <a:gd name="connsiteY5" fmla="*/ 1259356 h 2028842"/>
                    <a:gd name="connsiteX6" fmla="*/ 7820623 w 8391646"/>
                    <a:gd name="connsiteY6" fmla="*/ 1876678 h 2028842"/>
                    <a:gd name="connsiteX7" fmla="*/ 6516546 w 8391646"/>
                    <a:gd name="connsiteY7" fmla="*/ 2027150 h 2028842"/>
                    <a:gd name="connsiteX8" fmla="*/ 3044141 w 8391646"/>
                    <a:gd name="connsiteY8" fmla="*/ 1772507 h 2028842"/>
                    <a:gd name="connsiteX9" fmla="*/ 605747 w 8391646"/>
                    <a:gd name="connsiteY9" fmla="*/ 1876678 h 2028842"/>
                    <a:gd name="connsiteX10" fmla="*/ 0 w 8391646"/>
                    <a:gd name="connsiteY10" fmla="*/ 1178334 h 2028842"/>
                    <a:gd name="connsiteX11" fmla="*/ 138896 w 8391646"/>
                    <a:gd name="connsiteY11" fmla="*/ 375833 h 2028842"/>
                    <a:gd name="connsiteX0" fmla="*/ 138896 w 8403952"/>
                    <a:gd name="connsiteY0" fmla="*/ 375833 h 2028842"/>
                    <a:gd name="connsiteX1" fmla="*/ 652046 w 8403952"/>
                    <a:gd name="connsiteY1" fmla="*/ 152050 h 2028842"/>
                    <a:gd name="connsiteX2" fmla="*/ 5127585 w 8403952"/>
                    <a:gd name="connsiteY2" fmla="*/ 1581 h 2028842"/>
                    <a:gd name="connsiteX3" fmla="*/ 7820623 w 8403952"/>
                    <a:gd name="connsiteY3" fmla="*/ 256223 h 2028842"/>
                    <a:gd name="connsiteX4" fmla="*/ 8090704 w 8403952"/>
                    <a:gd name="connsiteY4" fmla="*/ 526304 h 2028842"/>
                    <a:gd name="connsiteX5" fmla="*/ 8391646 w 8403952"/>
                    <a:gd name="connsiteY5" fmla="*/ 1259356 h 2028842"/>
                    <a:gd name="connsiteX6" fmla="*/ 7820623 w 8403952"/>
                    <a:gd name="connsiteY6" fmla="*/ 1876678 h 2028842"/>
                    <a:gd name="connsiteX7" fmla="*/ 6516546 w 8403952"/>
                    <a:gd name="connsiteY7" fmla="*/ 2027150 h 2028842"/>
                    <a:gd name="connsiteX8" fmla="*/ 3044141 w 8403952"/>
                    <a:gd name="connsiteY8" fmla="*/ 1772507 h 2028842"/>
                    <a:gd name="connsiteX9" fmla="*/ 605747 w 8403952"/>
                    <a:gd name="connsiteY9" fmla="*/ 1876678 h 2028842"/>
                    <a:gd name="connsiteX10" fmla="*/ 0 w 8403952"/>
                    <a:gd name="connsiteY10" fmla="*/ 1178334 h 2028842"/>
                    <a:gd name="connsiteX11" fmla="*/ 138896 w 8403952"/>
                    <a:gd name="connsiteY11" fmla="*/ 375833 h 2028842"/>
                    <a:gd name="connsiteX0" fmla="*/ 138896 w 8408652"/>
                    <a:gd name="connsiteY0" fmla="*/ 375833 h 2028842"/>
                    <a:gd name="connsiteX1" fmla="*/ 652046 w 8408652"/>
                    <a:gd name="connsiteY1" fmla="*/ 152050 h 2028842"/>
                    <a:gd name="connsiteX2" fmla="*/ 5127585 w 8408652"/>
                    <a:gd name="connsiteY2" fmla="*/ 1581 h 2028842"/>
                    <a:gd name="connsiteX3" fmla="*/ 7820623 w 8408652"/>
                    <a:gd name="connsiteY3" fmla="*/ 256223 h 2028842"/>
                    <a:gd name="connsiteX4" fmla="*/ 8183302 w 8408652"/>
                    <a:gd name="connsiteY4" fmla="*/ 422131 h 2028842"/>
                    <a:gd name="connsiteX5" fmla="*/ 8391646 w 8408652"/>
                    <a:gd name="connsiteY5" fmla="*/ 1259356 h 2028842"/>
                    <a:gd name="connsiteX6" fmla="*/ 7820623 w 8408652"/>
                    <a:gd name="connsiteY6" fmla="*/ 1876678 h 2028842"/>
                    <a:gd name="connsiteX7" fmla="*/ 6516546 w 8408652"/>
                    <a:gd name="connsiteY7" fmla="*/ 2027150 h 2028842"/>
                    <a:gd name="connsiteX8" fmla="*/ 3044141 w 8408652"/>
                    <a:gd name="connsiteY8" fmla="*/ 1772507 h 2028842"/>
                    <a:gd name="connsiteX9" fmla="*/ 605747 w 8408652"/>
                    <a:gd name="connsiteY9" fmla="*/ 1876678 h 2028842"/>
                    <a:gd name="connsiteX10" fmla="*/ 0 w 8408652"/>
                    <a:gd name="connsiteY10" fmla="*/ 1178334 h 2028842"/>
                    <a:gd name="connsiteX11" fmla="*/ 138896 w 8408652"/>
                    <a:gd name="connsiteY11" fmla="*/ 375833 h 2028842"/>
                    <a:gd name="connsiteX0" fmla="*/ 138896 w 8408652"/>
                    <a:gd name="connsiteY0" fmla="*/ 375833 h 2028842"/>
                    <a:gd name="connsiteX1" fmla="*/ 652046 w 8408652"/>
                    <a:gd name="connsiteY1" fmla="*/ 152050 h 2028842"/>
                    <a:gd name="connsiteX2" fmla="*/ 5127585 w 8408652"/>
                    <a:gd name="connsiteY2" fmla="*/ 1581 h 2028842"/>
                    <a:gd name="connsiteX3" fmla="*/ 7820623 w 8408652"/>
                    <a:gd name="connsiteY3" fmla="*/ 256223 h 2028842"/>
                    <a:gd name="connsiteX4" fmla="*/ 8183302 w 8408652"/>
                    <a:gd name="connsiteY4" fmla="*/ 422131 h 2028842"/>
                    <a:gd name="connsiteX5" fmla="*/ 8391646 w 8408652"/>
                    <a:gd name="connsiteY5" fmla="*/ 1259356 h 2028842"/>
                    <a:gd name="connsiteX6" fmla="*/ 7820623 w 8408652"/>
                    <a:gd name="connsiteY6" fmla="*/ 1876678 h 2028842"/>
                    <a:gd name="connsiteX7" fmla="*/ 6516546 w 8408652"/>
                    <a:gd name="connsiteY7" fmla="*/ 2027150 h 2028842"/>
                    <a:gd name="connsiteX8" fmla="*/ 2812647 w 8408652"/>
                    <a:gd name="connsiteY8" fmla="*/ 1957702 h 2028842"/>
                    <a:gd name="connsiteX9" fmla="*/ 605747 w 8408652"/>
                    <a:gd name="connsiteY9" fmla="*/ 1876678 h 2028842"/>
                    <a:gd name="connsiteX10" fmla="*/ 0 w 8408652"/>
                    <a:gd name="connsiteY10" fmla="*/ 1178334 h 2028842"/>
                    <a:gd name="connsiteX11" fmla="*/ 138896 w 8408652"/>
                    <a:gd name="connsiteY11" fmla="*/ 375833 h 2028842"/>
                    <a:gd name="connsiteX0" fmla="*/ 138896 w 8408652"/>
                    <a:gd name="connsiteY0" fmla="*/ 375833 h 2028842"/>
                    <a:gd name="connsiteX1" fmla="*/ 652046 w 8408652"/>
                    <a:gd name="connsiteY1" fmla="*/ 152050 h 2028842"/>
                    <a:gd name="connsiteX2" fmla="*/ 5127585 w 8408652"/>
                    <a:gd name="connsiteY2" fmla="*/ 1581 h 2028842"/>
                    <a:gd name="connsiteX3" fmla="*/ 7820623 w 8408652"/>
                    <a:gd name="connsiteY3" fmla="*/ 256223 h 2028842"/>
                    <a:gd name="connsiteX4" fmla="*/ 8183302 w 8408652"/>
                    <a:gd name="connsiteY4" fmla="*/ 422131 h 2028842"/>
                    <a:gd name="connsiteX5" fmla="*/ 8391646 w 8408652"/>
                    <a:gd name="connsiteY5" fmla="*/ 1259356 h 2028842"/>
                    <a:gd name="connsiteX6" fmla="*/ 7820623 w 8408652"/>
                    <a:gd name="connsiteY6" fmla="*/ 1876678 h 2028842"/>
                    <a:gd name="connsiteX7" fmla="*/ 6516546 w 8408652"/>
                    <a:gd name="connsiteY7" fmla="*/ 2027150 h 2028842"/>
                    <a:gd name="connsiteX8" fmla="*/ 3460830 w 8408652"/>
                    <a:gd name="connsiteY8" fmla="*/ 1772507 h 2028842"/>
                    <a:gd name="connsiteX9" fmla="*/ 2812647 w 8408652"/>
                    <a:gd name="connsiteY9" fmla="*/ 1957702 h 2028842"/>
                    <a:gd name="connsiteX10" fmla="*/ 605747 w 8408652"/>
                    <a:gd name="connsiteY10" fmla="*/ 1876678 h 2028842"/>
                    <a:gd name="connsiteX11" fmla="*/ 0 w 8408652"/>
                    <a:gd name="connsiteY11" fmla="*/ 1178334 h 2028842"/>
                    <a:gd name="connsiteX12" fmla="*/ 138896 w 8408652"/>
                    <a:gd name="connsiteY12" fmla="*/ 375833 h 2028842"/>
                    <a:gd name="connsiteX0" fmla="*/ 138896 w 8408652"/>
                    <a:gd name="connsiteY0" fmla="*/ 375833 h 2028842"/>
                    <a:gd name="connsiteX1" fmla="*/ 652046 w 8408652"/>
                    <a:gd name="connsiteY1" fmla="*/ 152050 h 2028842"/>
                    <a:gd name="connsiteX2" fmla="*/ 5127585 w 8408652"/>
                    <a:gd name="connsiteY2" fmla="*/ 1581 h 2028842"/>
                    <a:gd name="connsiteX3" fmla="*/ 7820623 w 8408652"/>
                    <a:gd name="connsiteY3" fmla="*/ 256223 h 2028842"/>
                    <a:gd name="connsiteX4" fmla="*/ 8183302 w 8408652"/>
                    <a:gd name="connsiteY4" fmla="*/ 422131 h 2028842"/>
                    <a:gd name="connsiteX5" fmla="*/ 8391646 w 8408652"/>
                    <a:gd name="connsiteY5" fmla="*/ 1259356 h 2028842"/>
                    <a:gd name="connsiteX6" fmla="*/ 7820623 w 8408652"/>
                    <a:gd name="connsiteY6" fmla="*/ 1876678 h 2028842"/>
                    <a:gd name="connsiteX7" fmla="*/ 6516546 w 8408652"/>
                    <a:gd name="connsiteY7" fmla="*/ 2027150 h 2028842"/>
                    <a:gd name="connsiteX8" fmla="*/ 3460830 w 8408652"/>
                    <a:gd name="connsiteY8" fmla="*/ 1772507 h 2028842"/>
                    <a:gd name="connsiteX9" fmla="*/ 2812647 w 8408652"/>
                    <a:gd name="connsiteY9" fmla="*/ 1957702 h 2028842"/>
                    <a:gd name="connsiteX10" fmla="*/ 605747 w 8408652"/>
                    <a:gd name="connsiteY10" fmla="*/ 1876678 h 2028842"/>
                    <a:gd name="connsiteX11" fmla="*/ 0 w 8408652"/>
                    <a:gd name="connsiteY11" fmla="*/ 1178334 h 2028842"/>
                    <a:gd name="connsiteX12" fmla="*/ 138896 w 8408652"/>
                    <a:gd name="connsiteY12" fmla="*/ 375833 h 2028842"/>
                    <a:gd name="connsiteX0" fmla="*/ 138896 w 8408652"/>
                    <a:gd name="connsiteY0" fmla="*/ 375833 h 2028842"/>
                    <a:gd name="connsiteX1" fmla="*/ 652046 w 8408652"/>
                    <a:gd name="connsiteY1" fmla="*/ 152050 h 2028842"/>
                    <a:gd name="connsiteX2" fmla="*/ 5127585 w 8408652"/>
                    <a:gd name="connsiteY2" fmla="*/ 1581 h 2028842"/>
                    <a:gd name="connsiteX3" fmla="*/ 7820623 w 8408652"/>
                    <a:gd name="connsiteY3" fmla="*/ 256223 h 2028842"/>
                    <a:gd name="connsiteX4" fmla="*/ 8183302 w 8408652"/>
                    <a:gd name="connsiteY4" fmla="*/ 422131 h 2028842"/>
                    <a:gd name="connsiteX5" fmla="*/ 8391646 w 8408652"/>
                    <a:gd name="connsiteY5" fmla="*/ 1259356 h 2028842"/>
                    <a:gd name="connsiteX6" fmla="*/ 7820623 w 8408652"/>
                    <a:gd name="connsiteY6" fmla="*/ 1876678 h 2028842"/>
                    <a:gd name="connsiteX7" fmla="*/ 6516546 w 8408652"/>
                    <a:gd name="connsiteY7" fmla="*/ 2027150 h 2028842"/>
                    <a:gd name="connsiteX8" fmla="*/ 3460830 w 8408652"/>
                    <a:gd name="connsiteY8" fmla="*/ 1772507 h 2028842"/>
                    <a:gd name="connsiteX9" fmla="*/ 2430682 w 8408652"/>
                    <a:gd name="connsiteY9" fmla="*/ 1888254 h 2028842"/>
                    <a:gd name="connsiteX10" fmla="*/ 605747 w 8408652"/>
                    <a:gd name="connsiteY10" fmla="*/ 1876678 h 2028842"/>
                    <a:gd name="connsiteX11" fmla="*/ 0 w 8408652"/>
                    <a:gd name="connsiteY11" fmla="*/ 1178334 h 2028842"/>
                    <a:gd name="connsiteX12" fmla="*/ 138896 w 8408652"/>
                    <a:gd name="connsiteY12" fmla="*/ 375833 h 2028842"/>
                    <a:gd name="connsiteX0" fmla="*/ 138896 w 8408652"/>
                    <a:gd name="connsiteY0" fmla="*/ 375833 h 2028842"/>
                    <a:gd name="connsiteX1" fmla="*/ 652046 w 8408652"/>
                    <a:gd name="connsiteY1" fmla="*/ 152050 h 2028842"/>
                    <a:gd name="connsiteX2" fmla="*/ 5127585 w 8408652"/>
                    <a:gd name="connsiteY2" fmla="*/ 1581 h 2028842"/>
                    <a:gd name="connsiteX3" fmla="*/ 7820623 w 8408652"/>
                    <a:gd name="connsiteY3" fmla="*/ 256223 h 2028842"/>
                    <a:gd name="connsiteX4" fmla="*/ 8183302 w 8408652"/>
                    <a:gd name="connsiteY4" fmla="*/ 422131 h 2028842"/>
                    <a:gd name="connsiteX5" fmla="*/ 8391646 w 8408652"/>
                    <a:gd name="connsiteY5" fmla="*/ 1259356 h 2028842"/>
                    <a:gd name="connsiteX6" fmla="*/ 7820623 w 8408652"/>
                    <a:gd name="connsiteY6" fmla="*/ 1876678 h 2028842"/>
                    <a:gd name="connsiteX7" fmla="*/ 6516546 w 8408652"/>
                    <a:gd name="connsiteY7" fmla="*/ 2027150 h 2028842"/>
                    <a:gd name="connsiteX8" fmla="*/ 3518703 w 8408652"/>
                    <a:gd name="connsiteY8" fmla="*/ 1888254 h 2028842"/>
                    <a:gd name="connsiteX9" fmla="*/ 2430682 w 8408652"/>
                    <a:gd name="connsiteY9" fmla="*/ 1888254 h 2028842"/>
                    <a:gd name="connsiteX10" fmla="*/ 605747 w 8408652"/>
                    <a:gd name="connsiteY10" fmla="*/ 1876678 h 2028842"/>
                    <a:gd name="connsiteX11" fmla="*/ 0 w 8408652"/>
                    <a:gd name="connsiteY11" fmla="*/ 1178334 h 2028842"/>
                    <a:gd name="connsiteX12" fmla="*/ 138896 w 8408652"/>
                    <a:gd name="connsiteY12" fmla="*/ 375833 h 20288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8408652" h="2028842">
                      <a:moveTo>
                        <a:pt x="138896" y="375833"/>
                      </a:moveTo>
                      <a:cubicBezTo>
                        <a:pt x="138896" y="226671"/>
                        <a:pt x="502884" y="152050"/>
                        <a:pt x="652046" y="152050"/>
                      </a:cubicBezTo>
                      <a:cubicBezTo>
                        <a:pt x="1419833" y="114753"/>
                        <a:pt x="3932822" y="-15781"/>
                        <a:pt x="5127585" y="1581"/>
                      </a:cubicBezTo>
                      <a:cubicBezTo>
                        <a:pt x="6322348" y="18943"/>
                        <a:pt x="7263109" y="193847"/>
                        <a:pt x="7820623" y="256223"/>
                      </a:cubicBezTo>
                      <a:cubicBezTo>
                        <a:pt x="7969785" y="256223"/>
                        <a:pt x="8183302" y="272969"/>
                        <a:pt x="8183302" y="422131"/>
                      </a:cubicBezTo>
                      <a:cubicBezTo>
                        <a:pt x="8283616" y="666482"/>
                        <a:pt x="8464953" y="725638"/>
                        <a:pt x="8391646" y="1259356"/>
                      </a:cubicBezTo>
                      <a:cubicBezTo>
                        <a:pt x="8391646" y="1408518"/>
                        <a:pt x="7969785" y="1876678"/>
                        <a:pt x="7820623" y="1876678"/>
                      </a:cubicBezTo>
                      <a:cubicBezTo>
                        <a:pt x="7564051" y="1923621"/>
                        <a:pt x="7312626" y="2044512"/>
                        <a:pt x="6516546" y="2027150"/>
                      </a:cubicBezTo>
                      <a:cubicBezTo>
                        <a:pt x="5478683" y="2004001"/>
                        <a:pt x="4614439" y="2038725"/>
                        <a:pt x="3518703" y="1888254"/>
                      </a:cubicBezTo>
                      <a:lnTo>
                        <a:pt x="2430682" y="1888254"/>
                      </a:lnTo>
                      <a:lnTo>
                        <a:pt x="605747" y="1876678"/>
                      </a:lnTo>
                      <a:cubicBezTo>
                        <a:pt x="456585" y="1876678"/>
                        <a:pt x="0" y="1327496"/>
                        <a:pt x="0" y="1178334"/>
                      </a:cubicBezTo>
                      <a:cubicBezTo>
                        <a:pt x="0" y="818236"/>
                        <a:pt x="138896" y="735931"/>
                        <a:pt x="138896" y="375833"/>
                      </a:cubicBezTo>
                      <a:close/>
                    </a:path>
                  </a:pathLst>
                </a:custGeom>
                <a:noFill/>
                <a:ln w="38100">
                  <a:solidFill>
                    <a:srgbClr val="804736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0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9" name="Rounded Rectangle 1"/>
                <p:cNvSpPr/>
                <p:nvPr/>
              </p:nvSpPr>
              <p:spPr>
                <a:xfrm>
                  <a:off x="3485909" y="289717"/>
                  <a:ext cx="8249721" cy="1990495"/>
                </a:xfrm>
                <a:custGeom>
                  <a:avLst/>
                  <a:gdLst>
                    <a:gd name="connsiteX0" fmla="*/ 0 w 7755038"/>
                    <a:gd name="connsiteY0" fmla="*/ 270081 h 1620455"/>
                    <a:gd name="connsiteX1" fmla="*/ 270081 w 7755038"/>
                    <a:gd name="connsiteY1" fmla="*/ 0 h 1620455"/>
                    <a:gd name="connsiteX2" fmla="*/ 7484957 w 7755038"/>
                    <a:gd name="connsiteY2" fmla="*/ 0 h 1620455"/>
                    <a:gd name="connsiteX3" fmla="*/ 7755038 w 7755038"/>
                    <a:gd name="connsiteY3" fmla="*/ 270081 h 1620455"/>
                    <a:gd name="connsiteX4" fmla="*/ 7755038 w 7755038"/>
                    <a:gd name="connsiteY4" fmla="*/ 1350374 h 1620455"/>
                    <a:gd name="connsiteX5" fmla="*/ 7484957 w 7755038"/>
                    <a:gd name="connsiteY5" fmla="*/ 1620455 h 1620455"/>
                    <a:gd name="connsiteX6" fmla="*/ 270081 w 7755038"/>
                    <a:gd name="connsiteY6" fmla="*/ 1620455 h 1620455"/>
                    <a:gd name="connsiteX7" fmla="*/ 0 w 7755038"/>
                    <a:gd name="connsiteY7" fmla="*/ 1350374 h 1620455"/>
                    <a:gd name="connsiteX8" fmla="*/ 0 w 7755038"/>
                    <a:gd name="connsiteY8" fmla="*/ 270081 h 1620455"/>
                    <a:gd name="connsiteX0" fmla="*/ 335666 w 8090704"/>
                    <a:gd name="connsiteY0" fmla="*/ 270081 h 1620455"/>
                    <a:gd name="connsiteX1" fmla="*/ 605747 w 8090704"/>
                    <a:gd name="connsiteY1" fmla="*/ 0 h 1620455"/>
                    <a:gd name="connsiteX2" fmla="*/ 7820623 w 8090704"/>
                    <a:gd name="connsiteY2" fmla="*/ 0 h 1620455"/>
                    <a:gd name="connsiteX3" fmla="*/ 8090704 w 8090704"/>
                    <a:gd name="connsiteY3" fmla="*/ 270081 h 1620455"/>
                    <a:gd name="connsiteX4" fmla="*/ 8090704 w 8090704"/>
                    <a:gd name="connsiteY4" fmla="*/ 1350374 h 1620455"/>
                    <a:gd name="connsiteX5" fmla="*/ 7820623 w 8090704"/>
                    <a:gd name="connsiteY5" fmla="*/ 1620455 h 1620455"/>
                    <a:gd name="connsiteX6" fmla="*/ 605747 w 8090704"/>
                    <a:gd name="connsiteY6" fmla="*/ 1620455 h 1620455"/>
                    <a:gd name="connsiteX7" fmla="*/ 0 w 8090704"/>
                    <a:gd name="connsiteY7" fmla="*/ 922111 h 1620455"/>
                    <a:gd name="connsiteX8" fmla="*/ 335666 w 8090704"/>
                    <a:gd name="connsiteY8" fmla="*/ 270081 h 1620455"/>
                    <a:gd name="connsiteX0" fmla="*/ 138896 w 8090704"/>
                    <a:gd name="connsiteY0" fmla="*/ 121990 h 1622835"/>
                    <a:gd name="connsiteX1" fmla="*/ 605747 w 8090704"/>
                    <a:gd name="connsiteY1" fmla="*/ 2380 h 1622835"/>
                    <a:gd name="connsiteX2" fmla="*/ 7820623 w 8090704"/>
                    <a:gd name="connsiteY2" fmla="*/ 2380 h 1622835"/>
                    <a:gd name="connsiteX3" fmla="*/ 8090704 w 8090704"/>
                    <a:gd name="connsiteY3" fmla="*/ 272461 h 1622835"/>
                    <a:gd name="connsiteX4" fmla="*/ 8090704 w 8090704"/>
                    <a:gd name="connsiteY4" fmla="*/ 1352754 h 1622835"/>
                    <a:gd name="connsiteX5" fmla="*/ 7820623 w 8090704"/>
                    <a:gd name="connsiteY5" fmla="*/ 1622835 h 1622835"/>
                    <a:gd name="connsiteX6" fmla="*/ 605747 w 8090704"/>
                    <a:gd name="connsiteY6" fmla="*/ 1622835 h 1622835"/>
                    <a:gd name="connsiteX7" fmla="*/ 0 w 8090704"/>
                    <a:gd name="connsiteY7" fmla="*/ 924491 h 1622835"/>
                    <a:gd name="connsiteX8" fmla="*/ 138896 w 8090704"/>
                    <a:gd name="connsiteY8" fmla="*/ 121990 h 1622835"/>
                    <a:gd name="connsiteX0" fmla="*/ 138896 w 8090704"/>
                    <a:gd name="connsiteY0" fmla="*/ 223783 h 1724628"/>
                    <a:gd name="connsiteX1" fmla="*/ 652046 w 8090704"/>
                    <a:gd name="connsiteY1" fmla="*/ 0 h 1724628"/>
                    <a:gd name="connsiteX2" fmla="*/ 7820623 w 8090704"/>
                    <a:gd name="connsiteY2" fmla="*/ 104173 h 1724628"/>
                    <a:gd name="connsiteX3" fmla="*/ 8090704 w 8090704"/>
                    <a:gd name="connsiteY3" fmla="*/ 374254 h 1724628"/>
                    <a:gd name="connsiteX4" fmla="*/ 8090704 w 8090704"/>
                    <a:gd name="connsiteY4" fmla="*/ 1454547 h 1724628"/>
                    <a:gd name="connsiteX5" fmla="*/ 7820623 w 8090704"/>
                    <a:gd name="connsiteY5" fmla="*/ 1724628 h 1724628"/>
                    <a:gd name="connsiteX6" fmla="*/ 605747 w 8090704"/>
                    <a:gd name="connsiteY6" fmla="*/ 1724628 h 1724628"/>
                    <a:gd name="connsiteX7" fmla="*/ 0 w 8090704"/>
                    <a:gd name="connsiteY7" fmla="*/ 1026284 h 1724628"/>
                    <a:gd name="connsiteX8" fmla="*/ 138896 w 8090704"/>
                    <a:gd name="connsiteY8" fmla="*/ 223783 h 1724628"/>
                    <a:gd name="connsiteX0" fmla="*/ 138896 w 8090704"/>
                    <a:gd name="connsiteY0" fmla="*/ 275868 h 1776713"/>
                    <a:gd name="connsiteX1" fmla="*/ 652046 w 8090704"/>
                    <a:gd name="connsiteY1" fmla="*/ 52085 h 1776713"/>
                    <a:gd name="connsiteX2" fmla="*/ 7820623 w 8090704"/>
                    <a:gd name="connsiteY2" fmla="*/ 156258 h 1776713"/>
                    <a:gd name="connsiteX3" fmla="*/ 8090704 w 8090704"/>
                    <a:gd name="connsiteY3" fmla="*/ 426339 h 1776713"/>
                    <a:gd name="connsiteX4" fmla="*/ 8090704 w 8090704"/>
                    <a:gd name="connsiteY4" fmla="*/ 1506632 h 1776713"/>
                    <a:gd name="connsiteX5" fmla="*/ 7820623 w 8090704"/>
                    <a:gd name="connsiteY5" fmla="*/ 1776713 h 1776713"/>
                    <a:gd name="connsiteX6" fmla="*/ 605747 w 8090704"/>
                    <a:gd name="connsiteY6" fmla="*/ 1776713 h 1776713"/>
                    <a:gd name="connsiteX7" fmla="*/ 0 w 8090704"/>
                    <a:gd name="connsiteY7" fmla="*/ 1078369 h 1776713"/>
                    <a:gd name="connsiteX8" fmla="*/ 138896 w 8090704"/>
                    <a:gd name="connsiteY8" fmla="*/ 275868 h 1776713"/>
                    <a:gd name="connsiteX0" fmla="*/ 138896 w 8090704"/>
                    <a:gd name="connsiteY0" fmla="*/ 375833 h 1876678"/>
                    <a:gd name="connsiteX1" fmla="*/ 652046 w 8090704"/>
                    <a:gd name="connsiteY1" fmla="*/ 152050 h 1876678"/>
                    <a:gd name="connsiteX2" fmla="*/ 5127585 w 8090704"/>
                    <a:gd name="connsiteY2" fmla="*/ 1581 h 1876678"/>
                    <a:gd name="connsiteX3" fmla="*/ 7820623 w 8090704"/>
                    <a:gd name="connsiteY3" fmla="*/ 256223 h 1876678"/>
                    <a:gd name="connsiteX4" fmla="*/ 8090704 w 8090704"/>
                    <a:gd name="connsiteY4" fmla="*/ 526304 h 1876678"/>
                    <a:gd name="connsiteX5" fmla="*/ 8090704 w 8090704"/>
                    <a:gd name="connsiteY5" fmla="*/ 1606597 h 1876678"/>
                    <a:gd name="connsiteX6" fmla="*/ 7820623 w 8090704"/>
                    <a:gd name="connsiteY6" fmla="*/ 1876678 h 1876678"/>
                    <a:gd name="connsiteX7" fmla="*/ 605747 w 8090704"/>
                    <a:gd name="connsiteY7" fmla="*/ 1876678 h 1876678"/>
                    <a:gd name="connsiteX8" fmla="*/ 0 w 8090704"/>
                    <a:gd name="connsiteY8" fmla="*/ 1178334 h 1876678"/>
                    <a:gd name="connsiteX9" fmla="*/ 138896 w 8090704"/>
                    <a:gd name="connsiteY9" fmla="*/ 375833 h 1876678"/>
                    <a:gd name="connsiteX0" fmla="*/ 138896 w 8090704"/>
                    <a:gd name="connsiteY0" fmla="*/ 375833 h 1876678"/>
                    <a:gd name="connsiteX1" fmla="*/ 652046 w 8090704"/>
                    <a:gd name="connsiteY1" fmla="*/ 152050 h 1876678"/>
                    <a:gd name="connsiteX2" fmla="*/ 5127585 w 8090704"/>
                    <a:gd name="connsiteY2" fmla="*/ 1581 h 1876678"/>
                    <a:gd name="connsiteX3" fmla="*/ 7820623 w 8090704"/>
                    <a:gd name="connsiteY3" fmla="*/ 256223 h 1876678"/>
                    <a:gd name="connsiteX4" fmla="*/ 8090704 w 8090704"/>
                    <a:gd name="connsiteY4" fmla="*/ 526304 h 1876678"/>
                    <a:gd name="connsiteX5" fmla="*/ 8090704 w 8090704"/>
                    <a:gd name="connsiteY5" fmla="*/ 1606597 h 1876678"/>
                    <a:gd name="connsiteX6" fmla="*/ 7820623 w 8090704"/>
                    <a:gd name="connsiteY6" fmla="*/ 1876678 h 1876678"/>
                    <a:gd name="connsiteX7" fmla="*/ 3044141 w 8090704"/>
                    <a:gd name="connsiteY7" fmla="*/ 1772507 h 1876678"/>
                    <a:gd name="connsiteX8" fmla="*/ 605747 w 8090704"/>
                    <a:gd name="connsiteY8" fmla="*/ 1876678 h 1876678"/>
                    <a:gd name="connsiteX9" fmla="*/ 0 w 8090704"/>
                    <a:gd name="connsiteY9" fmla="*/ 1178334 h 1876678"/>
                    <a:gd name="connsiteX10" fmla="*/ 138896 w 8090704"/>
                    <a:gd name="connsiteY10" fmla="*/ 375833 h 1876678"/>
                    <a:gd name="connsiteX0" fmla="*/ 138896 w 8090704"/>
                    <a:gd name="connsiteY0" fmla="*/ 375833 h 2028842"/>
                    <a:gd name="connsiteX1" fmla="*/ 652046 w 8090704"/>
                    <a:gd name="connsiteY1" fmla="*/ 152050 h 2028842"/>
                    <a:gd name="connsiteX2" fmla="*/ 5127585 w 8090704"/>
                    <a:gd name="connsiteY2" fmla="*/ 1581 h 2028842"/>
                    <a:gd name="connsiteX3" fmla="*/ 7820623 w 8090704"/>
                    <a:gd name="connsiteY3" fmla="*/ 256223 h 2028842"/>
                    <a:gd name="connsiteX4" fmla="*/ 8090704 w 8090704"/>
                    <a:gd name="connsiteY4" fmla="*/ 526304 h 2028842"/>
                    <a:gd name="connsiteX5" fmla="*/ 8090704 w 8090704"/>
                    <a:gd name="connsiteY5" fmla="*/ 1606597 h 2028842"/>
                    <a:gd name="connsiteX6" fmla="*/ 7820623 w 8090704"/>
                    <a:gd name="connsiteY6" fmla="*/ 1876678 h 2028842"/>
                    <a:gd name="connsiteX7" fmla="*/ 6516546 w 8090704"/>
                    <a:gd name="connsiteY7" fmla="*/ 2027150 h 2028842"/>
                    <a:gd name="connsiteX8" fmla="*/ 3044141 w 8090704"/>
                    <a:gd name="connsiteY8" fmla="*/ 1772507 h 2028842"/>
                    <a:gd name="connsiteX9" fmla="*/ 605747 w 8090704"/>
                    <a:gd name="connsiteY9" fmla="*/ 1876678 h 2028842"/>
                    <a:gd name="connsiteX10" fmla="*/ 0 w 8090704"/>
                    <a:gd name="connsiteY10" fmla="*/ 1178334 h 2028842"/>
                    <a:gd name="connsiteX11" fmla="*/ 138896 w 8090704"/>
                    <a:gd name="connsiteY11" fmla="*/ 375833 h 2028842"/>
                    <a:gd name="connsiteX0" fmla="*/ 138896 w 8391646"/>
                    <a:gd name="connsiteY0" fmla="*/ 375833 h 2028842"/>
                    <a:gd name="connsiteX1" fmla="*/ 652046 w 8391646"/>
                    <a:gd name="connsiteY1" fmla="*/ 152050 h 2028842"/>
                    <a:gd name="connsiteX2" fmla="*/ 5127585 w 8391646"/>
                    <a:gd name="connsiteY2" fmla="*/ 1581 h 2028842"/>
                    <a:gd name="connsiteX3" fmla="*/ 7820623 w 8391646"/>
                    <a:gd name="connsiteY3" fmla="*/ 256223 h 2028842"/>
                    <a:gd name="connsiteX4" fmla="*/ 8090704 w 8391646"/>
                    <a:gd name="connsiteY4" fmla="*/ 526304 h 2028842"/>
                    <a:gd name="connsiteX5" fmla="*/ 8391646 w 8391646"/>
                    <a:gd name="connsiteY5" fmla="*/ 1259356 h 2028842"/>
                    <a:gd name="connsiteX6" fmla="*/ 7820623 w 8391646"/>
                    <a:gd name="connsiteY6" fmla="*/ 1876678 h 2028842"/>
                    <a:gd name="connsiteX7" fmla="*/ 6516546 w 8391646"/>
                    <a:gd name="connsiteY7" fmla="*/ 2027150 h 2028842"/>
                    <a:gd name="connsiteX8" fmla="*/ 3044141 w 8391646"/>
                    <a:gd name="connsiteY8" fmla="*/ 1772507 h 2028842"/>
                    <a:gd name="connsiteX9" fmla="*/ 605747 w 8391646"/>
                    <a:gd name="connsiteY9" fmla="*/ 1876678 h 2028842"/>
                    <a:gd name="connsiteX10" fmla="*/ 0 w 8391646"/>
                    <a:gd name="connsiteY10" fmla="*/ 1178334 h 2028842"/>
                    <a:gd name="connsiteX11" fmla="*/ 138896 w 8391646"/>
                    <a:gd name="connsiteY11" fmla="*/ 375833 h 2028842"/>
                    <a:gd name="connsiteX0" fmla="*/ 138896 w 8403952"/>
                    <a:gd name="connsiteY0" fmla="*/ 375833 h 2028842"/>
                    <a:gd name="connsiteX1" fmla="*/ 652046 w 8403952"/>
                    <a:gd name="connsiteY1" fmla="*/ 152050 h 2028842"/>
                    <a:gd name="connsiteX2" fmla="*/ 5127585 w 8403952"/>
                    <a:gd name="connsiteY2" fmla="*/ 1581 h 2028842"/>
                    <a:gd name="connsiteX3" fmla="*/ 7820623 w 8403952"/>
                    <a:gd name="connsiteY3" fmla="*/ 256223 h 2028842"/>
                    <a:gd name="connsiteX4" fmla="*/ 8090704 w 8403952"/>
                    <a:gd name="connsiteY4" fmla="*/ 526304 h 2028842"/>
                    <a:gd name="connsiteX5" fmla="*/ 8391646 w 8403952"/>
                    <a:gd name="connsiteY5" fmla="*/ 1259356 h 2028842"/>
                    <a:gd name="connsiteX6" fmla="*/ 7820623 w 8403952"/>
                    <a:gd name="connsiteY6" fmla="*/ 1876678 h 2028842"/>
                    <a:gd name="connsiteX7" fmla="*/ 6516546 w 8403952"/>
                    <a:gd name="connsiteY7" fmla="*/ 2027150 h 2028842"/>
                    <a:gd name="connsiteX8" fmla="*/ 3044141 w 8403952"/>
                    <a:gd name="connsiteY8" fmla="*/ 1772507 h 2028842"/>
                    <a:gd name="connsiteX9" fmla="*/ 605747 w 8403952"/>
                    <a:gd name="connsiteY9" fmla="*/ 1876678 h 2028842"/>
                    <a:gd name="connsiteX10" fmla="*/ 0 w 8403952"/>
                    <a:gd name="connsiteY10" fmla="*/ 1178334 h 2028842"/>
                    <a:gd name="connsiteX11" fmla="*/ 138896 w 8403952"/>
                    <a:gd name="connsiteY11" fmla="*/ 375833 h 2028842"/>
                    <a:gd name="connsiteX0" fmla="*/ 138896 w 8408652"/>
                    <a:gd name="connsiteY0" fmla="*/ 375833 h 2028842"/>
                    <a:gd name="connsiteX1" fmla="*/ 652046 w 8408652"/>
                    <a:gd name="connsiteY1" fmla="*/ 152050 h 2028842"/>
                    <a:gd name="connsiteX2" fmla="*/ 5127585 w 8408652"/>
                    <a:gd name="connsiteY2" fmla="*/ 1581 h 2028842"/>
                    <a:gd name="connsiteX3" fmla="*/ 7820623 w 8408652"/>
                    <a:gd name="connsiteY3" fmla="*/ 256223 h 2028842"/>
                    <a:gd name="connsiteX4" fmla="*/ 8183302 w 8408652"/>
                    <a:gd name="connsiteY4" fmla="*/ 422131 h 2028842"/>
                    <a:gd name="connsiteX5" fmla="*/ 8391646 w 8408652"/>
                    <a:gd name="connsiteY5" fmla="*/ 1259356 h 2028842"/>
                    <a:gd name="connsiteX6" fmla="*/ 7820623 w 8408652"/>
                    <a:gd name="connsiteY6" fmla="*/ 1876678 h 2028842"/>
                    <a:gd name="connsiteX7" fmla="*/ 6516546 w 8408652"/>
                    <a:gd name="connsiteY7" fmla="*/ 2027150 h 2028842"/>
                    <a:gd name="connsiteX8" fmla="*/ 3044141 w 8408652"/>
                    <a:gd name="connsiteY8" fmla="*/ 1772507 h 2028842"/>
                    <a:gd name="connsiteX9" fmla="*/ 605747 w 8408652"/>
                    <a:gd name="connsiteY9" fmla="*/ 1876678 h 2028842"/>
                    <a:gd name="connsiteX10" fmla="*/ 0 w 8408652"/>
                    <a:gd name="connsiteY10" fmla="*/ 1178334 h 2028842"/>
                    <a:gd name="connsiteX11" fmla="*/ 138896 w 8408652"/>
                    <a:gd name="connsiteY11" fmla="*/ 375833 h 2028842"/>
                    <a:gd name="connsiteX0" fmla="*/ 138896 w 8408652"/>
                    <a:gd name="connsiteY0" fmla="*/ 375833 h 2028842"/>
                    <a:gd name="connsiteX1" fmla="*/ 652046 w 8408652"/>
                    <a:gd name="connsiteY1" fmla="*/ 152050 h 2028842"/>
                    <a:gd name="connsiteX2" fmla="*/ 5127585 w 8408652"/>
                    <a:gd name="connsiteY2" fmla="*/ 1581 h 2028842"/>
                    <a:gd name="connsiteX3" fmla="*/ 7820623 w 8408652"/>
                    <a:gd name="connsiteY3" fmla="*/ 256223 h 2028842"/>
                    <a:gd name="connsiteX4" fmla="*/ 8183302 w 8408652"/>
                    <a:gd name="connsiteY4" fmla="*/ 422131 h 2028842"/>
                    <a:gd name="connsiteX5" fmla="*/ 8391646 w 8408652"/>
                    <a:gd name="connsiteY5" fmla="*/ 1259356 h 2028842"/>
                    <a:gd name="connsiteX6" fmla="*/ 7820623 w 8408652"/>
                    <a:gd name="connsiteY6" fmla="*/ 1876678 h 2028842"/>
                    <a:gd name="connsiteX7" fmla="*/ 6516546 w 8408652"/>
                    <a:gd name="connsiteY7" fmla="*/ 2027150 h 2028842"/>
                    <a:gd name="connsiteX8" fmla="*/ 2812647 w 8408652"/>
                    <a:gd name="connsiteY8" fmla="*/ 1957702 h 2028842"/>
                    <a:gd name="connsiteX9" fmla="*/ 605747 w 8408652"/>
                    <a:gd name="connsiteY9" fmla="*/ 1876678 h 2028842"/>
                    <a:gd name="connsiteX10" fmla="*/ 0 w 8408652"/>
                    <a:gd name="connsiteY10" fmla="*/ 1178334 h 2028842"/>
                    <a:gd name="connsiteX11" fmla="*/ 138896 w 8408652"/>
                    <a:gd name="connsiteY11" fmla="*/ 375833 h 2028842"/>
                    <a:gd name="connsiteX0" fmla="*/ 138896 w 8408652"/>
                    <a:gd name="connsiteY0" fmla="*/ 375833 h 2028842"/>
                    <a:gd name="connsiteX1" fmla="*/ 652046 w 8408652"/>
                    <a:gd name="connsiteY1" fmla="*/ 152050 h 2028842"/>
                    <a:gd name="connsiteX2" fmla="*/ 5127585 w 8408652"/>
                    <a:gd name="connsiteY2" fmla="*/ 1581 h 2028842"/>
                    <a:gd name="connsiteX3" fmla="*/ 7820623 w 8408652"/>
                    <a:gd name="connsiteY3" fmla="*/ 256223 h 2028842"/>
                    <a:gd name="connsiteX4" fmla="*/ 8183302 w 8408652"/>
                    <a:gd name="connsiteY4" fmla="*/ 422131 h 2028842"/>
                    <a:gd name="connsiteX5" fmla="*/ 8391646 w 8408652"/>
                    <a:gd name="connsiteY5" fmla="*/ 1259356 h 2028842"/>
                    <a:gd name="connsiteX6" fmla="*/ 7820623 w 8408652"/>
                    <a:gd name="connsiteY6" fmla="*/ 1876678 h 2028842"/>
                    <a:gd name="connsiteX7" fmla="*/ 6516546 w 8408652"/>
                    <a:gd name="connsiteY7" fmla="*/ 2027150 h 2028842"/>
                    <a:gd name="connsiteX8" fmla="*/ 3460830 w 8408652"/>
                    <a:gd name="connsiteY8" fmla="*/ 1772507 h 2028842"/>
                    <a:gd name="connsiteX9" fmla="*/ 2812647 w 8408652"/>
                    <a:gd name="connsiteY9" fmla="*/ 1957702 h 2028842"/>
                    <a:gd name="connsiteX10" fmla="*/ 605747 w 8408652"/>
                    <a:gd name="connsiteY10" fmla="*/ 1876678 h 2028842"/>
                    <a:gd name="connsiteX11" fmla="*/ 0 w 8408652"/>
                    <a:gd name="connsiteY11" fmla="*/ 1178334 h 2028842"/>
                    <a:gd name="connsiteX12" fmla="*/ 138896 w 8408652"/>
                    <a:gd name="connsiteY12" fmla="*/ 375833 h 2028842"/>
                    <a:gd name="connsiteX0" fmla="*/ 138896 w 8408652"/>
                    <a:gd name="connsiteY0" fmla="*/ 375833 h 2028842"/>
                    <a:gd name="connsiteX1" fmla="*/ 652046 w 8408652"/>
                    <a:gd name="connsiteY1" fmla="*/ 152050 h 2028842"/>
                    <a:gd name="connsiteX2" fmla="*/ 5127585 w 8408652"/>
                    <a:gd name="connsiteY2" fmla="*/ 1581 h 2028842"/>
                    <a:gd name="connsiteX3" fmla="*/ 7820623 w 8408652"/>
                    <a:gd name="connsiteY3" fmla="*/ 256223 h 2028842"/>
                    <a:gd name="connsiteX4" fmla="*/ 8183302 w 8408652"/>
                    <a:gd name="connsiteY4" fmla="*/ 422131 h 2028842"/>
                    <a:gd name="connsiteX5" fmla="*/ 8391646 w 8408652"/>
                    <a:gd name="connsiteY5" fmla="*/ 1259356 h 2028842"/>
                    <a:gd name="connsiteX6" fmla="*/ 7820623 w 8408652"/>
                    <a:gd name="connsiteY6" fmla="*/ 1876678 h 2028842"/>
                    <a:gd name="connsiteX7" fmla="*/ 6516546 w 8408652"/>
                    <a:gd name="connsiteY7" fmla="*/ 2027150 h 2028842"/>
                    <a:gd name="connsiteX8" fmla="*/ 3460830 w 8408652"/>
                    <a:gd name="connsiteY8" fmla="*/ 1772507 h 2028842"/>
                    <a:gd name="connsiteX9" fmla="*/ 2812647 w 8408652"/>
                    <a:gd name="connsiteY9" fmla="*/ 1957702 h 2028842"/>
                    <a:gd name="connsiteX10" fmla="*/ 605747 w 8408652"/>
                    <a:gd name="connsiteY10" fmla="*/ 1876678 h 2028842"/>
                    <a:gd name="connsiteX11" fmla="*/ 0 w 8408652"/>
                    <a:gd name="connsiteY11" fmla="*/ 1178334 h 2028842"/>
                    <a:gd name="connsiteX12" fmla="*/ 138896 w 8408652"/>
                    <a:gd name="connsiteY12" fmla="*/ 375833 h 2028842"/>
                    <a:gd name="connsiteX0" fmla="*/ 138896 w 8408652"/>
                    <a:gd name="connsiteY0" fmla="*/ 375833 h 2028842"/>
                    <a:gd name="connsiteX1" fmla="*/ 652046 w 8408652"/>
                    <a:gd name="connsiteY1" fmla="*/ 152050 h 2028842"/>
                    <a:gd name="connsiteX2" fmla="*/ 5127585 w 8408652"/>
                    <a:gd name="connsiteY2" fmla="*/ 1581 h 2028842"/>
                    <a:gd name="connsiteX3" fmla="*/ 7820623 w 8408652"/>
                    <a:gd name="connsiteY3" fmla="*/ 256223 h 2028842"/>
                    <a:gd name="connsiteX4" fmla="*/ 8183302 w 8408652"/>
                    <a:gd name="connsiteY4" fmla="*/ 422131 h 2028842"/>
                    <a:gd name="connsiteX5" fmla="*/ 8391646 w 8408652"/>
                    <a:gd name="connsiteY5" fmla="*/ 1259356 h 2028842"/>
                    <a:gd name="connsiteX6" fmla="*/ 7820623 w 8408652"/>
                    <a:gd name="connsiteY6" fmla="*/ 1876678 h 2028842"/>
                    <a:gd name="connsiteX7" fmla="*/ 6516546 w 8408652"/>
                    <a:gd name="connsiteY7" fmla="*/ 2027150 h 2028842"/>
                    <a:gd name="connsiteX8" fmla="*/ 3460830 w 8408652"/>
                    <a:gd name="connsiteY8" fmla="*/ 1772507 h 2028842"/>
                    <a:gd name="connsiteX9" fmla="*/ 2430682 w 8408652"/>
                    <a:gd name="connsiteY9" fmla="*/ 1888254 h 2028842"/>
                    <a:gd name="connsiteX10" fmla="*/ 605747 w 8408652"/>
                    <a:gd name="connsiteY10" fmla="*/ 1876678 h 2028842"/>
                    <a:gd name="connsiteX11" fmla="*/ 0 w 8408652"/>
                    <a:gd name="connsiteY11" fmla="*/ 1178334 h 2028842"/>
                    <a:gd name="connsiteX12" fmla="*/ 138896 w 8408652"/>
                    <a:gd name="connsiteY12" fmla="*/ 375833 h 2028842"/>
                    <a:gd name="connsiteX0" fmla="*/ 138896 w 8408652"/>
                    <a:gd name="connsiteY0" fmla="*/ 375833 h 2028842"/>
                    <a:gd name="connsiteX1" fmla="*/ 652046 w 8408652"/>
                    <a:gd name="connsiteY1" fmla="*/ 152050 h 2028842"/>
                    <a:gd name="connsiteX2" fmla="*/ 5127585 w 8408652"/>
                    <a:gd name="connsiteY2" fmla="*/ 1581 h 2028842"/>
                    <a:gd name="connsiteX3" fmla="*/ 7820623 w 8408652"/>
                    <a:gd name="connsiteY3" fmla="*/ 256223 h 2028842"/>
                    <a:gd name="connsiteX4" fmla="*/ 8183302 w 8408652"/>
                    <a:gd name="connsiteY4" fmla="*/ 422131 h 2028842"/>
                    <a:gd name="connsiteX5" fmla="*/ 8391646 w 8408652"/>
                    <a:gd name="connsiteY5" fmla="*/ 1259356 h 2028842"/>
                    <a:gd name="connsiteX6" fmla="*/ 7820623 w 8408652"/>
                    <a:gd name="connsiteY6" fmla="*/ 1876678 h 2028842"/>
                    <a:gd name="connsiteX7" fmla="*/ 6516546 w 8408652"/>
                    <a:gd name="connsiteY7" fmla="*/ 2027150 h 2028842"/>
                    <a:gd name="connsiteX8" fmla="*/ 3518703 w 8408652"/>
                    <a:gd name="connsiteY8" fmla="*/ 1888254 h 2028842"/>
                    <a:gd name="connsiteX9" fmla="*/ 2430682 w 8408652"/>
                    <a:gd name="connsiteY9" fmla="*/ 1888254 h 2028842"/>
                    <a:gd name="connsiteX10" fmla="*/ 605747 w 8408652"/>
                    <a:gd name="connsiteY10" fmla="*/ 1876678 h 2028842"/>
                    <a:gd name="connsiteX11" fmla="*/ 0 w 8408652"/>
                    <a:gd name="connsiteY11" fmla="*/ 1178334 h 2028842"/>
                    <a:gd name="connsiteX12" fmla="*/ 138896 w 8408652"/>
                    <a:gd name="connsiteY12" fmla="*/ 375833 h 20288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8408652" h="2028842">
                      <a:moveTo>
                        <a:pt x="138896" y="375833"/>
                      </a:moveTo>
                      <a:cubicBezTo>
                        <a:pt x="138896" y="226671"/>
                        <a:pt x="502884" y="152050"/>
                        <a:pt x="652046" y="152050"/>
                      </a:cubicBezTo>
                      <a:cubicBezTo>
                        <a:pt x="1419833" y="114753"/>
                        <a:pt x="3932822" y="-15781"/>
                        <a:pt x="5127585" y="1581"/>
                      </a:cubicBezTo>
                      <a:cubicBezTo>
                        <a:pt x="6322348" y="18943"/>
                        <a:pt x="7263109" y="193847"/>
                        <a:pt x="7820623" y="256223"/>
                      </a:cubicBezTo>
                      <a:cubicBezTo>
                        <a:pt x="7969785" y="256223"/>
                        <a:pt x="8183302" y="272969"/>
                        <a:pt x="8183302" y="422131"/>
                      </a:cubicBezTo>
                      <a:cubicBezTo>
                        <a:pt x="8283616" y="666482"/>
                        <a:pt x="8464953" y="725638"/>
                        <a:pt x="8391646" y="1259356"/>
                      </a:cubicBezTo>
                      <a:cubicBezTo>
                        <a:pt x="8391646" y="1408518"/>
                        <a:pt x="7969785" y="1876678"/>
                        <a:pt x="7820623" y="1876678"/>
                      </a:cubicBezTo>
                      <a:cubicBezTo>
                        <a:pt x="7564051" y="1923621"/>
                        <a:pt x="7312626" y="2044512"/>
                        <a:pt x="6516546" y="2027150"/>
                      </a:cubicBezTo>
                      <a:cubicBezTo>
                        <a:pt x="5478683" y="2004001"/>
                        <a:pt x="4614439" y="2038725"/>
                        <a:pt x="3518703" y="1888254"/>
                      </a:cubicBezTo>
                      <a:lnTo>
                        <a:pt x="2430682" y="1888254"/>
                      </a:lnTo>
                      <a:lnTo>
                        <a:pt x="605747" y="1876678"/>
                      </a:lnTo>
                      <a:cubicBezTo>
                        <a:pt x="456585" y="1876678"/>
                        <a:pt x="0" y="1327496"/>
                        <a:pt x="0" y="1178334"/>
                      </a:cubicBezTo>
                      <a:cubicBezTo>
                        <a:pt x="0" y="818236"/>
                        <a:pt x="138896" y="735931"/>
                        <a:pt x="138896" y="375833"/>
                      </a:cubicBezTo>
                      <a:close/>
                    </a:path>
                  </a:pathLst>
                </a:custGeom>
                <a:solidFill>
                  <a:srgbClr val="FEE1DB"/>
                </a:solidFill>
                <a:ln w="38100">
                  <a:solidFill>
                    <a:srgbClr val="804736"/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0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p:grpSp>
          <p:sp>
            <p:nvSpPr>
              <p:cNvPr id="4" name="TextBox 3"/>
              <p:cNvSpPr txBox="1"/>
              <p:nvPr/>
            </p:nvSpPr>
            <p:spPr>
              <a:xfrm>
                <a:off x="2959029" y="777132"/>
                <a:ext cx="8081019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6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vi-VN" sz="5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4 x 15 099 = 15 099 x .....</a:t>
                </a:r>
                <a:endPara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2923" b="97390" l="1112" r="97328">
                          <a14:foregroundMark x1="75588" y1="48773" x2="80440" y2="48121"/>
                          <a14:foregroundMark x1="65519" y1="42171" x2="62912" y2="48121"/>
                          <a14:foregroundMark x1="27640" y1="48121" x2="26870" y2="52218"/>
                          <a14:foregroundMark x1="38243" y1="46007" x2="37366" y2="48513"/>
                          <a14:foregroundMark x1="50043" y1="71634" x2="49594" y2="82594"/>
                          <a14:foregroundMark x1="51325" y1="93450" x2="55344" y2="90266"/>
                          <a14:foregroundMark x1="91278" y1="44546" x2="91278" y2="44546"/>
                          <a14:foregroundMark x1="87260" y1="55245" x2="89226" y2="53523"/>
                          <a14:foregroundMark x1="92689" y1="46138" x2="87922" y2="53523"/>
                          <a14:foregroundMark x1="29991" y1="89457" x2="29991" y2="89457"/>
                          <a14:foregroundMark x1="31317" y1="90057" x2="34438" y2="89014"/>
                          <a14:foregroundMark x1="70158" y1="89014" x2="70158" y2="89014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9531403" y="-176684"/>
              <a:ext cx="2630209" cy="2154545"/>
            </a:xfrm>
            <a:prstGeom prst="rect">
              <a:avLst/>
            </a:prstGeom>
          </p:spPr>
        </p:pic>
      </p:grpSp>
      <p:grpSp>
        <p:nvGrpSpPr>
          <p:cNvPr id="19" name="Group 18"/>
          <p:cNvGrpSpPr/>
          <p:nvPr/>
        </p:nvGrpSpPr>
        <p:grpSpPr>
          <a:xfrm>
            <a:off x="396109" y="2915008"/>
            <a:ext cx="5350585" cy="1631216"/>
            <a:chOff x="396109" y="2523852"/>
            <a:chExt cx="5350585" cy="1631216"/>
          </a:xfrm>
        </p:grpSpPr>
        <p:grpSp>
          <p:nvGrpSpPr>
            <p:cNvPr id="17" name="Group 16"/>
            <p:cNvGrpSpPr/>
            <p:nvPr/>
          </p:nvGrpSpPr>
          <p:grpSpPr>
            <a:xfrm>
              <a:off x="396109" y="2557488"/>
              <a:ext cx="5350585" cy="1563945"/>
              <a:chOff x="817482" y="4081777"/>
              <a:chExt cx="5350585" cy="1563945"/>
            </a:xfrm>
          </p:grpSpPr>
          <p:sp>
            <p:nvSpPr>
              <p:cNvPr id="16" name="Notched Right Arrow 15"/>
              <p:cNvSpPr/>
              <p:nvPr/>
            </p:nvSpPr>
            <p:spPr>
              <a:xfrm flipH="1">
                <a:off x="1759426" y="4278425"/>
                <a:ext cx="4408641" cy="1299174"/>
              </a:xfrm>
              <a:custGeom>
                <a:avLst/>
                <a:gdLst>
                  <a:gd name="connsiteX0" fmla="*/ 0 w 5443544"/>
                  <a:gd name="connsiteY0" fmla="*/ 517452 h 2069807"/>
                  <a:gd name="connsiteX1" fmla="*/ 4408641 w 5443544"/>
                  <a:gd name="connsiteY1" fmla="*/ 517452 h 2069807"/>
                  <a:gd name="connsiteX2" fmla="*/ 4408641 w 5443544"/>
                  <a:gd name="connsiteY2" fmla="*/ 0 h 2069807"/>
                  <a:gd name="connsiteX3" fmla="*/ 5443544 w 5443544"/>
                  <a:gd name="connsiteY3" fmla="*/ 1034904 h 2069807"/>
                  <a:gd name="connsiteX4" fmla="*/ 4408641 w 5443544"/>
                  <a:gd name="connsiteY4" fmla="*/ 2069807 h 2069807"/>
                  <a:gd name="connsiteX5" fmla="*/ 4408641 w 5443544"/>
                  <a:gd name="connsiteY5" fmla="*/ 1552355 h 2069807"/>
                  <a:gd name="connsiteX6" fmla="*/ 0 w 5443544"/>
                  <a:gd name="connsiteY6" fmla="*/ 1552355 h 2069807"/>
                  <a:gd name="connsiteX7" fmla="*/ 517452 w 5443544"/>
                  <a:gd name="connsiteY7" fmla="*/ 1034904 h 2069807"/>
                  <a:gd name="connsiteX8" fmla="*/ 0 w 5443544"/>
                  <a:gd name="connsiteY8" fmla="*/ 517452 h 2069807"/>
                  <a:gd name="connsiteX0" fmla="*/ 0 w 4408641"/>
                  <a:gd name="connsiteY0" fmla="*/ 517452 h 2069807"/>
                  <a:gd name="connsiteX1" fmla="*/ 4408641 w 4408641"/>
                  <a:gd name="connsiteY1" fmla="*/ 517452 h 2069807"/>
                  <a:gd name="connsiteX2" fmla="*/ 4408641 w 4408641"/>
                  <a:gd name="connsiteY2" fmla="*/ 0 h 2069807"/>
                  <a:gd name="connsiteX3" fmla="*/ 4408641 w 4408641"/>
                  <a:gd name="connsiteY3" fmla="*/ 2069807 h 2069807"/>
                  <a:gd name="connsiteX4" fmla="*/ 4408641 w 4408641"/>
                  <a:gd name="connsiteY4" fmla="*/ 1552355 h 2069807"/>
                  <a:gd name="connsiteX5" fmla="*/ 0 w 4408641"/>
                  <a:gd name="connsiteY5" fmla="*/ 1552355 h 2069807"/>
                  <a:gd name="connsiteX6" fmla="*/ 517452 w 4408641"/>
                  <a:gd name="connsiteY6" fmla="*/ 1034904 h 2069807"/>
                  <a:gd name="connsiteX7" fmla="*/ 0 w 4408641"/>
                  <a:gd name="connsiteY7" fmla="*/ 517452 h 2069807"/>
                  <a:gd name="connsiteX0" fmla="*/ 0 w 4408641"/>
                  <a:gd name="connsiteY0" fmla="*/ 0 h 1552355"/>
                  <a:gd name="connsiteX1" fmla="*/ 4408641 w 4408641"/>
                  <a:gd name="connsiteY1" fmla="*/ 0 h 1552355"/>
                  <a:gd name="connsiteX2" fmla="*/ 4408641 w 4408641"/>
                  <a:gd name="connsiteY2" fmla="*/ 1552355 h 1552355"/>
                  <a:gd name="connsiteX3" fmla="*/ 4408641 w 4408641"/>
                  <a:gd name="connsiteY3" fmla="*/ 1034903 h 1552355"/>
                  <a:gd name="connsiteX4" fmla="*/ 0 w 4408641"/>
                  <a:gd name="connsiteY4" fmla="*/ 1034903 h 1552355"/>
                  <a:gd name="connsiteX5" fmla="*/ 517452 w 4408641"/>
                  <a:gd name="connsiteY5" fmla="*/ 517452 h 1552355"/>
                  <a:gd name="connsiteX6" fmla="*/ 0 w 4408641"/>
                  <a:gd name="connsiteY6" fmla="*/ 0 h 1552355"/>
                  <a:gd name="connsiteX0" fmla="*/ 0 w 4408641"/>
                  <a:gd name="connsiteY0" fmla="*/ 0 h 1034903"/>
                  <a:gd name="connsiteX1" fmla="*/ 4408641 w 4408641"/>
                  <a:gd name="connsiteY1" fmla="*/ 0 h 1034903"/>
                  <a:gd name="connsiteX2" fmla="*/ 4408641 w 4408641"/>
                  <a:gd name="connsiteY2" fmla="*/ 1034903 h 1034903"/>
                  <a:gd name="connsiteX3" fmla="*/ 0 w 4408641"/>
                  <a:gd name="connsiteY3" fmla="*/ 1034903 h 1034903"/>
                  <a:gd name="connsiteX4" fmla="*/ 517452 w 4408641"/>
                  <a:gd name="connsiteY4" fmla="*/ 517452 h 1034903"/>
                  <a:gd name="connsiteX5" fmla="*/ 0 w 4408641"/>
                  <a:gd name="connsiteY5" fmla="*/ 0 h 10349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408641" h="1034903">
                    <a:moveTo>
                      <a:pt x="0" y="0"/>
                    </a:moveTo>
                    <a:lnTo>
                      <a:pt x="4408641" y="0"/>
                    </a:lnTo>
                    <a:lnTo>
                      <a:pt x="4408641" y="1034903"/>
                    </a:lnTo>
                    <a:lnTo>
                      <a:pt x="0" y="1034903"/>
                    </a:lnTo>
                    <a:lnTo>
                      <a:pt x="517452" y="51745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rgbClr val="804736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0" b="1" i="0" u="none" strike="noStrike" kern="1200" cap="none" spc="0" normalizeH="0" baseline="0" noProof="0">
                  <a:ln>
                    <a:noFill/>
                  </a:ln>
                  <a:solidFill>
                    <a:srgbClr val="FE3C57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12" name="Picture 11"/>
              <p:cNvPicPr>
                <a:picLocks noChangeAspect="1"/>
              </p:cNvPicPr>
              <p:nvPr/>
            </p:nvPicPr>
            <p:blipFill>
              <a:blip r:embed="rId11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ackgroundRemoval t="4348" b="98370" l="1227" r="10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817482" y="4081777"/>
                <a:ext cx="1385451" cy="1563945"/>
              </a:xfrm>
              <a:prstGeom prst="rect">
                <a:avLst/>
              </a:prstGeom>
            </p:spPr>
          </p:pic>
        </p:grpSp>
        <p:sp>
          <p:nvSpPr>
            <p:cNvPr id="18" name="TextBox 17"/>
            <p:cNvSpPr txBox="1"/>
            <p:nvPr/>
          </p:nvSpPr>
          <p:spPr>
            <a:xfrm>
              <a:off x="1944548" y="2523852"/>
              <a:ext cx="2835798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10000" b="1" i="0" u="none" strike="noStrike" kern="1200" cap="none" spc="0" normalizeH="0" baseline="0" noProof="0" dirty="0">
                  <a:ln>
                    <a:noFill/>
                  </a:ln>
                  <a:solidFill>
                    <a:srgbClr val="FE3C57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4</a:t>
              </a:r>
              <a:endParaRPr kumimoji="0" lang="en-US" sz="10000" b="1" i="0" u="none" strike="noStrike" kern="1200" cap="none" spc="0" normalizeH="0" baseline="0" noProof="0" dirty="0">
                <a:ln>
                  <a:noFill/>
                </a:ln>
                <a:solidFill>
                  <a:srgbClr val="FE3C5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7120347" y="2765999"/>
            <a:ext cx="4768497" cy="1844488"/>
            <a:chOff x="7120347" y="2765999"/>
            <a:chExt cx="4768497" cy="1844488"/>
          </a:xfrm>
        </p:grpSpPr>
        <p:sp>
          <p:nvSpPr>
            <p:cNvPr id="20" name="Notched Right Arrow 15"/>
            <p:cNvSpPr/>
            <p:nvPr/>
          </p:nvSpPr>
          <p:spPr>
            <a:xfrm flipH="1">
              <a:off x="7480203" y="3148313"/>
              <a:ext cx="4408641" cy="1296153"/>
            </a:xfrm>
            <a:custGeom>
              <a:avLst/>
              <a:gdLst>
                <a:gd name="connsiteX0" fmla="*/ 0 w 5443544"/>
                <a:gd name="connsiteY0" fmla="*/ 517452 h 2069807"/>
                <a:gd name="connsiteX1" fmla="*/ 4408641 w 5443544"/>
                <a:gd name="connsiteY1" fmla="*/ 517452 h 2069807"/>
                <a:gd name="connsiteX2" fmla="*/ 4408641 w 5443544"/>
                <a:gd name="connsiteY2" fmla="*/ 0 h 2069807"/>
                <a:gd name="connsiteX3" fmla="*/ 5443544 w 5443544"/>
                <a:gd name="connsiteY3" fmla="*/ 1034904 h 2069807"/>
                <a:gd name="connsiteX4" fmla="*/ 4408641 w 5443544"/>
                <a:gd name="connsiteY4" fmla="*/ 2069807 h 2069807"/>
                <a:gd name="connsiteX5" fmla="*/ 4408641 w 5443544"/>
                <a:gd name="connsiteY5" fmla="*/ 1552355 h 2069807"/>
                <a:gd name="connsiteX6" fmla="*/ 0 w 5443544"/>
                <a:gd name="connsiteY6" fmla="*/ 1552355 h 2069807"/>
                <a:gd name="connsiteX7" fmla="*/ 517452 w 5443544"/>
                <a:gd name="connsiteY7" fmla="*/ 1034904 h 2069807"/>
                <a:gd name="connsiteX8" fmla="*/ 0 w 5443544"/>
                <a:gd name="connsiteY8" fmla="*/ 517452 h 2069807"/>
                <a:gd name="connsiteX0" fmla="*/ 0 w 4408641"/>
                <a:gd name="connsiteY0" fmla="*/ 517452 h 2069807"/>
                <a:gd name="connsiteX1" fmla="*/ 4408641 w 4408641"/>
                <a:gd name="connsiteY1" fmla="*/ 517452 h 2069807"/>
                <a:gd name="connsiteX2" fmla="*/ 4408641 w 4408641"/>
                <a:gd name="connsiteY2" fmla="*/ 0 h 2069807"/>
                <a:gd name="connsiteX3" fmla="*/ 4408641 w 4408641"/>
                <a:gd name="connsiteY3" fmla="*/ 2069807 h 2069807"/>
                <a:gd name="connsiteX4" fmla="*/ 4408641 w 4408641"/>
                <a:gd name="connsiteY4" fmla="*/ 1552355 h 2069807"/>
                <a:gd name="connsiteX5" fmla="*/ 0 w 4408641"/>
                <a:gd name="connsiteY5" fmla="*/ 1552355 h 2069807"/>
                <a:gd name="connsiteX6" fmla="*/ 517452 w 4408641"/>
                <a:gd name="connsiteY6" fmla="*/ 1034904 h 2069807"/>
                <a:gd name="connsiteX7" fmla="*/ 0 w 4408641"/>
                <a:gd name="connsiteY7" fmla="*/ 517452 h 2069807"/>
                <a:gd name="connsiteX0" fmla="*/ 0 w 4408641"/>
                <a:gd name="connsiteY0" fmla="*/ 0 h 1552355"/>
                <a:gd name="connsiteX1" fmla="*/ 4408641 w 4408641"/>
                <a:gd name="connsiteY1" fmla="*/ 0 h 1552355"/>
                <a:gd name="connsiteX2" fmla="*/ 4408641 w 4408641"/>
                <a:gd name="connsiteY2" fmla="*/ 1552355 h 1552355"/>
                <a:gd name="connsiteX3" fmla="*/ 4408641 w 4408641"/>
                <a:gd name="connsiteY3" fmla="*/ 1034903 h 1552355"/>
                <a:gd name="connsiteX4" fmla="*/ 0 w 4408641"/>
                <a:gd name="connsiteY4" fmla="*/ 1034903 h 1552355"/>
                <a:gd name="connsiteX5" fmla="*/ 517452 w 4408641"/>
                <a:gd name="connsiteY5" fmla="*/ 517452 h 1552355"/>
                <a:gd name="connsiteX6" fmla="*/ 0 w 4408641"/>
                <a:gd name="connsiteY6" fmla="*/ 0 h 1552355"/>
                <a:gd name="connsiteX0" fmla="*/ 0 w 4408641"/>
                <a:gd name="connsiteY0" fmla="*/ 0 h 1034903"/>
                <a:gd name="connsiteX1" fmla="*/ 4408641 w 4408641"/>
                <a:gd name="connsiteY1" fmla="*/ 0 h 1034903"/>
                <a:gd name="connsiteX2" fmla="*/ 4408641 w 4408641"/>
                <a:gd name="connsiteY2" fmla="*/ 1034903 h 1034903"/>
                <a:gd name="connsiteX3" fmla="*/ 0 w 4408641"/>
                <a:gd name="connsiteY3" fmla="*/ 1034903 h 1034903"/>
                <a:gd name="connsiteX4" fmla="*/ 517452 w 4408641"/>
                <a:gd name="connsiteY4" fmla="*/ 517452 h 1034903"/>
                <a:gd name="connsiteX5" fmla="*/ 0 w 4408641"/>
                <a:gd name="connsiteY5" fmla="*/ 0 h 10349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08641" h="1034903">
                  <a:moveTo>
                    <a:pt x="0" y="0"/>
                  </a:moveTo>
                  <a:lnTo>
                    <a:pt x="4408641" y="0"/>
                  </a:lnTo>
                  <a:lnTo>
                    <a:pt x="4408641" y="1034903"/>
                  </a:lnTo>
                  <a:lnTo>
                    <a:pt x="0" y="1034903"/>
                  </a:lnTo>
                  <a:lnTo>
                    <a:pt x="517452" y="51745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804736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0" b="1" i="0" u="none" strike="noStrike" kern="1200" cap="none" spc="0" normalizeH="0" baseline="0" noProof="0">
                <a:ln>
                  <a:noFill/>
                </a:ln>
                <a:solidFill>
                  <a:srgbClr val="FE3C5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8100650" y="2979271"/>
              <a:ext cx="2835798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10000" b="1" i="0" u="none" strike="noStrike" kern="1200" cap="none" spc="0" normalizeH="0" baseline="0" noProof="0" dirty="0">
                  <a:ln>
                    <a:noFill/>
                  </a:ln>
                  <a:solidFill>
                    <a:srgbClr val="FE3C57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2</a:t>
              </a:r>
              <a:endParaRPr kumimoji="0" lang="en-US" sz="10000" b="1" i="0" u="none" strike="noStrike" kern="1200" cap="none" spc="0" normalizeH="0" baseline="0" noProof="0" dirty="0">
                <a:ln>
                  <a:noFill/>
                </a:ln>
                <a:solidFill>
                  <a:srgbClr val="FE3C5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9360" b="97537" l="0" r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120347" y="2765999"/>
              <a:ext cx="1325995" cy="1546994"/>
            </a:xfrm>
            <a:prstGeom prst="rect">
              <a:avLst/>
            </a:prstGeom>
          </p:spPr>
        </p:pic>
      </p:grpSp>
      <p:grpSp>
        <p:nvGrpSpPr>
          <p:cNvPr id="27" name="Group 26"/>
          <p:cNvGrpSpPr/>
          <p:nvPr/>
        </p:nvGrpSpPr>
        <p:grpSpPr>
          <a:xfrm>
            <a:off x="740053" y="4962253"/>
            <a:ext cx="5006641" cy="1631216"/>
            <a:chOff x="740052" y="4654669"/>
            <a:chExt cx="5006641" cy="1631216"/>
          </a:xfrm>
        </p:grpSpPr>
        <p:sp>
          <p:nvSpPr>
            <p:cNvPr id="22" name="Notched Right Arrow 15"/>
            <p:cNvSpPr/>
            <p:nvPr/>
          </p:nvSpPr>
          <p:spPr>
            <a:xfrm flipH="1">
              <a:off x="1338052" y="4815563"/>
              <a:ext cx="4408641" cy="1309428"/>
            </a:xfrm>
            <a:custGeom>
              <a:avLst/>
              <a:gdLst>
                <a:gd name="connsiteX0" fmla="*/ 0 w 5443544"/>
                <a:gd name="connsiteY0" fmla="*/ 517452 h 2069807"/>
                <a:gd name="connsiteX1" fmla="*/ 4408641 w 5443544"/>
                <a:gd name="connsiteY1" fmla="*/ 517452 h 2069807"/>
                <a:gd name="connsiteX2" fmla="*/ 4408641 w 5443544"/>
                <a:gd name="connsiteY2" fmla="*/ 0 h 2069807"/>
                <a:gd name="connsiteX3" fmla="*/ 5443544 w 5443544"/>
                <a:gd name="connsiteY3" fmla="*/ 1034904 h 2069807"/>
                <a:gd name="connsiteX4" fmla="*/ 4408641 w 5443544"/>
                <a:gd name="connsiteY4" fmla="*/ 2069807 h 2069807"/>
                <a:gd name="connsiteX5" fmla="*/ 4408641 w 5443544"/>
                <a:gd name="connsiteY5" fmla="*/ 1552355 h 2069807"/>
                <a:gd name="connsiteX6" fmla="*/ 0 w 5443544"/>
                <a:gd name="connsiteY6" fmla="*/ 1552355 h 2069807"/>
                <a:gd name="connsiteX7" fmla="*/ 517452 w 5443544"/>
                <a:gd name="connsiteY7" fmla="*/ 1034904 h 2069807"/>
                <a:gd name="connsiteX8" fmla="*/ 0 w 5443544"/>
                <a:gd name="connsiteY8" fmla="*/ 517452 h 2069807"/>
                <a:gd name="connsiteX0" fmla="*/ 0 w 4408641"/>
                <a:gd name="connsiteY0" fmla="*/ 517452 h 2069807"/>
                <a:gd name="connsiteX1" fmla="*/ 4408641 w 4408641"/>
                <a:gd name="connsiteY1" fmla="*/ 517452 h 2069807"/>
                <a:gd name="connsiteX2" fmla="*/ 4408641 w 4408641"/>
                <a:gd name="connsiteY2" fmla="*/ 0 h 2069807"/>
                <a:gd name="connsiteX3" fmla="*/ 4408641 w 4408641"/>
                <a:gd name="connsiteY3" fmla="*/ 2069807 h 2069807"/>
                <a:gd name="connsiteX4" fmla="*/ 4408641 w 4408641"/>
                <a:gd name="connsiteY4" fmla="*/ 1552355 h 2069807"/>
                <a:gd name="connsiteX5" fmla="*/ 0 w 4408641"/>
                <a:gd name="connsiteY5" fmla="*/ 1552355 h 2069807"/>
                <a:gd name="connsiteX6" fmla="*/ 517452 w 4408641"/>
                <a:gd name="connsiteY6" fmla="*/ 1034904 h 2069807"/>
                <a:gd name="connsiteX7" fmla="*/ 0 w 4408641"/>
                <a:gd name="connsiteY7" fmla="*/ 517452 h 2069807"/>
                <a:gd name="connsiteX0" fmla="*/ 0 w 4408641"/>
                <a:gd name="connsiteY0" fmla="*/ 0 h 1552355"/>
                <a:gd name="connsiteX1" fmla="*/ 4408641 w 4408641"/>
                <a:gd name="connsiteY1" fmla="*/ 0 h 1552355"/>
                <a:gd name="connsiteX2" fmla="*/ 4408641 w 4408641"/>
                <a:gd name="connsiteY2" fmla="*/ 1552355 h 1552355"/>
                <a:gd name="connsiteX3" fmla="*/ 4408641 w 4408641"/>
                <a:gd name="connsiteY3" fmla="*/ 1034903 h 1552355"/>
                <a:gd name="connsiteX4" fmla="*/ 0 w 4408641"/>
                <a:gd name="connsiteY4" fmla="*/ 1034903 h 1552355"/>
                <a:gd name="connsiteX5" fmla="*/ 517452 w 4408641"/>
                <a:gd name="connsiteY5" fmla="*/ 517452 h 1552355"/>
                <a:gd name="connsiteX6" fmla="*/ 0 w 4408641"/>
                <a:gd name="connsiteY6" fmla="*/ 0 h 1552355"/>
                <a:gd name="connsiteX0" fmla="*/ 0 w 4408641"/>
                <a:gd name="connsiteY0" fmla="*/ 0 h 1034903"/>
                <a:gd name="connsiteX1" fmla="*/ 4408641 w 4408641"/>
                <a:gd name="connsiteY1" fmla="*/ 0 h 1034903"/>
                <a:gd name="connsiteX2" fmla="*/ 4408641 w 4408641"/>
                <a:gd name="connsiteY2" fmla="*/ 1034903 h 1034903"/>
                <a:gd name="connsiteX3" fmla="*/ 0 w 4408641"/>
                <a:gd name="connsiteY3" fmla="*/ 1034903 h 1034903"/>
                <a:gd name="connsiteX4" fmla="*/ 517452 w 4408641"/>
                <a:gd name="connsiteY4" fmla="*/ 517452 h 1034903"/>
                <a:gd name="connsiteX5" fmla="*/ 0 w 4408641"/>
                <a:gd name="connsiteY5" fmla="*/ 0 h 10349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08641" h="1034903">
                  <a:moveTo>
                    <a:pt x="0" y="0"/>
                  </a:moveTo>
                  <a:lnTo>
                    <a:pt x="4408641" y="0"/>
                  </a:lnTo>
                  <a:lnTo>
                    <a:pt x="4408641" y="1034903"/>
                  </a:lnTo>
                  <a:lnTo>
                    <a:pt x="0" y="1034903"/>
                  </a:lnTo>
                  <a:lnTo>
                    <a:pt x="517452" y="51745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804736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0" b="1" i="0" u="none" strike="noStrike" kern="1200" cap="none" spc="0" normalizeH="0" baseline="0" noProof="0">
                <a:ln>
                  <a:noFill/>
                </a:ln>
                <a:solidFill>
                  <a:srgbClr val="FE3C5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1944547" y="4654669"/>
              <a:ext cx="2835798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10000" b="1" i="0" u="none" strike="noStrike" kern="1200" cap="none" spc="0" normalizeH="0" baseline="0" noProof="0" dirty="0">
                  <a:ln>
                    <a:noFill/>
                  </a:ln>
                  <a:solidFill>
                    <a:srgbClr val="FE3C57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3</a:t>
              </a:r>
              <a:endParaRPr kumimoji="0" lang="en-US" sz="10000" b="1" i="0" u="none" strike="noStrike" kern="1200" cap="none" spc="0" normalizeH="0" baseline="0" noProof="0" dirty="0">
                <a:ln>
                  <a:noFill/>
                </a:ln>
                <a:solidFill>
                  <a:srgbClr val="FE3C5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4848" b="95152" l="2062" r="99485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40052" y="4874161"/>
              <a:ext cx="1478408" cy="1257409"/>
            </a:xfrm>
            <a:prstGeom prst="rect">
              <a:avLst/>
            </a:prstGeom>
          </p:spPr>
        </p:pic>
      </p:grpSp>
      <p:grpSp>
        <p:nvGrpSpPr>
          <p:cNvPr id="26" name="Group 25"/>
          <p:cNvGrpSpPr/>
          <p:nvPr/>
        </p:nvGrpSpPr>
        <p:grpSpPr>
          <a:xfrm>
            <a:off x="7118385" y="4927170"/>
            <a:ext cx="4770459" cy="1631216"/>
            <a:chOff x="7118387" y="4678185"/>
            <a:chExt cx="4770459" cy="1631216"/>
          </a:xfrm>
        </p:grpSpPr>
        <p:sp>
          <p:nvSpPr>
            <p:cNvPr id="24" name="Notched Right Arrow 15"/>
            <p:cNvSpPr/>
            <p:nvPr/>
          </p:nvSpPr>
          <p:spPr>
            <a:xfrm flipH="1">
              <a:off x="7480205" y="4874162"/>
              <a:ext cx="4408641" cy="1309428"/>
            </a:xfrm>
            <a:custGeom>
              <a:avLst/>
              <a:gdLst>
                <a:gd name="connsiteX0" fmla="*/ 0 w 5443544"/>
                <a:gd name="connsiteY0" fmla="*/ 517452 h 2069807"/>
                <a:gd name="connsiteX1" fmla="*/ 4408641 w 5443544"/>
                <a:gd name="connsiteY1" fmla="*/ 517452 h 2069807"/>
                <a:gd name="connsiteX2" fmla="*/ 4408641 w 5443544"/>
                <a:gd name="connsiteY2" fmla="*/ 0 h 2069807"/>
                <a:gd name="connsiteX3" fmla="*/ 5443544 w 5443544"/>
                <a:gd name="connsiteY3" fmla="*/ 1034904 h 2069807"/>
                <a:gd name="connsiteX4" fmla="*/ 4408641 w 5443544"/>
                <a:gd name="connsiteY4" fmla="*/ 2069807 h 2069807"/>
                <a:gd name="connsiteX5" fmla="*/ 4408641 w 5443544"/>
                <a:gd name="connsiteY5" fmla="*/ 1552355 h 2069807"/>
                <a:gd name="connsiteX6" fmla="*/ 0 w 5443544"/>
                <a:gd name="connsiteY6" fmla="*/ 1552355 h 2069807"/>
                <a:gd name="connsiteX7" fmla="*/ 517452 w 5443544"/>
                <a:gd name="connsiteY7" fmla="*/ 1034904 h 2069807"/>
                <a:gd name="connsiteX8" fmla="*/ 0 w 5443544"/>
                <a:gd name="connsiteY8" fmla="*/ 517452 h 2069807"/>
                <a:gd name="connsiteX0" fmla="*/ 0 w 4408641"/>
                <a:gd name="connsiteY0" fmla="*/ 517452 h 2069807"/>
                <a:gd name="connsiteX1" fmla="*/ 4408641 w 4408641"/>
                <a:gd name="connsiteY1" fmla="*/ 517452 h 2069807"/>
                <a:gd name="connsiteX2" fmla="*/ 4408641 w 4408641"/>
                <a:gd name="connsiteY2" fmla="*/ 0 h 2069807"/>
                <a:gd name="connsiteX3" fmla="*/ 4408641 w 4408641"/>
                <a:gd name="connsiteY3" fmla="*/ 2069807 h 2069807"/>
                <a:gd name="connsiteX4" fmla="*/ 4408641 w 4408641"/>
                <a:gd name="connsiteY4" fmla="*/ 1552355 h 2069807"/>
                <a:gd name="connsiteX5" fmla="*/ 0 w 4408641"/>
                <a:gd name="connsiteY5" fmla="*/ 1552355 h 2069807"/>
                <a:gd name="connsiteX6" fmla="*/ 517452 w 4408641"/>
                <a:gd name="connsiteY6" fmla="*/ 1034904 h 2069807"/>
                <a:gd name="connsiteX7" fmla="*/ 0 w 4408641"/>
                <a:gd name="connsiteY7" fmla="*/ 517452 h 2069807"/>
                <a:gd name="connsiteX0" fmla="*/ 0 w 4408641"/>
                <a:gd name="connsiteY0" fmla="*/ 0 h 1552355"/>
                <a:gd name="connsiteX1" fmla="*/ 4408641 w 4408641"/>
                <a:gd name="connsiteY1" fmla="*/ 0 h 1552355"/>
                <a:gd name="connsiteX2" fmla="*/ 4408641 w 4408641"/>
                <a:gd name="connsiteY2" fmla="*/ 1552355 h 1552355"/>
                <a:gd name="connsiteX3" fmla="*/ 4408641 w 4408641"/>
                <a:gd name="connsiteY3" fmla="*/ 1034903 h 1552355"/>
                <a:gd name="connsiteX4" fmla="*/ 0 w 4408641"/>
                <a:gd name="connsiteY4" fmla="*/ 1034903 h 1552355"/>
                <a:gd name="connsiteX5" fmla="*/ 517452 w 4408641"/>
                <a:gd name="connsiteY5" fmla="*/ 517452 h 1552355"/>
                <a:gd name="connsiteX6" fmla="*/ 0 w 4408641"/>
                <a:gd name="connsiteY6" fmla="*/ 0 h 1552355"/>
                <a:gd name="connsiteX0" fmla="*/ 0 w 4408641"/>
                <a:gd name="connsiteY0" fmla="*/ 0 h 1034903"/>
                <a:gd name="connsiteX1" fmla="*/ 4408641 w 4408641"/>
                <a:gd name="connsiteY1" fmla="*/ 0 h 1034903"/>
                <a:gd name="connsiteX2" fmla="*/ 4408641 w 4408641"/>
                <a:gd name="connsiteY2" fmla="*/ 1034903 h 1034903"/>
                <a:gd name="connsiteX3" fmla="*/ 0 w 4408641"/>
                <a:gd name="connsiteY3" fmla="*/ 1034903 h 1034903"/>
                <a:gd name="connsiteX4" fmla="*/ 517452 w 4408641"/>
                <a:gd name="connsiteY4" fmla="*/ 517452 h 1034903"/>
                <a:gd name="connsiteX5" fmla="*/ 0 w 4408641"/>
                <a:gd name="connsiteY5" fmla="*/ 0 h 10349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08641" h="1034903">
                  <a:moveTo>
                    <a:pt x="0" y="0"/>
                  </a:moveTo>
                  <a:lnTo>
                    <a:pt x="4408641" y="0"/>
                  </a:lnTo>
                  <a:lnTo>
                    <a:pt x="4408641" y="1034903"/>
                  </a:lnTo>
                  <a:lnTo>
                    <a:pt x="0" y="1034903"/>
                  </a:lnTo>
                  <a:lnTo>
                    <a:pt x="517452" y="51745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804736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0" b="1" i="0" u="none" strike="noStrike" kern="1200" cap="none" spc="0" normalizeH="0" baseline="0" noProof="0">
                <a:ln>
                  <a:noFill/>
                </a:ln>
                <a:solidFill>
                  <a:srgbClr val="FE3C5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8177864" y="4678185"/>
              <a:ext cx="2835798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10000" b="1" i="0" u="none" strike="noStrike" kern="1200" cap="none" spc="0" normalizeH="0" baseline="0" noProof="0" dirty="0">
                  <a:ln>
                    <a:noFill/>
                  </a:ln>
                  <a:solidFill>
                    <a:srgbClr val="FE3C57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5</a:t>
              </a:r>
              <a:endParaRPr kumimoji="0" lang="en-US" sz="10000" b="1" i="0" u="none" strike="noStrike" kern="1200" cap="none" spc="0" normalizeH="0" baseline="0" noProof="0" dirty="0">
                <a:ln>
                  <a:noFill/>
                </a:ln>
                <a:solidFill>
                  <a:srgbClr val="FE3C5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17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1639" b="97268" l="0" r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118387" y="4994054"/>
              <a:ext cx="1330131" cy="1254711"/>
            </a:xfrm>
            <a:prstGeom prst="rect">
              <a:avLst/>
            </a:prstGeom>
          </p:spPr>
        </p:pic>
      </p:grpSp>
      <p:pic>
        <p:nvPicPr>
          <p:cNvPr id="29" name="Am-thanh-tra-loi-sai-wav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339974" y="424976"/>
            <a:ext cx="487363" cy="487363"/>
          </a:xfrm>
          <a:prstGeom prst="rect">
            <a:avLst/>
          </a:prstGeom>
        </p:spPr>
      </p:pic>
      <p:pic>
        <p:nvPicPr>
          <p:cNvPr id="30" name="Am-thanh-tra-loi-sai-wav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323673" y="1078481"/>
            <a:ext cx="487363" cy="487363"/>
          </a:xfrm>
          <a:prstGeom prst="rect">
            <a:avLst/>
          </a:prstGeom>
        </p:spPr>
      </p:pic>
      <p:pic>
        <p:nvPicPr>
          <p:cNvPr id="31" name="Am-thanh-tra-loi-sai-wav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320380" y="1704528"/>
            <a:ext cx="487363" cy="487363"/>
          </a:xfrm>
          <a:prstGeom prst="rect">
            <a:avLst/>
          </a:prstGeom>
        </p:spPr>
      </p:pic>
      <p:pic>
        <p:nvPicPr>
          <p:cNvPr id="32" name="tiếng ting ting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312261" y="-243682"/>
            <a:ext cx="487363" cy="487363"/>
          </a:xfrm>
          <a:prstGeom prst="rect">
            <a:avLst/>
          </a:prstGeom>
        </p:spPr>
      </p:pic>
      <p:sp>
        <p:nvSpPr>
          <p:cNvPr id="35" name="AutoShape 2" descr="data:image/png;base64,%20iVBORw0KGgoAAAANSUhEUgAAAGEAAABeCAYAAAAzKnrbAAAAAXNSR0IArs4c6QAAAARnQU1BAACxjwv8YQUAAAAJcEhZcwAADsMAAA7DAcdvqGQAAC9kSURBVHhezX0HYBRl2v9vZ2d3Z3vKphNIQkIXEFAEUc4C2Luf59n11LuznvWa5+nfdopnOz3befrZQf08u4jiKbajKFITEgiE9LbZ3mbm/zzvbsImBEzDux9Mdnfq+z79ed53Zgz4D+G7D++z29RIvhbX8k12R6lsdfxEkow2TcKBkmTOAAxOGDQZOobdRoMkabquJaDpfk1T2wwGwzotEQ1owcCKSCRUZ1C1xiYvmo646LZI6pAfFT8qE/Rbb5Vq5zkOj6uYrTidc4w250SzzTnO5nLBIFthMBLNaZFkS/I7/RspcEd1lfgQjwHED12NA/EI/J2deiIS3KSFfZviwdDXtOWL8Ytu/CZ51I+DH4UJla/+rsiYk3O6QTKdbcvIqnDkjsq2ujKhGYzQJJlFlSik0cL/+c/IEb83qLvif/Kz+7qSFoekqwh2tiHQWt8c83kr42r0uUBb+9szzrq7NXns/sN+ZcLmZXfMspht58gW54U2T0GGM280DGYrWQVB7f1M8EHAwGxJMsYoGZAIBxBo2olge3NTIuj9Rzyuvjzx+N+uT+094tgvTNjx0V/KYnrieosz63+yi8s8cGTDqNhI6Fja9050stWCIEl6jHzT9O5r02fP9/7ATCEtUSMBaL5WdNTvqIuFOl8xK/qDY+bd3JDaa8Qwoj1d/datNpfVdrnRbLsmZ0zFGHNWEXSy7wJsbvqAiW4wGmE0yWSmVcTDEajxOJnqKNnuhPhUVXV42kLXMMpGmBRFXEdWLOLTbFXYYUNNkJ9Q+xcOZgRrqyERQbilDp27araosfj9esL0/Ljjrommdhs2RowJVR8tPlA2Gv9sz85b4CiqgNHuTkpbv50zQLaYBQE6dzagffsuNG+uRv36SnTQ76bKGoQ6fUIbyDoMG5pogg57ThbyJ4xF1ugCjJo6Abnjy5BdOhoZo/JFmxIxctb9MVxoBm33tcNfX41gR9s/VS362/ELf7M5tcewMCJM2Lrs/kvNivIHd1HZaFPOKJI8C/Wlj+RTJySSPINRQqTLj+rP/40N73yCtuodaCQGIBRGvseFDIcVxbluWMwmcRjb6OFCTXKBLhHFrpYueIMRNLX5YMp0EVPKkUfMmHLCUSg79ECYbFaKnDRownSKw3ogNCcaQbSlFl0N26v0WOyWsoU3LkltHjKG1cP6t56wBcy+u2wu968yyyaZjK6c5IY+0sTqz1rha2zB2iXvYu3S9xFsaIYcDaO0MBtTSvORm+WAhcyGTExSzBSmMvH7Ecohg06nEnEjsQQSxJQofda3erGptgU7mrugEfHdJcU4+NyTMOX4o+DIzRb9YDPZCyRMvD7hbUL7ti3heNS/WI+Z7xyOeRoyEyqX318kadrjTk/eCY7RkyDbXHtKP4HNjndXI74lwn/17FKEG1pQlp+JySU5GF/sgZUIrrPdJwia0x+dO0pStz8g/JD4In7ShwH+UASb69qweUcLapu9yCwvxdxLzsTUUxbC4clKmqm+YK3wd6Br+yaEuzpeoM5fX77oxpbU1kFhSEyoXH5HkUG3LHF7CubaR0+E0eokyvVmgERSzdK/8Z0V+PThZ9H0/WZMLM7GrHFFGO1xwmwykpmgw5xuGItKRHKWYgPUtmbozfVkzIk55LhFPD+S6KOpwkeR5oWicexo8eHrTTuxrdWHMQdPwxHXXoRxR8wlv6IJM9ULxIhEoAv+HRspx2h9T5UNF0w44oa21NYBY9BM2PqvxcVSXFqakVcw21I0gRhgJ2L1bpxssZDNbMLH9z+N1S++hTy7CQsPqsCYbAdMHAllZEOeNgfyjLmQcooA2j8lnwJ6Ig61sQ7x5f+HxJovxW9IxIzhgLWL/7OGsakTn5yspRhCn8wM9kFRSum37mrHx2u2wqtLmHfp2Tj8inNhy8okraCMOw0Galc85EO4bjN8bU3LbDHTuYXHXTOoBG9QTKhZ/lSebgi86vbkzrcWTxKxf1+pYvtft3YD3vrtfWj5biMOnliMw6aMhmKkS2XnQj50EUxzj4bkykodsQ+Q7Y689gLCj90P6j33OLVhiCB/YzCRw7fI9Emap5hhSC3g39yVFDMkWnxkpv61rhbfVjdizOEH4YTbr0f+pHIKoxPJ86XAoWyCGBGo3YCAt+MtRTddPGrBVe2pzT+IAYtX1XsPWSBF/mF3uo6xjpoIk8PVmwGs0hTRfP/Pj/Dar+9AvG4XTpk3CbPHF9FFdEgTD4Tysytgmnk4DBZr6qAfAJ9z8jRo7U1QN29IagOtG/LCzaWwmEQdejAK3ReEHghD94fodwQGmZgkcxnFIHblAKGiKBsuitjWfbMBlStXw1NaDE9FCVnfdOGj/lkUSCYFatA7Pq5Gsw49wfXe0qWb0nfaKwbEhNVPPGGy58RuU2zWS23FE6Bk5vY2QdRoIzV+zatv441r74DHoOKco6aJUFMjpyv/5EQo51wJKTsvdcDgIHlyEPvgrT3M3pCQzhReVKITSzaFr7qXmNIVTAoX+Sz2RwYyT4UUuZVRFFe5aTtWk4/zlIxC/uQKYkRa5ETHyDYH+UIT4v6OGdmmwsThJ7q+GAgjBqTfrorg/xhNxquseWOgZBX0vjh1RCI1X/PyW3iDNKA004azj5qKLLdNZL/ynAVQTr+EpF9JHTB4GKhzvez3SIL40MMQOr8ejkHb1Qp1WwO05g5oFMoynwqznTj7yKnIJUVZes3tWP/mMiF46WDtULILYc8j82syXjfLM++E1KZ94geZUP3pgxV0qbuUDI9dyR3NV0ptIVC7jWRjv39jGd68+c8oybLj1HkT4bRZkAiTehPTzCf8TEjUUKEH/Ag/8SDg74JOTAU7Rv7cHwxhMFPYcUeIGQ3tULc3QO/0UySnCcE67bDJ8BBB3rjhblR+9DmZYPInPUi2yZpXAqsrK4N+313/+YNEtH1jn9RZvfoJkxKMPW1zOg+2kSM2cSSU1nnOAXb8+1u88stbkK9IOOuIA4gBChJ+srMU4imnnAv5gJmpvQcDSpLqdiD20dsIPXwP1K1bYBw7DsbRJTCWlAAOJyVLnTByW1iC9we6tYNMFfsOUK6gKxY47FaMLcxCzfZGbPhsDcrmzYS7IDdZf0pBIsHkarEe6MgJhWIFh514yZtLly7dq9Tsswdbl//lCrNJfsheVGG0F5b1YgCrYseOXXjx578laanFT8kEZZOkxNso+6xrglQ8Fq7HnoPBlZk64oeheTuQWPUl4t98Ab29FYaMDAplD4KxvALyhCnE9aTUaaEA6h5/BIalz8NFtnuvvRtJsCO2mmEs9MCU6aRs24dXV3yPzJlT8dO/3QFHTlYvRjCCu7Yi2Lg9FlOjP6846sbnU6v3wF6ZsOGD+8sVs+Edp9sz3lkxMxk1pJjAsbZGJuHNm+7B96+8hfMWHojSvExEG9uht3SS1ERhOnIRHHc+LPb/Iag7ahD9v1eRWLcasDtgnr8ApoPmCsnfW34Q8Pnw8UnHYm6sk6LLH4kR3H+KoKS8LMi5mdi0oxWvf7YBs39xDo679RpWYNol1RLSIi0Wgb9mLYJe77cwG04Ze9i1O5Mbe6Nfn0AnotBZutyqKOPN5AdYvfpqwXdvfIA1r7yNBbMqUJLjQnRnE2W5HUmJISZxRPNDSGxch9A9t6DrigsQq62B5aJfwfXA01DOPI/Mzti9MoDhcLngPuV0bPYGYNxfJqkv+DoJTfiKRGMHJhV7MHfyaHzzj9ew8f1PYUwVHQWIXkYKxU1ZxZSLmg7U47iI6Zra2gv9MqHh00fGU/cvgNkBS0Yu+eI0e0cEbq+tw/LFT2Mc2cYDy/IpJ2iB3uFP7sCXof3VXXXJ3/2AJT/0lzvgu+FyhMjeW6//I5z3PArL4UdTaJju6PaNvOkz0EDRZWJvoSsLDm9LE6BhgxnBp23uhNbYhjmUjObbzVh+75PwNTQL+nSD6aZk55N/sBNZ9EsbP3m0XyfdLxPCavwyk9mUY80tpri3dxjGNaEVDz2DeFMzZcJjYGqlMK6bAQzuNI9KbatGYmvvcrvW1oLwo/fCf9VFCHz8PkyXXoOM+5+E9YiFlH0PPoT1jBkDX1YeOiis7KsNnG6pHOdnkE/i6IxM5IjkGQxxKR2JVi+sXX7Mn14KX/V2fP3c63vQy0hCpeSMgtlkKgpp8ctSq3thD31vXPFASUzVH1ZcWXZ7QRlZBD5pUpJMFgtqVv4by+97CjNHezDDbUW8xZuUDuqgHo9B4phepYiik8K7ndthcLpI8rch+vZShO/9E0JrVkGbOx/uOx6C7aA5kJQBZs/9wGK3o3rNWthqKpFtV1KtTEpWaziO8IW/Qv4f7oSxuFiUpPXWZgo9I0mmjAiI1ZRpe9x2eCmZ2PBdJcoOpWipMK+n2Mf8kogRlMAhHg6VXvfzY1558NkPA2JjCnu05pfnHXO1opiPM3uKDApJWbcpYmfMJd1P/vIMOr/fiBMmFkFu70ryh/YxOBywXnwFLKf+FPLBh0KnuF5duwrx5e8h/tG7SKz9N/zOLNhvvh2u8y+F2eUW5x0OuE2Vn1Osvnk9ChxJJnCI3xUKo3HOkZh0/W9gouvI4ybDdMQiGErLEae8Q9+1IynMI+FL2NRRTpHhcWFNZR2ZHhPGHn4wnXr3uVkbEpEQaaPfFlf11oef+/DL1CaBXuao9l9/KaBTniCbLZKSuZsBDB6nbdpUhQ3vfYqZY3Lh4noLp5KcPdvssN1wC5TzL4dp3pGwHHcqHLfeC5kkndsSJwcbmLcAmQ8+DfeCYyEPwu7vC9xRT0kptoU5q03OElNJ4qsVNwrOvQgWmy25I0EyW8jsLYL7zgeR+OUNCNqc5EziSWYMB9QGLa4ih5LTqUXZWPfWx2irru1tlqht5gwP91smmp5Yv2KxJ7VFoBcT1Jg20yxL0zWTFbKVzEqaQ2N15uKcHPRjkkIX4EIY9UCn9ebDj4T56N4ZulQwCqZDDkMgGMLOA+ci54774aR4f6TBkVoXtYHFhRneEoiga/pslM6endyhD4yU6OWedwmsdz2E9tIJSERjI8AI+k9WYprDgnhzKzYvW9lLgDlsNTszIehqNM6M6/K01CaBHibot+oSZHmBbJJNXB9KB6t9yOvDt/9cjgkZdmTTRUURkaWP/IQ8dUZyxz4wku39xh+H7fSfwUqd3x+QFbK3XEqmBhmoPZs1GRUnnkR02TtpeUv2rNnIuG0x2qYfjEg0OmxGMD08dJIKlxVrXvsAsXC4l0niq5pd2eSgZVsChqPTw9UeJmyd/bCDjOrpZLNgIa6lgyOiqn99DbWlHRVO4iadvEdHiEEG6261T0fn9hpsj6hwZPfSvhFF1uhiyOz8ySwGYgm02t0oPWROauu+4SkvR94f70YTaWo4Eu1tFgYJpoeFHFI5McG/fSe2f/WtmM7TDaa44s4F05eod2bLp4/ak1vSmGCyajOInkWy1Zkc+OgGH00S9t3rH8CuJTCaVI5in+Q2BkVE6o7tqR+7oX6xAr6PP0SE7OVnjz5KkkGOaT/A4nCRmptI/XXUhaIw5hXASkwZKDKLRmHUb/6E2pIJiPUZNRssuLY82m6BnaLDDe9+IqrL3WCKGckvGS1cf0NZIJGYmNySxgSKb44w0J4mZwZJ/u4MWSJudtTWw1vXSBdQYKMTpzYRg4hD9CP6z6WIvv+miIi0tmaEX3wKwcW3Qwn4WP2w7s038f5ttyEWDKYOHEnowhRwU5ooLFUKCkg5ezR9QPCUlKDg179FNSWnhtSkg6GAp3dmmGUUKSY0bayGj/wDT/ERoG0GoqvJ4RbGgxKbw5Ib0phg0A1HGukAWaGG8CTdFIx0YNPmrfDtakR5hlU4wF7g2dMdbQjdext8F54G/8/PQuTxh8h0NcGlWMiH2EQJ+vPHn8DSq69CuLMzdeAIISUQUVJzbzSBcUdT1j0ElMyZA/OFvxCRltQjZUPDaKeCrroGMaGNh3u7wZMZZKsLRuICZVXHp1YnmbBj2SOFuq4WSWaFmMDjxrtJzRLWXLkd8Q4vijkW76+BbPso3NOaG0kTUmPcdEGWjHkeJ2bnuIRGrV36Gp6/6CK0VG1J7jMCCHnbEacYXKOGxigicRcUprYMHhNOPxOtUw+Gn/zD4HRpN4i4KHXZEGppQ/OWbZS37DZJDJmSU84bDJpWtH3FrRm8TuxhMCbKidou+pIyRbyW1hPHwpSWN1fWIJ9MkYl+7xXMLS648T78ncCn4Z9H5rkwL9cJs8WMLStW4Lnzzkd77Z5+ZCjw7qpHxOejS9I1qcOrXniB8plNtGXw0mx3Z6D04kuxPmFk55laO0jQYVZZQhaZpabKbYgEQsm2iW26yJ75Hgxal6nrGeN5taBqHCinLy7KJoTzEFPWCXxwNBAkgu1ClpW20bkG2zRWHD7ucNKGYwsy4CJGdNbV9Uz4Gi60hAaZoj1uq07aturlV/DoscfixUsuRsOGDam9Bo6x8w5D6IBZaAlGRLuHAo4eMywm4UfjIQpIUkxguoobYMQ9GaBo1CAKeinRNoyzWS0mg9FMmaWSpByDxDjiC6C5ajvKSMWG2ig+GzdgRpYNc90mTD/jTGSMKk5uHCbYPJLgifAwh5JIM/m1oM9Ppu91/P2MM7B2yZL+TehewPZ60oUXYXNY7SHDYMCHcHvYdLdU70DEHyQDkSIcbWQhpz8gctt0yTCZVyeZIBmU/hrKh8ZCYYQ6umAnB9OjVkNEQtWgKnaMX7RITBAbCfgaG0kTNEH8Q7IdOKfEg0NynHBYFXQ0NOCN66/HqhdfTO09MOSNn4Cu3FHo4JB3CH3m4CfHakZXYwtFhByap2SduMCTxXgGB5e8SYEFEaTWlX92kpSW88xlHoQQrExDiKRKoQ6aOOwbgmR0g7vij8TQkJ2PokmTkiuHCTZp/rY2YgKpORGLw+dSymMW5btw1pgslGY4qP0+vHPLLaj9+qvUUT+MrKIiZM0/Ag1kiocKagokErpoiO9F7E04jpJ4KJScc8mGDbeapU5NUSg/oAyNwlMxp3T3ARSBUySzDTbKmJkRw+CBMIst1CBzyVh4SktTa4cHLg0EO9qpfckwkGM6LuTx5yjyYaeOykAFMcLf2oYP7rgTcdp/oMgqr0C9Lu99wGgfYDoxvXjWYVdDc2+zRj9MPHmaoyYDcqVGi1NSYmYz0cfG+7Ga9AJd39/aCQudkCfMDgt0gWbVgLxBaEGQwt3qzz5DmKS5PwRJCxo2bKT8xb6H2eACr9tkxDEFbhQ6rahdswabPvwgtfWHkVNSihaTDfFEQmjxYMGRJNeK27bvor/pXCANoQBIrNF1q1WWTVLQEHHQimz2CZIxrVyRAquNiVrBstYdNQ0F3JFqSoTsOQOvI1V/vhJPnXoqHl24ACufeAJ1365FgkfICPFIBKteekFEWm6yv/0RihnhsciYk+tGghhZReFxenVzX8ipGAspOwdd0X6mxQ8ATDMzCQbPQNwDpAVJH2zMkGTZJpl1zU1Cnsepv5ESiXRC845Nm7ZS3CsLzvZSq0GACRTkcjNFBgWD0ITmykrEiNhNW6rwxg034JmzzsKSK67EsrvvwpIrr8QnDz5MbTOSOep2fHsiQY2e4FKQY1PQSPmDv2VgtxBw0dHodImi4GB9M9PQRIQ2ywb4msgcMXFT4G2cEJNHoF9aTiSmOyXihF2xmMkckcdOD08Z9L11G0maOdnRIfJAdCIYV8WYryu/d5l8b9DIDLRtq4Gb4m0eNbMqCrpaWvHNSy/h/TvvwqpXXkGC9pmeaUOBYhLZ+d5gIh5N9zioL9uFCRsIOBLk6nFsCJ3mpnDC5qKIsn59Fa9JbmDQVx5gYsZYzOYsg0HO4HuokzaIJF3qM8WEb4yIUohlIgcz1ByhG3FqGTOaR+gGAjVOkdTWShyY7cTFZR6cVpyJGR4nCjOcsFP4meOw4/BcF+bTwv5gX7TisQUPMZOiEYh70QYIltbGMI++Da7z3BYLEcxOfQ12kj/r1biU2SdNoV0ks1HlQEodz1LU1x9wyYJv8ONbWYk9qbVDA3eCNZKv06+N7AfcHld+ofBFnIFWOBWcVJSJM4gZpxRn4YzRmZif54SZbOm+GNANjlTM3I1B2BZubxf1f8jyRwcmIlHhv9JzLKFlqdpaIi7lEn2N0/iGOpmSqHTwMYHWDlhIcnKtfEBqwzDAcX3UnzY9Zh/giVT5Eyf1lDc49OQlhyR6PNn4AnLG9HNADGCwBrgKCqG4Bj7WwALD1xgK+DCeoimRLwx2pGakdIO+skkSJlTCXImcr7APRvYH6dwiTfByjEt2l1VrOOAG8W1IPLDDEc5AkTVmDGLUJtHYFJgRPJTJn4NBmBLF3AMOQEbhwKqsEb9P1H14fGBIoOZxiGyIx+FrbusT/nNO5hAMpuzaKZGlLurvrktmF6sSqwCn4cODTqaAlI40jseqB4rSgw5CKLcAgWhMTGUZKrh/fklG/rTpYir/QNBaXY1gcxMK7CSxA9a33uDBJTbnbNZ7lXzoK5tojj4NBt3KVnKcRoROHw8VoB1Fak2fXLIYWjOSYI5zdGUgZ9u4kcvMA0PhhAnIOnIBOlgYhtGACDGxdVQZZpxxRmrND6NjZx3CHZ2wDpBp/SHpSUnM9xILMN0p+JlK5JXcTCQx9tkH3G9mjSmdi0MAn6e79MFhJ5caBgI2iQdf9gvU5Y6mcHRoSRPP196eMGDcxZfC5Rl4othaVQUtGICLkr2hQNCOIiAh8SIi601Dg4gSiUEGyU3M0nkoTazsLxTjkw2TBwIcoFZkOtBCCVjD9wN/ag3PN6248ffYaVTInPW+a/KHIFHnW0MRSKecjWlnnJla+8MIe72o/uILOCg4cHB+xEQYYXB0xOfluh0Pp5rENfq5ENOeV3OMPxIocVoRbG3Ftq+/GnD5gFGxcBGyfn8XWlwe6DyXdCDticUQorxHP+fnmHrDzWIO1EDBglK7ejUmU47CVmAovWfa9fgSIcW9z8JCmfpL7pJrwPRNT0RTG1Kgr+wnODSlZHfY4DPzoEue04bVL7+MwAAz126MOeY4uG9fjMQRi0jPiaDkX8io0on5zLTwJ/+maI5vPtcnTYXlxj+h9JqboFgHN+l4zdIl0MJhFNosokQ+VHAEx61Ln/rSDa4IMKv49Byiquy51WjfMi8ncNRZ2ok5OvSmJME0Yp/AM/hat9Vi7auvprYMHLkHzUb2n+6F/c6HYDn5TEh8Jw/P6jZQO00ypLx8yIccCvst98B510PIOvE0MVI2GDRXbsG3b76FUQ7ORYb3HD6WCYnMmdlupf73OQ8FPQK6IcEFIUH93jdHJ39njsqDLssIsCoMlwsE9jrl1DmuqXzxj2cofm5KbRk4jFYbzIf+BDae3f30q3A9szS5/P01WpbAee/fYDn2FJgo2x4s+Jbffz32GIItzZQQ2kQ7+5BlUPAx3UxmuPNz9qCvgKCpFqLgXfexSvTlFGeY7sJ8qOSwm0IxqGL63vBA+SeKbCZy0Da01mzDigcegDrUWW8cedgcMBaXJO/sLC2HISMbPFlhqNiy7EOse/Of8FA2PjmDK8pDA9MpQfRqJrpplOE7cqhdfXygpnbPCDcEWBOaxbMZwv6kzegGfbe6HJTmOxCKawjTMlzw6Tn5npXlgNNsxDfPv4CN77+f2vqfhbe+Hsv+fC8inZ04OMclKsfpmfpg0RVTEUqocHoyYbLyDJY0EEPioUDS3OuoIr9j2MSZnco3MfQFrS85aCo6KetrFvcApNYPA3wO1obZOW5EAgG8/Yffp+YJ/ecQCwXx5k03Yse336LE7cABPGtwGH1NkLy2E72YEWMPnUXOt7dfYqujxZMTzIj2TRJlc2I0W9NUsomUmabZHJ49VjR1AgKCqxpCUXXYJonB/ZuZacdYdtK1O/H6ddeReapObvyREQuF8BFpwMYPliHLpuDwPCespK7DkbcQ0YsHsYJEU37mXq+6Edn+RDREPkIVZQ1V09rIsBo+k8nu88p4oIuInMY1OqB4xmQEiHNBVUUkoSMyAr6BfRSXMY7KcyGfcoeqlV/gtauu/tEZEQ+HsOyee8gZ/41co4ZDc5wosZuHrPHsW6MkrJG4jgBFPzGzGYWTx6W2JsEJcSLkJ23QRORGJF0p6VBriRsUXOtiY3qljNXGnZ+H3AllqPWHEKPWBSOkMcMRkxQ4hi4kB3hsYYa46a/q85V44aKLUPPFytQe+xe+piYsuepKfPrww+DHN/NcpZnZ9mFFQ1zd9UeJ+PRZ4wti1LSJcOZSgpl+UiJvIsgDPeQXEmrMSD6ZWCG1xGLxHZxPxALeVP0+yQiupzvysjF27kzUExM4X+DZz0FSt+FqA4MZUUqSt6DAjSxixM7v1uGln1+KL558klQ2OaC/P1Cz8jMxTfLb194QzvFgj4PM0MDHGfoHST8xgG8CSRCBm0MR4U/t5Jh7RvNIVTRieCzkg0xaQEyoNmmJJslkNbfpBmmbTI1JUMKWiARp3xSJiUgmq4IxB09FVFHQEokJY8UX42hpZBgBTHbbcEJRBnIdVrTXN+Ct3/0OL1x4IXauXiVi95ECz8x4+w9/wPMXXIjKzz6HQnkAE58nLHNRg7o7JDAdQjGdFk0YkrpgBMh0o2TOgWJwqvvEwhSFgyIIEi5A17eFw1qb8cF/vBu55vxjp1gspkNjJH0WV5aYnNTTIvq0ul3Y8slXCDa1otTJMwVIazgPkSnkTHc6QwRfKdsii7tc/KS67ZE4miorse7110XVlR/rYMvMhDntbsyBQoxVf/89vn72WREBbVm+HNFwBHkOG44tcmMG5Syi0pnaf7Dg3rNAdlHQwuDzrO3ognVCOeZfeUFvJpD0R72tCLc18A2EiCX0l8cfd/0yFgBcdeGibFXTjzfoqskgW2BxU3IhTk/HE1HsWRlEjJ2oWbUOo0gzuCwtRrjoujytYzj1lW5wM12m5DRGhRropXMHonHUf/cdNn/wAXb8+9+isMZhrc2dAb4Dpr8BGq7JhLu6sOv77/Dt0qX48qmn8K+/PoL1b7+DCEVCJlnGtCw7FuS7BdPTzfVQwOanK6IJjeax8BZq8wZ/BAeeewomLpwvBnUEmEYU/ASbd1CO7CMGqAGDhkcefv6DKkG9qhUPjZJ0faVZNo7RZTOyJx2SHO5McZALUM1bavC34y/BFCLUjAxHTyJD/ECWIsM4zCHQbgjFolO3xRJY1R5EFXWoK5oQT2FkFVacFEK63XBkZyFz9BghXekIdnSgc+cOMaU/5PWCtZvvKbZbzCiiQGBWlg1lxGieRzXYIdK+YAZ4KR/gvIDBTf+mw49tZLp/9e4zyCwuJCHe7Q8SkTDaN35Fpk+lKEqt0sKBeeOO+31rD+WqP3lwicUknxkjzmWWT4PVU9jDBD4BS/tr196OylffwfFFHriIIHx63oNnPLgVnuw09LlJfcHM4Mu3EzM2dIXJzsbIJ8URpPaJkUC6Um/yJ8HX53axXyOhQo5iEpMCJroUjLYx8ZMh8nDbyaEoa4C4dZd+c3s7yEa/X9+Gg646H8f84SqRe/VciNoTaq5D1/YNkMmOx+OJZ8ceee1FvKmnH2RV/pdnZvMJQy19ntBC1OCy9uwLToPqcqI6EBYnZfDfOB3XGaY8YgRKG93oJhRPYzwy1yXmHZ0xOgvHFGZibp4b4zIdcFktcPZZRpHPOoiy8aMp9D1tdDZOL87CcRR9jXUoglBsNgbFAJYEHkziqFEQVRc+wEv97aaX2I2WzV1+yAW5mH7aomSCln4hOi7UuksQLCFmcUg9D6HqPgdqPrrHbTAqayVJKuNTZ447EAo/ZofCLYaImGh595b7serJl3HSqFxkmpLa0A3mqMMiwWY2JiU5uXpEwOfjwUIOk5lBzHie4iiu0X0h2ocngvFADCllan9m6BBbkjIl8pRpsJx+DtT6OrQ9+RgC/DjPlBAyuN9NFDl+2NSJw66/BAtu/oV4LrdgIIHLFuGOJnirvxP9SCS0TeH2ztlT/uc28aCRHk0Yu+BmyiAMz5nNPHc+QVyrF1l0Nzhx45h69oVnwFFajNXtPlBiuJuLBG6yj8JXtpOc2KVvGy6Y8Ex0/uTzsgnkrNtOi4NsDC/8XaH17J52758kxKDBkm+hIOH8S+G49zGYFxwP85nnQZs2C2pqUjKD2xKmi60iX5A5YSxmnXNKSjC6r8u5QVzQUzyelPyTbsBz3Qxg9DCBdtbjscQ/o7FEPT9KOdrViqi/g9RKBFACHLPzOwcOv+I81FEUsJ0Skv7uZAlTLt4ZSlD2yGo3RCLsA3xGsdAfXpjgvIjfqW1DBks/EVkqHgPbzbfBeunVMLjETZYw2u2wlJb1CBd/soWoIvPcRr9+cu2FwhmnP2mezVK0qx2xrjaYKVyNROO1akJ/O7VZII0JwLhF139P3Hqbx2O1BDnBJgqn+C1MaeCQa9bZJ2PyyUfjm5ZONBMz+gZG/JNtL6fwbUEVYUpi+Hf3tv9KMAdZws1mmI46Fo57HoFl4YlMxdQOBNpHCwZ7yhBsWurDUazr9GHWz07CtJMXpoYtu0FaIOhYK6wKM4yipf8bv/DXvZ7G1YsJvI8hrj0eicQ6WG04sYh0NPcKA1my+VGcC266HO5JFfiKGOGnSIEb1B84evBGVHQEEyLTZjPF+K9ghlAdknwer6YOyLPmwHbTrbDfthjGkvLUTrsRI58Q3vC9eCgjR4udcRVftXqRf9A0zL/6AmGue2k+nZMTs5ivQ0yEjkRjTRQB/S21tQe9mMAoO+b6dWSzXhVjs3TCQEONKGcwh7rBZilnXBmOv+1a+Bx2fN3mFdXVPU6WBmaGj8wTm6nOkCoYwjcSpoOvsD8XQXCev8SlEDY7RExDlgemRSfCfvtfYP9/D8ByzCni8Qd7gPbvePF5RLZWiWeCB8jkfNnihZqXI+iQObpIvJ6mG8mHmPuJfsn7tZlp9O+58p9cu1WsSINoW1+s/2Bxsc0kfyObjAV8D4A9vwTukonUCd59N6c5Jf/m2dfw7h8fQBlx/ZDUFJHepN0TfIZuwshky9ivWKjf3FDRWNrQb8OGAyKiblFgLimFkWd7T5gE05QDxdCosPl9kr508OyNziUvoWnxPWIuU4g6uJI0oNlkwan3/QbTTz9GPBVtN8ikEMM5J+Cw1EyZfTSRqDSomD/26GubUzv1YK99rf7kgaspxb+PbJiZZdxdOhm2nFHi5N0QYSsRf+XfXsTye58Qd6TPynKJCcQpszlgiN3pTzct9mbehgLOWiWbHZ7Lr4TrxJMhk/QPFFooiNZ/PImO556hDC2GEPX/qzY/GklbjvvjVTj4/NNF1JNuhlgLAuRPfTs3C+tAYhWOx+O/LF9w3XPJPXpjr+w3K9pTqqp+ZCZHxU7FV1eFeKiLzrj7EHFh+n/o5Wfj6JsuQxUlMV+QhITIzAy2isG7M0/FKWlhSzViC9luiaQ/48yzBsWAaG0Ndv3uerQ//SSkSBQBMrmfN3tRT5Jy7K1XY9Z5p5KCkYalMYDpw1Glv56sDjGMn3ITVxPvGeWuvc7x2SsTRs+9Phw36DeGI9E6rtmosTC82zdBI/8gNCAFljLm/GG/Ol/Yxnpi2gpKWlpjCVHQ+q8AtUOnqCbe/fCTHwA74La/P4nai89HYNkyGKmPTeQDlje1w5vhxsl330QacBqpCSWLtK0bTAc1HCAztFGMITPdKMipNkrKDaVH7P3lqruTgH7w12c/bLvq3AXtFB2dSJm0xHVwHh+1ZHgoEkibKJsS3+KZk5FTVoyNq9ajur4ZFnJ8mZT8iVp9cs//CFhoNL8fqtcL27TpkOyO1Jbd4NG18Ibv4H3zNbT+9UF0vfMWGZEw4hTxVAYi5IQ7YaEc6bTFv8eU448Ug1+9TZBBJHFe8gNxfydFQzJpoRZMaNpV5Udd3evpj33xg6LKb46tPsy12Koov+Z7ejlG5mfkZYydAvEyoj4N4ZvtGtZX4t3bHsSOz9egxCJjZrZLFPz4aoP1FSOGVDvNZWNhn30ITHl5MDpciLc0Q/X5EF6/DvGGeiTa2khoSMLJ5nPxcHV7Fxqp0eMXzccxf7gSOeVjyLxRFJTWb9Y0frttZ/U6SspaRajKsRBFf3eMPfKaP9Ie++z1gOzF5pV/dlpiypMWi/xTfj8ZRxrWnEK4SiYRx/m2pd7X4Kgp6vPjy78vwdfPvYFoXQMOIIddYlOEZvD+u5X4RwRdVwzfcq+JcPwv2XZaiNBcsucKQTsRuYakf7PXD1d5CQ697CxKUE8Ro4x9R/qECYpF4N22nvKqFlohiZc3xaKxJ9WodPVA3r82YKO9edkjhSY58apiNs/jcjd3iB9e6y6dAolCNXZC6WCt4IGX+nWb8eVTr2DDeyughCIoc1pR6rAiixrKEVA6//YpLiOM9I7zd249D8jUBsPYHghDdbsw/dSFOOTCM5E3cawoRfQVNia4SubZu22DKPMwQ/jVZeFY/L24Kp8/aYAvNxowExh1nz5YEdOk/1UU4yHRaFIjzG4P5RCTINud4ndfcGITI+LXf78Jnz/+Emq/WguN0ny+g32s044iuwUKRRv82IahTkMfCni6PyeQYdKMXcEIavwhBIgcxuwMTFg4D3ME8ctFdUDd42V3RDZqazzgRVftJsTIB7AW8agdhaIfJqKJSyuOuWHvT2zvg0ExgbFlxeIJsmZ8XFHM82Nkmjg64DeMOEZVJAeCGH0khsse4oF81OmGDVuw/u1PsOOb79C0uYYilg5xw3iu1QKPYhbP0bAwU6iTI5krsC/i8neU2stLcziKdlq6KHxV8jzIJ4KXzp2BaScfDc/YEkHkvs5XgNZz/zgJC+yqTs5mp/ZyKEom6B1dM1wxdkH/70nYG4bUzW0f3zdGh+kJxWJaFCc15ViZnbQ9r5iy61LxuivBiL4dILDTkqjBvqYWNG+qQeOmKuHIGzZUiYdxSNRxDgk59hpBHiTHFeiECTIZOl0/t6IEBZMqUDx9kngBat6kcvDbQFjq+74RRICJT4saCYpSRJiYwALIxU6ulMYSiSWxiHbtpGOva0wdMWAMuZ81Hz3hNpjCdxsl46Vk/WUubzBkm5O0ohxKRg4RnJ9Xurusmw5mBj8pkRnID2aKkS2OhSMIdXjRzM+O8/V6sPqIwJ7tRk5FKWxk7802q7hvwGy3CeLym1H6JT6RiInM1dBIRxP8XEujLJp9nomCDFXVIom49ldvqPPWWSfdNqSHvw5L2JYsOdM4PWPuZSaz8VaTbMzrdtg86mTNzIUtd7SYQsNDo+lJTV9wJ7lTQtqSa1Kf+wNJ7RRmhtvKdmovYDPKA1xRbxuCzTsR87UlD6d2svlJJNQdFIb+rvyoa19KHjE0jEhvqz65f75JMt0mG6X53DmujjLR+cmHzARrThF9egQzRFjIPenHVP3HQcRNto+al4ghQhFPuLWBHG+HYAZPkDbyZAaSJ1VV39cM2h/Lj7hudfLgoWPERO67D++zO03mm0moL6M4OY/fS8aP0WemCNOj2GHNyoclk5IkYg4/VoBDOiFagiei6+JcPwpSBE9SgAhPZpNLDfw8pUh7EyKdlMTF+PUEXJYxiBkSHCjE4upOg0F7CHrGY6VHXLTXUsRgMGJM6Mb2FQ9MJw2/nJKen1LMnBGn6KNH9ekfJ0Mm8htm0hB+tIBssQmNMZqt4olYu7E/GLK7uxpJOkc2PEOPY/14yC/KDXzzRvcomGAULRZiAJnaZk3XX9AM+hP9jQkMByPOBAbR21Cz4uG5JDHnG3T8VDYZXSz17IR5FoIoh9N3ZojQCHLg4qm54vHQzCgOadNqUyMB4imbFGFL+Cd9V4kR4rXDqTtBxQgiEZ0fVy2e1kjSRFFPB2nAs9G49vLEhcM3Pf1hvzChG6QBhtpPHx9DSnwhmafTiBHFdqs5g2dAkFNLjqylNCQp+N3Sz1KY+jqSYI3sQfIaSZNE5kZOvpqeLxuOxtupKdsgaa9LBv1/S+YPPuwcDPZHV/vFyjf/7Cx0muaokI6ki04h6ZqqKKZifpdDd02eZ9YxmZL+Yf+AzQv9F05WfHIERNePxxPbKKpbR21YT5ndCln2fr2v8vNI4kdjQjqq3nvIpctakWRI5BlkeTop/xSifC7pxWQyX5kGSbdpmmGE7RHBoMeJBUHqdDsxeqNklNpIQ9fQ9TZROt2sZDp3Fc26fP+86GGvAP4/5+S9PVKCbNAAAAAASUVORK5CYII="/>
          <p:cNvSpPr>
            <a:spLocks noChangeAspect="1" noChangeArrowheads="1"/>
          </p:cNvSpPr>
          <p:nvPr/>
        </p:nvSpPr>
        <p:spPr bwMode="auto">
          <a:xfrm>
            <a:off x="2127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1" name="-">
            <a:hlinkClick r:id="rId20" action="ppaction://hlinksldjump"/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09" y="337404"/>
            <a:ext cx="1093229" cy="1051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4573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3328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3573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3573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3573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alphaModFix amt="53000"/>
            <a:lum/>
          </a:blip>
          <a:srcRect/>
          <a:stretch>
            <a:fillRect l="-15000" r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1338053" y="396816"/>
            <a:ext cx="11144501" cy="2383724"/>
            <a:chOff x="2037972" y="197118"/>
            <a:chExt cx="11144501" cy="2383724"/>
          </a:xfrm>
        </p:grpSpPr>
        <p:grpSp>
          <p:nvGrpSpPr>
            <p:cNvPr id="10" name="Group 9"/>
            <p:cNvGrpSpPr/>
            <p:nvPr/>
          </p:nvGrpSpPr>
          <p:grpSpPr>
            <a:xfrm>
              <a:off x="2037972" y="197118"/>
              <a:ext cx="9675607" cy="2152542"/>
              <a:chOff x="2697730" y="208693"/>
              <a:chExt cx="8437116" cy="2152542"/>
            </a:xfrm>
          </p:grpSpPr>
          <p:grpSp>
            <p:nvGrpSpPr>
              <p:cNvPr id="3" name="Group 2"/>
              <p:cNvGrpSpPr/>
              <p:nvPr/>
            </p:nvGrpSpPr>
            <p:grpSpPr>
              <a:xfrm>
                <a:off x="2697730" y="208693"/>
                <a:ext cx="8437116" cy="2152542"/>
                <a:chOff x="3392211" y="208693"/>
                <a:chExt cx="8437116" cy="2152542"/>
              </a:xfrm>
            </p:grpSpPr>
            <p:sp>
              <p:nvSpPr>
                <p:cNvPr id="2" name="Rounded Rectangle 1"/>
                <p:cNvSpPr/>
                <p:nvPr/>
              </p:nvSpPr>
              <p:spPr>
                <a:xfrm>
                  <a:off x="3392211" y="208693"/>
                  <a:ext cx="8437116" cy="2152542"/>
                </a:xfrm>
                <a:custGeom>
                  <a:avLst/>
                  <a:gdLst>
                    <a:gd name="connsiteX0" fmla="*/ 0 w 7755038"/>
                    <a:gd name="connsiteY0" fmla="*/ 270081 h 1620455"/>
                    <a:gd name="connsiteX1" fmla="*/ 270081 w 7755038"/>
                    <a:gd name="connsiteY1" fmla="*/ 0 h 1620455"/>
                    <a:gd name="connsiteX2" fmla="*/ 7484957 w 7755038"/>
                    <a:gd name="connsiteY2" fmla="*/ 0 h 1620455"/>
                    <a:gd name="connsiteX3" fmla="*/ 7755038 w 7755038"/>
                    <a:gd name="connsiteY3" fmla="*/ 270081 h 1620455"/>
                    <a:gd name="connsiteX4" fmla="*/ 7755038 w 7755038"/>
                    <a:gd name="connsiteY4" fmla="*/ 1350374 h 1620455"/>
                    <a:gd name="connsiteX5" fmla="*/ 7484957 w 7755038"/>
                    <a:gd name="connsiteY5" fmla="*/ 1620455 h 1620455"/>
                    <a:gd name="connsiteX6" fmla="*/ 270081 w 7755038"/>
                    <a:gd name="connsiteY6" fmla="*/ 1620455 h 1620455"/>
                    <a:gd name="connsiteX7" fmla="*/ 0 w 7755038"/>
                    <a:gd name="connsiteY7" fmla="*/ 1350374 h 1620455"/>
                    <a:gd name="connsiteX8" fmla="*/ 0 w 7755038"/>
                    <a:gd name="connsiteY8" fmla="*/ 270081 h 1620455"/>
                    <a:gd name="connsiteX0" fmla="*/ 335666 w 8090704"/>
                    <a:gd name="connsiteY0" fmla="*/ 270081 h 1620455"/>
                    <a:gd name="connsiteX1" fmla="*/ 605747 w 8090704"/>
                    <a:gd name="connsiteY1" fmla="*/ 0 h 1620455"/>
                    <a:gd name="connsiteX2" fmla="*/ 7820623 w 8090704"/>
                    <a:gd name="connsiteY2" fmla="*/ 0 h 1620455"/>
                    <a:gd name="connsiteX3" fmla="*/ 8090704 w 8090704"/>
                    <a:gd name="connsiteY3" fmla="*/ 270081 h 1620455"/>
                    <a:gd name="connsiteX4" fmla="*/ 8090704 w 8090704"/>
                    <a:gd name="connsiteY4" fmla="*/ 1350374 h 1620455"/>
                    <a:gd name="connsiteX5" fmla="*/ 7820623 w 8090704"/>
                    <a:gd name="connsiteY5" fmla="*/ 1620455 h 1620455"/>
                    <a:gd name="connsiteX6" fmla="*/ 605747 w 8090704"/>
                    <a:gd name="connsiteY6" fmla="*/ 1620455 h 1620455"/>
                    <a:gd name="connsiteX7" fmla="*/ 0 w 8090704"/>
                    <a:gd name="connsiteY7" fmla="*/ 922111 h 1620455"/>
                    <a:gd name="connsiteX8" fmla="*/ 335666 w 8090704"/>
                    <a:gd name="connsiteY8" fmla="*/ 270081 h 1620455"/>
                    <a:gd name="connsiteX0" fmla="*/ 138896 w 8090704"/>
                    <a:gd name="connsiteY0" fmla="*/ 121990 h 1622835"/>
                    <a:gd name="connsiteX1" fmla="*/ 605747 w 8090704"/>
                    <a:gd name="connsiteY1" fmla="*/ 2380 h 1622835"/>
                    <a:gd name="connsiteX2" fmla="*/ 7820623 w 8090704"/>
                    <a:gd name="connsiteY2" fmla="*/ 2380 h 1622835"/>
                    <a:gd name="connsiteX3" fmla="*/ 8090704 w 8090704"/>
                    <a:gd name="connsiteY3" fmla="*/ 272461 h 1622835"/>
                    <a:gd name="connsiteX4" fmla="*/ 8090704 w 8090704"/>
                    <a:gd name="connsiteY4" fmla="*/ 1352754 h 1622835"/>
                    <a:gd name="connsiteX5" fmla="*/ 7820623 w 8090704"/>
                    <a:gd name="connsiteY5" fmla="*/ 1622835 h 1622835"/>
                    <a:gd name="connsiteX6" fmla="*/ 605747 w 8090704"/>
                    <a:gd name="connsiteY6" fmla="*/ 1622835 h 1622835"/>
                    <a:gd name="connsiteX7" fmla="*/ 0 w 8090704"/>
                    <a:gd name="connsiteY7" fmla="*/ 924491 h 1622835"/>
                    <a:gd name="connsiteX8" fmla="*/ 138896 w 8090704"/>
                    <a:gd name="connsiteY8" fmla="*/ 121990 h 1622835"/>
                    <a:gd name="connsiteX0" fmla="*/ 138896 w 8090704"/>
                    <a:gd name="connsiteY0" fmla="*/ 223783 h 1724628"/>
                    <a:gd name="connsiteX1" fmla="*/ 652046 w 8090704"/>
                    <a:gd name="connsiteY1" fmla="*/ 0 h 1724628"/>
                    <a:gd name="connsiteX2" fmla="*/ 7820623 w 8090704"/>
                    <a:gd name="connsiteY2" fmla="*/ 104173 h 1724628"/>
                    <a:gd name="connsiteX3" fmla="*/ 8090704 w 8090704"/>
                    <a:gd name="connsiteY3" fmla="*/ 374254 h 1724628"/>
                    <a:gd name="connsiteX4" fmla="*/ 8090704 w 8090704"/>
                    <a:gd name="connsiteY4" fmla="*/ 1454547 h 1724628"/>
                    <a:gd name="connsiteX5" fmla="*/ 7820623 w 8090704"/>
                    <a:gd name="connsiteY5" fmla="*/ 1724628 h 1724628"/>
                    <a:gd name="connsiteX6" fmla="*/ 605747 w 8090704"/>
                    <a:gd name="connsiteY6" fmla="*/ 1724628 h 1724628"/>
                    <a:gd name="connsiteX7" fmla="*/ 0 w 8090704"/>
                    <a:gd name="connsiteY7" fmla="*/ 1026284 h 1724628"/>
                    <a:gd name="connsiteX8" fmla="*/ 138896 w 8090704"/>
                    <a:gd name="connsiteY8" fmla="*/ 223783 h 1724628"/>
                    <a:gd name="connsiteX0" fmla="*/ 138896 w 8090704"/>
                    <a:gd name="connsiteY0" fmla="*/ 275868 h 1776713"/>
                    <a:gd name="connsiteX1" fmla="*/ 652046 w 8090704"/>
                    <a:gd name="connsiteY1" fmla="*/ 52085 h 1776713"/>
                    <a:gd name="connsiteX2" fmla="*/ 7820623 w 8090704"/>
                    <a:gd name="connsiteY2" fmla="*/ 156258 h 1776713"/>
                    <a:gd name="connsiteX3" fmla="*/ 8090704 w 8090704"/>
                    <a:gd name="connsiteY3" fmla="*/ 426339 h 1776713"/>
                    <a:gd name="connsiteX4" fmla="*/ 8090704 w 8090704"/>
                    <a:gd name="connsiteY4" fmla="*/ 1506632 h 1776713"/>
                    <a:gd name="connsiteX5" fmla="*/ 7820623 w 8090704"/>
                    <a:gd name="connsiteY5" fmla="*/ 1776713 h 1776713"/>
                    <a:gd name="connsiteX6" fmla="*/ 605747 w 8090704"/>
                    <a:gd name="connsiteY6" fmla="*/ 1776713 h 1776713"/>
                    <a:gd name="connsiteX7" fmla="*/ 0 w 8090704"/>
                    <a:gd name="connsiteY7" fmla="*/ 1078369 h 1776713"/>
                    <a:gd name="connsiteX8" fmla="*/ 138896 w 8090704"/>
                    <a:gd name="connsiteY8" fmla="*/ 275868 h 1776713"/>
                    <a:gd name="connsiteX0" fmla="*/ 138896 w 8090704"/>
                    <a:gd name="connsiteY0" fmla="*/ 375833 h 1876678"/>
                    <a:gd name="connsiteX1" fmla="*/ 652046 w 8090704"/>
                    <a:gd name="connsiteY1" fmla="*/ 152050 h 1876678"/>
                    <a:gd name="connsiteX2" fmla="*/ 5127585 w 8090704"/>
                    <a:gd name="connsiteY2" fmla="*/ 1581 h 1876678"/>
                    <a:gd name="connsiteX3" fmla="*/ 7820623 w 8090704"/>
                    <a:gd name="connsiteY3" fmla="*/ 256223 h 1876678"/>
                    <a:gd name="connsiteX4" fmla="*/ 8090704 w 8090704"/>
                    <a:gd name="connsiteY4" fmla="*/ 526304 h 1876678"/>
                    <a:gd name="connsiteX5" fmla="*/ 8090704 w 8090704"/>
                    <a:gd name="connsiteY5" fmla="*/ 1606597 h 1876678"/>
                    <a:gd name="connsiteX6" fmla="*/ 7820623 w 8090704"/>
                    <a:gd name="connsiteY6" fmla="*/ 1876678 h 1876678"/>
                    <a:gd name="connsiteX7" fmla="*/ 605747 w 8090704"/>
                    <a:gd name="connsiteY7" fmla="*/ 1876678 h 1876678"/>
                    <a:gd name="connsiteX8" fmla="*/ 0 w 8090704"/>
                    <a:gd name="connsiteY8" fmla="*/ 1178334 h 1876678"/>
                    <a:gd name="connsiteX9" fmla="*/ 138896 w 8090704"/>
                    <a:gd name="connsiteY9" fmla="*/ 375833 h 1876678"/>
                    <a:gd name="connsiteX0" fmla="*/ 138896 w 8090704"/>
                    <a:gd name="connsiteY0" fmla="*/ 375833 h 1876678"/>
                    <a:gd name="connsiteX1" fmla="*/ 652046 w 8090704"/>
                    <a:gd name="connsiteY1" fmla="*/ 152050 h 1876678"/>
                    <a:gd name="connsiteX2" fmla="*/ 5127585 w 8090704"/>
                    <a:gd name="connsiteY2" fmla="*/ 1581 h 1876678"/>
                    <a:gd name="connsiteX3" fmla="*/ 7820623 w 8090704"/>
                    <a:gd name="connsiteY3" fmla="*/ 256223 h 1876678"/>
                    <a:gd name="connsiteX4" fmla="*/ 8090704 w 8090704"/>
                    <a:gd name="connsiteY4" fmla="*/ 526304 h 1876678"/>
                    <a:gd name="connsiteX5" fmla="*/ 8090704 w 8090704"/>
                    <a:gd name="connsiteY5" fmla="*/ 1606597 h 1876678"/>
                    <a:gd name="connsiteX6" fmla="*/ 7820623 w 8090704"/>
                    <a:gd name="connsiteY6" fmla="*/ 1876678 h 1876678"/>
                    <a:gd name="connsiteX7" fmla="*/ 3044141 w 8090704"/>
                    <a:gd name="connsiteY7" fmla="*/ 1772507 h 1876678"/>
                    <a:gd name="connsiteX8" fmla="*/ 605747 w 8090704"/>
                    <a:gd name="connsiteY8" fmla="*/ 1876678 h 1876678"/>
                    <a:gd name="connsiteX9" fmla="*/ 0 w 8090704"/>
                    <a:gd name="connsiteY9" fmla="*/ 1178334 h 1876678"/>
                    <a:gd name="connsiteX10" fmla="*/ 138896 w 8090704"/>
                    <a:gd name="connsiteY10" fmla="*/ 375833 h 1876678"/>
                    <a:gd name="connsiteX0" fmla="*/ 138896 w 8090704"/>
                    <a:gd name="connsiteY0" fmla="*/ 375833 h 2028842"/>
                    <a:gd name="connsiteX1" fmla="*/ 652046 w 8090704"/>
                    <a:gd name="connsiteY1" fmla="*/ 152050 h 2028842"/>
                    <a:gd name="connsiteX2" fmla="*/ 5127585 w 8090704"/>
                    <a:gd name="connsiteY2" fmla="*/ 1581 h 2028842"/>
                    <a:gd name="connsiteX3" fmla="*/ 7820623 w 8090704"/>
                    <a:gd name="connsiteY3" fmla="*/ 256223 h 2028842"/>
                    <a:gd name="connsiteX4" fmla="*/ 8090704 w 8090704"/>
                    <a:gd name="connsiteY4" fmla="*/ 526304 h 2028842"/>
                    <a:gd name="connsiteX5" fmla="*/ 8090704 w 8090704"/>
                    <a:gd name="connsiteY5" fmla="*/ 1606597 h 2028842"/>
                    <a:gd name="connsiteX6" fmla="*/ 7820623 w 8090704"/>
                    <a:gd name="connsiteY6" fmla="*/ 1876678 h 2028842"/>
                    <a:gd name="connsiteX7" fmla="*/ 6516546 w 8090704"/>
                    <a:gd name="connsiteY7" fmla="*/ 2027150 h 2028842"/>
                    <a:gd name="connsiteX8" fmla="*/ 3044141 w 8090704"/>
                    <a:gd name="connsiteY8" fmla="*/ 1772507 h 2028842"/>
                    <a:gd name="connsiteX9" fmla="*/ 605747 w 8090704"/>
                    <a:gd name="connsiteY9" fmla="*/ 1876678 h 2028842"/>
                    <a:gd name="connsiteX10" fmla="*/ 0 w 8090704"/>
                    <a:gd name="connsiteY10" fmla="*/ 1178334 h 2028842"/>
                    <a:gd name="connsiteX11" fmla="*/ 138896 w 8090704"/>
                    <a:gd name="connsiteY11" fmla="*/ 375833 h 2028842"/>
                    <a:gd name="connsiteX0" fmla="*/ 138896 w 8391646"/>
                    <a:gd name="connsiteY0" fmla="*/ 375833 h 2028842"/>
                    <a:gd name="connsiteX1" fmla="*/ 652046 w 8391646"/>
                    <a:gd name="connsiteY1" fmla="*/ 152050 h 2028842"/>
                    <a:gd name="connsiteX2" fmla="*/ 5127585 w 8391646"/>
                    <a:gd name="connsiteY2" fmla="*/ 1581 h 2028842"/>
                    <a:gd name="connsiteX3" fmla="*/ 7820623 w 8391646"/>
                    <a:gd name="connsiteY3" fmla="*/ 256223 h 2028842"/>
                    <a:gd name="connsiteX4" fmla="*/ 8090704 w 8391646"/>
                    <a:gd name="connsiteY4" fmla="*/ 526304 h 2028842"/>
                    <a:gd name="connsiteX5" fmla="*/ 8391646 w 8391646"/>
                    <a:gd name="connsiteY5" fmla="*/ 1259356 h 2028842"/>
                    <a:gd name="connsiteX6" fmla="*/ 7820623 w 8391646"/>
                    <a:gd name="connsiteY6" fmla="*/ 1876678 h 2028842"/>
                    <a:gd name="connsiteX7" fmla="*/ 6516546 w 8391646"/>
                    <a:gd name="connsiteY7" fmla="*/ 2027150 h 2028842"/>
                    <a:gd name="connsiteX8" fmla="*/ 3044141 w 8391646"/>
                    <a:gd name="connsiteY8" fmla="*/ 1772507 h 2028842"/>
                    <a:gd name="connsiteX9" fmla="*/ 605747 w 8391646"/>
                    <a:gd name="connsiteY9" fmla="*/ 1876678 h 2028842"/>
                    <a:gd name="connsiteX10" fmla="*/ 0 w 8391646"/>
                    <a:gd name="connsiteY10" fmla="*/ 1178334 h 2028842"/>
                    <a:gd name="connsiteX11" fmla="*/ 138896 w 8391646"/>
                    <a:gd name="connsiteY11" fmla="*/ 375833 h 2028842"/>
                    <a:gd name="connsiteX0" fmla="*/ 138896 w 8403952"/>
                    <a:gd name="connsiteY0" fmla="*/ 375833 h 2028842"/>
                    <a:gd name="connsiteX1" fmla="*/ 652046 w 8403952"/>
                    <a:gd name="connsiteY1" fmla="*/ 152050 h 2028842"/>
                    <a:gd name="connsiteX2" fmla="*/ 5127585 w 8403952"/>
                    <a:gd name="connsiteY2" fmla="*/ 1581 h 2028842"/>
                    <a:gd name="connsiteX3" fmla="*/ 7820623 w 8403952"/>
                    <a:gd name="connsiteY3" fmla="*/ 256223 h 2028842"/>
                    <a:gd name="connsiteX4" fmla="*/ 8090704 w 8403952"/>
                    <a:gd name="connsiteY4" fmla="*/ 526304 h 2028842"/>
                    <a:gd name="connsiteX5" fmla="*/ 8391646 w 8403952"/>
                    <a:gd name="connsiteY5" fmla="*/ 1259356 h 2028842"/>
                    <a:gd name="connsiteX6" fmla="*/ 7820623 w 8403952"/>
                    <a:gd name="connsiteY6" fmla="*/ 1876678 h 2028842"/>
                    <a:gd name="connsiteX7" fmla="*/ 6516546 w 8403952"/>
                    <a:gd name="connsiteY7" fmla="*/ 2027150 h 2028842"/>
                    <a:gd name="connsiteX8" fmla="*/ 3044141 w 8403952"/>
                    <a:gd name="connsiteY8" fmla="*/ 1772507 h 2028842"/>
                    <a:gd name="connsiteX9" fmla="*/ 605747 w 8403952"/>
                    <a:gd name="connsiteY9" fmla="*/ 1876678 h 2028842"/>
                    <a:gd name="connsiteX10" fmla="*/ 0 w 8403952"/>
                    <a:gd name="connsiteY10" fmla="*/ 1178334 h 2028842"/>
                    <a:gd name="connsiteX11" fmla="*/ 138896 w 8403952"/>
                    <a:gd name="connsiteY11" fmla="*/ 375833 h 2028842"/>
                    <a:gd name="connsiteX0" fmla="*/ 138896 w 8408652"/>
                    <a:gd name="connsiteY0" fmla="*/ 375833 h 2028842"/>
                    <a:gd name="connsiteX1" fmla="*/ 652046 w 8408652"/>
                    <a:gd name="connsiteY1" fmla="*/ 152050 h 2028842"/>
                    <a:gd name="connsiteX2" fmla="*/ 5127585 w 8408652"/>
                    <a:gd name="connsiteY2" fmla="*/ 1581 h 2028842"/>
                    <a:gd name="connsiteX3" fmla="*/ 7820623 w 8408652"/>
                    <a:gd name="connsiteY3" fmla="*/ 256223 h 2028842"/>
                    <a:gd name="connsiteX4" fmla="*/ 8183302 w 8408652"/>
                    <a:gd name="connsiteY4" fmla="*/ 422131 h 2028842"/>
                    <a:gd name="connsiteX5" fmla="*/ 8391646 w 8408652"/>
                    <a:gd name="connsiteY5" fmla="*/ 1259356 h 2028842"/>
                    <a:gd name="connsiteX6" fmla="*/ 7820623 w 8408652"/>
                    <a:gd name="connsiteY6" fmla="*/ 1876678 h 2028842"/>
                    <a:gd name="connsiteX7" fmla="*/ 6516546 w 8408652"/>
                    <a:gd name="connsiteY7" fmla="*/ 2027150 h 2028842"/>
                    <a:gd name="connsiteX8" fmla="*/ 3044141 w 8408652"/>
                    <a:gd name="connsiteY8" fmla="*/ 1772507 h 2028842"/>
                    <a:gd name="connsiteX9" fmla="*/ 605747 w 8408652"/>
                    <a:gd name="connsiteY9" fmla="*/ 1876678 h 2028842"/>
                    <a:gd name="connsiteX10" fmla="*/ 0 w 8408652"/>
                    <a:gd name="connsiteY10" fmla="*/ 1178334 h 2028842"/>
                    <a:gd name="connsiteX11" fmla="*/ 138896 w 8408652"/>
                    <a:gd name="connsiteY11" fmla="*/ 375833 h 2028842"/>
                    <a:gd name="connsiteX0" fmla="*/ 138896 w 8408652"/>
                    <a:gd name="connsiteY0" fmla="*/ 375833 h 2028842"/>
                    <a:gd name="connsiteX1" fmla="*/ 652046 w 8408652"/>
                    <a:gd name="connsiteY1" fmla="*/ 152050 h 2028842"/>
                    <a:gd name="connsiteX2" fmla="*/ 5127585 w 8408652"/>
                    <a:gd name="connsiteY2" fmla="*/ 1581 h 2028842"/>
                    <a:gd name="connsiteX3" fmla="*/ 7820623 w 8408652"/>
                    <a:gd name="connsiteY3" fmla="*/ 256223 h 2028842"/>
                    <a:gd name="connsiteX4" fmla="*/ 8183302 w 8408652"/>
                    <a:gd name="connsiteY4" fmla="*/ 422131 h 2028842"/>
                    <a:gd name="connsiteX5" fmla="*/ 8391646 w 8408652"/>
                    <a:gd name="connsiteY5" fmla="*/ 1259356 h 2028842"/>
                    <a:gd name="connsiteX6" fmla="*/ 7820623 w 8408652"/>
                    <a:gd name="connsiteY6" fmla="*/ 1876678 h 2028842"/>
                    <a:gd name="connsiteX7" fmla="*/ 6516546 w 8408652"/>
                    <a:gd name="connsiteY7" fmla="*/ 2027150 h 2028842"/>
                    <a:gd name="connsiteX8" fmla="*/ 2812647 w 8408652"/>
                    <a:gd name="connsiteY8" fmla="*/ 1957702 h 2028842"/>
                    <a:gd name="connsiteX9" fmla="*/ 605747 w 8408652"/>
                    <a:gd name="connsiteY9" fmla="*/ 1876678 h 2028842"/>
                    <a:gd name="connsiteX10" fmla="*/ 0 w 8408652"/>
                    <a:gd name="connsiteY10" fmla="*/ 1178334 h 2028842"/>
                    <a:gd name="connsiteX11" fmla="*/ 138896 w 8408652"/>
                    <a:gd name="connsiteY11" fmla="*/ 375833 h 2028842"/>
                    <a:gd name="connsiteX0" fmla="*/ 138896 w 8408652"/>
                    <a:gd name="connsiteY0" fmla="*/ 375833 h 2028842"/>
                    <a:gd name="connsiteX1" fmla="*/ 652046 w 8408652"/>
                    <a:gd name="connsiteY1" fmla="*/ 152050 h 2028842"/>
                    <a:gd name="connsiteX2" fmla="*/ 5127585 w 8408652"/>
                    <a:gd name="connsiteY2" fmla="*/ 1581 h 2028842"/>
                    <a:gd name="connsiteX3" fmla="*/ 7820623 w 8408652"/>
                    <a:gd name="connsiteY3" fmla="*/ 256223 h 2028842"/>
                    <a:gd name="connsiteX4" fmla="*/ 8183302 w 8408652"/>
                    <a:gd name="connsiteY4" fmla="*/ 422131 h 2028842"/>
                    <a:gd name="connsiteX5" fmla="*/ 8391646 w 8408652"/>
                    <a:gd name="connsiteY5" fmla="*/ 1259356 h 2028842"/>
                    <a:gd name="connsiteX6" fmla="*/ 7820623 w 8408652"/>
                    <a:gd name="connsiteY6" fmla="*/ 1876678 h 2028842"/>
                    <a:gd name="connsiteX7" fmla="*/ 6516546 w 8408652"/>
                    <a:gd name="connsiteY7" fmla="*/ 2027150 h 2028842"/>
                    <a:gd name="connsiteX8" fmla="*/ 3460830 w 8408652"/>
                    <a:gd name="connsiteY8" fmla="*/ 1772507 h 2028842"/>
                    <a:gd name="connsiteX9" fmla="*/ 2812647 w 8408652"/>
                    <a:gd name="connsiteY9" fmla="*/ 1957702 h 2028842"/>
                    <a:gd name="connsiteX10" fmla="*/ 605747 w 8408652"/>
                    <a:gd name="connsiteY10" fmla="*/ 1876678 h 2028842"/>
                    <a:gd name="connsiteX11" fmla="*/ 0 w 8408652"/>
                    <a:gd name="connsiteY11" fmla="*/ 1178334 h 2028842"/>
                    <a:gd name="connsiteX12" fmla="*/ 138896 w 8408652"/>
                    <a:gd name="connsiteY12" fmla="*/ 375833 h 2028842"/>
                    <a:gd name="connsiteX0" fmla="*/ 138896 w 8408652"/>
                    <a:gd name="connsiteY0" fmla="*/ 375833 h 2028842"/>
                    <a:gd name="connsiteX1" fmla="*/ 652046 w 8408652"/>
                    <a:gd name="connsiteY1" fmla="*/ 152050 h 2028842"/>
                    <a:gd name="connsiteX2" fmla="*/ 5127585 w 8408652"/>
                    <a:gd name="connsiteY2" fmla="*/ 1581 h 2028842"/>
                    <a:gd name="connsiteX3" fmla="*/ 7820623 w 8408652"/>
                    <a:gd name="connsiteY3" fmla="*/ 256223 h 2028842"/>
                    <a:gd name="connsiteX4" fmla="*/ 8183302 w 8408652"/>
                    <a:gd name="connsiteY4" fmla="*/ 422131 h 2028842"/>
                    <a:gd name="connsiteX5" fmla="*/ 8391646 w 8408652"/>
                    <a:gd name="connsiteY5" fmla="*/ 1259356 h 2028842"/>
                    <a:gd name="connsiteX6" fmla="*/ 7820623 w 8408652"/>
                    <a:gd name="connsiteY6" fmla="*/ 1876678 h 2028842"/>
                    <a:gd name="connsiteX7" fmla="*/ 6516546 w 8408652"/>
                    <a:gd name="connsiteY7" fmla="*/ 2027150 h 2028842"/>
                    <a:gd name="connsiteX8" fmla="*/ 3460830 w 8408652"/>
                    <a:gd name="connsiteY8" fmla="*/ 1772507 h 2028842"/>
                    <a:gd name="connsiteX9" fmla="*/ 2812647 w 8408652"/>
                    <a:gd name="connsiteY9" fmla="*/ 1957702 h 2028842"/>
                    <a:gd name="connsiteX10" fmla="*/ 605747 w 8408652"/>
                    <a:gd name="connsiteY10" fmla="*/ 1876678 h 2028842"/>
                    <a:gd name="connsiteX11" fmla="*/ 0 w 8408652"/>
                    <a:gd name="connsiteY11" fmla="*/ 1178334 h 2028842"/>
                    <a:gd name="connsiteX12" fmla="*/ 138896 w 8408652"/>
                    <a:gd name="connsiteY12" fmla="*/ 375833 h 2028842"/>
                    <a:gd name="connsiteX0" fmla="*/ 138896 w 8408652"/>
                    <a:gd name="connsiteY0" fmla="*/ 375833 h 2028842"/>
                    <a:gd name="connsiteX1" fmla="*/ 652046 w 8408652"/>
                    <a:gd name="connsiteY1" fmla="*/ 152050 h 2028842"/>
                    <a:gd name="connsiteX2" fmla="*/ 5127585 w 8408652"/>
                    <a:gd name="connsiteY2" fmla="*/ 1581 h 2028842"/>
                    <a:gd name="connsiteX3" fmla="*/ 7820623 w 8408652"/>
                    <a:gd name="connsiteY3" fmla="*/ 256223 h 2028842"/>
                    <a:gd name="connsiteX4" fmla="*/ 8183302 w 8408652"/>
                    <a:gd name="connsiteY4" fmla="*/ 422131 h 2028842"/>
                    <a:gd name="connsiteX5" fmla="*/ 8391646 w 8408652"/>
                    <a:gd name="connsiteY5" fmla="*/ 1259356 h 2028842"/>
                    <a:gd name="connsiteX6" fmla="*/ 7820623 w 8408652"/>
                    <a:gd name="connsiteY6" fmla="*/ 1876678 h 2028842"/>
                    <a:gd name="connsiteX7" fmla="*/ 6516546 w 8408652"/>
                    <a:gd name="connsiteY7" fmla="*/ 2027150 h 2028842"/>
                    <a:gd name="connsiteX8" fmla="*/ 3460830 w 8408652"/>
                    <a:gd name="connsiteY8" fmla="*/ 1772507 h 2028842"/>
                    <a:gd name="connsiteX9" fmla="*/ 2430682 w 8408652"/>
                    <a:gd name="connsiteY9" fmla="*/ 1888254 h 2028842"/>
                    <a:gd name="connsiteX10" fmla="*/ 605747 w 8408652"/>
                    <a:gd name="connsiteY10" fmla="*/ 1876678 h 2028842"/>
                    <a:gd name="connsiteX11" fmla="*/ 0 w 8408652"/>
                    <a:gd name="connsiteY11" fmla="*/ 1178334 h 2028842"/>
                    <a:gd name="connsiteX12" fmla="*/ 138896 w 8408652"/>
                    <a:gd name="connsiteY12" fmla="*/ 375833 h 2028842"/>
                    <a:gd name="connsiteX0" fmla="*/ 138896 w 8408652"/>
                    <a:gd name="connsiteY0" fmla="*/ 375833 h 2028842"/>
                    <a:gd name="connsiteX1" fmla="*/ 652046 w 8408652"/>
                    <a:gd name="connsiteY1" fmla="*/ 152050 h 2028842"/>
                    <a:gd name="connsiteX2" fmla="*/ 5127585 w 8408652"/>
                    <a:gd name="connsiteY2" fmla="*/ 1581 h 2028842"/>
                    <a:gd name="connsiteX3" fmla="*/ 7820623 w 8408652"/>
                    <a:gd name="connsiteY3" fmla="*/ 256223 h 2028842"/>
                    <a:gd name="connsiteX4" fmla="*/ 8183302 w 8408652"/>
                    <a:gd name="connsiteY4" fmla="*/ 422131 h 2028842"/>
                    <a:gd name="connsiteX5" fmla="*/ 8391646 w 8408652"/>
                    <a:gd name="connsiteY5" fmla="*/ 1259356 h 2028842"/>
                    <a:gd name="connsiteX6" fmla="*/ 7820623 w 8408652"/>
                    <a:gd name="connsiteY6" fmla="*/ 1876678 h 2028842"/>
                    <a:gd name="connsiteX7" fmla="*/ 6516546 w 8408652"/>
                    <a:gd name="connsiteY7" fmla="*/ 2027150 h 2028842"/>
                    <a:gd name="connsiteX8" fmla="*/ 3518703 w 8408652"/>
                    <a:gd name="connsiteY8" fmla="*/ 1888254 h 2028842"/>
                    <a:gd name="connsiteX9" fmla="*/ 2430682 w 8408652"/>
                    <a:gd name="connsiteY9" fmla="*/ 1888254 h 2028842"/>
                    <a:gd name="connsiteX10" fmla="*/ 605747 w 8408652"/>
                    <a:gd name="connsiteY10" fmla="*/ 1876678 h 2028842"/>
                    <a:gd name="connsiteX11" fmla="*/ 0 w 8408652"/>
                    <a:gd name="connsiteY11" fmla="*/ 1178334 h 2028842"/>
                    <a:gd name="connsiteX12" fmla="*/ 138896 w 8408652"/>
                    <a:gd name="connsiteY12" fmla="*/ 375833 h 20288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8408652" h="2028842">
                      <a:moveTo>
                        <a:pt x="138896" y="375833"/>
                      </a:moveTo>
                      <a:cubicBezTo>
                        <a:pt x="138896" y="226671"/>
                        <a:pt x="502884" y="152050"/>
                        <a:pt x="652046" y="152050"/>
                      </a:cubicBezTo>
                      <a:cubicBezTo>
                        <a:pt x="1419833" y="114753"/>
                        <a:pt x="3932822" y="-15781"/>
                        <a:pt x="5127585" y="1581"/>
                      </a:cubicBezTo>
                      <a:cubicBezTo>
                        <a:pt x="6322348" y="18943"/>
                        <a:pt x="7263109" y="193847"/>
                        <a:pt x="7820623" y="256223"/>
                      </a:cubicBezTo>
                      <a:cubicBezTo>
                        <a:pt x="7969785" y="256223"/>
                        <a:pt x="8183302" y="272969"/>
                        <a:pt x="8183302" y="422131"/>
                      </a:cubicBezTo>
                      <a:cubicBezTo>
                        <a:pt x="8283616" y="666482"/>
                        <a:pt x="8464953" y="725638"/>
                        <a:pt x="8391646" y="1259356"/>
                      </a:cubicBezTo>
                      <a:cubicBezTo>
                        <a:pt x="8391646" y="1408518"/>
                        <a:pt x="7969785" y="1876678"/>
                        <a:pt x="7820623" y="1876678"/>
                      </a:cubicBezTo>
                      <a:cubicBezTo>
                        <a:pt x="7564051" y="1923621"/>
                        <a:pt x="7312626" y="2044512"/>
                        <a:pt x="6516546" y="2027150"/>
                      </a:cubicBezTo>
                      <a:cubicBezTo>
                        <a:pt x="5478683" y="2004001"/>
                        <a:pt x="4614439" y="2038725"/>
                        <a:pt x="3518703" y="1888254"/>
                      </a:cubicBezTo>
                      <a:lnTo>
                        <a:pt x="2430682" y="1888254"/>
                      </a:lnTo>
                      <a:lnTo>
                        <a:pt x="605747" y="1876678"/>
                      </a:lnTo>
                      <a:cubicBezTo>
                        <a:pt x="456585" y="1876678"/>
                        <a:pt x="0" y="1327496"/>
                        <a:pt x="0" y="1178334"/>
                      </a:cubicBezTo>
                      <a:cubicBezTo>
                        <a:pt x="0" y="818236"/>
                        <a:pt x="138896" y="735931"/>
                        <a:pt x="138896" y="375833"/>
                      </a:cubicBezTo>
                      <a:close/>
                    </a:path>
                  </a:pathLst>
                </a:custGeom>
                <a:noFill/>
                <a:ln w="38100">
                  <a:solidFill>
                    <a:srgbClr val="804736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50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9" name="Rounded Rectangle 1"/>
                <p:cNvSpPr/>
                <p:nvPr/>
              </p:nvSpPr>
              <p:spPr>
                <a:xfrm>
                  <a:off x="3485909" y="289717"/>
                  <a:ext cx="8249721" cy="1990495"/>
                </a:xfrm>
                <a:custGeom>
                  <a:avLst/>
                  <a:gdLst>
                    <a:gd name="connsiteX0" fmla="*/ 0 w 7755038"/>
                    <a:gd name="connsiteY0" fmla="*/ 270081 h 1620455"/>
                    <a:gd name="connsiteX1" fmla="*/ 270081 w 7755038"/>
                    <a:gd name="connsiteY1" fmla="*/ 0 h 1620455"/>
                    <a:gd name="connsiteX2" fmla="*/ 7484957 w 7755038"/>
                    <a:gd name="connsiteY2" fmla="*/ 0 h 1620455"/>
                    <a:gd name="connsiteX3" fmla="*/ 7755038 w 7755038"/>
                    <a:gd name="connsiteY3" fmla="*/ 270081 h 1620455"/>
                    <a:gd name="connsiteX4" fmla="*/ 7755038 w 7755038"/>
                    <a:gd name="connsiteY4" fmla="*/ 1350374 h 1620455"/>
                    <a:gd name="connsiteX5" fmla="*/ 7484957 w 7755038"/>
                    <a:gd name="connsiteY5" fmla="*/ 1620455 h 1620455"/>
                    <a:gd name="connsiteX6" fmla="*/ 270081 w 7755038"/>
                    <a:gd name="connsiteY6" fmla="*/ 1620455 h 1620455"/>
                    <a:gd name="connsiteX7" fmla="*/ 0 w 7755038"/>
                    <a:gd name="connsiteY7" fmla="*/ 1350374 h 1620455"/>
                    <a:gd name="connsiteX8" fmla="*/ 0 w 7755038"/>
                    <a:gd name="connsiteY8" fmla="*/ 270081 h 1620455"/>
                    <a:gd name="connsiteX0" fmla="*/ 335666 w 8090704"/>
                    <a:gd name="connsiteY0" fmla="*/ 270081 h 1620455"/>
                    <a:gd name="connsiteX1" fmla="*/ 605747 w 8090704"/>
                    <a:gd name="connsiteY1" fmla="*/ 0 h 1620455"/>
                    <a:gd name="connsiteX2" fmla="*/ 7820623 w 8090704"/>
                    <a:gd name="connsiteY2" fmla="*/ 0 h 1620455"/>
                    <a:gd name="connsiteX3" fmla="*/ 8090704 w 8090704"/>
                    <a:gd name="connsiteY3" fmla="*/ 270081 h 1620455"/>
                    <a:gd name="connsiteX4" fmla="*/ 8090704 w 8090704"/>
                    <a:gd name="connsiteY4" fmla="*/ 1350374 h 1620455"/>
                    <a:gd name="connsiteX5" fmla="*/ 7820623 w 8090704"/>
                    <a:gd name="connsiteY5" fmla="*/ 1620455 h 1620455"/>
                    <a:gd name="connsiteX6" fmla="*/ 605747 w 8090704"/>
                    <a:gd name="connsiteY6" fmla="*/ 1620455 h 1620455"/>
                    <a:gd name="connsiteX7" fmla="*/ 0 w 8090704"/>
                    <a:gd name="connsiteY7" fmla="*/ 922111 h 1620455"/>
                    <a:gd name="connsiteX8" fmla="*/ 335666 w 8090704"/>
                    <a:gd name="connsiteY8" fmla="*/ 270081 h 1620455"/>
                    <a:gd name="connsiteX0" fmla="*/ 138896 w 8090704"/>
                    <a:gd name="connsiteY0" fmla="*/ 121990 h 1622835"/>
                    <a:gd name="connsiteX1" fmla="*/ 605747 w 8090704"/>
                    <a:gd name="connsiteY1" fmla="*/ 2380 h 1622835"/>
                    <a:gd name="connsiteX2" fmla="*/ 7820623 w 8090704"/>
                    <a:gd name="connsiteY2" fmla="*/ 2380 h 1622835"/>
                    <a:gd name="connsiteX3" fmla="*/ 8090704 w 8090704"/>
                    <a:gd name="connsiteY3" fmla="*/ 272461 h 1622835"/>
                    <a:gd name="connsiteX4" fmla="*/ 8090704 w 8090704"/>
                    <a:gd name="connsiteY4" fmla="*/ 1352754 h 1622835"/>
                    <a:gd name="connsiteX5" fmla="*/ 7820623 w 8090704"/>
                    <a:gd name="connsiteY5" fmla="*/ 1622835 h 1622835"/>
                    <a:gd name="connsiteX6" fmla="*/ 605747 w 8090704"/>
                    <a:gd name="connsiteY6" fmla="*/ 1622835 h 1622835"/>
                    <a:gd name="connsiteX7" fmla="*/ 0 w 8090704"/>
                    <a:gd name="connsiteY7" fmla="*/ 924491 h 1622835"/>
                    <a:gd name="connsiteX8" fmla="*/ 138896 w 8090704"/>
                    <a:gd name="connsiteY8" fmla="*/ 121990 h 1622835"/>
                    <a:gd name="connsiteX0" fmla="*/ 138896 w 8090704"/>
                    <a:gd name="connsiteY0" fmla="*/ 223783 h 1724628"/>
                    <a:gd name="connsiteX1" fmla="*/ 652046 w 8090704"/>
                    <a:gd name="connsiteY1" fmla="*/ 0 h 1724628"/>
                    <a:gd name="connsiteX2" fmla="*/ 7820623 w 8090704"/>
                    <a:gd name="connsiteY2" fmla="*/ 104173 h 1724628"/>
                    <a:gd name="connsiteX3" fmla="*/ 8090704 w 8090704"/>
                    <a:gd name="connsiteY3" fmla="*/ 374254 h 1724628"/>
                    <a:gd name="connsiteX4" fmla="*/ 8090704 w 8090704"/>
                    <a:gd name="connsiteY4" fmla="*/ 1454547 h 1724628"/>
                    <a:gd name="connsiteX5" fmla="*/ 7820623 w 8090704"/>
                    <a:gd name="connsiteY5" fmla="*/ 1724628 h 1724628"/>
                    <a:gd name="connsiteX6" fmla="*/ 605747 w 8090704"/>
                    <a:gd name="connsiteY6" fmla="*/ 1724628 h 1724628"/>
                    <a:gd name="connsiteX7" fmla="*/ 0 w 8090704"/>
                    <a:gd name="connsiteY7" fmla="*/ 1026284 h 1724628"/>
                    <a:gd name="connsiteX8" fmla="*/ 138896 w 8090704"/>
                    <a:gd name="connsiteY8" fmla="*/ 223783 h 1724628"/>
                    <a:gd name="connsiteX0" fmla="*/ 138896 w 8090704"/>
                    <a:gd name="connsiteY0" fmla="*/ 275868 h 1776713"/>
                    <a:gd name="connsiteX1" fmla="*/ 652046 w 8090704"/>
                    <a:gd name="connsiteY1" fmla="*/ 52085 h 1776713"/>
                    <a:gd name="connsiteX2" fmla="*/ 7820623 w 8090704"/>
                    <a:gd name="connsiteY2" fmla="*/ 156258 h 1776713"/>
                    <a:gd name="connsiteX3" fmla="*/ 8090704 w 8090704"/>
                    <a:gd name="connsiteY3" fmla="*/ 426339 h 1776713"/>
                    <a:gd name="connsiteX4" fmla="*/ 8090704 w 8090704"/>
                    <a:gd name="connsiteY4" fmla="*/ 1506632 h 1776713"/>
                    <a:gd name="connsiteX5" fmla="*/ 7820623 w 8090704"/>
                    <a:gd name="connsiteY5" fmla="*/ 1776713 h 1776713"/>
                    <a:gd name="connsiteX6" fmla="*/ 605747 w 8090704"/>
                    <a:gd name="connsiteY6" fmla="*/ 1776713 h 1776713"/>
                    <a:gd name="connsiteX7" fmla="*/ 0 w 8090704"/>
                    <a:gd name="connsiteY7" fmla="*/ 1078369 h 1776713"/>
                    <a:gd name="connsiteX8" fmla="*/ 138896 w 8090704"/>
                    <a:gd name="connsiteY8" fmla="*/ 275868 h 1776713"/>
                    <a:gd name="connsiteX0" fmla="*/ 138896 w 8090704"/>
                    <a:gd name="connsiteY0" fmla="*/ 375833 h 1876678"/>
                    <a:gd name="connsiteX1" fmla="*/ 652046 w 8090704"/>
                    <a:gd name="connsiteY1" fmla="*/ 152050 h 1876678"/>
                    <a:gd name="connsiteX2" fmla="*/ 5127585 w 8090704"/>
                    <a:gd name="connsiteY2" fmla="*/ 1581 h 1876678"/>
                    <a:gd name="connsiteX3" fmla="*/ 7820623 w 8090704"/>
                    <a:gd name="connsiteY3" fmla="*/ 256223 h 1876678"/>
                    <a:gd name="connsiteX4" fmla="*/ 8090704 w 8090704"/>
                    <a:gd name="connsiteY4" fmla="*/ 526304 h 1876678"/>
                    <a:gd name="connsiteX5" fmla="*/ 8090704 w 8090704"/>
                    <a:gd name="connsiteY5" fmla="*/ 1606597 h 1876678"/>
                    <a:gd name="connsiteX6" fmla="*/ 7820623 w 8090704"/>
                    <a:gd name="connsiteY6" fmla="*/ 1876678 h 1876678"/>
                    <a:gd name="connsiteX7" fmla="*/ 605747 w 8090704"/>
                    <a:gd name="connsiteY7" fmla="*/ 1876678 h 1876678"/>
                    <a:gd name="connsiteX8" fmla="*/ 0 w 8090704"/>
                    <a:gd name="connsiteY8" fmla="*/ 1178334 h 1876678"/>
                    <a:gd name="connsiteX9" fmla="*/ 138896 w 8090704"/>
                    <a:gd name="connsiteY9" fmla="*/ 375833 h 1876678"/>
                    <a:gd name="connsiteX0" fmla="*/ 138896 w 8090704"/>
                    <a:gd name="connsiteY0" fmla="*/ 375833 h 1876678"/>
                    <a:gd name="connsiteX1" fmla="*/ 652046 w 8090704"/>
                    <a:gd name="connsiteY1" fmla="*/ 152050 h 1876678"/>
                    <a:gd name="connsiteX2" fmla="*/ 5127585 w 8090704"/>
                    <a:gd name="connsiteY2" fmla="*/ 1581 h 1876678"/>
                    <a:gd name="connsiteX3" fmla="*/ 7820623 w 8090704"/>
                    <a:gd name="connsiteY3" fmla="*/ 256223 h 1876678"/>
                    <a:gd name="connsiteX4" fmla="*/ 8090704 w 8090704"/>
                    <a:gd name="connsiteY4" fmla="*/ 526304 h 1876678"/>
                    <a:gd name="connsiteX5" fmla="*/ 8090704 w 8090704"/>
                    <a:gd name="connsiteY5" fmla="*/ 1606597 h 1876678"/>
                    <a:gd name="connsiteX6" fmla="*/ 7820623 w 8090704"/>
                    <a:gd name="connsiteY6" fmla="*/ 1876678 h 1876678"/>
                    <a:gd name="connsiteX7" fmla="*/ 3044141 w 8090704"/>
                    <a:gd name="connsiteY7" fmla="*/ 1772507 h 1876678"/>
                    <a:gd name="connsiteX8" fmla="*/ 605747 w 8090704"/>
                    <a:gd name="connsiteY8" fmla="*/ 1876678 h 1876678"/>
                    <a:gd name="connsiteX9" fmla="*/ 0 w 8090704"/>
                    <a:gd name="connsiteY9" fmla="*/ 1178334 h 1876678"/>
                    <a:gd name="connsiteX10" fmla="*/ 138896 w 8090704"/>
                    <a:gd name="connsiteY10" fmla="*/ 375833 h 1876678"/>
                    <a:gd name="connsiteX0" fmla="*/ 138896 w 8090704"/>
                    <a:gd name="connsiteY0" fmla="*/ 375833 h 2028842"/>
                    <a:gd name="connsiteX1" fmla="*/ 652046 w 8090704"/>
                    <a:gd name="connsiteY1" fmla="*/ 152050 h 2028842"/>
                    <a:gd name="connsiteX2" fmla="*/ 5127585 w 8090704"/>
                    <a:gd name="connsiteY2" fmla="*/ 1581 h 2028842"/>
                    <a:gd name="connsiteX3" fmla="*/ 7820623 w 8090704"/>
                    <a:gd name="connsiteY3" fmla="*/ 256223 h 2028842"/>
                    <a:gd name="connsiteX4" fmla="*/ 8090704 w 8090704"/>
                    <a:gd name="connsiteY4" fmla="*/ 526304 h 2028842"/>
                    <a:gd name="connsiteX5" fmla="*/ 8090704 w 8090704"/>
                    <a:gd name="connsiteY5" fmla="*/ 1606597 h 2028842"/>
                    <a:gd name="connsiteX6" fmla="*/ 7820623 w 8090704"/>
                    <a:gd name="connsiteY6" fmla="*/ 1876678 h 2028842"/>
                    <a:gd name="connsiteX7" fmla="*/ 6516546 w 8090704"/>
                    <a:gd name="connsiteY7" fmla="*/ 2027150 h 2028842"/>
                    <a:gd name="connsiteX8" fmla="*/ 3044141 w 8090704"/>
                    <a:gd name="connsiteY8" fmla="*/ 1772507 h 2028842"/>
                    <a:gd name="connsiteX9" fmla="*/ 605747 w 8090704"/>
                    <a:gd name="connsiteY9" fmla="*/ 1876678 h 2028842"/>
                    <a:gd name="connsiteX10" fmla="*/ 0 w 8090704"/>
                    <a:gd name="connsiteY10" fmla="*/ 1178334 h 2028842"/>
                    <a:gd name="connsiteX11" fmla="*/ 138896 w 8090704"/>
                    <a:gd name="connsiteY11" fmla="*/ 375833 h 2028842"/>
                    <a:gd name="connsiteX0" fmla="*/ 138896 w 8391646"/>
                    <a:gd name="connsiteY0" fmla="*/ 375833 h 2028842"/>
                    <a:gd name="connsiteX1" fmla="*/ 652046 w 8391646"/>
                    <a:gd name="connsiteY1" fmla="*/ 152050 h 2028842"/>
                    <a:gd name="connsiteX2" fmla="*/ 5127585 w 8391646"/>
                    <a:gd name="connsiteY2" fmla="*/ 1581 h 2028842"/>
                    <a:gd name="connsiteX3" fmla="*/ 7820623 w 8391646"/>
                    <a:gd name="connsiteY3" fmla="*/ 256223 h 2028842"/>
                    <a:gd name="connsiteX4" fmla="*/ 8090704 w 8391646"/>
                    <a:gd name="connsiteY4" fmla="*/ 526304 h 2028842"/>
                    <a:gd name="connsiteX5" fmla="*/ 8391646 w 8391646"/>
                    <a:gd name="connsiteY5" fmla="*/ 1259356 h 2028842"/>
                    <a:gd name="connsiteX6" fmla="*/ 7820623 w 8391646"/>
                    <a:gd name="connsiteY6" fmla="*/ 1876678 h 2028842"/>
                    <a:gd name="connsiteX7" fmla="*/ 6516546 w 8391646"/>
                    <a:gd name="connsiteY7" fmla="*/ 2027150 h 2028842"/>
                    <a:gd name="connsiteX8" fmla="*/ 3044141 w 8391646"/>
                    <a:gd name="connsiteY8" fmla="*/ 1772507 h 2028842"/>
                    <a:gd name="connsiteX9" fmla="*/ 605747 w 8391646"/>
                    <a:gd name="connsiteY9" fmla="*/ 1876678 h 2028842"/>
                    <a:gd name="connsiteX10" fmla="*/ 0 w 8391646"/>
                    <a:gd name="connsiteY10" fmla="*/ 1178334 h 2028842"/>
                    <a:gd name="connsiteX11" fmla="*/ 138896 w 8391646"/>
                    <a:gd name="connsiteY11" fmla="*/ 375833 h 2028842"/>
                    <a:gd name="connsiteX0" fmla="*/ 138896 w 8403952"/>
                    <a:gd name="connsiteY0" fmla="*/ 375833 h 2028842"/>
                    <a:gd name="connsiteX1" fmla="*/ 652046 w 8403952"/>
                    <a:gd name="connsiteY1" fmla="*/ 152050 h 2028842"/>
                    <a:gd name="connsiteX2" fmla="*/ 5127585 w 8403952"/>
                    <a:gd name="connsiteY2" fmla="*/ 1581 h 2028842"/>
                    <a:gd name="connsiteX3" fmla="*/ 7820623 w 8403952"/>
                    <a:gd name="connsiteY3" fmla="*/ 256223 h 2028842"/>
                    <a:gd name="connsiteX4" fmla="*/ 8090704 w 8403952"/>
                    <a:gd name="connsiteY4" fmla="*/ 526304 h 2028842"/>
                    <a:gd name="connsiteX5" fmla="*/ 8391646 w 8403952"/>
                    <a:gd name="connsiteY5" fmla="*/ 1259356 h 2028842"/>
                    <a:gd name="connsiteX6" fmla="*/ 7820623 w 8403952"/>
                    <a:gd name="connsiteY6" fmla="*/ 1876678 h 2028842"/>
                    <a:gd name="connsiteX7" fmla="*/ 6516546 w 8403952"/>
                    <a:gd name="connsiteY7" fmla="*/ 2027150 h 2028842"/>
                    <a:gd name="connsiteX8" fmla="*/ 3044141 w 8403952"/>
                    <a:gd name="connsiteY8" fmla="*/ 1772507 h 2028842"/>
                    <a:gd name="connsiteX9" fmla="*/ 605747 w 8403952"/>
                    <a:gd name="connsiteY9" fmla="*/ 1876678 h 2028842"/>
                    <a:gd name="connsiteX10" fmla="*/ 0 w 8403952"/>
                    <a:gd name="connsiteY10" fmla="*/ 1178334 h 2028842"/>
                    <a:gd name="connsiteX11" fmla="*/ 138896 w 8403952"/>
                    <a:gd name="connsiteY11" fmla="*/ 375833 h 2028842"/>
                    <a:gd name="connsiteX0" fmla="*/ 138896 w 8408652"/>
                    <a:gd name="connsiteY0" fmla="*/ 375833 h 2028842"/>
                    <a:gd name="connsiteX1" fmla="*/ 652046 w 8408652"/>
                    <a:gd name="connsiteY1" fmla="*/ 152050 h 2028842"/>
                    <a:gd name="connsiteX2" fmla="*/ 5127585 w 8408652"/>
                    <a:gd name="connsiteY2" fmla="*/ 1581 h 2028842"/>
                    <a:gd name="connsiteX3" fmla="*/ 7820623 w 8408652"/>
                    <a:gd name="connsiteY3" fmla="*/ 256223 h 2028842"/>
                    <a:gd name="connsiteX4" fmla="*/ 8183302 w 8408652"/>
                    <a:gd name="connsiteY4" fmla="*/ 422131 h 2028842"/>
                    <a:gd name="connsiteX5" fmla="*/ 8391646 w 8408652"/>
                    <a:gd name="connsiteY5" fmla="*/ 1259356 h 2028842"/>
                    <a:gd name="connsiteX6" fmla="*/ 7820623 w 8408652"/>
                    <a:gd name="connsiteY6" fmla="*/ 1876678 h 2028842"/>
                    <a:gd name="connsiteX7" fmla="*/ 6516546 w 8408652"/>
                    <a:gd name="connsiteY7" fmla="*/ 2027150 h 2028842"/>
                    <a:gd name="connsiteX8" fmla="*/ 3044141 w 8408652"/>
                    <a:gd name="connsiteY8" fmla="*/ 1772507 h 2028842"/>
                    <a:gd name="connsiteX9" fmla="*/ 605747 w 8408652"/>
                    <a:gd name="connsiteY9" fmla="*/ 1876678 h 2028842"/>
                    <a:gd name="connsiteX10" fmla="*/ 0 w 8408652"/>
                    <a:gd name="connsiteY10" fmla="*/ 1178334 h 2028842"/>
                    <a:gd name="connsiteX11" fmla="*/ 138896 w 8408652"/>
                    <a:gd name="connsiteY11" fmla="*/ 375833 h 2028842"/>
                    <a:gd name="connsiteX0" fmla="*/ 138896 w 8408652"/>
                    <a:gd name="connsiteY0" fmla="*/ 375833 h 2028842"/>
                    <a:gd name="connsiteX1" fmla="*/ 652046 w 8408652"/>
                    <a:gd name="connsiteY1" fmla="*/ 152050 h 2028842"/>
                    <a:gd name="connsiteX2" fmla="*/ 5127585 w 8408652"/>
                    <a:gd name="connsiteY2" fmla="*/ 1581 h 2028842"/>
                    <a:gd name="connsiteX3" fmla="*/ 7820623 w 8408652"/>
                    <a:gd name="connsiteY3" fmla="*/ 256223 h 2028842"/>
                    <a:gd name="connsiteX4" fmla="*/ 8183302 w 8408652"/>
                    <a:gd name="connsiteY4" fmla="*/ 422131 h 2028842"/>
                    <a:gd name="connsiteX5" fmla="*/ 8391646 w 8408652"/>
                    <a:gd name="connsiteY5" fmla="*/ 1259356 h 2028842"/>
                    <a:gd name="connsiteX6" fmla="*/ 7820623 w 8408652"/>
                    <a:gd name="connsiteY6" fmla="*/ 1876678 h 2028842"/>
                    <a:gd name="connsiteX7" fmla="*/ 6516546 w 8408652"/>
                    <a:gd name="connsiteY7" fmla="*/ 2027150 h 2028842"/>
                    <a:gd name="connsiteX8" fmla="*/ 2812647 w 8408652"/>
                    <a:gd name="connsiteY8" fmla="*/ 1957702 h 2028842"/>
                    <a:gd name="connsiteX9" fmla="*/ 605747 w 8408652"/>
                    <a:gd name="connsiteY9" fmla="*/ 1876678 h 2028842"/>
                    <a:gd name="connsiteX10" fmla="*/ 0 w 8408652"/>
                    <a:gd name="connsiteY10" fmla="*/ 1178334 h 2028842"/>
                    <a:gd name="connsiteX11" fmla="*/ 138896 w 8408652"/>
                    <a:gd name="connsiteY11" fmla="*/ 375833 h 2028842"/>
                    <a:gd name="connsiteX0" fmla="*/ 138896 w 8408652"/>
                    <a:gd name="connsiteY0" fmla="*/ 375833 h 2028842"/>
                    <a:gd name="connsiteX1" fmla="*/ 652046 w 8408652"/>
                    <a:gd name="connsiteY1" fmla="*/ 152050 h 2028842"/>
                    <a:gd name="connsiteX2" fmla="*/ 5127585 w 8408652"/>
                    <a:gd name="connsiteY2" fmla="*/ 1581 h 2028842"/>
                    <a:gd name="connsiteX3" fmla="*/ 7820623 w 8408652"/>
                    <a:gd name="connsiteY3" fmla="*/ 256223 h 2028842"/>
                    <a:gd name="connsiteX4" fmla="*/ 8183302 w 8408652"/>
                    <a:gd name="connsiteY4" fmla="*/ 422131 h 2028842"/>
                    <a:gd name="connsiteX5" fmla="*/ 8391646 w 8408652"/>
                    <a:gd name="connsiteY5" fmla="*/ 1259356 h 2028842"/>
                    <a:gd name="connsiteX6" fmla="*/ 7820623 w 8408652"/>
                    <a:gd name="connsiteY6" fmla="*/ 1876678 h 2028842"/>
                    <a:gd name="connsiteX7" fmla="*/ 6516546 w 8408652"/>
                    <a:gd name="connsiteY7" fmla="*/ 2027150 h 2028842"/>
                    <a:gd name="connsiteX8" fmla="*/ 3460830 w 8408652"/>
                    <a:gd name="connsiteY8" fmla="*/ 1772507 h 2028842"/>
                    <a:gd name="connsiteX9" fmla="*/ 2812647 w 8408652"/>
                    <a:gd name="connsiteY9" fmla="*/ 1957702 h 2028842"/>
                    <a:gd name="connsiteX10" fmla="*/ 605747 w 8408652"/>
                    <a:gd name="connsiteY10" fmla="*/ 1876678 h 2028842"/>
                    <a:gd name="connsiteX11" fmla="*/ 0 w 8408652"/>
                    <a:gd name="connsiteY11" fmla="*/ 1178334 h 2028842"/>
                    <a:gd name="connsiteX12" fmla="*/ 138896 w 8408652"/>
                    <a:gd name="connsiteY12" fmla="*/ 375833 h 2028842"/>
                    <a:gd name="connsiteX0" fmla="*/ 138896 w 8408652"/>
                    <a:gd name="connsiteY0" fmla="*/ 375833 h 2028842"/>
                    <a:gd name="connsiteX1" fmla="*/ 652046 w 8408652"/>
                    <a:gd name="connsiteY1" fmla="*/ 152050 h 2028842"/>
                    <a:gd name="connsiteX2" fmla="*/ 5127585 w 8408652"/>
                    <a:gd name="connsiteY2" fmla="*/ 1581 h 2028842"/>
                    <a:gd name="connsiteX3" fmla="*/ 7820623 w 8408652"/>
                    <a:gd name="connsiteY3" fmla="*/ 256223 h 2028842"/>
                    <a:gd name="connsiteX4" fmla="*/ 8183302 w 8408652"/>
                    <a:gd name="connsiteY4" fmla="*/ 422131 h 2028842"/>
                    <a:gd name="connsiteX5" fmla="*/ 8391646 w 8408652"/>
                    <a:gd name="connsiteY5" fmla="*/ 1259356 h 2028842"/>
                    <a:gd name="connsiteX6" fmla="*/ 7820623 w 8408652"/>
                    <a:gd name="connsiteY6" fmla="*/ 1876678 h 2028842"/>
                    <a:gd name="connsiteX7" fmla="*/ 6516546 w 8408652"/>
                    <a:gd name="connsiteY7" fmla="*/ 2027150 h 2028842"/>
                    <a:gd name="connsiteX8" fmla="*/ 3460830 w 8408652"/>
                    <a:gd name="connsiteY8" fmla="*/ 1772507 h 2028842"/>
                    <a:gd name="connsiteX9" fmla="*/ 2812647 w 8408652"/>
                    <a:gd name="connsiteY9" fmla="*/ 1957702 h 2028842"/>
                    <a:gd name="connsiteX10" fmla="*/ 605747 w 8408652"/>
                    <a:gd name="connsiteY10" fmla="*/ 1876678 h 2028842"/>
                    <a:gd name="connsiteX11" fmla="*/ 0 w 8408652"/>
                    <a:gd name="connsiteY11" fmla="*/ 1178334 h 2028842"/>
                    <a:gd name="connsiteX12" fmla="*/ 138896 w 8408652"/>
                    <a:gd name="connsiteY12" fmla="*/ 375833 h 2028842"/>
                    <a:gd name="connsiteX0" fmla="*/ 138896 w 8408652"/>
                    <a:gd name="connsiteY0" fmla="*/ 375833 h 2028842"/>
                    <a:gd name="connsiteX1" fmla="*/ 652046 w 8408652"/>
                    <a:gd name="connsiteY1" fmla="*/ 152050 h 2028842"/>
                    <a:gd name="connsiteX2" fmla="*/ 5127585 w 8408652"/>
                    <a:gd name="connsiteY2" fmla="*/ 1581 h 2028842"/>
                    <a:gd name="connsiteX3" fmla="*/ 7820623 w 8408652"/>
                    <a:gd name="connsiteY3" fmla="*/ 256223 h 2028842"/>
                    <a:gd name="connsiteX4" fmla="*/ 8183302 w 8408652"/>
                    <a:gd name="connsiteY4" fmla="*/ 422131 h 2028842"/>
                    <a:gd name="connsiteX5" fmla="*/ 8391646 w 8408652"/>
                    <a:gd name="connsiteY5" fmla="*/ 1259356 h 2028842"/>
                    <a:gd name="connsiteX6" fmla="*/ 7820623 w 8408652"/>
                    <a:gd name="connsiteY6" fmla="*/ 1876678 h 2028842"/>
                    <a:gd name="connsiteX7" fmla="*/ 6516546 w 8408652"/>
                    <a:gd name="connsiteY7" fmla="*/ 2027150 h 2028842"/>
                    <a:gd name="connsiteX8" fmla="*/ 3460830 w 8408652"/>
                    <a:gd name="connsiteY8" fmla="*/ 1772507 h 2028842"/>
                    <a:gd name="connsiteX9" fmla="*/ 2430682 w 8408652"/>
                    <a:gd name="connsiteY9" fmla="*/ 1888254 h 2028842"/>
                    <a:gd name="connsiteX10" fmla="*/ 605747 w 8408652"/>
                    <a:gd name="connsiteY10" fmla="*/ 1876678 h 2028842"/>
                    <a:gd name="connsiteX11" fmla="*/ 0 w 8408652"/>
                    <a:gd name="connsiteY11" fmla="*/ 1178334 h 2028842"/>
                    <a:gd name="connsiteX12" fmla="*/ 138896 w 8408652"/>
                    <a:gd name="connsiteY12" fmla="*/ 375833 h 2028842"/>
                    <a:gd name="connsiteX0" fmla="*/ 138896 w 8408652"/>
                    <a:gd name="connsiteY0" fmla="*/ 375833 h 2028842"/>
                    <a:gd name="connsiteX1" fmla="*/ 652046 w 8408652"/>
                    <a:gd name="connsiteY1" fmla="*/ 152050 h 2028842"/>
                    <a:gd name="connsiteX2" fmla="*/ 5127585 w 8408652"/>
                    <a:gd name="connsiteY2" fmla="*/ 1581 h 2028842"/>
                    <a:gd name="connsiteX3" fmla="*/ 7820623 w 8408652"/>
                    <a:gd name="connsiteY3" fmla="*/ 256223 h 2028842"/>
                    <a:gd name="connsiteX4" fmla="*/ 8183302 w 8408652"/>
                    <a:gd name="connsiteY4" fmla="*/ 422131 h 2028842"/>
                    <a:gd name="connsiteX5" fmla="*/ 8391646 w 8408652"/>
                    <a:gd name="connsiteY5" fmla="*/ 1259356 h 2028842"/>
                    <a:gd name="connsiteX6" fmla="*/ 7820623 w 8408652"/>
                    <a:gd name="connsiteY6" fmla="*/ 1876678 h 2028842"/>
                    <a:gd name="connsiteX7" fmla="*/ 6516546 w 8408652"/>
                    <a:gd name="connsiteY7" fmla="*/ 2027150 h 2028842"/>
                    <a:gd name="connsiteX8" fmla="*/ 3518703 w 8408652"/>
                    <a:gd name="connsiteY8" fmla="*/ 1888254 h 2028842"/>
                    <a:gd name="connsiteX9" fmla="*/ 2430682 w 8408652"/>
                    <a:gd name="connsiteY9" fmla="*/ 1888254 h 2028842"/>
                    <a:gd name="connsiteX10" fmla="*/ 605747 w 8408652"/>
                    <a:gd name="connsiteY10" fmla="*/ 1876678 h 2028842"/>
                    <a:gd name="connsiteX11" fmla="*/ 0 w 8408652"/>
                    <a:gd name="connsiteY11" fmla="*/ 1178334 h 2028842"/>
                    <a:gd name="connsiteX12" fmla="*/ 138896 w 8408652"/>
                    <a:gd name="connsiteY12" fmla="*/ 375833 h 20288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8408652" h="2028842">
                      <a:moveTo>
                        <a:pt x="138896" y="375833"/>
                      </a:moveTo>
                      <a:cubicBezTo>
                        <a:pt x="138896" y="226671"/>
                        <a:pt x="502884" y="152050"/>
                        <a:pt x="652046" y="152050"/>
                      </a:cubicBezTo>
                      <a:cubicBezTo>
                        <a:pt x="1419833" y="114753"/>
                        <a:pt x="3932822" y="-15781"/>
                        <a:pt x="5127585" y="1581"/>
                      </a:cubicBezTo>
                      <a:cubicBezTo>
                        <a:pt x="6322348" y="18943"/>
                        <a:pt x="7263109" y="193847"/>
                        <a:pt x="7820623" y="256223"/>
                      </a:cubicBezTo>
                      <a:cubicBezTo>
                        <a:pt x="7969785" y="256223"/>
                        <a:pt x="8183302" y="272969"/>
                        <a:pt x="8183302" y="422131"/>
                      </a:cubicBezTo>
                      <a:cubicBezTo>
                        <a:pt x="8283616" y="666482"/>
                        <a:pt x="8464953" y="725638"/>
                        <a:pt x="8391646" y="1259356"/>
                      </a:cubicBezTo>
                      <a:cubicBezTo>
                        <a:pt x="8391646" y="1408518"/>
                        <a:pt x="7969785" y="1876678"/>
                        <a:pt x="7820623" y="1876678"/>
                      </a:cubicBezTo>
                      <a:cubicBezTo>
                        <a:pt x="7564051" y="1923621"/>
                        <a:pt x="7312626" y="2044512"/>
                        <a:pt x="6516546" y="2027150"/>
                      </a:cubicBezTo>
                      <a:cubicBezTo>
                        <a:pt x="5478683" y="2004001"/>
                        <a:pt x="4614439" y="2038725"/>
                        <a:pt x="3518703" y="1888254"/>
                      </a:cubicBezTo>
                      <a:lnTo>
                        <a:pt x="2430682" y="1888254"/>
                      </a:lnTo>
                      <a:lnTo>
                        <a:pt x="605747" y="1876678"/>
                      </a:lnTo>
                      <a:cubicBezTo>
                        <a:pt x="456585" y="1876678"/>
                        <a:pt x="0" y="1327496"/>
                        <a:pt x="0" y="1178334"/>
                      </a:cubicBezTo>
                      <a:cubicBezTo>
                        <a:pt x="0" y="818236"/>
                        <a:pt x="138896" y="735931"/>
                        <a:pt x="138896" y="375833"/>
                      </a:cubicBezTo>
                      <a:close/>
                    </a:path>
                  </a:pathLst>
                </a:custGeom>
                <a:solidFill>
                  <a:srgbClr val="FEE1DB"/>
                </a:solidFill>
                <a:ln w="38100">
                  <a:solidFill>
                    <a:srgbClr val="804736"/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50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p:grpSp>
          <p:sp>
            <p:nvSpPr>
              <p:cNvPr id="4" name="TextBox 3"/>
              <p:cNvSpPr txBox="1"/>
              <p:nvPr/>
            </p:nvSpPr>
            <p:spPr>
              <a:xfrm>
                <a:off x="3226591" y="854077"/>
                <a:ext cx="6973479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SG" sz="6000" b="1" i="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125 x 5 = ............. x 125</a:t>
                </a:r>
                <a:endParaRPr kumimoji="0" lang="en-US" sz="60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2923" b="97390" l="1112" r="97328">
                          <a14:foregroundMark x1="75588" y1="48773" x2="80440" y2="48121"/>
                          <a14:foregroundMark x1="65519" y1="42171" x2="62912" y2="48121"/>
                          <a14:foregroundMark x1="27640" y1="48121" x2="26870" y2="52218"/>
                          <a14:foregroundMark x1="38243" y1="46007" x2="37366" y2="48513"/>
                          <a14:foregroundMark x1="50043" y1="71634" x2="49594" y2="82594"/>
                          <a14:foregroundMark x1="51325" y1="93450" x2="55344" y2="90266"/>
                          <a14:foregroundMark x1="91278" y1="44546" x2="91278" y2="44546"/>
                          <a14:foregroundMark x1="87260" y1="55245" x2="89226" y2="53523"/>
                          <a14:foregroundMark x1="92689" y1="46138" x2="87922" y2="53523"/>
                          <a14:foregroundMark x1="29991" y1="89457" x2="29991" y2="89457"/>
                          <a14:foregroundMark x1="31317" y1="90057" x2="34438" y2="89014"/>
                          <a14:foregroundMark x1="70158" y1="89014" x2="70158" y2="89014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0552264" y="426297"/>
              <a:ext cx="2630209" cy="2154545"/>
            </a:xfrm>
            <a:prstGeom prst="rect">
              <a:avLst/>
            </a:prstGeom>
          </p:spPr>
        </p:pic>
      </p:grpSp>
      <p:grpSp>
        <p:nvGrpSpPr>
          <p:cNvPr id="19" name="Group 18"/>
          <p:cNvGrpSpPr/>
          <p:nvPr/>
        </p:nvGrpSpPr>
        <p:grpSpPr>
          <a:xfrm>
            <a:off x="396109" y="2948644"/>
            <a:ext cx="5350585" cy="1746990"/>
            <a:chOff x="396109" y="2557488"/>
            <a:chExt cx="5350585" cy="1746990"/>
          </a:xfrm>
        </p:grpSpPr>
        <p:grpSp>
          <p:nvGrpSpPr>
            <p:cNvPr id="17" name="Group 16"/>
            <p:cNvGrpSpPr/>
            <p:nvPr/>
          </p:nvGrpSpPr>
          <p:grpSpPr>
            <a:xfrm>
              <a:off x="396109" y="2557488"/>
              <a:ext cx="5350585" cy="1563945"/>
              <a:chOff x="817482" y="4081777"/>
              <a:chExt cx="5350585" cy="1563945"/>
            </a:xfrm>
          </p:grpSpPr>
          <p:sp>
            <p:nvSpPr>
              <p:cNvPr id="16" name="Notched Right Arrow 15"/>
              <p:cNvSpPr/>
              <p:nvPr/>
            </p:nvSpPr>
            <p:spPr>
              <a:xfrm flipH="1">
                <a:off x="1759426" y="4278425"/>
                <a:ext cx="4408641" cy="1299174"/>
              </a:xfrm>
              <a:custGeom>
                <a:avLst/>
                <a:gdLst>
                  <a:gd name="connsiteX0" fmla="*/ 0 w 5443544"/>
                  <a:gd name="connsiteY0" fmla="*/ 517452 h 2069807"/>
                  <a:gd name="connsiteX1" fmla="*/ 4408641 w 5443544"/>
                  <a:gd name="connsiteY1" fmla="*/ 517452 h 2069807"/>
                  <a:gd name="connsiteX2" fmla="*/ 4408641 w 5443544"/>
                  <a:gd name="connsiteY2" fmla="*/ 0 h 2069807"/>
                  <a:gd name="connsiteX3" fmla="*/ 5443544 w 5443544"/>
                  <a:gd name="connsiteY3" fmla="*/ 1034904 h 2069807"/>
                  <a:gd name="connsiteX4" fmla="*/ 4408641 w 5443544"/>
                  <a:gd name="connsiteY4" fmla="*/ 2069807 h 2069807"/>
                  <a:gd name="connsiteX5" fmla="*/ 4408641 w 5443544"/>
                  <a:gd name="connsiteY5" fmla="*/ 1552355 h 2069807"/>
                  <a:gd name="connsiteX6" fmla="*/ 0 w 5443544"/>
                  <a:gd name="connsiteY6" fmla="*/ 1552355 h 2069807"/>
                  <a:gd name="connsiteX7" fmla="*/ 517452 w 5443544"/>
                  <a:gd name="connsiteY7" fmla="*/ 1034904 h 2069807"/>
                  <a:gd name="connsiteX8" fmla="*/ 0 w 5443544"/>
                  <a:gd name="connsiteY8" fmla="*/ 517452 h 2069807"/>
                  <a:gd name="connsiteX0" fmla="*/ 0 w 4408641"/>
                  <a:gd name="connsiteY0" fmla="*/ 517452 h 2069807"/>
                  <a:gd name="connsiteX1" fmla="*/ 4408641 w 4408641"/>
                  <a:gd name="connsiteY1" fmla="*/ 517452 h 2069807"/>
                  <a:gd name="connsiteX2" fmla="*/ 4408641 w 4408641"/>
                  <a:gd name="connsiteY2" fmla="*/ 0 h 2069807"/>
                  <a:gd name="connsiteX3" fmla="*/ 4408641 w 4408641"/>
                  <a:gd name="connsiteY3" fmla="*/ 2069807 h 2069807"/>
                  <a:gd name="connsiteX4" fmla="*/ 4408641 w 4408641"/>
                  <a:gd name="connsiteY4" fmla="*/ 1552355 h 2069807"/>
                  <a:gd name="connsiteX5" fmla="*/ 0 w 4408641"/>
                  <a:gd name="connsiteY5" fmla="*/ 1552355 h 2069807"/>
                  <a:gd name="connsiteX6" fmla="*/ 517452 w 4408641"/>
                  <a:gd name="connsiteY6" fmla="*/ 1034904 h 2069807"/>
                  <a:gd name="connsiteX7" fmla="*/ 0 w 4408641"/>
                  <a:gd name="connsiteY7" fmla="*/ 517452 h 2069807"/>
                  <a:gd name="connsiteX0" fmla="*/ 0 w 4408641"/>
                  <a:gd name="connsiteY0" fmla="*/ 0 h 1552355"/>
                  <a:gd name="connsiteX1" fmla="*/ 4408641 w 4408641"/>
                  <a:gd name="connsiteY1" fmla="*/ 0 h 1552355"/>
                  <a:gd name="connsiteX2" fmla="*/ 4408641 w 4408641"/>
                  <a:gd name="connsiteY2" fmla="*/ 1552355 h 1552355"/>
                  <a:gd name="connsiteX3" fmla="*/ 4408641 w 4408641"/>
                  <a:gd name="connsiteY3" fmla="*/ 1034903 h 1552355"/>
                  <a:gd name="connsiteX4" fmla="*/ 0 w 4408641"/>
                  <a:gd name="connsiteY4" fmla="*/ 1034903 h 1552355"/>
                  <a:gd name="connsiteX5" fmla="*/ 517452 w 4408641"/>
                  <a:gd name="connsiteY5" fmla="*/ 517452 h 1552355"/>
                  <a:gd name="connsiteX6" fmla="*/ 0 w 4408641"/>
                  <a:gd name="connsiteY6" fmla="*/ 0 h 1552355"/>
                  <a:gd name="connsiteX0" fmla="*/ 0 w 4408641"/>
                  <a:gd name="connsiteY0" fmla="*/ 0 h 1034903"/>
                  <a:gd name="connsiteX1" fmla="*/ 4408641 w 4408641"/>
                  <a:gd name="connsiteY1" fmla="*/ 0 h 1034903"/>
                  <a:gd name="connsiteX2" fmla="*/ 4408641 w 4408641"/>
                  <a:gd name="connsiteY2" fmla="*/ 1034903 h 1034903"/>
                  <a:gd name="connsiteX3" fmla="*/ 0 w 4408641"/>
                  <a:gd name="connsiteY3" fmla="*/ 1034903 h 1034903"/>
                  <a:gd name="connsiteX4" fmla="*/ 517452 w 4408641"/>
                  <a:gd name="connsiteY4" fmla="*/ 517452 h 1034903"/>
                  <a:gd name="connsiteX5" fmla="*/ 0 w 4408641"/>
                  <a:gd name="connsiteY5" fmla="*/ 0 h 10349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408641" h="1034903">
                    <a:moveTo>
                      <a:pt x="0" y="0"/>
                    </a:moveTo>
                    <a:lnTo>
                      <a:pt x="4408641" y="0"/>
                    </a:lnTo>
                    <a:lnTo>
                      <a:pt x="4408641" y="1034903"/>
                    </a:lnTo>
                    <a:lnTo>
                      <a:pt x="0" y="1034903"/>
                    </a:lnTo>
                    <a:lnTo>
                      <a:pt x="517452" y="51745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rgbClr val="804736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0" b="1" i="0" u="none" strike="noStrike" kern="1200" cap="none" spc="0" normalizeH="0" baseline="0" noProof="0">
                  <a:ln>
                    <a:noFill/>
                  </a:ln>
                  <a:solidFill>
                    <a:srgbClr val="FE3C57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12" name="Picture 11"/>
              <p:cNvPicPr>
                <a:picLocks noChangeAspect="1"/>
              </p:cNvPicPr>
              <p:nvPr/>
            </p:nvPicPr>
            <p:blipFill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4348" b="98370" l="1227" r="10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817482" y="4081777"/>
                <a:ext cx="1385451" cy="1563945"/>
              </a:xfrm>
              <a:prstGeom prst="rect">
                <a:avLst/>
              </a:prstGeom>
            </p:spPr>
          </p:pic>
        </p:grpSp>
        <p:sp>
          <p:nvSpPr>
            <p:cNvPr id="18" name="TextBox 17"/>
            <p:cNvSpPr txBox="1"/>
            <p:nvPr/>
          </p:nvSpPr>
          <p:spPr>
            <a:xfrm>
              <a:off x="1876000" y="2673262"/>
              <a:ext cx="2835798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10000" b="1" dirty="0">
                  <a:solidFill>
                    <a:srgbClr val="FE3C57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15</a:t>
              </a:r>
              <a:endParaRPr kumimoji="0" lang="en-US" sz="10000" b="1" i="0" u="none" strike="noStrike" kern="1200" cap="none" spc="0" normalizeH="0" baseline="0" noProof="0" dirty="0">
                <a:ln>
                  <a:noFill/>
                </a:ln>
                <a:solidFill>
                  <a:srgbClr val="FE3C5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7120347" y="2765999"/>
            <a:ext cx="4768497" cy="1793912"/>
            <a:chOff x="7120347" y="2765999"/>
            <a:chExt cx="4768497" cy="1793912"/>
          </a:xfrm>
        </p:grpSpPr>
        <p:sp>
          <p:nvSpPr>
            <p:cNvPr id="20" name="Notched Right Arrow 15"/>
            <p:cNvSpPr/>
            <p:nvPr/>
          </p:nvSpPr>
          <p:spPr>
            <a:xfrm flipH="1">
              <a:off x="7480203" y="3148313"/>
              <a:ext cx="4408641" cy="1296153"/>
            </a:xfrm>
            <a:custGeom>
              <a:avLst/>
              <a:gdLst>
                <a:gd name="connsiteX0" fmla="*/ 0 w 5443544"/>
                <a:gd name="connsiteY0" fmla="*/ 517452 h 2069807"/>
                <a:gd name="connsiteX1" fmla="*/ 4408641 w 5443544"/>
                <a:gd name="connsiteY1" fmla="*/ 517452 h 2069807"/>
                <a:gd name="connsiteX2" fmla="*/ 4408641 w 5443544"/>
                <a:gd name="connsiteY2" fmla="*/ 0 h 2069807"/>
                <a:gd name="connsiteX3" fmla="*/ 5443544 w 5443544"/>
                <a:gd name="connsiteY3" fmla="*/ 1034904 h 2069807"/>
                <a:gd name="connsiteX4" fmla="*/ 4408641 w 5443544"/>
                <a:gd name="connsiteY4" fmla="*/ 2069807 h 2069807"/>
                <a:gd name="connsiteX5" fmla="*/ 4408641 w 5443544"/>
                <a:gd name="connsiteY5" fmla="*/ 1552355 h 2069807"/>
                <a:gd name="connsiteX6" fmla="*/ 0 w 5443544"/>
                <a:gd name="connsiteY6" fmla="*/ 1552355 h 2069807"/>
                <a:gd name="connsiteX7" fmla="*/ 517452 w 5443544"/>
                <a:gd name="connsiteY7" fmla="*/ 1034904 h 2069807"/>
                <a:gd name="connsiteX8" fmla="*/ 0 w 5443544"/>
                <a:gd name="connsiteY8" fmla="*/ 517452 h 2069807"/>
                <a:gd name="connsiteX0" fmla="*/ 0 w 4408641"/>
                <a:gd name="connsiteY0" fmla="*/ 517452 h 2069807"/>
                <a:gd name="connsiteX1" fmla="*/ 4408641 w 4408641"/>
                <a:gd name="connsiteY1" fmla="*/ 517452 h 2069807"/>
                <a:gd name="connsiteX2" fmla="*/ 4408641 w 4408641"/>
                <a:gd name="connsiteY2" fmla="*/ 0 h 2069807"/>
                <a:gd name="connsiteX3" fmla="*/ 4408641 w 4408641"/>
                <a:gd name="connsiteY3" fmla="*/ 2069807 h 2069807"/>
                <a:gd name="connsiteX4" fmla="*/ 4408641 w 4408641"/>
                <a:gd name="connsiteY4" fmla="*/ 1552355 h 2069807"/>
                <a:gd name="connsiteX5" fmla="*/ 0 w 4408641"/>
                <a:gd name="connsiteY5" fmla="*/ 1552355 h 2069807"/>
                <a:gd name="connsiteX6" fmla="*/ 517452 w 4408641"/>
                <a:gd name="connsiteY6" fmla="*/ 1034904 h 2069807"/>
                <a:gd name="connsiteX7" fmla="*/ 0 w 4408641"/>
                <a:gd name="connsiteY7" fmla="*/ 517452 h 2069807"/>
                <a:gd name="connsiteX0" fmla="*/ 0 w 4408641"/>
                <a:gd name="connsiteY0" fmla="*/ 0 h 1552355"/>
                <a:gd name="connsiteX1" fmla="*/ 4408641 w 4408641"/>
                <a:gd name="connsiteY1" fmla="*/ 0 h 1552355"/>
                <a:gd name="connsiteX2" fmla="*/ 4408641 w 4408641"/>
                <a:gd name="connsiteY2" fmla="*/ 1552355 h 1552355"/>
                <a:gd name="connsiteX3" fmla="*/ 4408641 w 4408641"/>
                <a:gd name="connsiteY3" fmla="*/ 1034903 h 1552355"/>
                <a:gd name="connsiteX4" fmla="*/ 0 w 4408641"/>
                <a:gd name="connsiteY4" fmla="*/ 1034903 h 1552355"/>
                <a:gd name="connsiteX5" fmla="*/ 517452 w 4408641"/>
                <a:gd name="connsiteY5" fmla="*/ 517452 h 1552355"/>
                <a:gd name="connsiteX6" fmla="*/ 0 w 4408641"/>
                <a:gd name="connsiteY6" fmla="*/ 0 h 1552355"/>
                <a:gd name="connsiteX0" fmla="*/ 0 w 4408641"/>
                <a:gd name="connsiteY0" fmla="*/ 0 h 1034903"/>
                <a:gd name="connsiteX1" fmla="*/ 4408641 w 4408641"/>
                <a:gd name="connsiteY1" fmla="*/ 0 h 1034903"/>
                <a:gd name="connsiteX2" fmla="*/ 4408641 w 4408641"/>
                <a:gd name="connsiteY2" fmla="*/ 1034903 h 1034903"/>
                <a:gd name="connsiteX3" fmla="*/ 0 w 4408641"/>
                <a:gd name="connsiteY3" fmla="*/ 1034903 h 1034903"/>
                <a:gd name="connsiteX4" fmla="*/ 517452 w 4408641"/>
                <a:gd name="connsiteY4" fmla="*/ 517452 h 1034903"/>
                <a:gd name="connsiteX5" fmla="*/ 0 w 4408641"/>
                <a:gd name="connsiteY5" fmla="*/ 0 h 10349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08641" h="1034903">
                  <a:moveTo>
                    <a:pt x="0" y="0"/>
                  </a:moveTo>
                  <a:lnTo>
                    <a:pt x="4408641" y="0"/>
                  </a:lnTo>
                  <a:lnTo>
                    <a:pt x="4408641" y="1034903"/>
                  </a:lnTo>
                  <a:lnTo>
                    <a:pt x="0" y="1034903"/>
                  </a:lnTo>
                  <a:lnTo>
                    <a:pt x="517452" y="51745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804736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0" b="1" i="0" u="none" strike="noStrike" kern="1200" cap="none" spc="0" normalizeH="0" baseline="0" noProof="0">
                <a:ln>
                  <a:noFill/>
                </a:ln>
                <a:solidFill>
                  <a:srgbClr val="FE3C5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8155243" y="2928695"/>
              <a:ext cx="2835798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10000" b="1" i="0" u="none" strike="noStrike" kern="1200" cap="none" spc="0" normalizeH="0" baseline="0" noProof="0" dirty="0">
                  <a:ln>
                    <a:noFill/>
                  </a:ln>
                  <a:solidFill>
                    <a:srgbClr val="FE3C57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10</a:t>
              </a:r>
              <a:endParaRPr kumimoji="0" lang="en-US" sz="10000" b="1" i="0" u="none" strike="noStrike" kern="1200" cap="none" spc="0" normalizeH="0" baseline="0" noProof="0" dirty="0">
                <a:ln>
                  <a:noFill/>
                </a:ln>
                <a:solidFill>
                  <a:srgbClr val="FE3C5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9360" b="97537" l="0" r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120347" y="2765999"/>
              <a:ext cx="1325995" cy="1546994"/>
            </a:xfrm>
            <a:prstGeom prst="rect">
              <a:avLst/>
            </a:prstGeom>
          </p:spPr>
        </p:pic>
      </p:grpSp>
      <p:grpSp>
        <p:nvGrpSpPr>
          <p:cNvPr id="27" name="Group 26"/>
          <p:cNvGrpSpPr/>
          <p:nvPr/>
        </p:nvGrpSpPr>
        <p:grpSpPr>
          <a:xfrm>
            <a:off x="740053" y="4994841"/>
            <a:ext cx="5006641" cy="1631216"/>
            <a:chOff x="740052" y="4687257"/>
            <a:chExt cx="5006641" cy="1631216"/>
          </a:xfrm>
        </p:grpSpPr>
        <p:sp>
          <p:nvSpPr>
            <p:cNvPr id="22" name="Notched Right Arrow 15"/>
            <p:cNvSpPr/>
            <p:nvPr/>
          </p:nvSpPr>
          <p:spPr>
            <a:xfrm flipH="1">
              <a:off x="1338052" y="4815563"/>
              <a:ext cx="4408641" cy="1309428"/>
            </a:xfrm>
            <a:custGeom>
              <a:avLst/>
              <a:gdLst>
                <a:gd name="connsiteX0" fmla="*/ 0 w 5443544"/>
                <a:gd name="connsiteY0" fmla="*/ 517452 h 2069807"/>
                <a:gd name="connsiteX1" fmla="*/ 4408641 w 5443544"/>
                <a:gd name="connsiteY1" fmla="*/ 517452 h 2069807"/>
                <a:gd name="connsiteX2" fmla="*/ 4408641 w 5443544"/>
                <a:gd name="connsiteY2" fmla="*/ 0 h 2069807"/>
                <a:gd name="connsiteX3" fmla="*/ 5443544 w 5443544"/>
                <a:gd name="connsiteY3" fmla="*/ 1034904 h 2069807"/>
                <a:gd name="connsiteX4" fmla="*/ 4408641 w 5443544"/>
                <a:gd name="connsiteY4" fmla="*/ 2069807 h 2069807"/>
                <a:gd name="connsiteX5" fmla="*/ 4408641 w 5443544"/>
                <a:gd name="connsiteY5" fmla="*/ 1552355 h 2069807"/>
                <a:gd name="connsiteX6" fmla="*/ 0 w 5443544"/>
                <a:gd name="connsiteY6" fmla="*/ 1552355 h 2069807"/>
                <a:gd name="connsiteX7" fmla="*/ 517452 w 5443544"/>
                <a:gd name="connsiteY7" fmla="*/ 1034904 h 2069807"/>
                <a:gd name="connsiteX8" fmla="*/ 0 w 5443544"/>
                <a:gd name="connsiteY8" fmla="*/ 517452 h 2069807"/>
                <a:gd name="connsiteX0" fmla="*/ 0 w 4408641"/>
                <a:gd name="connsiteY0" fmla="*/ 517452 h 2069807"/>
                <a:gd name="connsiteX1" fmla="*/ 4408641 w 4408641"/>
                <a:gd name="connsiteY1" fmla="*/ 517452 h 2069807"/>
                <a:gd name="connsiteX2" fmla="*/ 4408641 w 4408641"/>
                <a:gd name="connsiteY2" fmla="*/ 0 h 2069807"/>
                <a:gd name="connsiteX3" fmla="*/ 4408641 w 4408641"/>
                <a:gd name="connsiteY3" fmla="*/ 2069807 h 2069807"/>
                <a:gd name="connsiteX4" fmla="*/ 4408641 w 4408641"/>
                <a:gd name="connsiteY4" fmla="*/ 1552355 h 2069807"/>
                <a:gd name="connsiteX5" fmla="*/ 0 w 4408641"/>
                <a:gd name="connsiteY5" fmla="*/ 1552355 h 2069807"/>
                <a:gd name="connsiteX6" fmla="*/ 517452 w 4408641"/>
                <a:gd name="connsiteY6" fmla="*/ 1034904 h 2069807"/>
                <a:gd name="connsiteX7" fmla="*/ 0 w 4408641"/>
                <a:gd name="connsiteY7" fmla="*/ 517452 h 2069807"/>
                <a:gd name="connsiteX0" fmla="*/ 0 w 4408641"/>
                <a:gd name="connsiteY0" fmla="*/ 0 h 1552355"/>
                <a:gd name="connsiteX1" fmla="*/ 4408641 w 4408641"/>
                <a:gd name="connsiteY1" fmla="*/ 0 h 1552355"/>
                <a:gd name="connsiteX2" fmla="*/ 4408641 w 4408641"/>
                <a:gd name="connsiteY2" fmla="*/ 1552355 h 1552355"/>
                <a:gd name="connsiteX3" fmla="*/ 4408641 w 4408641"/>
                <a:gd name="connsiteY3" fmla="*/ 1034903 h 1552355"/>
                <a:gd name="connsiteX4" fmla="*/ 0 w 4408641"/>
                <a:gd name="connsiteY4" fmla="*/ 1034903 h 1552355"/>
                <a:gd name="connsiteX5" fmla="*/ 517452 w 4408641"/>
                <a:gd name="connsiteY5" fmla="*/ 517452 h 1552355"/>
                <a:gd name="connsiteX6" fmla="*/ 0 w 4408641"/>
                <a:gd name="connsiteY6" fmla="*/ 0 h 1552355"/>
                <a:gd name="connsiteX0" fmla="*/ 0 w 4408641"/>
                <a:gd name="connsiteY0" fmla="*/ 0 h 1034903"/>
                <a:gd name="connsiteX1" fmla="*/ 4408641 w 4408641"/>
                <a:gd name="connsiteY1" fmla="*/ 0 h 1034903"/>
                <a:gd name="connsiteX2" fmla="*/ 4408641 w 4408641"/>
                <a:gd name="connsiteY2" fmla="*/ 1034903 h 1034903"/>
                <a:gd name="connsiteX3" fmla="*/ 0 w 4408641"/>
                <a:gd name="connsiteY3" fmla="*/ 1034903 h 1034903"/>
                <a:gd name="connsiteX4" fmla="*/ 517452 w 4408641"/>
                <a:gd name="connsiteY4" fmla="*/ 517452 h 1034903"/>
                <a:gd name="connsiteX5" fmla="*/ 0 w 4408641"/>
                <a:gd name="connsiteY5" fmla="*/ 0 h 10349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08641" h="1034903">
                  <a:moveTo>
                    <a:pt x="0" y="0"/>
                  </a:moveTo>
                  <a:lnTo>
                    <a:pt x="4408641" y="0"/>
                  </a:lnTo>
                  <a:lnTo>
                    <a:pt x="4408641" y="1034903"/>
                  </a:lnTo>
                  <a:lnTo>
                    <a:pt x="0" y="1034903"/>
                  </a:lnTo>
                  <a:lnTo>
                    <a:pt x="517452" y="51745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804736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0" b="1" i="0" u="none" strike="noStrike" kern="1200" cap="none" spc="0" normalizeH="0" baseline="0" noProof="0">
                <a:ln>
                  <a:noFill/>
                </a:ln>
                <a:solidFill>
                  <a:srgbClr val="FE3C5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1964208" y="4687257"/>
              <a:ext cx="2835798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10000" b="1" i="0" u="none" strike="noStrike" kern="1200" cap="none" spc="0" normalizeH="0" baseline="0" noProof="0" dirty="0">
                  <a:ln>
                    <a:noFill/>
                  </a:ln>
                  <a:solidFill>
                    <a:srgbClr val="FE3C57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5</a:t>
              </a:r>
              <a:endParaRPr kumimoji="0" lang="en-US" sz="10000" b="1" i="0" u="none" strike="noStrike" kern="1200" cap="none" spc="0" normalizeH="0" baseline="0" noProof="0" dirty="0">
                <a:ln>
                  <a:noFill/>
                </a:ln>
                <a:solidFill>
                  <a:srgbClr val="FE3C5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4848" b="95152" l="2062" r="99485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40052" y="4874161"/>
              <a:ext cx="1478408" cy="1257409"/>
            </a:xfrm>
            <a:prstGeom prst="rect">
              <a:avLst/>
            </a:prstGeom>
          </p:spPr>
        </p:pic>
      </p:grpSp>
      <p:grpSp>
        <p:nvGrpSpPr>
          <p:cNvPr id="26" name="Group 25"/>
          <p:cNvGrpSpPr/>
          <p:nvPr/>
        </p:nvGrpSpPr>
        <p:grpSpPr>
          <a:xfrm>
            <a:off x="7118385" y="5048883"/>
            <a:ext cx="4770459" cy="1631216"/>
            <a:chOff x="7118387" y="4799898"/>
            <a:chExt cx="4770459" cy="1631216"/>
          </a:xfrm>
        </p:grpSpPr>
        <p:sp>
          <p:nvSpPr>
            <p:cNvPr id="24" name="Notched Right Arrow 15"/>
            <p:cNvSpPr/>
            <p:nvPr/>
          </p:nvSpPr>
          <p:spPr>
            <a:xfrm flipH="1">
              <a:off x="7480205" y="4874162"/>
              <a:ext cx="4408641" cy="1309428"/>
            </a:xfrm>
            <a:custGeom>
              <a:avLst/>
              <a:gdLst>
                <a:gd name="connsiteX0" fmla="*/ 0 w 5443544"/>
                <a:gd name="connsiteY0" fmla="*/ 517452 h 2069807"/>
                <a:gd name="connsiteX1" fmla="*/ 4408641 w 5443544"/>
                <a:gd name="connsiteY1" fmla="*/ 517452 h 2069807"/>
                <a:gd name="connsiteX2" fmla="*/ 4408641 w 5443544"/>
                <a:gd name="connsiteY2" fmla="*/ 0 h 2069807"/>
                <a:gd name="connsiteX3" fmla="*/ 5443544 w 5443544"/>
                <a:gd name="connsiteY3" fmla="*/ 1034904 h 2069807"/>
                <a:gd name="connsiteX4" fmla="*/ 4408641 w 5443544"/>
                <a:gd name="connsiteY4" fmla="*/ 2069807 h 2069807"/>
                <a:gd name="connsiteX5" fmla="*/ 4408641 w 5443544"/>
                <a:gd name="connsiteY5" fmla="*/ 1552355 h 2069807"/>
                <a:gd name="connsiteX6" fmla="*/ 0 w 5443544"/>
                <a:gd name="connsiteY6" fmla="*/ 1552355 h 2069807"/>
                <a:gd name="connsiteX7" fmla="*/ 517452 w 5443544"/>
                <a:gd name="connsiteY7" fmla="*/ 1034904 h 2069807"/>
                <a:gd name="connsiteX8" fmla="*/ 0 w 5443544"/>
                <a:gd name="connsiteY8" fmla="*/ 517452 h 2069807"/>
                <a:gd name="connsiteX0" fmla="*/ 0 w 4408641"/>
                <a:gd name="connsiteY0" fmla="*/ 517452 h 2069807"/>
                <a:gd name="connsiteX1" fmla="*/ 4408641 w 4408641"/>
                <a:gd name="connsiteY1" fmla="*/ 517452 h 2069807"/>
                <a:gd name="connsiteX2" fmla="*/ 4408641 w 4408641"/>
                <a:gd name="connsiteY2" fmla="*/ 0 h 2069807"/>
                <a:gd name="connsiteX3" fmla="*/ 4408641 w 4408641"/>
                <a:gd name="connsiteY3" fmla="*/ 2069807 h 2069807"/>
                <a:gd name="connsiteX4" fmla="*/ 4408641 w 4408641"/>
                <a:gd name="connsiteY4" fmla="*/ 1552355 h 2069807"/>
                <a:gd name="connsiteX5" fmla="*/ 0 w 4408641"/>
                <a:gd name="connsiteY5" fmla="*/ 1552355 h 2069807"/>
                <a:gd name="connsiteX6" fmla="*/ 517452 w 4408641"/>
                <a:gd name="connsiteY6" fmla="*/ 1034904 h 2069807"/>
                <a:gd name="connsiteX7" fmla="*/ 0 w 4408641"/>
                <a:gd name="connsiteY7" fmla="*/ 517452 h 2069807"/>
                <a:gd name="connsiteX0" fmla="*/ 0 w 4408641"/>
                <a:gd name="connsiteY0" fmla="*/ 0 h 1552355"/>
                <a:gd name="connsiteX1" fmla="*/ 4408641 w 4408641"/>
                <a:gd name="connsiteY1" fmla="*/ 0 h 1552355"/>
                <a:gd name="connsiteX2" fmla="*/ 4408641 w 4408641"/>
                <a:gd name="connsiteY2" fmla="*/ 1552355 h 1552355"/>
                <a:gd name="connsiteX3" fmla="*/ 4408641 w 4408641"/>
                <a:gd name="connsiteY3" fmla="*/ 1034903 h 1552355"/>
                <a:gd name="connsiteX4" fmla="*/ 0 w 4408641"/>
                <a:gd name="connsiteY4" fmla="*/ 1034903 h 1552355"/>
                <a:gd name="connsiteX5" fmla="*/ 517452 w 4408641"/>
                <a:gd name="connsiteY5" fmla="*/ 517452 h 1552355"/>
                <a:gd name="connsiteX6" fmla="*/ 0 w 4408641"/>
                <a:gd name="connsiteY6" fmla="*/ 0 h 1552355"/>
                <a:gd name="connsiteX0" fmla="*/ 0 w 4408641"/>
                <a:gd name="connsiteY0" fmla="*/ 0 h 1034903"/>
                <a:gd name="connsiteX1" fmla="*/ 4408641 w 4408641"/>
                <a:gd name="connsiteY1" fmla="*/ 0 h 1034903"/>
                <a:gd name="connsiteX2" fmla="*/ 4408641 w 4408641"/>
                <a:gd name="connsiteY2" fmla="*/ 1034903 h 1034903"/>
                <a:gd name="connsiteX3" fmla="*/ 0 w 4408641"/>
                <a:gd name="connsiteY3" fmla="*/ 1034903 h 1034903"/>
                <a:gd name="connsiteX4" fmla="*/ 517452 w 4408641"/>
                <a:gd name="connsiteY4" fmla="*/ 517452 h 1034903"/>
                <a:gd name="connsiteX5" fmla="*/ 0 w 4408641"/>
                <a:gd name="connsiteY5" fmla="*/ 0 h 10349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08641" h="1034903">
                  <a:moveTo>
                    <a:pt x="0" y="0"/>
                  </a:moveTo>
                  <a:lnTo>
                    <a:pt x="4408641" y="0"/>
                  </a:lnTo>
                  <a:lnTo>
                    <a:pt x="4408641" y="1034903"/>
                  </a:lnTo>
                  <a:lnTo>
                    <a:pt x="0" y="1034903"/>
                  </a:lnTo>
                  <a:lnTo>
                    <a:pt x="517452" y="51745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804736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0" b="1" i="0" u="none" strike="noStrike" kern="1200" cap="none" spc="0" normalizeH="0" baseline="0" noProof="0">
                <a:ln>
                  <a:noFill/>
                </a:ln>
                <a:solidFill>
                  <a:srgbClr val="FE3C5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8282034" y="4799898"/>
              <a:ext cx="2835798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10000" b="1" i="0" u="none" strike="noStrike" kern="1200" cap="none" spc="0" normalizeH="0" baseline="0" noProof="0" dirty="0">
                  <a:ln>
                    <a:noFill/>
                  </a:ln>
                  <a:solidFill>
                    <a:srgbClr val="FE3C57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25</a:t>
              </a:r>
              <a:endParaRPr kumimoji="0" lang="en-US" sz="10000" b="1" i="0" u="none" strike="noStrike" kern="1200" cap="none" spc="0" normalizeH="0" baseline="0" noProof="0" dirty="0">
                <a:ln>
                  <a:noFill/>
                </a:ln>
                <a:solidFill>
                  <a:srgbClr val="FE3C5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1639" b="97268" l="0" r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118387" y="4994054"/>
              <a:ext cx="1330131" cy="1254711"/>
            </a:xfrm>
            <a:prstGeom prst="rect">
              <a:avLst/>
            </a:prstGeom>
          </p:spPr>
        </p:pic>
      </p:grpSp>
      <p:pic>
        <p:nvPicPr>
          <p:cNvPr id="29" name="Am-thanh-tra-loi-sai-wav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339974" y="424976"/>
            <a:ext cx="487363" cy="487363"/>
          </a:xfrm>
          <a:prstGeom prst="rect">
            <a:avLst/>
          </a:prstGeom>
        </p:spPr>
      </p:pic>
      <p:pic>
        <p:nvPicPr>
          <p:cNvPr id="30" name="Am-thanh-tra-loi-sai-wav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323673" y="1078481"/>
            <a:ext cx="487363" cy="487363"/>
          </a:xfrm>
          <a:prstGeom prst="rect">
            <a:avLst/>
          </a:prstGeom>
        </p:spPr>
      </p:pic>
      <p:pic>
        <p:nvPicPr>
          <p:cNvPr id="31" name="Am-thanh-tra-loi-sai-wav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320380" y="1704528"/>
            <a:ext cx="487363" cy="487363"/>
          </a:xfrm>
          <a:prstGeom prst="rect">
            <a:avLst/>
          </a:prstGeom>
        </p:spPr>
      </p:pic>
      <p:pic>
        <p:nvPicPr>
          <p:cNvPr id="32" name="tiếng ting ting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312261" y="-243682"/>
            <a:ext cx="487363" cy="487363"/>
          </a:xfrm>
          <a:prstGeom prst="rect">
            <a:avLst/>
          </a:prstGeom>
        </p:spPr>
      </p:pic>
      <p:sp>
        <p:nvSpPr>
          <p:cNvPr id="35" name="AutoShape 2" descr="data:image/png;base64,%20iVBORw0KGgoAAAANSUhEUgAAAGEAAABeCAYAAAAzKnrbAAAAAXNSR0IArs4c6QAAAARnQU1BAACxjwv8YQUAAAAJcEhZcwAADsMAAA7DAcdvqGQAAC9kSURBVHhezX0HYBRl2v9vZ2d3Z3vKphNIQkIXEFAEUc4C2Luf59n11LuznvWa5+nfdopnOz3befrZQf08u4jiKbajKFITEgiE9LbZ3mbm/zzvbsImBEzDux9Mdnfq+z79ed53Zgz4D+G7D++z29RIvhbX8k12R6lsdfxEkow2TcKBkmTOAAxOGDQZOobdRoMkabquJaDpfk1T2wwGwzotEQ1owcCKSCRUZ1C1xiYvmo646LZI6pAfFT8qE/Rbb5Vq5zkOj6uYrTidc4w250SzzTnO5nLBIFthMBLNaZFkS/I7/RspcEd1lfgQjwHED12NA/EI/J2deiIS3KSFfZviwdDXtOWL8Ytu/CZ51I+DH4UJla/+rsiYk3O6QTKdbcvIqnDkjsq2ujKhGYzQJJlFlSik0cL/+c/IEb83qLvif/Kz+7qSFoekqwh2tiHQWt8c83kr42r0uUBb+9szzrq7NXns/sN+ZcLmZXfMspht58gW54U2T0GGM280DGYrWQVB7f1M8EHAwGxJMsYoGZAIBxBo2olge3NTIuj9Rzyuvjzx+N+uT+094tgvTNjx0V/KYnrieosz63+yi8s8cGTDqNhI6Fja9050stWCIEl6jHzT9O5r02fP9/7ATCEtUSMBaL5WdNTvqIuFOl8xK/qDY+bd3JDaa8Qwoj1d/datNpfVdrnRbLsmZ0zFGHNWEXSy7wJsbvqAiW4wGmE0yWSmVcTDEajxOJnqKNnuhPhUVXV42kLXMMpGmBRFXEdWLOLTbFXYYUNNkJ9Q+xcOZgRrqyERQbilDp27araosfj9esL0/Ljjrommdhs2RowJVR8tPlA2Gv9sz85b4CiqgNHuTkpbv50zQLaYBQE6dzagffsuNG+uRv36SnTQ76bKGoQ6fUIbyDoMG5pogg57ThbyJ4xF1ugCjJo6Abnjy5BdOhoZo/JFmxIxctb9MVxoBm33tcNfX41gR9s/VS362/ELf7M5tcewMCJM2Lrs/kvNivIHd1HZaFPOKJI8C/Wlj+RTJySSPINRQqTLj+rP/40N73yCtuodaCQGIBRGvseFDIcVxbluWMwmcRjb6OFCTXKBLhHFrpYueIMRNLX5YMp0EVPKkUfMmHLCUSg79ECYbFaKnDRownSKw3ogNCcaQbSlFl0N26v0WOyWsoU3LkltHjKG1cP6t56wBcy+u2wu968yyyaZjK6c5IY+0sTqz1rha2zB2iXvYu3S9xFsaIYcDaO0MBtTSvORm+WAhcyGTExSzBSmMvH7Ecohg06nEnEjsQQSxJQofda3erGptgU7mrugEfHdJcU4+NyTMOX4o+DIzRb9YDPZCyRMvD7hbUL7ti3heNS/WI+Z7xyOeRoyEyqX318kadrjTk/eCY7RkyDbXHtKP4HNjndXI74lwn/17FKEG1pQlp+JySU5GF/sgZUIrrPdJwia0x+dO0pStz8g/JD4In7ShwH+UASb69qweUcLapu9yCwvxdxLzsTUUxbC4clKmqm+YK3wd6Br+yaEuzpeoM5fX77oxpbU1kFhSEyoXH5HkUG3LHF7CubaR0+E0eokyvVmgERSzdK/8Z0V+PThZ9H0/WZMLM7GrHFFGO1xwmwykpmgw5xuGItKRHKWYgPUtmbozfVkzIk55LhFPD+S6KOpwkeR5oWicexo8eHrTTuxrdWHMQdPwxHXXoRxR8wlv6IJM9ULxIhEoAv+HRspx2h9T5UNF0w44oa21NYBY9BM2PqvxcVSXFqakVcw21I0gRhgJ2L1bpxssZDNbMLH9z+N1S++hTy7CQsPqsCYbAdMHAllZEOeNgfyjLmQcooA2j8lnwJ6Ig61sQ7x5f+HxJovxW9IxIzhgLWL/7OGsakTn5yspRhCn8wM9kFRSum37mrHx2u2wqtLmHfp2Tj8inNhy8okraCMOw0Galc85EO4bjN8bU3LbDHTuYXHXTOoBG9QTKhZ/lSebgi86vbkzrcWTxKxf1+pYvtft3YD3vrtfWj5biMOnliMw6aMhmKkS2XnQj50EUxzj4bkykodsQ+Q7Y689gLCj90P6j33OLVhiCB/YzCRw7fI9Emap5hhSC3g39yVFDMkWnxkpv61rhbfVjdizOEH4YTbr0f+pHIKoxPJ86XAoWyCGBGo3YCAt+MtRTddPGrBVe2pzT+IAYtX1XsPWSBF/mF3uo6xjpoIk8PVmwGs0hTRfP/Pj/Dar+9AvG4XTpk3CbPHF9FFdEgTD4Tysytgmnk4DBZr6qAfAJ9z8jRo7U1QN29IagOtG/LCzaWwmEQdejAK3ReEHghD94fodwQGmZgkcxnFIHblAKGiKBsuitjWfbMBlStXw1NaDE9FCVnfdOGj/lkUSCYFatA7Pq5Gsw49wfXe0qWb0nfaKwbEhNVPPGGy58RuU2zWS23FE6Bk5vY2QdRoIzV+zatv441r74DHoOKco6aJUFMjpyv/5EQo51wJKTsvdcDgIHlyEPvgrT3M3pCQzhReVKITSzaFr7qXmNIVTAoX+Sz2RwYyT4UUuZVRFFe5aTtWk4/zlIxC/uQKYkRa5ETHyDYH+UIT4v6OGdmmwsThJ7q+GAgjBqTfrorg/xhNxquseWOgZBX0vjh1RCI1X/PyW3iDNKA004azj5qKLLdNZL/ynAVQTr+EpF9JHTB4GKhzvez3SIL40MMQOr8ejkHb1Qp1WwO05g5oFMoynwqznTj7yKnIJUVZes3tWP/mMiF46WDtULILYc8j82syXjfLM++E1KZ94geZUP3pgxV0qbuUDI9dyR3NV0ptIVC7jWRjv39jGd68+c8oybLj1HkT4bRZkAiTehPTzCf8TEjUUKEH/Ag/8SDg74JOTAU7Rv7cHwxhMFPYcUeIGQ3tULc3QO/0UySnCcE67bDJ8BBB3rjhblR+9DmZYPInPUi2yZpXAqsrK4N+313/+YNEtH1jn9RZvfoJkxKMPW1zOg+2kSM2cSSU1nnOAXb8+1u88stbkK9IOOuIA4gBChJ+srMU4imnnAv5gJmpvQcDSpLqdiD20dsIPXwP1K1bYBw7DsbRJTCWlAAOJyVLnTByW1iC9we6tYNMFfsOUK6gKxY47FaMLcxCzfZGbPhsDcrmzYS7IDdZf0pBIsHkarEe6MgJhWIFh514yZtLly7dq9Tsswdbl//lCrNJfsheVGG0F5b1YgCrYseOXXjx578laanFT8kEZZOkxNso+6xrglQ8Fq7HnoPBlZk64oeheTuQWPUl4t98Ab29FYaMDAplD4KxvALyhCnE9aTUaaEA6h5/BIalz8NFtnuvvRtJsCO2mmEs9MCU6aRs24dXV3yPzJlT8dO/3QFHTlYvRjCCu7Yi2Lg9FlOjP6846sbnU6v3wF6ZsOGD+8sVs+Edp9sz3lkxMxk1pJjAsbZGJuHNm+7B96+8hfMWHojSvExEG9uht3SS1ERhOnIRHHc+LPb/Iag7ahD9v1eRWLcasDtgnr8ApoPmCsnfW34Q8Pnw8UnHYm6sk6LLH4kR3H+KoKS8LMi5mdi0oxWvf7YBs39xDo679RpWYNol1RLSIi0Wgb9mLYJe77cwG04Ze9i1O5Mbe6Nfn0AnotBZutyqKOPN5AdYvfpqwXdvfIA1r7yNBbMqUJLjQnRnE2W5HUmJISZxRPNDSGxch9A9t6DrigsQq62B5aJfwfXA01DOPI/Mzti9MoDhcLngPuV0bPYGYNxfJqkv+DoJTfiKRGMHJhV7MHfyaHzzj9ew8f1PYUwVHQWIXkYKxU1ZxZSLmg7U47iI6Zra2gv9MqHh00fGU/cvgNkBS0Yu+eI0e0cEbq+tw/LFT2Mc2cYDy/IpJ2iB3uFP7sCXof3VXXXJ3/2AJT/0lzvgu+FyhMjeW6//I5z3PArL4UdTaJju6PaNvOkz0EDRZWJvoSsLDm9LE6BhgxnBp23uhNbYhjmUjObbzVh+75PwNTQL+nSD6aZk55N/sBNZ9EsbP3m0XyfdLxPCavwyk9mUY80tpri3dxjGNaEVDz2DeFMzZcJjYGqlMK6bAQzuNI9KbatGYmvvcrvW1oLwo/fCf9VFCHz8PkyXXoOM+5+E9YiFlH0PPoT1jBkDX1YeOiis7KsNnG6pHOdnkE/i6IxM5IjkGQxxKR2JVi+sXX7Mn14KX/V2fP3c63vQy0hCpeSMgtlkKgpp8ctSq3thD31vXPFASUzVH1ZcWXZ7QRlZBD5pUpJMFgtqVv4by+97CjNHezDDbUW8xZuUDuqgHo9B4phepYiik8K7ndthcLpI8rch+vZShO/9E0JrVkGbOx/uOx6C7aA5kJQBZs/9wGK3o3rNWthqKpFtV1KtTEpWaziO8IW/Qv4f7oSxuFiUpPXWZgo9I0mmjAiI1ZRpe9x2eCmZ2PBdJcoOpWipMK+n2Mf8kogRlMAhHg6VXvfzY1558NkPA2JjCnu05pfnHXO1opiPM3uKDApJWbcpYmfMJd1P/vIMOr/fiBMmFkFu70ryh/YxOBywXnwFLKf+FPLBh0KnuF5duwrx5e8h/tG7SKz9N/zOLNhvvh2u8y+F2eUW5x0OuE2Vn1Osvnk9ChxJJnCI3xUKo3HOkZh0/W9gouvI4ybDdMQiGErLEae8Q9+1IynMI+FL2NRRTpHhcWFNZR2ZHhPGHn4wnXr3uVkbEpEQaaPfFlf11oef+/DL1CaBXuao9l9/KaBTniCbLZKSuZsBDB6nbdpUhQ3vfYqZY3Lh4noLp5KcPdvssN1wC5TzL4dp3pGwHHcqHLfeC5kkndsSJwcbmLcAmQ8+DfeCYyEPwu7vC9xRT0kptoU5q03OElNJ4qsVNwrOvQgWmy25I0EyW8jsLYL7zgeR+OUNCNqc5EziSWYMB9QGLa4ih5LTqUXZWPfWx2irru1tlqht5gwP91smmp5Yv2KxJ7VFoBcT1Jg20yxL0zWTFbKVzEqaQ2N15uKcHPRjkkIX4EIY9UCn9ebDj4T56N4ZulQwCqZDDkMgGMLOA+ci54774aR4f6TBkVoXtYHFhRneEoiga/pslM6endyhD4yU6OWedwmsdz2E9tIJSERjI8AI+k9WYprDgnhzKzYvW9lLgDlsNTszIehqNM6M6/K01CaBHibot+oSZHmBbJJNXB9KB6t9yOvDt/9cjgkZdmTTRUURkaWP/IQ8dUZyxz4wku39xh+H7fSfwUqd3x+QFbK3XEqmBhmoPZs1GRUnnkR02TtpeUv2rNnIuG0x2qYfjEg0OmxGMD08dJIKlxVrXvsAsXC4l0niq5pd2eSgZVsChqPTw9UeJmyd/bCDjOrpZLNgIa6lgyOiqn99DbWlHRVO4iadvEdHiEEG6261T0fn9hpsj6hwZPfSvhFF1uhiyOz8ySwGYgm02t0oPWROauu+4SkvR94f70YTaWo4Eu1tFgYJpoeFHFI5McG/fSe2f/WtmM7TDaa44s4F05eod2bLp4/ak1vSmGCyajOInkWy1Zkc+OgGH00S9t3rH8CuJTCaVI5in+Q2BkVE6o7tqR+7oX6xAr6PP0SE7OVnjz5KkkGOaT/A4nCRmptI/XXUhaIw5hXASkwZKDKLRmHUb/6E2pIJiPUZNRssuLY82m6BnaLDDe9+IqrL3WCKGckvGS1cf0NZIJGYmNySxgSKb44w0J4mZwZJ/u4MWSJudtTWw1vXSBdQYKMTpzYRg4hD9CP6z6WIvv+miIi0tmaEX3wKwcW3Qwn4WP2w7s038f5ttyEWDKYOHEnowhRwU5ooLFUKCkg5ezR9QPCUlKDg179FNSWnhtSkg6GAp3dmmGUUKSY0bayGj/wDT/ERoG0GoqvJ4RbGgxKbw5Ib0phg0A1HGukAWaGG8CTdFIx0YNPmrfDtakR5hlU4wF7g2dMdbQjdext8F54G/8/PQuTxh8h0NcGlWMiH2EQJ+vPHn8DSq69CuLMzdeAIISUQUVJzbzSBcUdT1j0ElMyZA/OFvxCRltQjZUPDaKeCrroGMaGNh3u7wZMZZKsLRuICZVXHp1YnmbBj2SOFuq4WSWaFmMDjxrtJzRLWXLkd8Q4vijkW76+BbPso3NOaG0kTUmPcdEGWjHkeJ2bnuIRGrV36Gp6/6CK0VG1J7jMCCHnbEacYXKOGxigicRcUprYMHhNOPxOtUw+Gn/zD4HRpN4i4KHXZEGppQ/OWbZS37DZJDJmSU84bDJpWtH3FrRm8TuxhMCbKidou+pIyRbyW1hPHwpSWN1fWIJ9MkYl+7xXMLS648T78ncCn4Z9H5rkwL9cJs8WMLStW4Lnzzkd77Z5+ZCjw7qpHxOejS9I1qcOrXniB8plNtGXw0mx3Z6D04kuxPmFk55laO0jQYVZZQhaZpabKbYgEQsm2iW26yJ75Hgxal6nrGeN5taBqHCinLy7KJoTzEFPWCXxwNBAkgu1ClpW20bkG2zRWHD7ucNKGYwsy4CJGdNbV9Uz4Gi60hAaZoj1uq07aturlV/DoscfixUsuRsOGDam9Bo6x8w5D6IBZaAlGRLuHAo4eMywm4UfjIQpIUkxguoobYMQ9GaBo1CAKeinRNoyzWS0mg9FMmaWSpByDxDjiC6C5ajvKSMWG2ig+GzdgRpYNc90mTD/jTGSMKk5uHCbYPJLgifAwh5JIM/m1oM9Ppu91/P2MM7B2yZL+TehewPZ60oUXYXNY7SHDYMCHcHvYdLdU70DEHyQDkSIcbWQhpz8gctt0yTCZVyeZIBmU/hrKh8ZCYYQ6umAnB9OjVkNEQtWgKnaMX7RITBAbCfgaG0kTNEH8Q7IdOKfEg0NynHBYFXQ0NOCN66/HqhdfTO09MOSNn4Cu3FHo4JB3CH3m4CfHakZXYwtFhByap2SduMCTxXgGB5e8SYEFEaTWlX92kpSW88xlHoQQrExDiKRKoQ6aOOwbgmR0g7vij8TQkJ2PokmTkiuHCTZp/rY2YgKpORGLw+dSymMW5btw1pgslGY4qP0+vHPLLaj9+qvUUT+MrKIiZM0/Ag1kiocKagokErpoiO9F7E04jpJ4KJScc8mGDbeapU5NUSg/oAyNwlMxp3T3ARSBUySzDTbKmJkRw+CBMIst1CBzyVh4SktTa4cHLg0EO9qpfckwkGM6LuTx5yjyYaeOykAFMcLf2oYP7rgTcdp/oMgqr0C9Lu99wGgfYDoxvXjWYVdDc2+zRj9MPHmaoyYDcqVGi1NSYmYz0cfG+7Ga9AJd39/aCQudkCfMDgt0gWbVgLxBaEGQwt3qzz5DmKS5PwRJCxo2bKT8xb6H2eACr9tkxDEFbhQ6rahdswabPvwgtfWHkVNSihaTDfFEQmjxYMGRJNeK27bvor/pXCANoQBIrNF1q1WWTVLQEHHQimz2CZIxrVyRAquNiVrBstYdNQ0F3JFqSoTsOQOvI1V/vhJPnXoqHl24ACufeAJ1365FgkfICPFIBKteekFEWm6yv/0RihnhsciYk+tGghhZReFxenVzX8ipGAspOwdd0X6mxQ8ATDMzCQbPQNwDpAVJH2zMkGTZJpl1zU1Cnsepv5ESiXRC845Nm7ZS3CsLzvZSq0GACRTkcjNFBgWD0ITmykrEiNhNW6rwxg034JmzzsKSK67EsrvvwpIrr8QnDz5MbTOSOep2fHsiQY2e4FKQY1PQSPmDv2VgtxBw0dHodImi4GB9M9PQRIQ2ywb4msgcMXFT4G2cEJNHoF9aTiSmOyXihF2xmMkckcdOD08Z9L11G0maOdnRIfJAdCIYV8WYryu/d5l8b9DIDLRtq4Gb4m0eNbMqCrpaWvHNSy/h/TvvwqpXXkGC9pmeaUOBYhLZ+d5gIh5N9zioL9uFCRsIOBLk6nFsCJ3mpnDC5qKIsn59Fa9JbmDQVx5gYsZYzOYsg0HO4HuokzaIJF3qM8WEb4yIUohlIgcz1ByhG3FqGTOaR+gGAjVOkdTWShyY7cTFZR6cVpyJGR4nCjOcsFP4meOw4/BcF+bTwv5gX7TisQUPMZOiEYh70QYIltbGMI++Da7z3BYLEcxOfQ12kj/r1biU2SdNoV0ks1HlQEodz1LU1x9wyYJv8ONbWYk9qbVDA3eCNZKv06+N7AfcHld+ofBFnIFWOBWcVJSJM4gZpxRn4YzRmZif54SZbOm+GNANjlTM3I1B2BZubxf1f8jyRwcmIlHhv9JzLKFlqdpaIi7lEn2N0/iGOpmSqHTwMYHWDlhIcnKtfEBqwzDAcX3UnzY9Zh/giVT5Eyf1lDc49OQlhyR6PNn4AnLG9HNADGCwBrgKCqG4Bj7WwALD1xgK+DCeoimRLwx2pGakdIO+skkSJlTCXImcr7APRvYH6dwiTfByjEt2l1VrOOAG8W1IPLDDEc5AkTVmDGLUJtHYFJgRPJTJn4NBmBLF3AMOQEbhwKqsEb9P1H14fGBIoOZxiGyIx+FrbusT/nNO5hAMpuzaKZGlLurvrktmF6sSqwCn4cODTqaAlI40jseqB4rSgw5CKLcAgWhMTGUZKrh/fklG/rTpYir/QNBaXY1gcxMK7CSxA9a33uDBJTbnbNZ7lXzoK5tojj4NBt3KVnKcRoROHw8VoB1Fak2fXLIYWjOSYI5zdGUgZ9u4kcvMA0PhhAnIOnIBOlgYhtGACDGxdVQZZpxxRmrND6NjZx3CHZ2wDpBp/SHpSUnM9xILMN0p+JlK5JXcTCQx9tkH3G9mjSmdi0MAn6e79MFhJ5caBgI2iQdf9gvU5Y6mcHRoSRPP196eMGDcxZfC5Rl4othaVQUtGICLkr2hQNCOIiAh8SIi601Dg4gSiUEGyU3M0nkoTazsLxTjkw2TBwIcoFZkOtBCCVjD9wN/ag3PN6248ffYaVTInPW+a/KHIFHnW0MRSKecjWlnnJla+8MIe72o/uILOCg4cHB+xEQYYXB0xOfluh0Pp5rENfq5ENOeV3OMPxIocVoRbG3Ftq+/GnD5gFGxcBGyfn8XWlwe6DyXdCDticUQorxHP+fnmHrDzWIO1EDBglK7ejUmU47CVmAovWfa9fgSIcW9z8JCmfpL7pJrwPRNT0RTG1Kgr+wnODSlZHfY4DPzoEue04bVL7+MwAAz126MOeY4uG9fjMQRi0jPiaDkX8io0on5zLTwJ/+maI5vPtcnTYXlxj+h9JqboFgHN+l4zdIl0MJhFNosokQ+VHAEx61Ln/rSDa4IMKv49Byiquy51WjfMi8ncNRZ2ok5OvSmJME0Yp/AM/hat9Vi7auvprYMHLkHzUb2n+6F/c6HYDn5TEh8Jw/P6jZQO00ypLx8yIccCvst98B510PIOvE0MVI2GDRXbsG3b76FUQ7ORYb3HD6WCYnMmdlupf73OQ8FPQK6IcEFIUH93jdHJ39njsqDLssIsCoMlwsE9jrl1DmuqXzxj2cofm5KbRk4jFYbzIf+BDae3f30q3A9szS5/P01WpbAee/fYDn2FJgo2x4s+Jbffz32GIItzZQQ2kQ7+5BlUPAx3UxmuPNz9qCvgKCpFqLgXfexSvTlFGeY7sJ8qOSwm0IxqGL63vBA+SeKbCZy0Da01mzDigcegDrUWW8cedgcMBaXJO/sLC2HISMbPFlhqNiy7EOse/Of8FA2PjmDK8pDA9MpQfRqJrpplOE7cqhdfXygpnbPCDcEWBOaxbMZwv6kzegGfbe6HJTmOxCKawjTMlzw6Tn5npXlgNNsxDfPv4CN77+f2vqfhbe+Hsv+fC8inZ04OMclKsfpmfpg0RVTEUqocHoyYbLyDJY0EEPioUDS3OuoIr9j2MSZnco3MfQFrS85aCo6KetrFvcApNYPA3wO1obZOW5EAgG8/Yffp+YJ/ecQCwXx5k03Yse336LE7cABPGtwGH1NkLy2E72YEWMPnUXOt7dfYqujxZMTzIj2TRJlc2I0W9NUsomUmabZHJ49VjR1AgKCqxpCUXXYJonB/ZuZacdYdtK1O/H6ddeReapObvyREQuF8BFpwMYPliHLpuDwPCespK7DkbcQ0YsHsYJEU37mXq+6Edn+RDREPkIVZQ1V09rIsBo+k8nu88p4oIuInMY1OqB4xmQEiHNBVUUkoSMyAr6BfRSXMY7KcyGfcoeqlV/gtauu/tEZEQ+HsOyee8gZ/41co4ZDc5wosZuHrPHsW6MkrJG4jgBFPzGzGYWTx6W2JsEJcSLkJ23QRORGJF0p6VBriRsUXOtiY3qljNXGnZ+H3AllqPWHEKPWBSOkMcMRkxQ4hi4kB3hsYYa46a/q85V44aKLUPPFytQe+xe+piYsuepKfPrww+DHN/NcpZnZ9mFFQ1zd9UeJ+PRZ4wti1LSJcOZSgpl+UiJvIsgDPeQXEmrMSD6ZWCG1xGLxHZxPxALeVP0+yQiupzvysjF27kzUExM4X+DZz0FSt+FqA4MZUUqSt6DAjSxixM7v1uGln1+KL558klQ2OaC/P1Cz8jMxTfLb194QzvFgj4PM0MDHGfoHST8xgG8CSRCBm0MR4U/t5Jh7RvNIVTRieCzkg0xaQEyoNmmJJslkNbfpBmmbTI1JUMKWiARp3xSJiUgmq4IxB09FVFHQEokJY8UX42hpZBgBTHbbcEJRBnIdVrTXN+Ct3/0OL1x4IXauXiVi95ECz8x4+w9/wPMXXIjKzz6HQnkAE58nLHNRg7o7JDAdQjGdFk0YkrpgBMh0o2TOgWJwqvvEwhSFgyIIEi5A17eFw1qb8cF/vBu55vxjp1gspkNjJH0WV5aYnNTTIvq0ul3Y8slXCDa1otTJMwVIazgPkSnkTHc6QwRfKdsii7tc/KS67ZE4miorse7110XVlR/rYMvMhDntbsyBQoxVf/89vn72WREBbVm+HNFwBHkOG44tcmMG5Syi0pnaf7Dg3rNAdlHQwuDzrO3ognVCOeZfeUFvJpD0R72tCLc18A2EiCX0l8cfd/0yFgBcdeGibFXTjzfoqskgW2BxU3IhTk/HE1HsWRlEjJ2oWbUOo0gzuCwtRrjoujytYzj1lW5wM12m5DRGhRropXMHonHUf/cdNn/wAXb8+9+isMZhrc2dAb4Dpr8BGq7JhLu6sOv77/Dt0qX48qmn8K+/PoL1b7+DCEVCJlnGtCw7FuS7BdPTzfVQwOanK6IJjeax8BZq8wZ/BAeeewomLpwvBnUEmEYU/ASbd1CO7CMGqAGDhkcefv6DKkG9qhUPjZJ0faVZNo7RZTOyJx2SHO5McZALUM1bavC34y/BFCLUjAxHTyJD/ECWIsM4zCHQbgjFolO3xRJY1R5EFXWoK5oQT2FkFVacFEK63XBkZyFz9BghXekIdnSgc+cOMaU/5PWCtZvvKbZbzCiiQGBWlg1lxGieRzXYIdK+YAZ4KR/gvIDBTf+mw49tZLp/9e4zyCwuJCHe7Q8SkTDaN35Fpk+lKEqt0sKBeeOO+31rD+WqP3lwicUknxkjzmWWT4PVU9jDBD4BS/tr196OylffwfFFHriIIHx63oNnPLgVnuw09LlJfcHM4Mu3EzM2dIXJzsbIJ8URpPaJkUC6Um/yJ8HX53axXyOhQo5iEpMCJroUjLYx8ZMh8nDbyaEoa4C4dZd+c3s7yEa/X9+Gg646H8f84SqRe/VciNoTaq5D1/YNkMmOx+OJZ8ceee1FvKmnH2RV/pdnZvMJQy19ntBC1OCy9uwLToPqcqI6EBYnZfDfOB3XGaY8YgRKG93oJhRPYzwy1yXmHZ0xOgvHFGZibp4b4zIdcFktcPZZRpHPOoiy8aMp9D1tdDZOL87CcRR9jXUoglBsNgbFAJYEHkziqFEQVRc+wEv97aaX2I2WzV1+yAW5mH7aomSCln4hOi7UuksQLCFmcUg9D6HqPgdqPrrHbTAqayVJKuNTZ447EAo/ZofCLYaImGh595b7serJl3HSqFxkmpLa0A3mqMMiwWY2JiU5uXpEwOfjwUIOk5lBzHie4iiu0X0h2ocngvFADCllan9m6BBbkjIl8pRpsJx+DtT6OrQ9+RgC/DjPlBAyuN9NFDl+2NSJw66/BAtu/oV4LrdgIIHLFuGOJnirvxP9SCS0TeH2ztlT/uc28aCRHk0Yu+BmyiAMz5nNPHc+QVyrF1l0Nzhx45h69oVnwFFajNXtPlBiuJuLBG6yj8JXtpOc2KVvGy6Y8Ex0/uTzsgnkrNtOi4NsDC/8XaH17J52758kxKDBkm+hIOH8S+G49zGYFxwP85nnQZs2C2pqUjKD2xKmi60iX5A5YSxmnXNKSjC6r8u5QVzQUzyelPyTbsBz3Qxg9DCBdtbjscQ/o7FEPT9KOdrViqi/g9RKBFACHLPzOwcOv+I81FEUsJ0Skv7uZAlTLt4ZSlD2yGo3RCLsA3xGsdAfXpjgvIjfqW1DBks/EVkqHgPbzbfBeunVMLjETZYw2u2wlJb1CBd/soWoIvPcRr9+cu2FwhmnP2mezVK0qx2xrjaYKVyNROO1akJ/O7VZII0JwLhF139P3Hqbx2O1BDnBJgqn+C1MaeCQa9bZJ2PyyUfjm5ZONBMz+gZG/JNtL6fwbUEVYUpi+Hf3tv9KMAdZws1mmI46Fo57HoFl4YlMxdQOBNpHCwZ7yhBsWurDUazr9GHWz07CtJMXpoYtu0FaIOhYK6wKM4yipf8bv/DXvZ7G1YsJvI8hrj0eicQ6WG04sYh0NPcKA1my+VGcC266HO5JFfiKGOGnSIEb1B84evBGVHQEEyLTZjPF+K9ghlAdknwer6YOyLPmwHbTrbDfthjGkvLUTrsRI58Q3vC9eCgjR4udcRVftXqRf9A0zL/6AmGue2k+nZMTs5ivQ0yEjkRjTRQB/S21tQe9mMAoO+b6dWSzXhVjs3TCQEONKGcwh7rBZilnXBmOv+1a+Bx2fN3mFdXVPU6WBmaGj8wTm6nOkCoYwjcSpoOvsD8XQXCev8SlEDY7RExDlgemRSfCfvtfYP9/D8ByzCni8Qd7gPbvePF5RLZWiWeCB8jkfNnihZqXI+iQObpIvJ6mG8mHmPuJfsn7tZlp9O+58p9cu1WsSINoW1+s/2Bxsc0kfyObjAV8D4A9vwTukonUCd59N6c5Jf/m2dfw7h8fQBlx/ZDUFJHepN0TfIZuwshky9ivWKjf3FDRWNrQb8OGAyKiblFgLimFkWd7T5gE05QDxdCosPl9kr508OyNziUvoWnxPWIuU4g6uJI0oNlkwan3/QbTTz9GPBVtN8ikEMM5J+Cw1EyZfTSRqDSomD/26GubUzv1YK99rf7kgaspxb+PbJiZZdxdOhm2nFHi5N0QYSsRf+XfXsTye58Qd6TPynKJCcQpszlgiN3pTzct9mbehgLOWiWbHZ7Lr4TrxJMhk/QPFFooiNZ/PImO556hDC2GEPX/qzY/GklbjvvjVTj4/NNF1JNuhlgLAuRPfTs3C+tAYhWOx+O/LF9w3XPJPXpjr+w3K9pTqqp+ZCZHxU7FV1eFeKiLzrj7EHFh+n/o5Wfj6JsuQxUlMV+QhITIzAy2isG7M0/FKWlhSzViC9luiaQ/48yzBsWAaG0Ndv3uerQ//SSkSBQBMrmfN3tRT5Jy7K1XY9Z5p5KCkYalMYDpw1Glv56sDjGMn3ITVxPvGeWuvc7x2SsTRs+9Phw36DeGI9E6rtmosTC82zdBI/8gNCAFljLm/GG/Ol/Yxnpi2gpKWlpjCVHQ+q8AtUOnqCbe/fCTHwA74La/P4nai89HYNkyGKmPTeQDlje1w5vhxsl330QacBqpCSWLtK0bTAc1HCAztFGMITPdKMipNkrKDaVH7P3lqruTgH7w12c/bLvq3AXtFB2dSJm0xHVwHh+1ZHgoEkibKJsS3+KZk5FTVoyNq9ajur4ZFnJ8mZT8iVp9cs//CFhoNL8fqtcL27TpkOyO1Jbd4NG18Ibv4H3zNbT+9UF0vfMWGZEw4hTxVAYi5IQ7YaEc6bTFv8eU448Ug1+9TZBBJHFe8gNxfydFQzJpoRZMaNpV5Udd3evpj33xg6LKb46tPsy12Koov+Z7ejlG5mfkZYydAvEyoj4N4ZvtGtZX4t3bHsSOz9egxCJjZrZLFPz4aoP1FSOGVDvNZWNhn30ITHl5MDpciLc0Q/X5EF6/DvGGeiTa2khoSMLJ5nPxcHV7Fxqp0eMXzccxf7gSOeVjyLxRFJTWb9Y0frttZ/U6SspaRajKsRBFf3eMPfKaP9Ie++z1gOzF5pV/dlpiypMWi/xTfj8ZRxrWnEK4SiYRx/m2pd7X4Kgp6vPjy78vwdfPvYFoXQMOIIddYlOEZvD+u5X4RwRdVwzfcq+JcPwv2XZaiNBcsucKQTsRuYakf7PXD1d5CQ697CxKUE8Ro4x9R/qECYpF4N22nvKqFlohiZc3xaKxJ9WodPVA3r82YKO9edkjhSY58apiNs/jcjd3iB9e6y6dAolCNXZC6WCt4IGX+nWb8eVTr2DDeyughCIoc1pR6rAiixrKEVA6//YpLiOM9I7zd249D8jUBsPYHghDdbsw/dSFOOTCM5E3cawoRfQVNia4SubZu22DKPMwQ/jVZeFY/L24Kp8/aYAvNxowExh1nz5YEdOk/1UU4yHRaFIjzG4P5RCTINud4ndfcGITI+LXf78Jnz/+Emq/WguN0ny+g32s044iuwUKRRv82IahTkMfCni6PyeQYdKMXcEIavwhBIgcxuwMTFg4D3ME8ctFdUDd42V3RDZqazzgRVftJsTIB7AW8agdhaIfJqKJSyuOuWHvT2zvg0ExgbFlxeIJsmZ8XFHM82Nkmjg64DeMOEZVJAeCGH0khsse4oF81OmGDVuw/u1PsOOb79C0uYYilg5xw3iu1QKPYhbP0bAwU6iTI5krsC/i8neU2stLcziKdlq6KHxV8jzIJ4KXzp2BaScfDc/YEkHkvs5XgNZz/zgJC+yqTs5mp/ZyKEom6B1dM1wxdkH/70nYG4bUzW0f3zdGh+kJxWJaFCc15ViZnbQ9r5iy61LxuivBiL4dILDTkqjBvqYWNG+qQeOmKuHIGzZUiYdxSNRxDgk59hpBHiTHFeiECTIZOl0/t6IEBZMqUDx9kngBat6kcvDbQFjq+74RRICJT4saCYpSRJiYwALIxU6ulMYSiSWxiHbtpGOva0wdMWAMuZ81Hz3hNpjCdxsl46Vk/WUubzBkm5O0ohxKRg4RnJ9Xurusmw5mBj8pkRnID2aKkS2OhSMIdXjRzM+O8/V6sPqIwJ7tRk5FKWxk7802q7hvwGy3CeLym1H6JT6RiInM1dBIRxP8XEujLJp9nomCDFXVIom49ldvqPPWWSfdNqSHvw5L2JYsOdM4PWPuZSaz8VaTbMzrdtg86mTNzIUtd7SYQsNDo+lJTV9wJ7lTQtqSa1Kf+wNJ7RRmhtvKdmovYDPKA1xRbxuCzTsR87UlD6d2svlJJNQdFIb+rvyoa19KHjE0jEhvqz65f75JMt0mG6X53DmujjLR+cmHzARrThF9egQzRFjIPenHVP3HQcRNto+al4ghQhFPuLWBHG+HYAZPkDbyZAaSJ1VV39cM2h/Lj7hudfLgoWPERO67D++zO03mm0moL6M4OY/fS8aP0WemCNOj2GHNyoclk5IkYg4/VoBDOiFagiei6+JcPwpSBE9SgAhPZpNLDfw8pUh7EyKdlMTF+PUEXJYxiBkSHCjE4upOg0F7CHrGY6VHXLTXUsRgMGJM6Mb2FQ9MJw2/nJKen1LMnBGn6KNH9ekfJ0Mm8htm0hB+tIBssQmNMZqt4olYu7E/GLK7uxpJOkc2PEOPY/14yC/KDXzzRvcomGAULRZiAJnaZk3XX9AM+hP9jQkMByPOBAbR21Cz4uG5JDHnG3T8VDYZXSz17IR5FoIoh9N3ZojQCHLg4qm54vHQzCgOadNqUyMB4imbFGFL+Cd9V4kR4rXDqTtBxQgiEZ0fVy2e1kjSRFFPB2nAs9G49vLEhcM3Pf1hvzChG6QBhtpPHx9DSnwhmafTiBHFdqs5g2dAkFNLjqylNCQp+N3Sz1KY+jqSYI3sQfIaSZNE5kZOvpqeLxuOxtupKdsgaa9LBv1/S+YPPuwcDPZHV/vFyjf/7Cx0muaokI6ki04h6ZqqKKZifpdDd02eZ9YxmZL+Yf+AzQv9F05WfHIERNePxxPbKKpbR21YT5ndCln2fr2v8vNI4kdjQjqq3nvIpctakWRI5BlkeTop/xSifC7pxWQyX5kGSbdpmmGE7RHBoMeJBUHqdDsxeqNklNpIQ9fQ9TZROt2sZDp3Fc26fP+86GGvAP4/5+S9PVKCbNAAAAAASUVORK5CYII="/>
          <p:cNvSpPr>
            <a:spLocks noChangeAspect="1" noChangeArrowheads="1"/>
          </p:cNvSpPr>
          <p:nvPr/>
        </p:nvSpPr>
        <p:spPr bwMode="auto">
          <a:xfrm>
            <a:off x="2127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1" name="-">
            <a:hlinkClick r:id="rId19" action="ppaction://hlinksldjump"/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09" y="337404"/>
            <a:ext cx="1093229" cy="1051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2400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3573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3573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3573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3328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alphaModFix amt="53000"/>
            <a:lum/>
          </a:blip>
          <a:srcRect/>
          <a:stretch>
            <a:fillRect l="-15000" r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0" y="162406"/>
            <a:ext cx="12773304" cy="3220143"/>
            <a:chOff x="2037972" y="197118"/>
            <a:chExt cx="11615270" cy="3118795"/>
          </a:xfrm>
        </p:grpSpPr>
        <p:grpSp>
          <p:nvGrpSpPr>
            <p:cNvPr id="10" name="Group 9"/>
            <p:cNvGrpSpPr/>
            <p:nvPr/>
          </p:nvGrpSpPr>
          <p:grpSpPr>
            <a:xfrm>
              <a:off x="2037972" y="197118"/>
              <a:ext cx="9675607" cy="2152542"/>
              <a:chOff x="2697730" y="208693"/>
              <a:chExt cx="8437116" cy="2152542"/>
            </a:xfrm>
          </p:grpSpPr>
          <p:grpSp>
            <p:nvGrpSpPr>
              <p:cNvPr id="3" name="Group 2"/>
              <p:cNvGrpSpPr/>
              <p:nvPr/>
            </p:nvGrpSpPr>
            <p:grpSpPr>
              <a:xfrm>
                <a:off x="2697730" y="208693"/>
                <a:ext cx="8437116" cy="2152542"/>
                <a:chOff x="3392211" y="208693"/>
                <a:chExt cx="8437116" cy="2152542"/>
              </a:xfrm>
            </p:grpSpPr>
            <p:sp>
              <p:nvSpPr>
                <p:cNvPr id="2" name="Rounded Rectangle 1"/>
                <p:cNvSpPr/>
                <p:nvPr/>
              </p:nvSpPr>
              <p:spPr>
                <a:xfrm>
                  <a:off x="3392211" y="208693"/>
                  <a:ext cx="8437116" cy="2152542"/>
                </a:xfrm>
                <a:custGeom>
                  <a:avLst/>
                  <a:gdLst>
                    <a:gd name="connsiteX0" fmla="*/ 0 w 7755038"/>
                    <a:gd name="connsiteY0" fmla="*/ 270081 h 1620455"/>
                    <a:gd name="connsiteX1" fmla="*/ 270081 w 7755038"/>
                    <a:gd name="connsiteY1" fmla="*/ 0 h 1620455"/>
                    <a:gd name="connsiteX2" fmla="*/ 7484957 w 7755038"/>
                    <a:gd name="connsiteY2" fmla="*/ 0 h 1620455"/>
                    <a:gd name="connsiteX3" fmla="*/ 7755038 w 7755038"/>
                    <a:gd name="connsiteY3" fmla="*/ 270081 h 1620455"/>
                    <a:gd name="connsiteX4" fmla="*/ 7755038 w 7755038"/>
                    <a:gd name="connsiteY4" fmla="*/ 1350374 h 1620455"/>
                    <a:gd name="connsiteX5" fmla="*/ 7484957 w 7755038"/>
                    <a:gd name="connsiteY5" fmla="*/ 1620455 h 1620455"/>
                    <a:gd name="connsiteX6" fmla="*/ 270081 w 7755038"/>
                    <a:gd name="connsiteY6" fmla="*/ 1620455 h 1620455"/>
                    <a:gd name="connsiteX7" fmla="*/ 0 w 7755038"/>
                    <a:gd name="connsiteY7" fmla="*/ 1350374 h 1620455"/>
                    <a:gd name="connsiteX8" fmla="*/ 0 w 7755038"/>
                    <a:gd name="connsiteY8" fmla="*/ 270081 h 1620455"/>
                    <a:gd name="connsiteX0" fmla="*/ 335666 w 8090704"/>
                    <a:gd name="connsiteY0" fmla="*/ 270081 h 1620455"/>
                    <a:gd name="connsiteX1" fmla="*/ 605747 w 8090704"/>
                    <a:gd name="connsiteY1" fmla="*/ 0 h 1620455"/>
                    <a:gd name="connsiteX2" fmla="*/ 7820623 w 8090704"/>
                    <a:gd name="connsiteY2" fmla="*/ 0 h 1620455"/>
                    <a:gd name="connsiteX3" fmla="*/ 8090704 w 8090704"/>
                    <a:gd name="connsiteY3" fmla="*/ 270081 h 1620455"/>
                    <a:gd name="connsiteX4" fmla="*/ 8090704 w 8090704"/>
                    <a:gd name="connsiteY4" fmla="*/ 1350374 h 1620455"/>
                    <a:gd name="connsiteX5" fmla="*/ 7820623 w 8090704"/>
                    <a:gd name="connsiteY5" fmla="*/ 1620455 h 1620455"/>
                    <a:gd name="connsiteX6" fmla="*/ 605747 w 8090704"/>
                    <a:gd name="connsiteY6" fmla="*/ 1620455 h 1620455"/>
                    <a:gd name="connsiteX7" fmla="*/ 0 w 8090704"/>
                    <a:gd name="connsiteY7" fmla="*/ 922111 h 1620455"/>
                    <a:gd name="connsiteX8" fmla="*/ 335666 w 8090704"/>
                    <a:gd name="connsiteY8" fmla="*/ 270081 h 1620455"/>
                    <a:gd name="connsiteX0" fmla="*/ 138896 w 8090704"/>
                    <a:gd name="connsiteY0" fmla="*/ 121990 h 1622835"/>
                    <a:gd name="connsiteX1" fmla="*/ 605747 w 8090704"/>
                    <a:gd name="connsiteY1" fmla="*/ 2380 h 1622835"/>
                    <a:gd name="connsiteX2" fmla="*/ 7820623 w 8090704"/>
                    <a:gd name="connsiteY2" fmla="*/ 2380 h 1622835"/>
                    <a:gd name="connsiteX3" fmla="*/ 8090704 w 8090704"/>
                    <a:gd name="connsiteY3" fmla="*/ 272461 h 1622835"/>
                    <a:gd name="connsiteX4" fmla="*/ 8090704 w 8090704"/>
                    <a:gd name="connsiteY4" fmla="*/ 1352754 h 1622835"/>
                    <a:gd name="connsiteX5" fmla="*/ 7820623 w 8090704"/>
                    <a:gd name="connsiteY5" fmla="*/ 1622835 h 1622835"/>
                    <a:gd name="connsiteX6" fmla="*/ 605747 w 8090704"/>
                    <a:gd name="connsiteY6" fmla="*/ 1622835 h 1622835"/>
                    <a:gd name="connsiteX7" fmla="*/ 0 w 8090704"/>
                    <a:gd name="connsiteY7" fmla="*/ 924491 h 1622835"/>
                    <a:gd name="connsiteX8" fmla="*/ 138896 w 8090704"/>
                    <a:gd name="connsiteY8" fmla="*/ 121990 h 1622835"/>
                    <a:gd name="connsiteX0" fmla="*/ 138896 w 8090704"/>
                    <a:gd name="connsiteY0" fmla="*/ 223783 h 1724628"/>
                    <a:gd name="connsiteX1" fmla="*/ 652046 w 8090704"/>
                    <a:gd name="connsiteY1" fmla="*/ 0 h 1724628"/>
                    <a:gd name="connsiteX2" fmla="*/ 7820623 w 8090704"/>
                    <a:gd name="connsiteY2" fmla="*/ 104173 h 1724628"/>
                    <a:gd name="connsiteX3" fmla="*/ 8090704 w 8090704"/>
                    <a:gd name="connsiteY3" fmla="*/ 374254 h 1724628"/>
                    <a:gd name="connsiteX4" fmla="*/ 8090704 w 8090704"/>
                    <a:gd name="connsiteY4" fmla="*/ 1454547 h 1724628"/>
                    <a:gd name="connsiteX5" fmla="*/ 7820623 w 8090704"/>
                    <a:gd name="connsiteY5" fmla="*/ 1724628 h 1724628"/>
                    <a:gd name="connsiteX6" fmla="*/ 605747 w 8090704"/>
                    <a:gd name="connsiteY6" fmla="*/ 1724628 h 1724628"/>
                    <a:gd name="connsiteX7" fmla="*/ 0 w 8090704"/>
                    <a:gd name="connsiteY7" fmla="*/ 1026284 h 1724628"/>
                    <a:gd name="connsiteX8" fmla="*/ 138896 w 8090704"/>
                    <a:gd name="connsiteY8" fmla="*/ 223783 h 1724628"/>
                    <a:gd name="connsiteX0" fmla="*/ 138896 w 8090704"/>
                    <a:gd name="connsiteY0" fmla="*/ 275868 h 1776713"/>
                    <a:gd name="connsiteX1" fmla="*/ 652046 w 8090704"/>
                    <a:gd name="connsiteY1" fmla="*/ 52085 h 1776713"/>
                    <a:gd name="connsiteX2" fmla="*/ 7820623 w 8090704"/>
                    <a:gd name="connsiteY2" fmla="*/ 156258 h 1776713"/>
                    <a:gd name="connsiteX3" fmla="*/ 8090704 w 8090704"/>
                    <a:gd name="connsiteY3" fmla="*/ 426339 h 1776713"/>
                    <a:gd name="connsiteX4" fmla="*/ 8090704 w 8090704"/>
                    <a:gd name="connsiteY4" fmla="*/ 1506632 h 1776713"/>
                    <a:gd name="connsiteX5" fmla="*/ 7820623 w 8090704"/>
                    <a:gd name="connsiteY5" fmla="*/ 1776713 h 1776713"/>
                    <a:gd name="connsiteX6" fmla="*/ 605747 w 8090704"/>
                    <a:gd name="connsiteY6" fmla="*/ 1776713 h 1776713"/>
                    <a:gd name="connsiteX7" fmla="*/ 0 w 8090704"/>
                    <a:gd name="connsiteY7" fmla="*/ 1078369 h 1776713"/>
                    <a:gd name="connsiteX8" fmla="*/ 138896 w 8090704"/>
                    <a:gd name="connsiteY8" fmla="*/ 275868 h 1776713"/>
                    <a:gd name="connsiteX0" fmla="*/ 138896 w 8090704"/>
                    <a:gd name="connsiteY0" fmla="*/ 375833 h 1876678"/>
                    <a:gd name="connsiteX1" fmla="*/ 652046 w 8090704"/>
                    <a:gd name="connsiteY1" fmla="*/ 152050 h 1876678"/>
                    <a:gd name="connsiteX2" fmla="*/ 5127585 w 8090704"/>
                    <a:gd name="connsiteY2" fmla="*/ 1581 h 1876678"/>
                    <a:gd name="connsiteX3" fmla="*/ 7820623 w 8090704"/>
                    <a:gd name="connsiteY3" fmla="*/ 256223 h 1876678"/>
                    <a:gd name="connsiteX4" fmla="*/ 8090704 w 8090704"/>
                    <a:gd name="connsiteY4" fmla="*/ 526304 h 1876678"/>
                    <a:gd name="connsiteX5" fmla="*/ 8090704 w 8090704"/>
                    <a:gd name="connsiteY5" fmla="*/ 1606597 h 1876678"/>
                    <a:gd name="connsiteX6" fmla="*/ 7820623 w 8090704"/>
                    <a:gd name="connsiteY6" fmla="*/ 1876678 h 1876678"/>
                    <a:gd name="connsiteX7" fmla="*/ 605747 w 8090704"/>
                    <a:gd name="connsiteY7" fmla="*/ 1876678 h 1876678"/>
                    <a:gd name="connsiteX8" fmla="*/ 0 w 8090704"/>
                    <a:gd name="connsiteY8" fmla="*/ 1178334 h 1876678"/>
                    <a:gd name="connsiteX9" fmla="*/ 138896 w 8090704"/>
                    <a:gd name="connsiteY9" fmla="*/ 375833 h 1876678"/>
                    <a:gd name="connsiteX0" fmla="*/ 138896 w 8090704"/>
                    <a:gd name="connsiteY0" fmla="*/ 375833 h 1876678"/>
                    <a:gd name="connsiteX1" fmla="*/ 652046 w 8090704"/>
                    <a:gd name="connsiteY1" fmla="*/ 152050 h 1876678"/>
                    <a:gd name="connsiteX2" fmla="*/ 5127585 w 8090704"/>
                    <a:gd name="connsiteY2" fmla="*/ 1581 h 1876678"/>
                    <a:gd name="connsiteX3" fmla="*/ 7820623 w 8090704"/>
                    <a:gd name="connsiteY3" fmla="*/ 256223 h 1876678"/>
                    <a:gd name="connsiteX4" fmla="*/ 8090704 w 8090704"/>
                    <a:gd name="connsiteY4" fmla="*/ 526304 h 1876678"/>
                    <a:gd name="connsiteX5" fmla="*/ 8090704 w 8090704"/>
                    <a:gd name="connsiteY5" fmla="*/ 1606597 h 1876678"/>
                    <a:gd name="connsiteX6" fmla="*/ 7820623 w 8090704"/>
                    <a:gd name="connsiteY6" fmla="*/ 1876678 h 1876678"/>
                    <a:gd name="connsiteX7" fmla="*/ 3044141 w 8090704"/>
                    <a:gd name="connsiteY7" fmla="*/ 1772507 h 1876678"/>
                    <a:gd name="connsiteX8" fmla="*/ 605747 w 8090704"/>
                    <a:gd name="connsiteY8" fmla="*/ 1876678 h 1876678"/>
                    <a:gd name="connsiteX9" fmla="*/ 0 w 8090704"/>
                    <a:gd name="connsiteY9" fmla="*/ 1178334 h 1876678"/>
                    <a:gd name="connsiteX10" fmla="*/ 138896 w 8090704"/>
                    <a:gd name="connsiteY10" fmla="*/ 375833 h 1876678"/>
                    <a:gd name="connsiteX0" fmla="*/ 138896 w 8090704"/>
                    <a:gd name="connsiteY0" fmla="*/ 375833 h 2028842"/>
                    <a:gd name="connsiteX1" fmla="*/ 652046 w 8090704"/>
                    <a:gd name="connsiteY1" fmla="*/ 152050 h 2028842"/>
                    <a:gd name="connsiteX2" fmla="*/ 5127585 w 8090704"/>
                    <a:gd name="connsiteY2" fmla="*/ 1581 h 2028842"/>
                    <a:gd name="connsiteX3" fmla="*/ 7820623 w 8090704"/>
                    <a:gd name="connsiteY3" fmla="*/ 256223 h 2028842"/>
                    <a:gd name="connsiteX4" fmla="*/ 8090704 w 8090704"/>
                    <a:gd name="connsiteY4" fmla="*/ 526304 h 2028842"/>
                    <a:gd name="connsiteX5" fmla="*/ 8090704 w 8090704"/>
                    <a:gd name="connsiteY5" fmla="*/ 1606597 h 2028842"/>
                    <a:gd name="connsiteX6" fmla="*/ 7820623 w 8090704"/>
                    <a:gd name="connsiteY6" fmla="*/ 1876678 h 2028842"/>
                    <a:gd name="connsiteX7" fmla="*/ 6516546 w 8090704"/>
                    <a:gd name="connsiteY7" fmla="*/ 2027150 h 2028842"/>
                    <a:gd name="connsiteX8" fmla="*/ 3044141 w 8090704"/>
                    <a:gd name="connsiteY8" fmla="*/ 1772507 h 2028842"/>
                    <a:gd name="connsiteX9" fmla="*/ 605747 w 8090704"/>
                    <a:gd name="connsiteY9" fmla="*/ 1876678 h 2028842"/>
                    <a:gd name="connsiteX10" fmla="*/ 0 w 8090704"/>
                    <a:gd name="connsiteY10" fmla="*/ 1178334 h 2028842"/>
                    <a:gd name="connsiteX11" fmla="*/ 138896 w 8090704"/>
                    <a:gd name="connsiteY11" fmla="*/ 375833 h 2028842"/>
                    <a:gd name="connsiteX0" fmla="*/ 138896 w 8391646"/>
                    <a:gd name="connsiteY0" fmla="*/ 375833 h 2028842"/>
                    <a:gd name="connsiteX1" fmla="*/ 652046 w 8391646"/>
                    <a:gd name="connsiteY1" fmla="*/ 152050 h 2028842"/>
                    <a:gd name="connsiteX2" fmla="*/ 5127585 w 8391646"/>
                    <a:gd name="connsiteY2" fmla="*/ 1581 h 2028842"/>
                    <a:gd name="connsiteX3" fmla="*/ 7820623 w 8391646"/>
                    <a:gd name="connsiteY3" fmla="*/ 256223 h 2028842"/>
                    <a:gd name="connsiteX4" fmla="*/ 8090704 w 8391646"/>
                    <a:gd name="connsiteY4" fmla="*/ 526304 h 2028842"/>
                    <a:gd name="connsiteX5" fmla="*/ 8391646 w 8391646"/>
                    <a:gd name="connsiteY5" fmla="*/ 1259356 h 2028842"/>
                    <a:gd name="connsiteX6" fmla="*/ 7820623 w 8391646"/>
                    <a:gd name="connsiteY6" fmla="*/ 1876678 h 2028842"/>
                    <a:gd name="connsiteX7" fmla="*/ 6516546 w 8391646"/>
                    <a:gd name="connsiteY7" fmla="*/ 2027150 h 2028842"/>
                    <a:gd name="connsiteX8" fmla="*/ 3044141 w 8391646"/>
                    <a:gd name="connsiteY8" fmla="*/ 1772507 h 2028842"/>
                    <a:gd name="connsiteX9" fmla="*/ 605747 w 8391646"/>
                    <a:gd name="connsiteY9" fmla="*/ 1876678 h 2028842"/>
                    <a:gd name="connsiteX10" fmla="*/ 0 w 8391646"/>
                    <a:gd name="connsiteY10" fmla="*/ 1178334 h 2028842"/>
                    <a:gd name="connsiteX11" fmla="*/ 138896 w 8391646"/>
                    <a:gd name="connsiteY11" fmla="*/ 375833 h 2028842"/>
                    <a:gd name="connsiteX0" fmla="*/ 138896 w 8403952"/>
                    <a:gd name="connsiteY0" fmla="*/ 375833 h 2028842"/>
                    <a:gd name="connsiteX1" fmla="*/ 652046 w 8403952"/>
                    <a:gd name="connsiteY1" fmla="*/ 152050 h 2028842"/>
                    <a:gd name="connsiteX2" fmla="*/ 5127585 w 8403952"/>
                    <a:gd name="connsiteY2" fmla="*/ 1581 h 2028842"/>
                    <a:gd name="connsiteX3" fmla="*/ 7820623 w 8403952"/>
                    <a:gd name="connsiteY3" fmla="*/ 256223 h 2028842"/>
                    <a:gd name="connsiteX4" fmla="*/ 8090704 w 8403952"/>
                    <a:gd name="connsiteY4" fmla="*/ 526304 h 2028842"/>
                    <a:gd name="connsiteX5" fmla="*/ 8391646 w 8403952"/>
                    <a:gd name="connsiteY5" fmla="*/ 1259356 h 2028842"/>
                    <a:gd name="connsiteX6" fmla="*/ 7820623 w 8403952"/>
                    <a:gd name="connsiteY6" fmla="*/ 1876678 h 2028842"/>
                    <a:gd name="connsiteX7" fmla="*/ 6516546 w 8403952"/>
                    <a:gd name="connsiteY7" fmla="*/ 2027150 h 2028842"/>
                    <a:gd name="connsiteX8" fmla="*/ 3044141 w 8403952"/>
                    <a:gd name="connsiteY8" fmla="*/ 1772507 h 2028842"/>
                    <a:gd name="connsiteX9" fmla="*/ 605747 w 8403952"/>
                    <a:gd name="connsiteY9" fmla="*/ 1876678 h 2028842"/>
                    <a:gd name="connsiteX10" fmla="*/ 0 w 8403952"/>
                    <a:gd name="connsiteY10" fmla="*/ 1178334 h 2028842"/>
                    <a:gd name="connsiteX11" fmla="*/ 138896 w 8403952"/>
                    <a:gd name="connsiteY11" fmla="*/ 375833 h 2028842"/>
                    <a:gd name="connsiteX0" fmla="*/ 138896 w 8408652"/>
                    <a:gd name="connsiteY0" fmla="*/ 375833 h 2028842"/>
                    <a:gd name="connsiteX1" fmla="*/ 652046 w 8408652"/>
                    <a:gd name="connsiteY1" fmla="*/ 152050 h 2028842"/>
                    <a:gd name="connsiteX2" fmla="*/ 5127585 w 8408652"/>
                    <a:gd name="connsiteY2" fmla="*/ 1581 h 2028842"/>
                    <a:gd name="connsiteX3" fmla="*/ 7820623 w 8408652"/>
                    <a:gd name="connsiteY3" fmla="*/ 256223 h 2028842"/>
                    <a:gd name="connsiteX4" fmla="*/ 8183302 w 8408652"/>
                    <a:gd name="connsiteY4" fmla="*/ 422131 h 2028842"/>
                    <a:gd name="connsiteX5" fmla="*/ 8391646 w 8408652"/>
                    <a:gd name="connsiteY5" fmla="*/ 1259356 h 2028842"/>
                    <a:gd name="connsiteX6" fmla="*/ 7820623 w 8408652"/>
                    <a:gd name="connsiteY6" fmla="*/ 1876678 h 2028842"/>
                    <a:gd name="connsiteX7" fmla="*/ 6516546 w 8408652"/>
                    <a:gd name="connsiteY7" fmla="*/ 2027150 h 2028842"/>
                    <a:gd name="connsiteX8" fmla="*/ 3044141 w 8408652"/>
                    <a:gd name="connsiteY8" fmla="*/ 1772507 h 2028842"/>
                    <a:gd name="connsiteX9" fmla="*/ 605747 w 8408652"/>
                    <a:gd name="connsiteY9" fmla="*/ 1876678 h 2028842"/>
                    <a:gd name="connsiteX10" fmla="*/ 0 w 8408652"/>
                    <a:gd name="connsiteY10" fmla="*/ 1178334 h 2028842"/>
                    <a:gd name="connsiteX11" fmla="*/ 138896 w 8408652"/>
                    <a:gd name="connsiteY11" fmla="*/ 375833 h 2028842"/>
                    <a:gd name="connsiteX0" fmla="*/ 138896 w 8408652"/>
                    <a:gd name="connsiteY0" fmla="*/ 375833 h 2028842"/>
                    <a:gd name="connsiteX1" fmla="*/ 652046 w 8408652"/>
                    <a:gd name="connsiteY1" fmla="*/ 152050 h 2028842"/>
                    <a:gd name="connsiteX2" fmla="*/ 5127585 w 8408652"/>
                    <a:gd name="connsiteY2" fmla="*/ 1581 h 2028842"/>
                    <a:gd name="connsiteX3" fmla="*/ 7820623 w 8408652"/>
                    <a:gd name="connsiteY3" fmla="*/ 256223 h 2028842"/>
                    <a:gd name="connsiteX4" fmla="*/ 8183302 w 8408652"/>
                    <a:gd name="connsiteY4" fmla="*/ 422131 h 2028842"/>
                    <a:gd name="connsiteX5" fmla="*/ 8391646 w 8408652"/>
                    <a:gd name="connsiteY5" fmla="*/ 1259356 h 2028842"/>
                    <a:gd name="connsiteX6" fmla="*/ 7820623 w 8408652"/>
                    <a:gd name="connsiteY6" fmla="*/ 1876678 h 2028842"/>
                    <a:gd name="connsiteX7" fmla="*/ 6516546 w 8408652"/>
                    <a:gd name="connsiteY7" fmla="*/ 2027150 h 2028842"/>
                    <a:gd name="connsiteX8" fmla="*/ 2812647 w 8408652"/>
                    <a:gd name="connsiteY8" fmla="*/ 1957702 h 2028842"/>
                    <a:gd name="connsiteX9" fmla="*/ 605747 w 8408652"/>
                    <a:gd name="connsiteY9" fmla="*/ 1876678 h 2028842"/>
                    <a:gd name="connsiteX10" fmla="*/ 0 w 8408652"/>
                    <a:gd name="connsiteY10" fmla="*/ 1178334 h 2028842"/>
                    <a:gd name="connsiteX11" fmla="*/ 138896 w 8408652"/>
                    <a:gd name="connsiteY11" fmla="*/ 375833 h 2028842"/>
                    <a:gd name="connsiteX0" fmla="*/ 138896 w 8408652"/>
                    <a:gd name="connsiteY0" fmla="*/ 375833 h 2028842"/>
                    <a:gd name="connsiteX1" fmla="*/ 652046 w 8408652"/>
                    <a:gd name="connsiteY1" fmla="*/ 152050 h 2028842"/>
                    <a:gd name="connsiteX2" fmla="*/ 5127585 w 8408652"/>
                    <a:gd name="connsiteY2" fmla="*/ 1581 h 2028842"/>
                    <a:gd name="connsiteX3" fmla="*/ 7820623 w 8408652"/>
                    <a:gd name="connsiteY3" fmla="*/ 256223 h 2028842"/>
                    <a:gd name="connsiteX4" fmla="*/ 8183302 w 8408652"/>
                    <a:gd name="connsiteY4" fmla="*/ 422131 h 2028842"/>
                    <a:gd name="connsiteX5" fmla="*/ 8391646 w 8408652"/>
                    <a:gd name="connsiteY5" fmla="*/ 1259356 h 2028842"/>
                    <a:gd name="connsiteX6" fmla="*/ 7820623 w 8408652"/>
                    <a:gd name="connsiteY6" fmla="*/ 1876678 h 2028842"/>
                    <a:gd name="connsiteX7" fmla="*/ 6516546 w 8408652"/>
                    <a:gd name="connsiteY7" fmla="*/ 2027150 h 2028842"/>
                    <a:gd name="connsiteX8" fmla="*/ 3460830 w 8408652"/>
                    <a:gd name="connsiteY8" fmla="*/ 1772507 h 2028842"/>
                    <a:gd name="connsiteX9" fmla="*/ 2812647 w 8408652"/>
                    <a:gd name="connsiteY9" fmla="*/ 1957702 h 2028842"/>
                    <a:gd name="connsiteX10" fmla="*/ 605747 w 8408652"/>
                    <a:gd name="connsiteY10" fmla="*/ 1876678 h 2028842"/>
                    <a:gd name="connsiteX11" fmla="*/ 0 w 8408652"/>
                    <a:gd name="connsiteY11" fmla="*/ 1178334 h 2028842"/>
                    <a:gd name="connsiteX12" fmla="*/ 138896 w 8408652"/>
                    <a:gd name="connsiteY12" fmla="*/ 375833 h 2028842"/>
                    <a:gd name="connsiteX0" fmla="*/ 138896 w 8408652"/>
                    <a:gd name="connsiteY0" fmla="*/ 375833 h 2028842"/>
                    <a:gd name="connsiteX1" fmla="*/ 652046 w 8408652"/>
                    <a:gd name="connsiteY1" fmla="*/ 152050 h 2028842"/>
                    <a:gd name="connsiteX2" fmla="*/ 5127585 w 8408652"/>
                    <a:gd name="connsiteY2" fmla="*/ 1581 h 2028842"/>
                    <a:gd name="connsiteX3" fmla="*/ 7820623 w 8408652"/>
                    <a:gd name="connsiteY3" fmla="*/ 256223 h 2028842"/>
                    <a:gd name="connsiteX4" fmla="*/ 8183302 w 8408652"/>
                    <a:gd name="connsiteY4" fmla="*/ 422131 h 2028842"/>
                    <a:gd name="connsiteX5" fmla="*/ 8391646 w 8408652"/>
                    <a:gd name="connsiteY5" fmla="*/ 1259356 h 2028842"/>
                    <a:gd name="connsiteX6" fmla="*/ 7820623 w 8408652"/>
                    <a:gd name="connsiteY6" fmla="*/ 1876678 h 2028842"/>
                    <a:gd name="connsiteX7" fmla="*/ 6516546 w 8408652"/>
                    <a:gd name="connsiteY7" fmla="*/ 2027150 h 2028842"/>
                    <a:gd name="connsiteX8" fmla="*/ 3460830 w 8408652"/>
                    <a:gd name="connsiteY8" fmla="*/ 1772507 h 2028842"/>
                    <a:gd name="connsiteX9" fmla="*/ 2812647 w 8408652"/>
                    <a:gd name="connsiteY9" fmla="*/ 1957702 h 2028842"/>
                    <a:gd name="connsiteX10" fmla="*/ 605747 w 8408652"/>
                    <a:gd name="connsiteY10" fmla="*/ 1876678 h 2028842"/>
                    <a:gd name="connsiteX11" fmla="*/ 0 w 8408652"/>
                    <a:gd name="connsiteY11" fmla="*/ 1178334 h 2028842"/>
                    <a:gd name="connsiteX12" fmla="*/ 138896 w 8408652"/>
                    <a:gd name="connsiteY12" fmla="*/ 375833 h 2028842"/>
                    <a:gd name="connsiteX0" fmla="*/ 138896 w 8408652"/>
                    <a:gd name="connsiteY0" fmla="*/ 375833 h 2028842"/>
                    <a:gd name="connsiteX1" fmla="*/ 652046 w 8408652"/>
                    <a:gd name="connsiteY1" fmla="*/ 152050 h 2028842"/>
                    <a:gd name="connsiteX2" fmla="*/ 5127585 w 8408652"/>
                    <a:gd name="connsiteY2" fmla="*/ 1581 h 2028842"/>
                    <a:gd name="connsiteX3" fmla="*/ 7820623 w 8408652"/>
                    <a:gd name="connsiteY3" fmla="*/ 256223 h 2028842"/>
                    <a:gd name="connsiteX4" fmla="*/ 8183302 w 8408652"/>
                    <a:gd name="connsiteY4" fmla="*/ 422131 h 2028842"/>
                    <a:gd name="connsiteX5" fmla="*/ 8391646 w 8408652"/>
                    <a:gd name="connsiteY5" fmla="*/ 1259356 h 2028842"/>
                    <a:gd name="connsiteX6" fmla="*/ 7820623 w 8408652"/>
                    <a:gd name="connsiteY6" fmla="*/ 1876678 h 2028842"/>
                    <a:gd name="connsiteX7" fmla="*/ 6516546 w 8408652"/>
                    <a:gd name="connsiteY7" fmla="*/ 2027150 h 2028842"/>
                    <a:gd name="connsiteX8" fmla="*/ 3460830 w 8408652"/>
                    <a:gd name="connsiteY8" fmla="*/ 1772507 h 2028842"/>
                    <a:gd name="connsiteX9" fmla="*/ 2430682 w 8408652"/>
                    <a:gd name="connsiteY9" fmla="*/ 1888254 h 2028842"/>
                    <a:gd name="connsiteX10" fmla="*/ 605747 w 8408652"/>
                    <a:gd name="connsiteY10" fmla="*/ 1876678 h 2028842"/>
                    <a:gd name="connsiteX11" fmla="*/ 0 w 8408652"/>
                    <a:gd name="connsiteY11" fmla="*/ 1178334 h 2028842"/>
                    <a:gd name="connsiteX12" fmla="*/ 138896 w 8408652"/>
                    <a:gd name="connsiteY12" fmla="*/ 375833 h 2028842"/>
                    <a:gd name="connsiteX0" fmla="*/ 138896 w 8408652"/>
                    <a:gd name="connsiteY0" fmla="*/ 375833 h 2028842"/>
                    <a:gd name="connsiteX1" fmla="*/ 652046 w 8408652"/>
                    <a:gd name="connsiteY1" fmla="*/ 152050 h 2028842"/>
                    <a:gd name="connsiteX2" fmla="*/ 5127585 w 8408652"/>
                    <a:gd name="connsiteY2" fmla="*/ 1581 h 2028842"/>
                    <a:gd name="connsiteX3" fmla="*/ 7820623 w 8408652"/>
                    <a:gd name="connsiteY3" fmla="*/ 256223 h 2028842"/>
                    <a:gd name="connsiteX4" fmla="*/ 8183302 w 8408652"/>
                    <a:gd name="connsiteY4" fmla="*/ 422131 h 2028842"/>
                    <a:gd name="connsiteX5" fmla="*/ 8391646 w 8408652"/>
                    <a:gd name="connsiteY5" fmla="*/ 1259356 h 2028842"/>
                    <a:gd name="connsiteX6" fmla="*/ 7820623 w 8408652"/>
                    <a:gd name="connsiteY6" fmla="*/ 1876678 h 2028842"/>
                    <a:gd name="connsiteX7" fmla="*/ 6516546 w 8408652"/>
                    <a:gd name="connsiteY7" fmla="*/ 2027150 h 2028842"/>
                    <a:gd name="connsiteX8" fmla="*/ 3518703 w 8408652"/>
                    <a:gd name="connsiteY8" fmla="*/ 1888254 h 2028842"/>
                    <a:gd name="connsiteX9" fmla="*/ 2430682 w 8408652"/>
                    <a:gd name="connsiteY9" fmla="*/ 1888254 h 2028842"/>
                    <a:gd name="connsiteX10" fmla="*/ 605747 w 8408652"/>
                    <a:gd name="connsiteY10" fmla="*/ 1876678 h 2028842"/>
                    <a:gd name="connsiteX11" fmla="*/ 0 w 8408652"/>
                    <a:gd name="connsiteY11" fmla="*/ 1178334 h 2028842"/>
                    <a:gd name="connsiteX12" fmla="*/ 138896 w 8408652"/>
                    <a:gd name="connsiteY12" fmla="*/ 375833 h 20288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8408652" h="2028842">
                      <a:moveTo>
                        <a:pt x="138896" y="375833"/>
                      </a:moveTo>
                      <a:cubicBezTo>
                        <a:pt x="138896" y="226671"/>
                        <a:pt x="502884" y="152050"/>
                        <a:pt x="652046" y="152050"/>
                      </a:cubicBezTo>
                      <a:cubicBezTo>
                        <a:pt x="1419833" y="114753"/>
                        <a:pt x="3932822" y="-15781"/>
                        <a:pt x="5127585" y="1581"/>
                      </a:cubicBezTo>
                      <a:cubicBezTo>
                        <a:pt x="6322348" y="18943"/>
                        <a:pt x="7263109" y="193847"/>
                        <a:pt x="7820623" y="256223"/>
                      </a:cubicBezTo>
                      <a:cubicBezTo>
                        <a:pt x="7969785" y="256223"/>
                        <a:pt x="8183302" y="272969"/>
                        <a:pt x="8183302" y="422131"/>
                      </a:cubicBezTo>
                      <a:cubicBezTo>
                        <a:pt x="8283616" y="666482"/>
                        <a:pt x="8464953" y="725638"/>
                        <a:pt x="8391646" y="1259356"/>
                      </a:cubicBezTo>
                      <a:cubicBezTo>
                        <a:pt x="8391646" y="1408518"/>
                        <a:pt x="7969785" y="1876678"/>
                        <a:pt x="7820623" y="1876678"/>
                      </a:cubicBezTo>
                      <a:cubicBezTo>
                        <a:pt x="7564051" y="1923621"/>
                        <a:pt x="7312626" y="2044512"/>
                        <a:pt x="6516546" y="2027150"/>
                      </a:cubicBezTo>
                      <a:cubicBezTo>
                        <a:pt x="5478683" y="2004001"/>
                        <a:pt x="4614439" y="2038725"/>
                        <a:pt x="3518703" y="1888254"/>
                      </a:cubicBezTo>
                      <a:lnTo>
                        <a:pt x="2430682" y="1888254"/>
                      </a:lnTo>
                      <a:lnTo>
                        <a:pt x="605747" y="1876678"/>
                      </a:lnTo>
                      <a:cubicBezTo>
                        <a:pt x="456585" y="1876678"/>
                        <a:pt x="0" y="1327496"/>
                        <a:pt x="0" y="1178334"/>
                      </a:cubicBezTo>
                      <a:cubicBezTo>
                        <a:pt x="0" y="818236"/>
                        <a:pt x="138896" y="735931"/>
                        <a:pt x="138896" y="375833"/>
                      </a:cubicBezTo>
                      <a:close/>
                    </a:path>
                  </a:pathLst>
                </a:custGeom>
                <a:noFill/>
                <a:ln w="38100">
                  <a:solidFill>
                    <a:srgbClr val="804736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" name="Rounded Rectangle 1"/>
                <p:cNvSpPr/>
                <p:nvPr/>
              </p:nvSpPr>
              <p:spPr>
                <a:xfrm>
                  <a:off x="3485909" y="289717"/>
                  <a:ext cx="8249721" cy="1990495"/>
                </a:xfrm>
                <a:custGeom>
                  <a:avLst/>
                  <a:gdLst>
                    <a:gd name="connsiteX0" fmla="*/ 0 w 7755038"/>
                    <a:gd name="connsiteY0" fmla="*/ 270081 h 1620455"/>
                    <a:gd name="connsiteX1" fmla="*/ 270081 w 7755038"/>
                    <a:gd name="connsiteY1" fmla="*/ 0 h 1620455"/>
                    <a:gd name="connsiteX2" fmla="*/ 7484957 w 7755038"/>
                    <a:gd name="connsiteY2" fmla="*/ 0 h 1620455"/>
                    <a:gd name="connsiteX3" fmla="*/ 7755038 w 7755038"/>
                    <a:gd name="connsiteY3" fmla="*/ 270081 h 1620455"/>
                    <a:gd name="connsiteX4" fmla="*/ 7755038 w 7755038"/>
                    <a:gd name="connsiteY4" fmla="*/ 1350374 h 1620455"/>
                    <a:gd name="connsiteX5" fmla="*/ 7484957 w 7755038"/>
                    <a:gd name="connsiteY5" fmla="*/ 1620455 h 1620455"/>
                    <a:gd name="connsiteX6" fmla="*/ 270081 w 7755038"/>
                    <a:gd name="connsiteY6" fmla="*/ 1620455 h 1620455"/>
                    <a:gd name="connsiteX7" fmla="*/ 0 w 7755038"/>
                    <a:gd name="connsiteY7" fmla="*/ 1350374 h 1620455"/>
                    <a:gd name="connsiteX8" fmla="*/ 0 w 7755038"/>
                    <a:gd name="connsiteY8" fmla="*/ 270081 h 1620455"/>
                    <a:gd name="connsiteX0" fmla="*/ 335666 w 8090704"/>
                    <a:gd name="connsiteY0" fmla="*/ 270081 h 1620455"/>
                    <a:gd name="connsiteX1" fmla="*/ 605747 w 8090704"/>
                    <a:gd name="connsiteY1" fmla="*/ 0 h 1620455"/>
                    <a:gd name="connsiteX2" fmla="*/ 7820623 w 8090704"/>
                    <a:gd name="connsiteY2" fmla="*/ 0 h 1620455"/>
                    <a:gd name="connsiteX3" fmla="*/ 8090704 w 8090704"/>
                    <a:gd name="connsiteY3" fmla="*/ 270081 h 1620455"/>
                    <a:gd name="connsiteX4" fmla="*/ 8090704 w 8090704"/>
                    <a:gd name="connsiteY4" fmla="*/ 1350374 h 1620455"/>
                    <a:gd name="connsiteX5" fmla="*/ 7820623 w 8090704"/>
                    <a:gd name="connsiteY5" fmla="*/ 1620455 h 1620455"/>
                    <a:gd name="connsiteX6" fmla="*/ 605747 w 8090704"/>
                    <a:gd name="connsiteY6" fmla="*/ 1620455 h 1620455"/>
                    <a:gd name="connsiteX7" fmla="*/ 0 w 8090704"/>
                    <a:gd name="connsiteY7" fmla="*/ 922111 h 1620455"/>
                    <a:gd name="connsiteX8" fmla="*/ 335666 w 8090704"/>
                    <a:gd name="connsiteY8" fmla="*/ 270081 h 1620455"/>
                    <a:gd name="connsiteX0" fmla="*/ 138896 w 8090704"/>
                    <a:gd name="connsiteY0" fmla="*/ 121990 h 1622835"/>
                    <a:gd name="connsiteX1" fmla="*/ 605747 w 8090704"/>
                    <a:gd name="connsiteY1" fmla="*/ 2380 h 1622835"/>
                    <a:gd name="connsiteX2" fmla="*/ 7820623 w 8090704"/>
                    <a:gd name="connsiteY2" fmla="*/ 2380 h 1622835"/>
                    <a:gd name="connsiteX3" fmla="*/ 8090704 w 8090704"/>
                    <a:gd name="connsiteY3" fmla="*/ 272461 h 1622835"/>
                    <a:gd name="connsiteX4" fmla="*/ 8090704 w 8090704"/>
                    <a:gd name="connsiteY4" fmla="*/ 1352754 h 1622835"/>
                    <a:gd name="connsiteX5" fmla="*/ 7820623 w 8090704"/>
                    <a:gd name="connsiteY5" fmla="*/ 1622835 h 1622835"/>
                    <a:gd name="connsiteX6" fmla="*/ 605747 w 8090704"/>
                    <a:gd name="connsiteY6" fmla="*/ 1622835 h 1622835"/>
                    <a:gd name="connsiteX7" fmla="*/ 0 w 8090704"/>
                    <a:gd name="connsiteY7" fmla="*/ 924491 h 1622835"/>
                    <a:gd name="connsiteX8" fmla="*/ 138896 w 8090704"/>
                    <a:gd name="connsiteY8" fmla="*/ 121990 h 1622835"/>
                    <a:gd name="connsiteX0" fmla="*/ 138896 w 8090704"/>
                    <a:gd name="connsiteY0" fmla="*/ 223783 h 1724628"/>
                    <a:gd name="connsiteX1" fmla="*/ 652046 w 8090704"/>
                    <a:gd name="connsiteY1" fmla="*/ 0 h 1724628"/>
                    <a:gd name="connsiteX2" fmla="*/ 7820623 w 8090704"/>
                    <a:gd name="connsiteY2" fmla="*/ 104173 h 1724628"/>
                    <a:gd name="connsiteX3" fmla="*/ 8090704 w 8090704"/>
                    <a:gd name="connsiteY3" fmla="*/ 374254 h 1724628"/>
                    <a:gd name="connsiteX4" fmla="*/ 8090704 w 8090704"/>
                    <a:gd name="connsiteY4" fmla="*/ 1454547 h 1724628"/>
                    <a:gd name="connsiteX5" fmla="*/ 7820623 w 8090704"/>
                    <a:gd name="connsiteY5" fmla="*/ 1724628 h 1724628"/>
                    <a:gd name="connsiteX6" fmla="*/ 605747 w 8090704"/>
                    <a:gd name="connsiteY6" fmla="*/ 1724628 h 1724628"/>
                    <a:gd name="connsiteX7" fmla="*/ 0 w 8090704"/>
                    <a:gd name="connsiteY7" fmla="*/ 1026284 h 1724628"/>
                    <a:gd name="connsiteX8" fmla="*/ 138896 w 8090704"/>
                    <a:gd name="connsiteY8" fmla="*/ 223783 h 1724628"/>
                    <a:gd name="connsiteX0" fmla="*/ 138896 w 8090704"/>
                    <a:gd name="connsiteY0" fmla="*/ 275868 h 1776713"/>
                    <a:gd name="connsiteX1" fmla="*/ 652046 w 8090704"/>
                    <a:gd name="connsiteY1" fmla="*/ 52085 h 1776713"/>
                    <a:gd name="connsiteX2" fmla="*/ 7820623 w 8090704"/>
                    <a:gd name="connsiteY2" fmla="*/ 156258 h 1776713"/>
                    <a:gd name="connsiteX3" fmla="*/ 8090704 w 8090704"/>
                    <a:gd name="connsiteY3" fmla="*/ 426339 h 1776713"/>
                    <a:gd name="connsiteX4" fmla="*/ 8090704 w 8090704"/>
                    <a:gd name="connsiteY4" fmla="*/ 1506632 h 1776713"/>
                    <a:gd name="connsiteX5" fmla="*/ 7820623 w 8090704"/>
                    <a:gd name="connsiteY5" fmla="*/ 1776713 h 1776713"/>
                    <a:gd name="connsiteX6" fmla="*/ 605747 w 8090704"/>
                    <a:gd name="connsiteY6" fmla="*/ 1776713 h 1776713"/>
                    <a:gd name="connsiteX7" fmla="*/ 0 w 8090704"/>
                    <a:gd name="connsiteY7" fmla="*/ 1078369 h 1776713"/>
                    <a:gd name="connsiteX8" fmla="*/ 138896 w 8090704"/>
                    <a:gd name="connsiteY8" fmla="*/ 275868 h 1776713"/>
                    <a:gd name="connsiteX0" fmla="*/ 138896 w 8090704"/>
                    <a:gd name="connsiteY0" fmla="*/ 375833 h 1876678"/>
                    <a:gd name="connsiteX1" fmla="*/ 652046 w 8090704"/>
                    <a:gd name="connsiteY1" fmla="*/ 152050 h 1876678"/>
                    <a:gd name="connsiteX2" fmla="*/ 5127585 w 8090704"/>
                    <a:gd name="connsiteY2" fmla="*/ 1581 h 1876678"/>
                    <a:gd name="connsiteX3" fmla="*/ 7820623 w 8090704"/>
                    <a:gd name="connsiteY3" fmla="*/ 256223 h 1876678"/>
                    <a:gd name="connsiteX4" fmla="*/ 8090704 w 8090704"/>
                    <a:gd name="connsiteY4" fmla="*/ 526304 h 1876678"/>
                    <a:gd name="connsiteX5" fmla="*/ 8090704 w 8090704"/>
                    <a:gd name="connsiteY5" fmla="*/ 1606597 h 1876678"/>
                    <a:gd name="connsiteX6" fmla="*/ 7820623 w 8090704"/>
                    <a:gd name="connsiteY6" fmla="*/ 1876678 h 1876678"/>
                    <a:gd name="connsiteX7" fmla="*/ 605747 w 8090704"/>
                    <a:gd name="connsiteY7" fmla="*/ 1876678 h 1876678"/>
                    <a:gd name="connsiteX8" fmla="*/ 0 w 8090704"/>
                    <a:gd name="connsiteY8" fmla="*/ 1178334 h 1876678"/>
                    <a:gd name="connsiteX9" fmla="*/ 138896 w 8090704"/>
                    <a:gd name="connsiteY9" fmla="*/ 375833 h 1876678"/>
                    <a:gd name="connsiteX0" fmla="*/ 138896 w 8090704"/>
                    <a:gd name="connsiteY0" fmla="*/ 375833 h 1876678"/>
                    <a:gd name="connsiteX1" fmla="*/ 652046 w 8090704"/>
                    <a:gd name="connsiteY1" fmla="*/ 152050 h 1876678"/>
                    <a:gd name="connsiteX2" fmla="*/ 5127585 w 8090704"/>
                    <a:gd name="connsiteY2" fmla="*/ 1581 h 1876678"/>
                    <a:gd name="connsiteX3" fmla="*/ 7820623 w 8090704"/>
                    <a:gd name="connsiteY3" fmla="*/ 256223 h 1876678"/>
                    <a:gd name="connsiteX4" fmla="*/ 8090704 w 8090704"/>
                    <a:gd name="connsiteY4" fmla="*/ 526304 h 1876678"/>
                    <a:gd name="connsiteX5" fmla="*/ 8090704 w 8090704"/>
                    <a:gd name="connsiteY5" fmla="*/ 1606597 h 1876678"/>
                    <a:gd name="connsiteX6" fmla="*/ 7820623 w 8090704"/>
                    <a:gd name="connsiteY6" fmla="*/ 1876678 h 1876678"/>
                    <a:gd name="connsiteX7" fmla="*/ 3044141 w 8090704"/>
                    <a:gd name="connsiteY7" fmla="*/ 1772507 h 1876678"/>
                    <a:gd name="connsiteX8" fmla="*/ 605747 w 8090704"/>
                    <a:gd name="connsiteY8" fmla="*/ 1876678 h 1876678"/>
                    <a:gd name="connsiteX9" fmla="*/ 0 w 8090704"/>
                    <a:gd name="connsiteY9" fmla="*/ 1178334 h 1876678"/>
                    <a:gd name="connsiteX10" fmla="*/ 138896 w 8090704"/>
                    <a:gd name="connsiteY10" fmla="*/ 375833 h 1876678"/>
                    <a:gd name="connsiteX0" fmla="*/ 138896 w 8090704"/>
                    <a:gd name="connsiteY0" fmla="*/ 375833 h 2028842"/>
                    <a:gd name="connsiteX1" fmla="*/ 652046 w 8090704"/>
                    <a:gd name="connsiteY1" fmla="*/ 152050 h 2028842"/>
                    <a:gd name="connsiteX2" fmla="*/ 5127585 w 8090704"/>
                    <a:gd name="connsiteY2" fmla="*/ 1581 h 2028842"/>
                    <a:gd name="connsiteX3" fmla="*/ 7820623 w 8090704"/>
                    <a:gd name="connsiteY3" fmla="*/ 256223 h 2028842"/>
                    <a:gd name="connsiteX4" fmla="*/ 8090704 w 8090704"/>
                    <a:gd name="connsiteY4" fmla="*/ 526304 h 2028842"/>
                    <a:gd name="connsiteX5" fmla="*/ 8090704 w 8090704"/>
                    <a:gd name="connsiteY5" fmla="*/ 1606597 h 2028842"/>
                    <a:gd name="connsiteX6" fmla="*/ 7820623 w 8090704"/>
                    <a:gd name="connsiteY6" fmla="*/ 1876678 h 2028842"/>
                    <a:gd name="connsiteX7" fmla="*/ 6516546 w 8090704"/>
                    <a:gd name="connsiteY7" fmla="*/ 2027150 h 2028842"/>
                    <a:gd name="connsiteX8" fmla="*/ 3044141 w 8090704"/>
                    <a:gd name="connsiteY8" fmla="*/ 1772507 h 2028842"/>
                    <a:gd name="connsiteX9" fmla="*/ 605747 w 8090704"/>
                    <a:gd name="connsiteY9" fmla="*/ 1876678 h 2028842"/>
                    <a:gd name="connsiteX10" fmla="*/ 0 w 8090704"/>
                    <a:gd name="connsiteY10" fmla="*/ 1178334 h 2028842"/>
                    <a:gd name="connsiteX11" fmla="*/ 138896 w 8090704"/>
                    <a:gd name="connsiteY11" fmla="*/ 375833 h 2028842"/>
                    <a:gd name="connsiteX0" fmla="*/ 138896 w 8391646"/>
                    <a:gd name="connsiteY0" fmla="*/ 375833 h 2028842"/>
                    <a:gd name="connsiteX1" fmla="*/ 652046 w 8391646"/>
                    <a:gd name="connsiteY1" fmla="*/ 152050 h 2028842"/>
                    <a:gd name="connsiteX2" fmla="*/ 5127585 w 8391646"/>
                    <a:gd name="connsiteY2" fmla="*/ 1581 h 2028842"/>
                    <a:gd name="connsiteX3" fmla="*/ 7820623 w 8391646"/>
                    <a:gd name="connsiteY3" fmla="*/ 256223 h 2028842"/>
                    <a:gd name="connsiteX4" fmla="*/ 8090704 w 8391646"/>
                    <a:gd name="connsiteY4" fmla="*/ 526304 h 2028842"/>
                    <a:gd name="connsiteX5" fmla="*/ 8391646 w 8391646"/>
                    <a:gd name="connsiteY5" fmla="*/ 1259356 h 2028842"/>
                    <a:gd name="connsiteX6" fmla="*/ 7820623 w 8391646"/>
                    <a:gd name="connsiteY6" fmla="*/ 1876678 h 2028842"/>
                    <a:gd name="connsiteX7" fmla="*/ 6516546 w 8391646"/>
                    <a:gd name="connsiteY7" fmla="*/ 2027150 h 2028842"/>
                    <a:gd name="connsiteX8" fmla="*/ 3044141 w 8391646"/>
                    <a:gd name="connsiteY8" fmla="*/ 1772507 h 2028842"/>
                    <a:gd name="connsiteX9" fmla="*/ 605747 w 8391646"/>
                    <a:gd name="connsiteY9" fmla="*/ 1876678 h 2028842"/>
                    <a:gd name="connsiteX10" fmla="*/ 0 w 8391646"/>
                    <a:gd name="connsiteY10" fmla="*/ 1178334 h 2028842"/>
                    <a:gd name="connsiteX11" fmla="*/ 138896 w 8391646"/>
                    <a:gd name="connsiteY11" fmla="*/ 375833 h 2028842"/>
                    <a:gd name="connsiteX0" fmla="*/ 138896 w 8403952"/>
                    <a:gd name="connsiteY0" fmla="*/ 375833 h 2028842"/>
                    <a:gd name="connsiteX1" fmla="*/ 652046 w 8403952"/>
                    <a:gd name="connsiteY1" fmla="*/ 152050 h 2028842"/>
                    <a:gd name="connsiteX2" fmla="*/ 5127585 w 8403952"/>
                    <a:gd name="connsiteY2" fmla="*/ 1581 h 2028842"/>
                    <a:gd name="connsiteX3" fmla="*/ 7820623 w 8403952"/>
                    <a:gd name="connsiteY3" fmla="*/ 256223 h 2028842"/>
                    <a:gd name="connsiteX4" fmla="*/ 8090704 w 8403952"/>
                    <a:gd name="connsiteY4" fmla="*/ 526304 h 2028842"/>
                    <a:gd name="connsiteX5" fmla="*/ 8391646 w 8403952"/>
                    <a:gd name="connsiteY5" fmla="*/ 1259356 h 2028842"/>
                    <a:gd name="connsiteX6" fmla="*/ 7820623 w 8403952"/>
                    <a:gd name="connsiteY6" fmla="*/ 1876678 h 2028842"/>
                    <a:gd name="connsiteX7" fmla="*/ 6516546 w 8403952"/>
                    <a:gd name="connsiteY7" fmla="*/ 2027150 h 2028842"/>
                    <a:gd name="connsiteX8" fmla="*/ 3044141 w 8403952"/>
                    <a:gd name="connsiteY8" fmla="*/ 1772507 h 2028842"/>
                    <a:gd name="connsiteX9" fmla="*/ 605747 w 8403952"/>
                    <a:gd name="connsiteY9" fmla="*/ 1876678 h 2028842"/>
                    <a:gd name="connsiteX10" fmla="*/ 0 w 8403952"/>
                    <a:gd name="connsiteY10" fmla="*/ 1178334 h 2028842"/>
                    <a:gd name="connsiteX11" fmla="*/ 138896 w 8403952"/>
                    <a:gd name="connsiteY11" fmla="*/ 375833 h 2028842"/>
                    <a:gd name="connsiteX0" fmla="*/ 138896 w 8408652"/>
                    <a:gd name="connsiteY0" fmla="*/ 375833 h 2028842"/>
                    <a:gd name="connsiteX1" fmla="*/ 652046 w 8408652"/>
                    <a:gd name="connsiteY1" fmla="*/ 152050 h 2028842"/>
                    <a:gd name="connsiteX2" fmla="*/ 5127585 w 8408652"/>
                    <a:gd name="connsiteY2" fmla="*/ 1581 h 2028842"/>
                    <a:gd name="connsiteX3" fmla="*/ 7820623 w 8408652"/>
                    <a:gd name="connsiteY3" fmla="*/ 256223 h 2028842"/>
                    <a:gd name="connsiteX4" fmla="*/ 8183302 w 8408652"/>
                    <a:gd name="connsiteY4" fmla="*/ 422131 h 2028842"/>
                    <a:gd name="connsiteX5" fmla="*/ 8391646 w 8408652"/>
                    <a:gd name="connsiteY5" fmla="*/ 1259356 h 2028842"/>
                    <a:gd name="connsiteX6" fmla="*/ 7820623 w 8408652"/>
                    <a:gd name="connsiteY6" fmla="*/ 1876678 h 2028842"/>
                    <a:gd name="connsiteX7" fmla="*/ 6516546 w 8408652"/>
                    <a:gd name="connsiteY7" fmla="*/ 2027150 h 2028842"/>
                    <a:gd name="connsiteX8" fmla="*/ 3044141 w 8408652"/>
                    <a:gd name="connsiteY8" fmla="*/ 1772507 h 2028842"/>
                    <a:gd name="connsiteX9" fmla="*/ 605747 w 8408652"/>
                    <a:gd name="connsiteY9" fmla="*/ 1876678 h 2028842"/>
                    <a:gd name="connsiteX10" fmla="*/ 0 w 8408652"/>
                    <a:gd name="connsiteY10" fmla="*/ 1178334 h 2028842"/>
                    <a:gd name="connsiteX11" fmla="*/ 138896 w 8408652"/>
                    <a:gd name="connsiteY11" fmla="*/ 375833 h 2028842"/>
                    <a:gd name="connsiteX0" fmla="*/ 138896 w 8408652"/>
                    <a:gd name="connsiteY0" fmla="*/ 375833 h 2028842"/>
                    <a:gd name="connsiteX1" fmla="*/ 652046 w 8408652"/>
                    <a:gd name="connsiteY1" fmla="*/ 152050 h 2028842"/>
                    <a:gd name="connsiteX2" fmla="*/ 5127585 w 8408652"/>
                    <a:gd name="connsiteY2" fmla="*/ 1581 h 2028842"/>
                    <a:gd name="connsiteX3" fmla="*/ 7820623 w 8408652"/>
                    <a:gd name="connsiteY3" fmla="*/ 256223 h 2028842"/>
                    <a:gd name="connsiteX4" fmla="*/ 8183302 w 8408652"/>
                    <a:gd name="connsiteY4" fmla="*/ 422131 h 2028842"/>
                    <a:gd name="connsiteX5" fmla="*/ 8391646 w 8408652"/>
                    <a:gd name="connsiteY5" fmla="*/ 1259356 h 2028842"/>
                    <a:gd name="connsiteX6" fmla="*/ 7820623 w 8408652"/>
                    <a:gd name="connsiteY6" fmla="*/ 1876678 h 2028842"/>
                    <a:gd name="connsiteX7" fmla="*/ 6516546 w 8408652"/>
                    <a:gd name="connsiteY7" fmla="*/ 2027150 h 2028842"/>
                    <a:gd name="connsiteX8" fmla="*/ 2812647 w 8408652"/>
                    <a:gd name="connsiteY8" fmla="*/ 1957702 h 2028842"/>
                    <a:gd name="connsiteX9" fmla="*/ 605747 w 8408652"/>
                    <a:gd name="connsiteY9" fmla="*/ 1876678 h 2028842"/>
                    <a:gd name="connsiteX10" fmla="*/ 0 w 8408652"/>
                    <a:gd name="connsiteY10" fmla="*/ 1178334 h 2028842"/>
                    <a:gd name="connsiteX11" fmla="*/ 138896 w 8408652"/>
                    <a:gd name="connsiteY11" fmla="*/ 375833 h 2028842"/>
                    <a:gd name="connsiteX0" fmla="*/ 138896 w 8408652"/>
                    <a:gd name="connsiteY0" fmla="*/ 375833 h 2028842"/>
                    <a:gd name="connsiteX1" fmla="*/ 652046 w 8408652"/>
                    <a:gd name="connsiteY1" fmla="*/ 152050 h 2028842"/>
                    <a:gd name="connsiteX2" fmla="*/ 5127585 w 8408652"/>
                    <a:gd name="connsiteY2" fmla="*/ 1581 h 2028842"/>
                    <a:gd name="connsiteX3" fmla="*/ 7820623 w 8408652"/>
                    <a:gd name="connsiteY3" fmla="*/ 256223 h 2028842"/>
                    <a:gd name="connsiteX4" fmla="*/ 8183302 w 8408652"/>
                    <a:gd name="connsiteY4" fmla="*/ 422131 h 2028842"/>
                    <a:gd name="connsiteX5" fmla="*/ 8391646 w 8408652"/>
                    <a:gd name="connsiteY5" fmla="*/ 1259356 h 2028842"/>
                    <a:gd name="connsiteX6" fmla="*/ 7820623 w 8408652"/>
                    <a:gd name="connsiteY6" fmla="*/ 1876678 h 2028842"/>
                    <a:gd name="connsiteX7" fmla="*/ 6516546 w 8408652"/>
                    <a:gd name="connsiteY7" fmla="*/ 2027150 h 2028842"/>
                    <a:gd name="connsiteX8" fmla="*/ 3460830 w 8408652"/>
                    <a:gd name="connsiteY8" fmla="*/ 1772507 h 2028842"/>
                    <a:gd name="connsiteX9" fmla="*/ 2812647 w 8408652"/>
                    <a:gd name="connsiteY9" fmla="*/ 1957702 h 2028842"/>
                    <a:gd name="connsiteX10" fmla="*/ 605747 w 8408652"/>
                    <a:gd name="connsiteY10" fmla="*/ 1876678 h 2028842"/>
                    <a:gd name="connsiteX11" fmla="*/ 0 w 8408652"/>
                    <a:gd name="connsiteY11" fmla="*/ 1178334 h 2028842"/>
                    <a:gd name="connsiteX12" fmla="*/ 138896 w 8408652"/>
                    <a:gd name="connsiteY12" fmla="*/ 375833 h 2028842"/>
                    <a:gd name="connsiteX0" fmla="*/ 138896 w 8408652"/>
                    <a:gd name="connsiteY0" fmla="*/ 375833 h 2028842"/>
                    <a:gd name="connsiteX1" fmla="*/ 652046 w 8408652"/>
                    <a:gd name="connsiteY1" fmla="*/ 152050 h 2028842"/>
                    <a:gd name="connsiteX2" fmla="*/ 5127585 w 8408652"/>
                    <a:gd name="connsiteY2" fmla="*/ 1581 h 2028842"/>
                    <a:gd name="connsiteX3" fmla="*/ 7820623 w 8408652"/>
                    <a:gd name="connsiteY3" fmla="*/ 256223 h 2028842"/>
                    <a:gd name="connsiteX4" fmla="*/ 8183302 w 8408652"/>
                    <a:gd name="connsiteY4" fmla="*/ 422131 h 2028842"/>
                    <a:gd name="connsiteX5" fmla="*/ 8391646 w 8408652"/>
                    <a:gd name="connsiteY5" fmla="*/ 1259356 h 2028842"/>
                    <a:gd name="connsiteX6" fmla="*/ 7820623 w 8408652"/>
                    <a:gd name="connsiteY6" fmla="*/ 1876678 h 2028842"/>
                    <a:gd name="connsiteX7" fmla="*/ 6516546 w 8408652"/>
                    <a:gd name="connsiteY7" fmla="*/ 2027150 h 2028842"/>
                    <a:gd name="connsiteX8" fmla="*/ 3460830 w 8408652"/>
                    <a:gd name="connsiteY8" fmla="*/ 1772507 h 2028842"/>
                    <a:gd name="connsiteX9" fmla="*/ 2812647 w 8408652"/>
                    <a:gd name="connsiteY9" fmla="*/ 1957702 h 2028842"/>
                    <a:gd name="connsiteX10" fmla="*/ 605747 w 8408652"/>
                    <a:gd name="connsiteY10" fmla="*/ 1876678 h 2028842"/>
                    <a:gd name="connsiteX11" fmla="*/ 0 w 8408652"/>
                    <a:gd name="connsiteY11" fmla="*/ 1178334 h 2028842"/>
                    <a:gd name="connsiteX12" fmla="*/ 138896 w 8408652"/>
                    <a:gd name="connsiteY12" fmla="*/ 375833 h 2028842"/>
                    <a:gd name="connsiteX0" fmla="*/ 138896 w 8408652"/>
                    <a:gd name="connsiteY0" fmla="*/ 375833 h 2028842"/>
                    <a:gd name="connsiteX1" fmla="*/ 652046 w 8408652"/>
                    <a:gd name="connsiteY1" fmla="*/ 152050 h 2028842"/>
                    <a:gd name="connsiteX2" fmla="*/ 5127585 w 8408652"/>
                    <a:gd name="connsiteY2" fmla="*/ 1581 h 2028842"/>
                    <a:gd name="connsiteX3" fmla="*/ 7820623 w 8408652"/>
                    <a:gd name="connsiteY3" fmla="*/ 256223 h 2028842"/>
                    <a:gd name="connsiteX4" fmla="*/ 8183302 w 8408652"/>
                    <a:gd name="connsiteY4" fmla="*/ 422131 h 2028842"/>
                    <a:gd name="connsiteX5" fmla="*/ 8391646 w 8408652"/>
                    <a:gd name="connsiteY5" fmla="*/ 1259356 h 2028842"/>
                    <a:gd name="connsiteX6" fmla="*/ 7820623 w 8408652"/>
                    <a:gd name="connsiteY6" fmla="*/ 1876678 h 2028842"/>
                    <a:gd name="connsiteX7" fmla="*/ 6516546 w 8408652"/>
                    <a:gd name="connsiteY7" fmla="*/ 2027150 h 2028842"/>
                    <a:gd name="connsiteX8" fmla="*/ 3460830 w 8408652"/>
                    <a:gd name="connsiteY8" fmla="*/ 1772507 h 2028842"/>
                    <a:gd name="connsiteX9" fmla="*/ 2430682 w 8408652"/>
                    <a:gd name="connsiteY9" fmla="*/ 1888254 h 2028842"/>
                    <a:gd name="connsiteX10" fmla="*/ 605747 w 8408652"/>
                    <a:gd name="connsiteY10" fmla="*/ 1876678 h 2028842"/>
                    <a:gd name="connsiteX11" fmla="*/ 0 w 8408652"/>
                    <a:gd name="connsiteY11" fmla="*/ 1178334 h 2028842"/>
                    <a:gd name="connsiteX12" fmla="*/ 138896 w 8408652"/>
                    <a:gd name="connsiteY12" fmla="*/ 375833 h 2028842"/>
                    <a:gd name="connsiteX0" fmla="*/ 138896 w 8408652"/>
                    <a:gd name="connsiteY0" fmla="*/ 375833 h 2028842"/>
                    <a:gd name="connsiteX1" fmla="*/ 652046 w 8408652"/>
                    <a:gd name="connsiteY1" fmla="*/ 152050 h 2028842"/>
                    <a:gd name="connsiteX2" fmla="*/ 5127585 w 8408652"/>
                    <a:gd name="connsiteY2" fmla="*/ 1581 h 2028842"/>
                    <a:gd name="connsiteX3" fmla="*/ 7820623 w 8408652"/>
                    <a:gd name="connsiteY3" fmla="*/ 256223 h 2028842"/>
                    <a:gd name="connsiteX4" fmla="*/ 8183302 w 8408652"/>
                    <a:gd name="connsiteY4" fmla="*/ 422131 h 2028842"/>
                    <a:gd name="connsiteX5" fmla="*/ 8391646 w 8408652"/>
                    <a:gd name="connsiteY5" fmla="*/ 1259356 h 2028842"/>
                    <a:gd name="connsiteX6" fmla="*/ 7820623 w 8408652"/>
                    <a:gd name="connsiteY6" fmla="*/ 1876678 h 2028842"/>
                    <a:gd name="connsiteX7" fmla="*/ 6516546 w 8408652"/>
                    <a:gd name="connsiteY7" fmla="*/ 2027150 h 2028842"/>
                    <a:gd name="connsiteX8" fmla="*/ 3518703 w 8408652"/>
                    <a:gd name="connsiteY8" fmla="*/ 1888254 h 2028842"/>
                    <a:gd name="connsiteX9" fmla="*/ 2430682 w 8408652"/>
                    <a:gd name="connsiteY9" fmla="*/ 1888254 h 2028842"/>
                    <a:gd name="connsiteX10" fmla="*/ 605747 w 8408652"/>
                    <a:gd name="connsiteY10" fmla="*/ 1876678 h 2028842"/>
                    <a:gd name="connsiteX11" fmla="*/ 0 w 8408652"/>
                    <a:gd name="connsiteY11" fmla="*/ 1178334 h 2028842"/>
                    <a:gd name="connsiteX12" fmla="*/ 138896 w 8408652"/>
                    <a:gd name="connsiteY12" fmla="*/ 375833 h 20288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8408652" h="2028842">
                      <a:moveTo>
                        <a:pt x="138896" y="375833"/>
                      </a:moveTo>
                      <a:cubicBezTo>
                        <a:pt x="138896" y="226671"/>
                        <a:pt x="502884" y="152050"/>
                        <a:pt x="652046" y="152050"/>
                      </a:cubicBezTo>
                      <a:cubicBezTo>
                        <a:pt x="1419833" y="114753"/>
                        <a:pt x="3932822" y="-15781"/>
                        <a:pt x="5127585" y="1581"/>
                      </a:cubicBezTo>
                      <a:cubicBezTo>
                        <a:pt x="6322348" y="18943"/>
                        <a:pt x="7263109" y="193847"/>
                        <a:pt x="7820623" y="256223"/>
                      </a:cubicBezTo>
                      <a:cubicBezTo>
                        <a:pt x="7969785" y="256223"/>
                        <a:pt x="8183302" y="272969"/>
                        <a:pt x="8183302" y="422131"/>
                      </a:cubicBezTo>
                      <a:cubicBezTo>
                        <a:pt x="8283616" y="666482"/>
                        <a:pt x="8464953" y="725638"/>
                        <a:pt x="8391646" y="1259356"/>
                      </a:cubicBezTo>
                      <a:cubicBezTo>
                        <a:pt x="8391646" y="1408518"/>
                        <a:pt x="7969785" y="1876678"/>
                        <a:pt x="7820623" y="1876678"/>
                      </a:cubicBezTo>
                      <a:cubicBezTo>
                        <a:pt x="7564051" y="1923621"/>
                        <a:pt x="7312626" y="2044512"/>
                        <a:pt x="6516546" y="2027150"/>
                      </a:cubicBezTo>
                      <a:cubicBezTo>
                        <a:pt x="5478683" y="2004001"/>
                        <a:pt x="4614439" y="2038725"/>
                        <a:pt x="3518703" y="1888254"/>
                      </a:cubicBezTo>
                      <a:lnTo>
                        <a:pt x="2430682" y="1888254"/>
                      </a:lnTo>
                      <a:lnTo>
                        <a:pt x="605747" y="1876678"/>
                      </a:lnTo>
                      <a:cubicBezTo>
                        <a:pt x="456585" y="1876678"/>
                        <a:pt x="0" y="1327496"/>
                        <a:pt x="0" y="1178334"/>
                      </a:cubicBezTo>
                      <a:cubicBezTo>
                        <a:pt x="0" y="818236"/>
                        <a:pt x="138896" y="735931"/>
                        <a:pt x="138896" y="375833"/>
                      </a:cubicBezTo>
                      <a:close/>
                    </a:path>
                  </a:pathLst>
                </a:custGeom>
                <a:solidFill>
                  <a:srgbClr val="FEE1DB"/>
                </a:solidFill>
                <a:ln w="38100">
                  <a:solidFill>
                    <a:srgbClr val="804736"/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" name="TextBox 3"/>
              <p:cNvSpPr txBox="1"/>
              <p:nvPr/>
            </p:nvSpPr>
            <p:spPr>
              <a:xfrm>
                <a:off x="3034671" y="777476"/>
                <a:ext cx="7933050" cy="12817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SG" sz="4000" b="1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Cho </a:t>
                </a:r>
                <a:r>
                  <a:rPr lang="en-SG" sz="4000" b="1" i="0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biểu</a:t>
                </a:r>
                <a:r>
                  <a:rPr lang="en-SG" sz="4000" b="1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SG" sz="4000" b="1" i="0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thức</a:t>
                </a:r>
                <a:r>
                  <a:rPr lang="en-SG" sz="4000" b="1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 38756 x 9 . </a:t>
                </a:r>
                <a:r>
                  <a:rPr lang="en-SG" sz="4000" b="1" i="0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Biểu</a:t>
                </a:r>
                <a:r>
                  <a:rPr lang="en-SG" sz="4000" b="1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SG" sz="4000" b="1" i="0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thức</a:t>
                </a:r>
                <a:r>
                  <a:rPr lang="en-SG" sz="4000" b="1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SG" sz="4000" b="1" i="0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nào</a:t>
                </a:r>
                <a:r>
                  <a:rPr lang="en-SG" sz="4000" b="1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SG" sz="4000" b="1" i="0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sau</a:t>
                </a:r>
                <a:r>
                  <a:rPr lang="en-SG" sz="4000" b="1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SG" sz="4000" b="1" i="0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đây</a:t>
                </a:r>
                <a:r>
                  <a:rPr lang="en-SG" sz="4000" b="1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SG" sz="4000" b="1" i="0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có</a:t>
                </a:r>
                <a:r>
                  <a:rPr lang="en-SG" sz="4000" b="1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SG" sz="4000" b="1" i="0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giá</a:t>
                </a:r>
                <a:r>
                  <a:rPr lang="en-SG" sz="4000" b="1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SG" sz="4000" b="1" i="0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trị</a:t>
                </a:r>
                <a:r>
                  <a:rPr lang="en-SG" sz="4000" b="1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SG" sz="4000" b="1" i="0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bằng</a:t>
                </a:r>
                <a:r>
                  <a:rPr lang="en-SG" sz="4000" b="1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SG" sz="4000" b="1" i="0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biểu</a:t>
                </a:r>
                <a:r>
                  <a:rPr lang="en-SG" sz="4000" b="1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SG" sz="4000" b="1" i="0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thức</a:t>
                </a:r>
                <a:r>
                  <a:rPr lang="en-SG" sz="4000" b="1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SG" sz="4000" b="1" i="0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đã</a:t>
                </a:r>
                <a:r>
                  <a:rPr lang="en-SG" sz="4000" b="1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SG" sz="4000" b="1" i="0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cho</a:t>
                </a:r>
                <a:r>
                  <a:rPr lang="en-SG" sz="4000" b="1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?</a:t>
                </a:r>
                <a:endPara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2923" b="97390" l="1112" r="97328">
                          <a14:foregroundMark x1="75588" y1="48773" x2="80440" y2="48121"/>
                          <a14:foregroundMark x1="65519" y1="42171" x2="62912" y2="48121"/>
                          <a14:foregroundMark x1="27640" y1="48121" x2="26870" y2="52218"/>
                          <a14:foregroundMark x1="38243" y1="46007" x2="37366" y2="48513"/>
                          <a14:foregroundMark x1="50043" y1="71634" x2="49594" y2="82594"/>
                          <a14:foregroundMark x1="51325" y1="93450" x2="55344" y2="90266"/>
                          <a14:foregroundMark x1="91278" y1="44546" x2="91278" y2="44546"/>
                          <a14:foregroundMark x1="87260" y1="55245" x2="89226" y2="53523"/>
                          <a14:foregroundMark x1="92689" y1="46138" x2="87922" y2="53523"/>
                          <a14:foregroundMark x1="29991" y1="89457" x2="29991" y2="89457"/>
                          <a14:foregroundMark x1="31317" y1="90057" x2="34438" y2="89014"/>
                          <a14:foregroundMark x1="70158" y1="89014" x2="70158" y2="89014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1023033" y="1161368"/>
              <a:ext cx="2630209" cy="2154545"/>
            </a:xfrm>
            <a:prstGeom prst="rect">
              <a:avLst/>
            </a:prstGeom>
          </p:spPr>
        </p:pic>
      </p:grpSp>
      <p:grpSp>
        <p:nvGrpSpPr>
          <p:cNvPr id="19" name="Group 18"/>
          <p:cNvGrpSpPr/>
          <p:nvPr/>
        </p:nvGrpSpPr>
        <p:grpSpPr>
          <a:xfrm>
            <a:off x="396109" y="2948644"/>
            <a:ext cx="5350585" cy="1563945"/>
            <a:chOff x="396109" y="2557488"/>
            <a:chExt cx="5350585" cy="1563945"/>
          </a:xfrm>
        </p:grpSpPr>
        <p:grpSp>
          <p:nvGrpSpPr>
            <p:cNvPr id="17" name="Group 16"/>
            <p:cNvGrpSpPr/>
            <p:nvPr/>
          </p:nvGrpSpPr>
          <p:grpSpPr>
            <a:xfrm>
              <a:off x="396109" y="2557488"/>
              <a:ext cx="5350585" cy="1563945"/>
              <a:chOff x="817482" y="4081777"/>
              <a:chExt cx="5350585" cy="1563945"/>
            </a:xfrm>
          </p:grpSpPr>
          <p:sp>
            <p:nvSpPr>
              <p:cNvPr id="16" name="Notched Right Arrow 15"/>
              <p:cNvSpPr/>
              <p:nvPr/>
            </p:nvSpPr>
            <p:spPr>
              <a:xfrm flipH="1">
                <a:off x="1759426" y="4278425"/>
                <a:ext cx="4408641" cy="1299174"/>
              </a:xfrm>
              <a:custGeom>
                <a:avLst/>
                <a:gdLst>
                  <a:gd name="connsiteX0" fmla="*/ 0 w 5443544"/>
                  <a:gd name="connsiteY0" fmla="*/ 517452 h 2069807"/>
                  <a:gd name="connsiteX1" fmla="*/ 4408641 w 5443544"/>
                  <a:gd name="connsiteY1" fmla="*/ 517452 h 2069807"/>
                  <a:gd name="connsiteX2" fmla="*/ 4408641 w 5443544"/>
                  <a:gd name="connsiteY2" fmla="*/ 0 h 2069807"/>
                  <a:gd name="connsiteX3" fmla="*/ 5443544 w 5443544"/>
                  <a:gd name="connsiteY3" fmla="*/ 1034904 h 2069807"/>
                  <a:gd name="connsiteX4" fmla="*/ 4408641 w 5443544"/>
                  <a:gd name="connsiteY4" fmla="*/ 2069807 h 2069807"/>
                  <a:gd name="connsiteX5" fmla="*/ 4408641 w 5443544"/>
                  <a:gd name="connsiteY5" fmla="*/ 1552355 h 2069807"/>
                  <a:gd name="connsiteX6" fmla="*/ 0 w 5443544"/>
                  <a:gd name="connsiteY6" fmla="*/ 1552355 h 2069807"/>
                  <a:gd name="connsiteX7" fmla="*/ 517452 w 5443544"/>
                  <a:gd name="connsiteY7" fmla="*/ 1034904 h 2069807"/>
                  <a:gd name="connsiteX8" fmla="*/ 0 w 5443544"/>
                  <a:gd name="connsiteY8" fmla="*/ 517452 h 2069807"/>
                  <a:gd name="connsiteX0" fmla="*/ 0 w 4408641"/>
                  <a:gd name="connsiteY0" fmla="*/ 517452 h 2069807"/>
                  <a:gd name="connsiteX1" fmla="*/ 4408641 w 4408641"/>
                  <a:gd name="connsiteY1" fmla="*/ 517452 h 2069807"/>
                  <a:gd name="connsiteX2" fmla="*/ 4408641 w 4408641"/>
                  <a:gd name="connsiteY2" fmla="*/ 0 h 2069807"/>
                  <a:gd name="connsiteX3" fmla="*/ 4408641 w 4408641"/>
                  <a:gd name="connsiteY3" fmla="*/ 2069807 h 2069807"/>
                  <a:gd name="connsiteX4" fmla="*/ 4408641 w 4408641"/>
                  <a:gd name="connsiteY4" fmla="*/ 1552355 h 2069807"/>
                  <a:gd name="connsiteX5" fmla="*/ 0 w 4408641"/>
                  <a:gd name="connsiteY5" fmla="*/ 1552355 h 2069807"/>
                  <a:gd name="connsiteX6" fmla="*/ 517452 w 4408641"/>
                  <a:gd name="connsiteY6" fmla="*/ 1034904 h 2069807"/>
                  <a:gd name="connsiteX7" fmla="*/ 0 w 4408641"/>
                  <a:gd name="connsiteY7" fmla="*/ 517452 h 2069807"/>
                  <a:gd name="connsiteX0" fmla="*/ 0 w 4408641"/>
                  <a:gd name="connsiteY0" fmla="*/ 0 h 1552355"/>
                  <a:gd name="connsiteX1" fmla="*/ 4408641 w 4408641"/>
                  <a:gd name="connsiteY1" fmla="*/ 0 h 1552355"/>
                  <a:gd name="connsiteX2" fmla="*/ 4408641 w 4408641"/>
                  <a:gd name="connsiteY2" fmla="*/ 1552355 h 1552355"/>
                  <a:gd name="connsiteX3" fmla="*/ 4408641 w 4408641"/>
                  <a:gd name="connsiteY3" fmla="*/ 1034903 h 1552355"/>
                  <a:gd name="connsiteX4" fmla="*/ 0 w 4408641"/>
                  <a:gd name="connsiteY4" fmla="*/ 1034903 h 1552355"/>
                  <a:gd name="connsiteX5" fmla="*/ 517452 w 4408641"/>
                  <a:gd name="connsiteY5" fmla="*/ 517452 h 1552355"/>
                  <a:gd name="connsiteX6" fmla="*/ 0 w 4408641"/>
                  <a:gd name="connsiteY6" fmla="*/ 0 h 1552355"/>
                  <a:gd name="connsiteX0" fmla="*/ 0 w 4408641"/>
                  <a:gd name="connsiteY0" fmla="*/ 0 h 1034903"/>
                  <a:gd name="connsiteX1" fmla="*/ 4408641 w 4408641"/>
                  <a:gd name="connsiteY1" fmla="*/ 0 h 1034903"/>
                  <a:gd name="connsiteX2" fmla="*/ 4408641 w 4408641"/>
                  <a:gd name="connsiteY2" fmla="*/ 1034903 h 1034903"/>
                  <a:gd name="connsiteX3" fmla="*/ 0 w 4408641"/>
                  <a:gd name="connsiteY3" fmla="*/ 1034903 h 1034903"/>
                  <a:gd name="connsiteX4" fmla="*/ 517452 w 4408641"/>
                  <a:gd name="connsiteY4" fmla="*/ 517452 h 1034903"/>
                  <a:gd name="connsiteX5" fmla="*/ 0 w 4408641"/>
                  <a:gd name="connsiteY5" fmla="*/ 0 h 10349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408641" h="1034903">
                    <a:moveTo>
                      <a:pt x="0" y="0"/>
                    </a:moveTo>
                    <a:lnTo>
                      <a:pt x="4408641" y="0"/>
                    </a:lnTo>
                    <a:lnTo>
                      <a:pt x="4408641" y="1034903"/>
                    </a:lnTo>
                    <a:lnTo>
                      <a:pt x="0" y="1034903"/>
                    </a:lnTo>
                    <a:lnTo>
                      <a:pt x="517452" y="51745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rgbClr val="804736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5000" b="1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12" name="Picture 11"/>
              <p:cNvPicPr>
                <a:picLocks noChangeAspect="1"/>
              </p:cNvPicPr>
              <p:nvPr/>
            </p:nvPicPr>
            <p:blipFill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4348" b="98370" l="1227" r="10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817482" y="4081777"/>
                <a:ext cx="1385451" cy="1563945"/>
              </a:xfrm>
              <a:prstGeom prst="rect">
                <a:avLst/>
              </a:prstGeom>
            </p:spPr>
          </p:pic>
        </p:grpSp>
        <p:sp>
          <p:nvSpPr>
            <p:cNvPr id="18" name="TextBox 17"/>
            <p:cNvSpPr txBox="1"/>
            <p:nvPr/>
          </p:nvSpPr>
          <p:spPr>
            <a:xfrm>
              <a:off x="1620703" y="3050037"/>
              <a:ext cx="3483487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SG" sz="5000" b="1" i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9 × 37</a:t>
              </a:r>
              <a:r>
                <a:rPr lang="vi-VN" sz="5000" b="1" i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SG" sz="5000" b="1" i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856</a:t>
              </a:r>
              <a:endParaRPr kumimoji="0" lang="en-US" sz="5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6898896" y="2836527"/>
            <a:ext cx="5293102" cy="1607939"/>
            <a:chOff x="6898896" y="2836527"/>
            <a:chExt cx="5293102" cy="1607939"/>
          </a:xfrm>
        </p:grpSpPr>
        <p:sp>
          <p:nvSpPr>
            <p:cNvPr id="20" name="Notched Right Arrow 15"/>
            <p:cNvSpPr/>
            <p:nvPr/>
          </p:nvSpPr>
          <p:spPr>
            <a:xfrm flipH="1">
              <a:off x="7480202" y="3148313"/>
              <a:ext cx="4711796" cy="1296153"/>
            </a:xfrm>
            <a:custGeom>
              <a:avLst/>
              <a:gdLst>
                <a:gd name="connsiteX0" fmla="*/ 0 w 5443544"/>
                <a:gd name="connsiteY0" fmla="*/ 517452 h 2069807"/>
                <a:gd name="connsiteX1" fmla="*/ 4408641 w 5443544"/>
                <a:gd name="connsiteY1" fmla="*/ 517452 h 2069807"/>
                <a:gd name="connsiteX2" fmla="*/ 4408641 w 5443544"/>
                <a:gd name="connsiteY2" fmla="*/ 0 h 2069807"/>
                <a:gd name="connsiteX3" fmla="*/ 5443544 w 5443544"/>
                <a:gd name="connsiteY3" fmla="*/ 1034904 h 2069807"/>
                <a:gd name="connsiteX4" fmla="*/ 4408641 w 5443544"/>
                <a:gd name="connsiteY4" fmla="*/ 2069807 h 2069807"/>
                <a:gd name="connsiteX5" fmla="*/ 4408641 w 5443544"/>
                <a:gd name="connsiteY5" fmla="*/ 1552355 h 2069807"/>
                <a:gd name="connsiteX6" fmla="*/ 0 w 5443544"/>
                <a:gd name="connsiteY6" fmla="*/ 1552355 h 2069807"/>
                <a:gd name="connsiteX7" fmla="*/ 517452 w 5443544"/>
                <a:gd name="connsiteY7" fmla="*/ 1034904 h 2069807"/>
                <a:gd name="connsiteX8" fmla="*/ 0 w 5443544"/>
                <a:gd name="connsiteY8" fmla="*/ 517452 h 2069807"/>
                <a:gd name="connsiteX0" fmla="*/ 0 w 4408641"/>
                <a:gd name="connsiteY0" fmla="*/ 517452 h 2069807"/>
                <a:gd name="connsiteX1" fmla="*/ 4408641 w 4408641"/>
                <a:gd name="connsiteY1" fmla="*/ 517452 h 2069807"/>
                <a:gd name="connsiteX2" fmla="*/ 4408641 w 4408641"/>
                <a:gd name="connsiteY2" fmla="*/ 0 h 2069807"/>
                <a:gd name="connsiteX3" fmla="*/ 4408641 w 4408641"/>
                <a:gd name="connsiteY3" fmla="*/ 2069807 h 2069807"/>
                <a:gd name="connsiteX4" fmla="*/ 4408641 w 4408641"/>
                <a:gd name="connsiteY4" fmla="*/ 1552355 h 2069807"/>
                <a:gd name="connsiteX5" fmla="*/ 0 w 4408641"/>
                <a:gd name="connsiteY5" fmla="*/ 1552355 h 2069807"/>
                <a:gd name="connsiteX6" fmla="*/ 517452 w 4408641"/>
                <a:gd name="connsiteY6" fmla="*/ 1034904 h 2069807"/>
                <a:gd name="connsiteX7" fmla="*/ 0 w 4408641"/>
                <a:gd name="connsiteY7" fmla="*/ 517452 h 2069807"/>
                <a:gd name="connsiteX0" fmla="*/ 0 w 4408641"/>
                <a:gd name="connsiteY0" fmla="*/ 0 h 1552355"/>
                <a:gd name="connsiteX1" fmla="*/ 4408641 w 4408641"/>
                <a:gd name="connsiteY1" fmla="*/ 0 h 1552355"/>
                <a:gd name="connsiteX2" fmla="*/ 4408641 w 4408641"/>
                <a:gd name="connsiteY2" fmla="*/ 1552355 h 1552355"/>
                <a:gd name="connsiteX3" fmla="*/ 4408641 w 4408641"/>
                <a:gd name="connsiteY3" fmla="*/ 1034903 h 1552355"/>
                <a:gd name="connsiteX4" fmla="*/ 0 w 4408641"/>
                <a:gd name="connsiteY4" fmla="*/ 1034903 h 1552355"/>
                <a:gd name="connsiteX5" fmla="*/ 517452 w 4408641"/>
                <a:gd name="connsiteY5" fmla="*/ 517452 h 1552355"/>
                <a:gd name="connsiteX6" fmla="*/ 0 w 4408641"/>
                <a:gd name="connsiteY6" fmla="*/ 0 h 1552355"/>
                <a:gd name="connsiteX0" fmla="*/ 0 w 4408641"/>
                <a:gd name="connsiteY0" fmla="*/ 0 h 1034903"/>
                <a:gd name="connsiteX1" fmla="*/ 4408641 w 4408641"/>
                <a:gd name="connsiteY1" fmla="*/ 0 h 1034903"/>
                <a:gd name="connsiteX2" fmla="*/ 4408641 w 4408641"/>
                <a:gd name="connsiteY2" fmla="*/ 1034903 h 1034903"/>
                <a:gd name="connsiteX3" fmla="*/ 0 w 4408641"/>
                <a:gd name="connsiteY3" fmla="*/ 1034903 h 1034903"/>
                <a:gd name="connsiteX4" fmla="*/ 517452 w 4408641"/>
                <a:gd name="connsiteY4" fmla="*/ 517452 h 1034903"/>
                <a:gd name="connsiteX5" fmla="*/ 0 w 4408641"/>
                <a:gd name="connsiteY5" fmla="*/ 0 h 10349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08641" h="1034903">
                  <a:moveTo>
                    <a:pt x="0" y="0"/>
                  </a:moveTo>
                  <a:lnTo>
                    <a:pt x="4408641" y="0"/>
                  </a:lnTo>
                  <a:lnTo>
                    <a:pt x="4408641" y="1034903"/>
                  </a:lnTo>
                  <a:lnTo>
                    <a:pt x="0" y="1034903"/>
                  </a:lnTo>
                  <a:lnTo>
                    <a:pt x="517452" y="51745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804736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0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8086697" y="3447724"/>
              <a:ext cx="3372485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50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9 x 38 756</a:t>
              </a:r>
              <a:endParaRPr kumimoji="0" lang="en-US" sz="5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9360" b="97537" l="0" r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898896" y="2836527"/>
              <a:ext cx="1325995" cy="1546994"/>
            </a:xfrm>
            <a:prstGeom prst="rect">
              <a:avLst/>
            </a:prstGeom>
          </p:spPr>
        </p:pic>
      </p:grpSp>
      <p:grpSp>
        <p:nvGrpSpPr>
          <p:cNvPr id="27" name="Group 26"/>
          <p:cNvGrpSpPr/>
          <p:nvPr/>
        </p:nvGrpSpPr>
        <p:grpSpPr>
          <a:xfrm>
            <a:off x="740053" y="5123147"/>
            <a:ext cx="5006641" cy="1316007"/>
            <a:chOff x="740052" y="4815563"/>
            <a:chExt cx="5006641" cy="1316007"/>
          </a:xfrm>
        </p:grpSpPr>
        <p:sp>
          <p:nvSpPr>
            <p:cNvPr id="22" name="Notched Right Arrow 15"/>
            <p:cNvSpPr/>
            <p:nvPr/>
          </p:nvSpPr>
          <p:spPr>
            <a:xfrm flipH="1">
              <a:off x="1338052" y="4815563"/>
              <a:ext cx="4408641" cy="1309428"/>
            </a:xfrm>
            <a:custGeom>
              <a:avLst/>
              <a:gdLst>
                <a:gd name="connsiteX0" fmla="*/ 0 w 5443544"/>
                <a:gd name="connsiteY0" fmla="*/ 517452 h 2069807"/>
                <a:gd name="connsiteX1" fmla="*/ 4408641 w 5443544"/>
                <a:gd name="connsiteY1" fmla="*/ 517452 h 2069807"/>
                <a:gd name="connsiteX2" fmla="*/ 4408641 w 5443544"/>
                <a:gd name="connsiteY2" fmla="*/ 0 h 2069807"/>
                <a:gd name="connsiteX3" fmla="*/ 5443544 w 5443544"/>
                <a:gd name="connsiteY3" fmla="*/ 1034904 h 2069807"/>
                <a:gd name="connsiteX4" fmla="*/ 4408641 w 5443544"/>
                <a:gd name="connsiteY4" fmla="*/ 2069807 h 2069807"/>
                <a:gd name="connsiteX5" fmla="*/ 4408641 w 5443544"/>
                <a:gd name="connsiteY5" fmla="*/ 1552355 h 2069807"/>
                <a:gd name="connsiteX6" fmla="*/ 0 w 5443544"/>
                <a:gd name="connsiteY6" fmla="*/ 1552355 h 2069807"/>
                <a:gd name="connsiteX7" fmla="*/ 517452 w 5443544"/>
                <a:gd name="connsiteY7" fmla="*/ 1034904 h 2069807"/>
                <a:gd name="connsiteX8" fmla="*/ 0 w 5443544"/>
                <a:gd name="connsiteY8" fmla="*/ 517452 h 2069807"/>
                <a:gd name="connsiteX0" fmla="*/ 0 w 4408641"/>
                <a:gd name="connsiteY0" fmla="*/ 517452 h 2069807"/>
                <a:gd name="connsiteX1" fmla="*/ 4408641 w 4408641"/>
                <a:gd name="connsiteY1" fmla="*/ 517452 h 2069807"/>
                <a:gd name="connsiteX2" fmla="*/ 4408641 w 4408641"/>
                <a:gd name="connsiteY2" fmla="*/ 0 h 2069807"/>
                <a:gd name="connsiteX3" fmla="*/ 4408641 w 4408641"/>
                <a:gd name="connsiteY3" fmla="*/ 2069807 h 2069807"/>
                <a:gd name="connsiteX4" fmla="*/ 4408641 w 4408641"/>
                <a:gd name="connsiteY4" fmla="*/ 1552355 h 2069807"/>
                <a:gd name="connsiteX5" fmla="*/ 0 w 4408641"/>
                <a:gd name="connsiteY5" fmla="*/ 1552355 h 2069807"/>
                <a:gd name="connsiteX6" fmla="*/ 517452 w 4408641"/>
                <a:gd name="connsiteY6" fmla="*/ 1034904 h 2069807"/>
                <a:gd name="connsiteX7" fmla="*/ 0 w 4408641"/>
                <a:gd name="connsiteY7" fmla="*/ 517452 h 2069807"/>
                <a:gd name="connsiteX0" fmla="*/ 0 w 4408641"/>
                <a:gd name="connsiteY0" fmla="*/ 0 h 1552355"/>
                <a:gd name="connsiteX1" fmla="*/ 4408641 w 4408641"/>
                <a:gd name="connsiteY1" fmla="*/ 0 h 1552355"/>
                <a:gd name="connsiteX2" fmla="*/ 4408641 w 4408641"/>
                <a:gd name="connsiteY2" fmla="*/ 1552355 h 1552355"/>
                <a:gd name="connsiteX3" fmla="*/ 4408641 w 4408641"/>
                <a:gd name="connsiteY3" fmla="*/ 1034903 h 1552355"/>
                <a:gd name="connsiteX4" fmla="*/ 0 w 4408641"/>
                <a:gd name="connsiteY4" fmla="*/ 1034903 h 1552355"/>
                <a:gd name="connsiteX5" fmla="*/ 517452 w 4408641"/>
                <a:gd name="connsiteY5" fmla="*/ 517452 h 1552355"/>
                <a:gd name="connsiteX6" fmla="*/ 0 w 4408641"/>
                <a:gd name="connsiteY6" fmla="*/ 0 h 1552355"/>
                <a:gd name="connsiteX0" fmla="*/ 0 w 4408641"/>
                <a:gd name="connsiteY0" fmla="*/ 0 h 1034903"/>
                <a:gd name="connsiteX1" fmla="*/ 4408641 w 4408641"/>
                <a:gd name="connsiteY1" fmla="*/ 0 h 1034903"/>
                <a:gd name="connsiteX2" fmla="*/ 4408641 w 4408641"/>
                <a:gd name="connsiteY2" fmla="*/ 1034903 h 1034903"/>
                <a:gd name="connsiteX3" fmla="*/ 0 w 4408641"/>
                <a:gd name="connsiteY3" fmla="*/ 1034903 h 1034903"/>
                <a:gd name="connsiteX4" fmla="*/ 517452 w 4408641"/>
                <a:gd name="connsiteY4" fmla="*/ 517452 h 1034903"/>
                <a:gd name="connsiteX5" fmla="*/ 0 w 4408641"/>
                <a:gd name="connsiteY5" fmla="*/ 0 h 10349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08641" h="1034903">
                  <a:moveTo>
                    <a:pt x="0" y="0"/>
                  </a:moveTo>
                  <a:lnTo>
                    <a:pt x="4408641" y="0"/>
                  </a:lnTo>
                  <a:lnTo>
                    <a:pt x="4408641" y="1034903"/>
                  </a:lnTo>
                  <a:lnTo>
                    <a:pt x="0" y="1034903"/>
                  </a:lnTo>
                  <a:lnTo>
                    <a:pt x="517452" y="51745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804736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0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1827366" y="5131923"/>
              <a:ext cx="3639129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SG" sz="5000" b="1" i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 9 × 37</a:t>
              </a:r>
              <a:r>
                <a:rPr lang="vi-VN" sz="5000" b="1" i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SG" sz="5000" b="1" i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865</a:t>
              </a:r>
              <a:endParaRPr kumimoji="0" lang="en-US" sz="5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4848" b="95152" l="2062" r="99485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40052" y="4874161"/>
              <a:ext cx="1478408" cy="1257409"/>
            </a:xfrm>
            <a:prstGeom prst="rect">
              <a:avLst/>
            </a:prstGeom>
          </p:spPr>
        </p:pic>
      </p:grpSp>
      <p:grpSp>
        <p:nvGrpSpPr>
          <p:cNvPr id="26" name="Group 25"/>
          <p:cNvGrpSpPr/>
          <p:nvPr/>
        </p:nvGrpSpPr>
        <p:grpSpPr>
          <a:xfrm>
            <a:off x="7118385" y="5243039"/>
            <a:ext cx="5193876" cy="1316821"/>
            <a:chOff x="7118387" y="4994054"/>
            <a:chExt cx="5193876" cy="1316821"/>
          </a:xfrm>
        </p:grpSpPr>
        <p:sp>
          <p:nvSpPr>
            <p:cNvPr id="24" name="Notched Right Arrow 15"/>
            <p:cNvSpPr/>
            <p:nvPr/>
          </p:nvSpPr>
          <p:spPr>
            <a:xfrm flipH="1">
              <a:off x="7600466" y="5166436"/>
              <a:ext cx="4711797" cy="1144439"/>
            </a:xfrm>
            <a:custGeom>
              <a:avLst/>
              <a:gdLst>
                <a:gd name="connsiteX0" fmla="*/ 0 w 5443544"/>
                <a:gd name="connsiteY0" fmla="*/ 517452 h 2069807"/>
                <a:gd name="connsiteX1" fmla="*/ 4408641 w 5443544"/>
                <a:gd name="connsiteY1" fmla="*/ 517452 h 2069807"/>
                <a:gd name="connsiteX2" fmla="*/ 4408641 w 5443544"/>
                <a:gd name="connsiteY2" fmla="*/ 0 h 2069807"/>
                <a:gd name="connsiteX3" fmla="*/ 5443544 w 5443544"/>
                <a:gd name="connsiteY3" fmla="*/ 1034904 h 2069807"/>
                <a:gd name="connsiteX4" fmla="*/ 4408641 w 5443544"/>
                <a:gd name="connsiteY4" fmla="*/ 2069807 h 2069807"/>
                <a:gd name="connsiteX5" fmla="*/ 4408641 w 5443544"/>
                <a:gd name="connsiteY5" fmla="*/ 1552355 h 2069807"/>
                <a:gd name="connsiteX6" fmla="*/ 0 w 5443544"/>
                <a:gd name="connsiteY6" fmla="*/ 1552355 h 2069807"/>
                <a:gd name="connsiteX7" fmla="*/ 517452 w 5443544"/>
                <a:gd name="connsiteY7" fmla="*/ 1034904 h 2069807"/>
                <a:gd name="connsiteX8" fmla="*/ 0 w 5443544"/>
                <a:gd name="connsiteY8" fmla="*/ 517452 h 2069807"/>
                <a:gd name="connsiteX0" fmla="*/ 0 w 4408641"/>
                <a:gd name="connsiteY0" fmla="*/ 517452 h 2069807"/>
                <a:gd name="connsiteX1" fmla="*/ 4408641 w 4408641"/>
                <a:gd name="connsiteY1" fmla="*/ 517452 h 2069807"/>
                <a:gd name="connsiteX2" fmla="*/ 4408641 w 4408641"/>
                <a:gd name="connsiteY2" fmla="*/ 0 h 2069807"/>
                <a:gd name="connsiteX3" fmla="*/ 4408641 w 4408641"/>
                <a:gd name="connsiteY3" fmla="*/ 2069807 h 2069807"/>
                <a:gd name="connsiteX4" fmla="*/ 4408641 w 4408641"/>
                <a:gd name="connsiteY4" fmla="*/ 1552355 h 2069807"/>
                <a:gd name="connsiteX5" fmla="*/ 0 w 4408641"/>
                <a:gd name="connsiteY5" fmla="*/ 1552355 h 2069807"/>
                <a:gd name="connsiteX6" fmla="*/ 517452 w 4408641"/>
                <a:gd name="connsiteY6" fmla="*/ 1034904 h 2069807"/>
                <a:gd name="connsiteX7" fmla="*/ 0 w 4408641"/>
                <a:gd name="connsiteY7" fmla="*/ 517452 h 2069807"/>
                <a:gd name="connsiteX0" fmla="*/ 0 w 4408641"/>
                <a:gd name="connsiteY0" fmla="*/ 0 h 1552355"/>
                <a:gd name="connsiteX1" fmla="*/ 4408641 w 4408641"/>
                <a:gd name="connsiteY1" fmla="*/ 0 h 1552355"/>
                <a:gd name="connsiteX2" fmla="*/ 4408641 w 4408641"/>
                <a:gd name="connsiteY2" fmla="*/ 1552355 h 1552355"/>
                <a:gd name="connsiteX3" fmla="*/ 4408641 w 4408641"/>
                <a:gd name="connsiteY3" fmla="*/ 1034903 h 1552355"/>
                <a:gd name="connsiteX4" fmla="*/ 0 w 4408641"/>
                <a:gd name="connsiteY4" fmla="*/ 1034903 h 1552355"/>
                <a:gd name="connsiteX5" fmla="*/ 517452 w 4408641"/>
                <a:gd name="connsiteY5" fmla="*/ 517452 h 1552355"/>
                <a:gd name="connsiteX6" fmla="*/ 0 w 4408641"/>
                <a:gd name="connsiteY6" fmla="*/ 0 h 1552355"/>
                <a:gd name="connsiteX0" fmla="*/ 0 w 4408641"/>
                <a:gd name="connsiteY0" fmla="*/ 0 h 1034903"/>
                <a:gd name="connsiteX1" fmla="*/ 4408641 w 4408641"/>
                <a:gd name="connsiteY1" fmla="*/ 0 h 1034903"/>
                <a:gd name="connsiteX2" fmla="*/ 4408641 w 4408641"/>
                <a:gd name="connsiteY2" fmla="*/ 1034903 h 1034903"/>
                <a:gd name="connsiteX3" fmla="*/ 0 w 4408641"/>
                <a:gd name="connsiteY3" fmla="*/ 1034903 h 1034903"/>
                <a:gd name="connsiteX4" fmla="*/ 517452 w 4408641"/>
                <a:gd name="connsiteY4" fmla="*/ 517452 h 1034903"/>
                <a:gd name="connsiteX5" fmla="*/ 0 w 4408641"/>
                <a:gd name="connsiteY5" fmla="*/ 0 h 10349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08641" h="1034903">
                  <a:moveTo>
                    <a:pt x="0" y="0"/>
                  </a:moveTo>
                  <a:lnTo>
                    <a:pt x="4408641" y="0"/>
                  </a:lnTo>
                  <a:lnTo>
                    <a:pt x="4408641" y="1034903"/>
                  </a:lnTo>
                  <a:lnTo>
                    <a:pt x="0" y="1034903"/>
                  </a:lnTo>
                  <a:lnTo>
                    <a:pt x="517452" y="51745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804736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0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8086698" y="5299419"/>
              <a:ext cx="3802148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SG" sz="5000" b="1" i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 9 × 38</a:t>
              </a:r>
              <a:r>
                <a:rPr lang="vi-VN" sz="5000" b="1" i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SG" sz="5000" b="1" i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765</a:t>
              </a:r>
              <a:endParaRPr kumimoji="0" lang="en-US" sz="5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1639" b="97268" l="0" r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118387" y="4994054"/>
              <a:ext cx="1330131" cy="1254711"/>
            </a:xfrm>
            <a:prstGeom prst="rect">
              <a:avLst/>
            </a:prstGeom>
          </p:spPr>
        </p:pic>
      </p:grpSp>
      <p:pic>
        <p:nvPicPr>
          <p:cNvPr id="29" name="Am-thanh-tra-loi-sai-wav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339974" y="424976"/>
            <a:ext cx="487363" cy="487363"/>
          </a:xfrm>
          <a:prstGeom prst="rect">
            <a:avLst/>
          </a:prstGeom>
        </p:spPr>
      </p:pic>
      <p:pic>
        <p:nvPicPr>
          <p:cNvPr id="30" name="Am-thanh-tra-loi-sai-wav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323673" y="1078481"/>
            <a:ext cx="487363" cy="487363"/>
          </a:xfrm>
          <a:prstGeom prst="rect">
            <a:avLst/>
          </a:prstGeom>
        </p:spPr>
      </p:pic>
      <p:pic>
        <p:nvPicPr>
          <p:cNvPr id="31" name="Am-thanh-tra-loi-sai-wav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320380" y="1704528"/>
            <a:ext cx="487363" cy="487363"/>
          </a:xfrm>
          <a:prstGeom prst="rect">
            <a:avLst/>
          </a:prstGeom>
        </p:spPr>
      </p:pic>
      <p:pic>
        <p:nvPicPr>
          <p:cNvPr id="32" name="tiếng ting ting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312261" y="-243682"/>
            <a:ext cx="487363" cy="487363"/>
          </a:xfrm>
          <a:prstGeom prst="rect">
            <a:avLst/>
          </a:prstGeom>
        </p:spPr>
      </p:pic>
      <p:sp>
        <p:nvSpPr>
          <p:cNvPr id="35" name="AutoShape 2" descr="data:image/png;base64,%20iVBORw0KGgoAAAANSUhEUgAAAGEAAABeCAYAAAAzKnrbAAAAAXNSR0IArs4c6QAAAARnQU1BAACxjwv8YQUAAAAJcEhZcwAADsMAAA7DAcdvqGQAAC9kSURBVHhezX0HYBRl2v9vZ2d3Z3vKphNIQkIXEFAEUc4C2Luf59n11LuznvWa5+nfdopnOz3befrZQf08u4jiKbajKFITEgiE9LbZ3mbm/zzvbsImBEzDux9Mdnfq+z79ed53Zgz4D+G7D++z29RIvhbX8k12R6lsdfxEkow2TcKBkmTOAAxOGDQZOobdRoMkabquJaDpfk1T2wwGwzotEQ1owcCKSCRUZ1C1xiYvmo646LZI6pAfFT8qE/Rbb5Vq5zkOj6uYrTidc4w250SzzTnO5nLBIFthMBLNaZFkS/I7/RspcEd1lfgQjwHED12NA/EI/J2deiIS3KSFfZviwdDXtOWL8Ytu/CZ51I+DH4UJla/+rsiYk3O6QTKdbcvIqnDkjsq2ujKhGYzQJJlFlSik0cL/+c/IEb83qLvif/Kz+7qSFoekqwh2tiHQWt8c83kr42r0uUBb+9szzrq7NXns/sN+ZcLmZXfMspht58gW54U2T0GGM280DGYrWQVB7f1M8EHAwGxJMsYoGZAIBxBo2olge3NTIuj9Rzyuvjzx+N+uT+094tgvTNjx0V/KYnrieosz63+yi8s8cGTDqNhI6Fja9050stWCIEl6jHzT9O5r02fP9/7ATCEtUSMBaL5WdNTvqIuFOl8xK/qDY+bd3JDaa8Qwoj1d/datNpfVdrnRbLsmZ0zFGHNWEXSy7wJsbvqAiW4wGmE0yWSmVcTDEajxOJnqKNnuhPhUVXV42kLXMMpGmBRFXEdWLOLTbFXYYUNNkJ9Q+xcOZgRrqyERQbilDp27araosfj9esL0/Ljjrommdhs2RowJVR8tPlA2Gv9sz85b4CiqgNHuTkpbv50zQLaYBQE6dzagffsuNG+uRv36SnTQ76bKGoQ6fUIbyDoMG5pogg57ThbyJ4xF1ugCjJo6Abnjy5BdOhoZo/JFmxIxctb9MVxoBm33tcNfX41gR9s/VS362/ELf7M5tcewMCJM2Lrs/kvNivIHd1HZaFPOKJI8C/Wlj+RTJySSPINRQqTLj+rP/40N73yCtuodaCQGIBRGvseFDIcVxbluWMwmcRjb6OFCTXKBLhHFrpYueIMRNLX5YMp0EVPKkUfMmHLCUSg79ECYbFaKnDRownSKw3ogNCcaQbSlFl0N26v0WOyWsoU3LkltHjKG1cP6t56wBcy+u2wu968yyyaZjK6c5IY+0sTqz1rha2zB2iXvYu3S9xFsaIYcDaO0MBtTSvORm+WAhcyGTExSzBSmMvH7Ecohg06nEnEjsQQSxJQofda3erGptgU7mrugEfHdJcU4+NyTMOX4o+DIzRb9YDPZCyRMvD7hbUL7ti3heNS/WI+Z7xyOeRoyEyqX318kadrjTk/eCY7RkyDbXHtKP4HNjndXI74lwn/17FKEG1pQlp+JySU5GF/sgZUIrrPdJwia0x+dO0pStz8g/JD4In7ShwH+UASb69qweUcLapu9yCwvxdxLzsTUUxbC4clKmqm+YK3wd6Br+yaEuzpeoM5fX77oxpbU1kFhSEyoXH5HkUG3LHF7CubaR0+E0eokyvVmgERSzdK/8Z0V+PThZ9H0/WZMLM7GrHFFGO1xwmwykpmgw5xuGItKRHKWYgPUtmbozfVkzIk55LhFPD+S6KOpwkeR5oWicexo8eHrTTuxrdWHMQdPwxHXXoRxR8wlv6IJM9ULxIhEoAv+HRspx2h9T5UNF0w44oa21NYBY9BM2PqvxcVSXFqakVcw21I0gRhgJ2L1bpxssZDNbMLH9z+N1S++hTy7CQsPqsCYbAdMHAllZEOeNgfyjLmQcooA2j8lnwJ6Ig61sQ7x5f+HxJovxW9IxIzhgLWL/7OGsakTn5yspRhCn8wM9kFRSum37mrHx2u2wqtLmHfp2Tj8inNhy8okraCMOw0Galc85EO4bjN8bU3LbDHTuYXHXTOoBG9QTKhZ/lSebgi86vbkzrcWTxKxf1+pYvtft3YD3vrtfWj5biMOnliMw6aMhmKkS2XnQj50EUxzj4bkykodsQ+Q7Y689gLCj90P6j33OLVhiCB/YzCRw7fI9Emap5hhSC3g39yVFDMkWnxkpv61rhbfVjdizOEH4YTbr0f+pHIKoxPJ86XAoWyCGBGo3YCAt+MtRTddPGrBVe2pzT+IAYtX1XsPWSBF/mF3uo6xjpoIk8PVmwGs0hTRfP/Pj/Dar+9AvG4XTpk3CbPHF9FFdEgTD4Tysytgmnk4DBZr6qAfAJ9z8jRo7U1QN29IagOtG/LCzaWwmEQdejAK3ReEHghD94fodwQGmZgkcxnFIHblAKGiKBsuitjWfbMBlStXw1NaDE9FCVnfdOGj/lkUSCYFatA7Pq5Gsw49wfXe0qWb0nfaKwbEhNVPPGGy58RuU2zWS23FE6Bk5vY2QdRoIzV+zatv441r74DHoOKco6aJUFMjpyv/5EQo51wJKTsvdcDgIHlyEPvgrT3M3pCQzhReVKITSzaFr7qXmNIVTAoX+Sz2RwYyT4UUuZVRFFe5aTtWk4/zlIxC/uQKYkRa5ETHyDYH+UIT4v6OGdmmwsThJ7q+GAgjBqTfrorg/xhNxquseWOgZBX0vjh1RCI1X/PyW3iDNKA004azj5qKLLdNZL/ynAVQTr+EpF9JHTB4GKhzvez3SIL40MMQOr8ejkHb1Qp1WwO05g5oFMoynwqznTj7yKnIJUVZes3tWP/mMiF46WDtULILYc8j82syXjfLM++E1KZ94geZUP3pgxV0qbuUDI9dyR3NV0ptIVC7jWRjv39jGd68+c8oybLj1HkT4bRZkAiTehPTzCf8TEjUUKEH/Ag/8SDg74JOTAU7Rv7cHwxhMFPYcUeIGQ3tULc3QO/0UySnCcE67bDJ8BBB3rjhblR+9DmZYPInPUi2yZpXAqsrK4N+313/+YNEtH1jn9RZvfoJkxKMPW1zOg+2kSM2cSSU1nnOAXb8+1u88stbkK9IOOuIA4gBChJ+srMU4imnnAv5gJmpvQcDSpLqdiD20dsIPXwP1K1bYBw7DsbRJTCWlAAOJyVLnTByW1iC9we6tYNMFfsOUK6gKxY47FaMLcxCzfZGbPhsDcrmzYS7IDdZf0pBIsHkarEe6MgJhWIFh514yZtLly7dq9Tsswdbl//lCrNJfsheVGG0F5b1YgCrYseOXXjx578laanFT8kEZZOkxNso+6xrglQ8Fq7HnoPBlZk64oeheTuQWPUl4t98Ab29FYaMDAplD4KxvALyhCnE9aTUaaEA6h5/BIalz8NFtnuvvRtJsCO2mmEs9MCU6aRs24dXV3yPzJlT8dO/3QFHTlYvRjCCu7Yi2Lg9FlOjP6846sbnU6v3wF6ZsOGD+8sVs+Edp9sz3lkxMxk1pJjAsbZGJuHNm+7B96+8hfMWHojSvExEG9uht3SS1ERhOnIRHHc+LPb/Iag7ahD9v1eRWLcasDtgnr8ApoPmCsnfW34Q8Pnw8UnHYm6sk6LLH4kR3H+KoKS8LMi5mdi0oxWvf7YBs39xDo679RpWYNol1RLSIi0Wgb9mLYJe77cwG04Ze9i1O5Mbe6Nfn0AnotBZutyqKOPN5AdYvfpqwXdvfIA1r7yNBbMqUJLjQnRnE2W5HUmJISZxRPNDSGxch9A9t6DrigsQq62B5aJfwfXA01DOPI/Mzti9MoDhcLngPuV0bPYGYNxfJqkv+DoJTfiKRGMHJhV7MHfyaHzzj9ew8f1PYUwVHQWIXkYKxU1ZxZSLmg7U47iI6Zra2gv9MqHh00fGU/cvgNkBS0Yu+eI0e0cEbq+tw/LFT2Mc2cYDy/IpJ2iB3uFP7sCXof3VXXXJ3/2AJT/0lzvgu+FyhMjeW6//I5z3PArL4UdTaJju6PaNvOkz0EDRZWJvoSsLDm9LE6BhgxnBp23uhNbYhjmUjObbzVh+75PwNTQL+nSD6aZk55N/sBNZ9EsbP3m0XyfdLxPCavwyk9mUY80tpri3dxjGNaEVDz2DeFMzZcJjYGqlMK6bAQzuNI9KbatGYmvvcrvW1oLwo/fCf9VFCHz8PkyXXoOM+5+E9YiFlH0PPoT1jBkDX1YeOiis7KsNnG6pHOdnkE/i6IxM5IjkGQxxKR2JVi+sXX7Mn14KX/V2fP3c63vQy0hCpeSMgtlkKgpp8ctSq3thD31vXPFASUzVH1ZcWXZ7QRlZBD5pUpJMFgtqVv4by+97CjNHezDDbUW8xZuUDuqgHo9B4phepYiik8K7ndthcLpI8rch+vZShO/9E0JrVkGbOx/uOx6C7aA5kJQBZs/9wGK3o3rNWthqKpFtV1KtTEpWaziO8IW/Qv4f7oSxuFiUpPXWZgo9I0mmjAiI1ZRpe9x2eCmZ2PBdJcoOpWipMK+n2Mf8kogRlMAhHg6VXvfzY1558NkPA2JjCnu05pfnHXO1opiPM3uKDApJWbcpYmfMJd1P/vIMOr/fiBMmFkFu70ryh/YxOBywXnwFLKf+FPLBh0KnuF5duwrx5e8h/tG7SKz9N/zOLNhvvh2u8y+F2eUW5x0OuE2Vn1Osvnk9ChxJJnCI3xUKo3HOkZh0/W9gouvI4ybDdMQiGErLEae8Q9+1IynMI+FL2NRRTpHhcWFNZR2ZHhPGHn4wnXr3uVkbEpEQaaPfFlf11oef+/DL1CaBXuao9l9/KaBTniCbLZKSuZsBDB6nbdpUhQ3vfYqZY3Lh4noLp5KcPdvssN1wC5TzL4dp3pGwHHcqHLfeC5kkndsSJwcbmLcAmQ8+DfeCYyEPwu7vC9xRT0kptoU5q03OElNJ4qsVNwrOvQgWmy25I0EyW8jsLYL7zgeR+OUNCNqc5EziSWYMB9QGLa4ih5LTqUXZWPfWx2irru1tlqht5gwP91smmp5Yv2KxJ7VFoBcT1Jg20yxL0zWTFbKVzEqaQ2N15uKcHPRjkkIX4EIY9UCn9ebDj4T56N4ZulQwCqZDDkMgGMLOA+ci54774aR4f6TBkVoXtYHFhRneEoiga/pslM6endyhD4yU6OWedwmsdz2E9tIJSERjI8AI+k9WYprDgnhzKzYvW9lLgDlsNTszIehqNM6M6/K01CaBHibot+oSZHmBbJJNXB9KB6t9yOvDt/9cjgkZdmTTRUURkaWP/IQ8dUZyxz4wku39xh+H7fSfwUqd3x+QFbK3XEqmBhmoPZs1GRUnnkR02TtpeUv2rNnIuG0x2qYfjEg0OmxGMD08dJIKlxVrXvsAsXC4l0niq5pd2eSgZVsChqPTw9UeJmyd/bCDjOrpZLNgIa6lgyOiqn99DbWlHRVO4iadvEdHiEEG6261T0fn9hpsj6hwZPfSvhFF1uhiyOz8ySwGYgm02t0oPWROauu+4SkvR94f70YTaWo4Eu1tFgYJpoeFHFI5McG/fSe2f/WtmM7TDaa44s4F05eod2bLp4/ak1vSmGCyajOInkWy1Zkc+OgGH00S9t3rH8CuJTCaVI5in+Q2BkVE6o7tqR+7oX6xAr6PP0SE7OVnjz5KkkGOaT/A4nCRmptI/XXUhaIw5hXASkwZKDKLRmHUb/6E2pIJiPUZNRssuLY82m6BnaLDDe9+IqrL3WCKGckvGS1cf0NZIJGYmNySxgSKb44w0J4mZwZJ/u4MWSJudtTWw1vXSBdQYKMTpzYRg4hD9CP6z6WIvv+miIi0tmaEX3wKwcW3Qwn4WP2w7s038f5ttyEWDKYOHEnowhRwU5ooLFUKCkg5ezR9QPCUlKDg179FNSWnhtSkg6GAp3dmmGUUKSY0bayGj/wDT/ERoG0GoqvJ4RbGgxKbw5Ib0phg0A1HGukAWaGG8CTdFIx0YNPmrfDtakR5hlU4wF7g2dMdbQjdext8F54G/8/PQuTxh8h0NcGlWMiH2EQJ+vPHn8DSq69CuLMzdeAIISUQUVJzbzSBcUdT1j0ElMyZA/OFvxCRltQjZUPDaKeCrroGMaGNh3u7wZMZZKsLRuICZVXHp1YnmbBj2SOFuq4WSWaFmMDjxrtJzRLWXLkd8Q4vijkW76+BbPso3NOaG0kTUmPcdEGWjHkeJ2bnuIRGrV36Gp6/6CK0VG1J7jMCCHnbEacYXKOGxigicRcUprYMHhNOPxOtUw+Gn/zD4HRpN4i4KHXZEGppQ/OWbZS37DZJDJmSU84bDJpWtH3FrRm8TuxhMCbKidou+pIyRbyW1hPHwpSWN1fWIJ9MkYl+7xXMLS648T78ncCn4Z9H5rkwL9cJs8WMLStW4Lnzzkd77Z5+ZCjw7qpHxOejS9I1qcOrXniB8plNtGXw0mx3Z6D04kuxPmFk55laO0jQYVZZQhaZpabKbYgEQsm2iW26yJ75Hgxal6nrGeN5taBqHCinLy7KJoTzEFPWCXxwNBAkgu1ClpW20bkG2zRWHD7ucNKGYwsy4CJGdNbV9Uz4Gi60hAaZoj1uq07aturlV/DoscfixUsuRsOGDam9Bo6x8w5D6IBZaAlGRLuHAo4eMywm4UfjIQpIUkxguoobYMQ9GaBo1CAKeinRNoyzWS0mg9FMmaWSpByDxDjiC6C5ajvKSMWG2ig+GzdgRpYNc90mTD/jTGSMKk5uHCbYPJLgifAwh5JIM/m1oM9Ppu91/P2MM7B2yZL+TehewPZ60oUXYXNY7SHDYMCHcHvYdLdU70DEHyQDkSIcbWQhpz8gctt0yTCZVyeZIBmU/hrKh8ZCYYQ6umAnB9OjVkNEQtWgKnaMX7RITBAbCfgaG0kTNEH8Q7IdOKfEg0NynHBYFXQ0NOCN66/HqhdfTO09MOSNn4Cu3FHo4JB3CH3m4CfHakZXYwtFhByap2SduMCTxXgGB5e8SYEFEaTWlX92kpSW88xlHoQQrExDiKRKoQ6aOOwbgmR0g7vij8TQkJ2PokmTkiuHCTZp/rY2YgKpORGLw+dSymMW5btw1pgslGY4qP0+vHPLLaj9+qvUUT+MrKIiZM0/Ag1kiocKagokErpoiO9F7E04jpJ4KJScc8mGDbeapU5NUSg/oAyNwlMxp3T3ARSBUySzDTbKmJkRw+CBMIst1CBzyVh4SktTa4cHLg0EO9qpfckwkGM6LuTx5yjyYaeOykAFMcLf2oYP7rgTcdp/oMgqr0C9Lu99wGgfYDoxvXjWYVdDc2+zRj9MPHmaoyYDcqVGi1NSYmYz0cfG+7Ga9AJd39/aCQudkCfMDgt0gWbVgLxBaEGQwt3qzz5DmKS5PwRJCxo2bKT8xb6H2eACr9tkxDEFbhQ6rahdswabPvwgtfWHkVNSihaTDfFEQmjxYMGRJNeK27bvor/pXCANoQBIrNF1q1WWTVLQEHHQimz2CZIxrVyRAquNiVrBstYdNQ0F3JFqSoTsOQOvI1V/vhJPnXoqHl24ACufeAJ1365FgkfICPFIBKteekFEWm6yv/0RihnhsciYk+tGghhZReFxenVzX8ipGAspOwdd0X6mxQ8ATDMzCQbPQNwDpAVJH2zMkGTZJpl1zU1Cnsepv5ESiXRC845Nm7ZS3CsLzvZSq0GACRTkcjNFBgWD0ITmykrEiNhNW6rwxg034JmzzsKSK67EsrvvwpIrr8QnDz5MbTOSOep2fHsiQY2e4FKQY1PQSPmDv2VgtxBw0dHodImi4GB9M9PQRIQ2ywb4msgcMXFT4G2cEJNHoF9aTiSmOyXihF2xmMkckcdOD08Z9L11G0maOdnRIfJAdCIYV8WYryu/d5l8b9DIDLRtq4Gb4m0eNbMqCrpaWvHNSy/h/TvvwqpXXkGC9pmeaUOBYhLZ+d5gIh5N9zioL9uFCRsIOBLk6nFsCJ3mpnDC5qKIsn59Fa9JbmDQVx5gYsZYzOYsg0HO4HuokzaIJF3qM8WEb4yIUohlIgcz1ByhG3FqGTOaR+gGAjVOkdTWShyY7cTFZR6cVpyJGR4nCjOcsFP4meOw4/BcF+bTwv5gX7TisQUPMZOiEYh70QYIltbGMI++Da7z3BYLEcxOfQ12kj/r1biU2SdNoV0ks1HlQEodz1LU1x9wyYJv8ONbWYk9qbVDA3eCNZKv06+N7AfcHld+ofBFnIFWOBWcVJSJM4gZpxRn4YzRmZif54SZbOm+GNANjlTM3I1B2BZubxf1f8jyRwcmIlHhv9JzLKFlqdpaIi7lEn2N0/iGOpmSqHTwMYHWDlhIcnKtfEBqwzDAcX3UnzY9Zh/giVT5Eyf1lDc49OQlhyR6PNn4AnLG9HNADGCwBrgKCqG4Bj7WwALD1xgK+DCeoimRLwx2pGakdIO+skkSJlTCXImcr7APRvYH6dwiTfByjEt2l1VrOOAG8W1IPLDDEc5AkTVmDGLUJtHYFJgRPJTJn4NBmBLF3AMOQEbhwKqsEb9P1H14fGBIoOZxiGyIx+FrbusT/nNO5hAMpuzaKZGlLurvrktmF6sSqwCn4cODTqaAlI40jseqB4rSgw5CKLcAgWhMTGUZKrh/fklG/rTpYir/QNBaXY1gcxMK7CSxA9a33uDBJTbnbNZ7lXzoK5tojj4NBt3KVnKcRoROHw8VoB1Fak2fXLIYWjOSYI5zdGUgZ9u4kcvMA0PhhAnIOnIBOlgYhtGACDGxdVQZZpxxRmrND6NjZx3CHZ2wDpBp/SHpSUnM9xILMN0p+JlK5JXcTCQx9tkH3G9mjSmdi0MAn6e79MFhJ5caBgI2iQdf9gvU5Y6mcHRoSRPP196eMGDcxZfC5Rl4othaVQUtGICLkr2hQNCOIiAh8SIi601Dg4gSiUEGyU3M0nkoTazsLxTjkw2TBwIcoFZkOtBCCVjD9wN/ag3PN6248ffYaVTInPW+a/KHIFHnW0MRSKecjWlnnJla+8MIe72o/uILOCg4cHB+xEQYYXB0xOfluh0Pp5rENfq5ENOeV3OMPxIocVoRbG3Ftq+/GnD5gFGxcBGyfn8XWlwe6DyXdCDticUQorxHP+fnmHrDzWIO1EDBglK7ejUmU47CVmAovWfa9fgSIcW9z8JCmfpL7pJrwPRNT0RTG1Kgr+wnODSlZHfY4DPzoEue04bVL7+MwAAz126MOeY4uG9fjMQRi0jPiaDkX8io0on5zLTwJ/+maI5vPtcnTYXlxj+h9JqboFgHN+l4zdIl0MJhFNosokQ+VHAEx61Ln/rSDa4IMKv49Byiquy51WjfMi8ncNRZ2ok5OvSmJME0Yp/AM/hat9Vi7auvprYMHLkHzUb2n+6F/c6HYDn5TEh8Jw/P6jZQO00ypLx8yIccCvst98B510PIOvE0MVI2GDRXbsG3b76FUQ7ORYb3HD6WCYnMmdlupf73OQ8FPQK6IcEFIUH93jdHJ39njsqDLssIsCoMlwsE9jrl1DmuqXzxj2cofm5KbRk4jFYbzIf+BDae3f30q3A9szS5/P01WpbAee/fYDn2FJgo2x4s+Jbffz32GIItzZQQ2kQ7+5BlUPAx3UxmuPNz9qCvgKCpFqLgXfexSvTlFGeY7sJ8qOSwm0IxqGL63vBA+SeKbCZy0Da01mzDigcegDrUWW8cedgcMBaXJO/sLC2HISMbPFlhqNiy7EOse/Of8FA2PjmDK8pDA9MpQfRqJrpplOE7cqhdfXygpnbPCDcEWBOaxbMZwv6kzegGfbe6HJTmOxCKawjTMlzw6Tn5npXlgNNsxDfPv4CN77+f2vqfhbe+Hsv+fC8inZ04OMclKsfpmfpg0RVTEUqocHoyYbLyDJY0EEPioUDS3OuoIr9j2MSZnco3MfQFrS85aCo6KetrFvcApNYPA3wO1obZOW5EAgG8/Yffp+YJ/ecQCwXx5k03Yse336LE7cABPGtwGH1NkLy2E72YEWMPnUXOt7dfYqujxZMTzIj2TRJlc2I0W9NUsomUmabZHJ49VjR1AgKCqxpCUXXYJonB/ZuZacdYdtK1O/H6ddeReapObvyREQuF8BFpwMYPliHLpuDwPCespK7DkbcQ0YsHsYJEU37mXq+6Edn+RDREPkIVZQ1V09rIsBo+k8nu88p4oIuInMY1OqB4xmQEiHNBVUUkoSMyAr6BfRSXMY7KcyGfcoeqlV/gtauu/tEZEQ+HsOyee8gZ/41co4ZDc5wosZuHrPHsW6MkrJG4jgBFPzGzGYWTx6W2JsEJcSLkJ23QRORGJF0p6VBriRsUXOtiY3qljNXGnZ+H3AllqPWHEKPWBSOkMcMRkxQ4hi4kB3hsYYa46a/q85V44aKLUPPFytQe+xe+piYsuepKfPrww+DHN/NcpZnZ9mFFQ1zd9UeJ+PRZ4wti1LSJcOZSgpl+UiJvIsgDPeQXEmrMSD6ZWCG1xGLxHZxPxALeVP0+yQiupzvysjF27kzUExM4X+DZz0FSt+FqA4MZUUqSt6DAjSxixM7v1uGln1+KL558klQ2OaC/P1Cz8jMxTfLb194QzvFgj4PM0MDHGfoHST8xgG8CSRCBm0MR4U/t5Jh7RvNIVTRieCzkg0xaQEyoNmmJJslkNbfpBmmbTI1JUMKWiARp3xSJiUgmq4IxB09FVFHQEokJY8UX42hpZBgBTHbbcEJRBnIdVrTXN+Ct3/0OL1x4IXauXiVi95ECz8x4+w9/wPMXXIjKzz6HQnkAE58nLHNRg7o7JDAdQjGdFk0YkrpgBMh0o2TOgWJwqvvEwhSFgyIIEi5A17eFw1qb8cF/vBu55vxjp1gspkNjJH0WV5aYnNTTIvq0ul3Y8slXCDa1otTJMwVIazgPkSnkTHc6QwRfKdsii7tc/KS67ZE4miorse7110XVlR/rYMvMhDntbsyBQoxVf/89vn72WREBbVm+HNFwBHkOG44tcmMG5Syi0pnaf7Dg3rNAdlHQwuDzrO3ognVCOeZfeUFvJpD0R72tCLc18A2EiCX0l8cfd/0yFgBcdeGibFXTjzfoqskgW2BxU3IhTk/HE1HsWRlEjJ2oWbUOo0gzuCwtRrjoujytYzj1lW5wM12m5DRGhRropXMHonHUf/cdNn/wAXb8+9+isMZhrc2dAb4Dpr8BGq7JhLu6sOv77/Dt0qX48qmn8K+/PoL1b7+DCEVCJlnGtCw7FuS7BdPTzfVQwOanK6IJjeax8BZq8wZ/BAeeewomLpwvBnUEmEYU/ASbd1CO7CMGqAGDhkcefv6DKkG9qhUPjZJ0faVZNo7RZTOyJx2SHO5McZALUM1bavC34y/BFCLUjAxHTyJD/ECWIsM4zCHQbgjFolO3xRJY1R5EFXWoK5oQT2FkFVacFEK63XBkZyFz9BghXekIdnSgc+cOMaU/5PWCtZvvKbZbzCiiQGBWlg1lxGieRzXYIdK+YAZ4KR/gvIDBTf+mw49tZLp/9e4zyCwuJCHe7Q8SkTDaN35Fpk+lKEqt0sKBeeOO+31rD+WqP3lwicUknxkjzmWWT4PVU9jDBD4BS/tr196OylffwfFFHriIIHx63oNnPLgVnuw09LlJfcHM4Mu3EzM2dIXJzsbIJ8URpPaJkUC6Um/yJ8HX53axXyOhQo5iEpMCJroUjLYx8ZMh8nDbyaEoa4C4dZd+c3s7yEa/X9+Gg646H8f84SqRe/VciNoTaq5D1/YNkMmOx+OJZ8ceee1FvKmnH2RV/pdnZvMJQy19ntBC1OCy9uwLToPqcqI6EBYnZfDfOB3XGaY8YgRKG93oJhRPYzwy1yXmHZ0xOgvHFGZibp4b4zIdcFktcPZZRpHPOoiy8aMp9D1tdDZOL87CcRR9jXUoglBsNgbFAJYEHkziqFEQVRc+wEv97aaX2I2WzV1+yAW5mH7aomSCln4hOi7UuksQLCFmcUg9D6HqPgdqPrrHbTAqayVJKuNTZ447EAo/ZofCLYaImGh595b7serJl3HSqFxkmpLa0A3mqMMiwWY2JiU5uXpEwOfjwUIOk5lBzHie4iiu0X0h2ocngvFADCllan9m6BBbkjIl8pRpsJx+DtT6OrQ9+RgC/DjPlBAyuN9NFDl+2NSJw66/BAtu/oV4LrdgIIHLFuGOJnirvxP9SCS0TeH2ztlT/uc28aCRHk0Yu+BmyiAMz5nNPHc+QVyrF1l0Nzhx45h69oVnwFFajNXtPlBiuJuLBG6yj8JXtpOc2KVvGy6Y8Ex0/uTzsgnkrNtOi4NsDC/8XaH17J52758kxKDBkm+hIOH8S+G49zGYFxwP85nnQZs2C2pqUjKD2xKmi60iX5A5YSxmnXNKSjC6r8u5QVzQUzyelPyTbsBz3Qxg9DCBdtbjscQ/o7FEPT9KOdrViqi/g9RKBFACHLPzOwcOv+I81FEUsJ0Skv7uZAlTLt4ZSlD2yGo3RCLsA3xGsdAfXpjgvIjfqW1DBks/EVkqHgPbzbfBeunVMLjETZYw2u2wlJb1CBd/soWoIvPcRr9+cu2FwhmnP2mezVK0qx2xrjaYKVyNROO1akJ/O7VZII0JwLhF139P3Hqbx2O1BDnBJgqn+C1MaeCQa9bZJ2PyyUfjm5ZONBMz+gZG/JNtL6fwbUEVYUpi+Hf3tv9KMAdZws1mmI46Fo57HoFl4YlMxdQOBNpHCwZ7yhBsWurDUazr9GHWz07CtJMXpoYtu0FaIOhYK6wKM4yipf8bv/DXvZ7G1YsJvI8hrj0eicQ6WG04sYh0NPcKA1my+VGcC266HO5JFfiKGOGnSIEb1B84evBGVHQEEyLTZjPF+K9ghlAdknwer6YOyLPmwHbTrbDfthjGkvLUTrsRI58Q3vC9eCgjR4udcRVftXqRf9A0zL/6AmGue2k+nZMTs5ivQ0yEjkRjTRQB/S21tQe9mMAoO+b6dWSzXhVjs3TCQEONKGcwh7rBZilnXBmOv+1a+Bx2fN3mFdXVPU6WBmaGj8wTm6nOkCoYwjcSpoOvsD8XQXCev8SlEDY7RExDlgemRSfCfvtfYP9/D8ByzCni8Qd7gPbvePF5RLZWiWeCB8jkfNnihZqXI+iQObpIvJ6mG8mHmPuJfsn7tZlp9O+58p9cu1WsSINoW1+s/2Bxsc0kfyObjAV8D4A9vwTukonUCd59N6c5Jf/m2dfw7h8fQBlx/ZDUFJHepN0TfIZuwshky9ivWKjf3FDRWNrQb8OGAyKiblFgLimFkWd7T5gE05QDxdCosPl9kr508OyNziUvoWnxPWIuU4g6uJI0oNlkwan3/QbTTz9GPBVtN8ikEMM5J+Cw1EyZfTSRqDSomD/26GubUzv1YK99rf7kgaspxb+PbJiZZdxdOhm2nFHi5N0QYSsRf+XfXsTye58Qd6TPynKJCcQpszlgiN3pTzct9mbehgLOWiWbHZ7Lr4TrxJMhk/QPFFooiNZ/PImO556hDC2GEPX/qzY/GklbjvvjVTj4/NNF1JNuhlgLAuRPfTs3C+tAYhWOx+O/LF9w3XPJPXpjr+w3K9pTqqp+ZCZHxU7FV1eFeKiLzrj7EHFh+n/o5Wfj6JsuQxUlMV+QhITIzAy2isG7M0/FKWlhSzViC9luiaQ/48yzBsWAaG0Ndv3uerQ//SSkSBQBMrmfN3tRT5Jy7K1XY9Z5p5KCkYalMYDpw1Glv56sDjGMn3ITVxPvGeWuvc7x2SsTRs+9Phw36DeGI9E6rtmosTC82zdBI/8gNCAFljLm/GG/Ol/Yxnpi2gpKWlpjCVHQ+q8AtUOnqCbe/fCTHwA74La/P4nai89HYNkyGKmPTeQDlje1w5vhxsl330QacBqpCSWLtK0bTAc1HCAztFGMITPdKMipNkrKDaVH7P3lqruTgH7w12c/bLvq3AXtFB2dSJm0xHVwHh+1ZHgoEkibKJsS3+KZk5FTVoyNq9ajur4ZFnJ8mZT8iVp9cs//CFhoNL8fqtcL27TpkOyO1Jbd4NG18Ibv4H3zNbT+9UF0vfMWGZEw4hTxVAYi5IQ7YaEc6bTFv8eU448Ug1+9TZBBJHFe8gNxfydFQzJpoRZMaNpV5Udd3evpj33xg6LKb46tPsy12Koov+Z7ejlG5mfkZYydAvEyoj4N4ZvtGtZX4t3bHsSOz9egxCJjZrZLFPz4aoP1FSOGVDvNZWNhn30ITHl5MDpciLc0Q/X5EF6/DvGGeiTa2khoSMLJ5nPxcHV7Fxqp0eMXzccxf7gSOeVjyLxRFJTWb9Y0frttZ/U6SspaRajKsRBFf3eMPfKaP9Ie++z1gOzF5pV/dlpiypMWi/xTfj8ZRxrWnEK4SiYRx/m2pd7X4Kgp6vPjy78vwdfPvYFoXQMOIIddYlOEZvD+u5X4RwRdVwzfcq+JcPwv2XZaiNBcsucKQTsRuYakf7PXD1d5CQ697CxKUE8Ro4x9R/qECYpF4N22nvKqFlohiZc3xaKxJ9WodPVA3r82YKO9edkjhSY58apiNs/jcjd3iB9e6y6dAolCNXZC6WCt4IGX+nWb8eVTr2DDeyughCIoc1pR6rAiixrKEVA6//YpLiOM9I7zd249D8jUBsPYHghDdbsw/dSFOOTCM5E3cawoRfQVNia4SubZu22DKPMwQ/jVZeFY/L24Kp8/aYAvNxowExh1nz5YEdOk/1UU4yHRaFIjzG4P5RCTINud4ndfcGITI+LXf78Jnz/+Emq/WguN0ny+g32s044iuwUKRRv82IahTkMfCni6PyeQYdKMXcEIavwhBIgcxuwMTFg4D3ME8ctFdUDd42V3RDZqazzgRVftJsTIB7AW8agdhaIfJqKJSyuOuWHvT2zvg0ExgbFlxeIJsmZ8XFHM82Nkmjg64DeMOEZVJAeCGH0khsse4oF81OmGDVuw/u1PsOOb79C0uYYilg5xw3iu1QKPYhbP0bAwU6iTI5krsC/i8neU2stLcziKdlq6KHxV8jzIJ4KXzp2BaScfDc/YEkHkvs5XgNZz/zgJC+yqTs5mp/ZyKEom6B1dM1wxdkH/70nYG4bUzW0f3zdGh+kJxWJaFCc15ViZnbQ9r5iy61LxuivBiL4dILDTkqjBvqYWNG+qQeOmKuHIGzZUiYdxSNRxDgk59hpBHiTHFeiECTIZOl0/t6IEBZMqUDx9kngBat6kcvDbQFjq+74RRICJT4saCYpSRJiYwALIxU6ulMYSiSWxiHbtpGOva0wdMWAMuZ81Hz3hNpjCdxsl46Vk/WUubzBkm5O0ohxKRg4RnJ9Xurusmw5mBj8pkRnID2aKkS2OhSMIdXjRzM+O8/V6sPqIwJ7tRk5FKWxk7802q7hvwGy3CeLym1H6JT6RiInM1dBIRxP8XEujLJp9nomCDFXVIom49ldvqPPWWSfdNqSHvw5L2JYsOdM4PWPuZSaz8VaTbMzrdtg86mTNzIUtd7SYQsNDo+lJTV9wJ7lTQtqSa1Kf+wNJ7RRmhtvKdmovYDPKA1xRbxuCzTsR87UlD6d2svlJJNQdFIb+rvyoa19KHjE0jEhvqz65f75JMt0mG6X53DmujjLR+cmHzARrThF9egQzRFjIPenHVP3HQcRNto+al4ghQhFPuLWBHG+HYAZPkDbyZAaSJ1VV39cM2h/Lj7hudfLgoWPERO67D++zO03mm0moL6M4OY/fS8aP0WemCNOj2GHNyoclk5IkYg4/VoBDOiFagiei6+JcPwpSBE9SgAhPZpNLDfw8pUh7EyKdlMTF+PUEXJYxiBkSHCjE4upOg0F7CHrGY6VHXLTXUsRgMGJM6Mb2FQ9MJw2/nJKen1LMnBGn6KNH9ekfJ0Mm8htm0hB+tIBssQmNMZqt4olYu7E/GLK7uxpJOkc2PEOPY/14yC/KDXzzRvcomGAULRZiAJnaZk3XX9AM+hP9jQkMByPOBAbR21Cz4uG5JDHnG3T8VDYZXSz17IR5FoIoh9N3ZojQCHLg4qm54vHQzCgOadNqUyMB4imbFGFL+Cd9V4kR4rXDqTtBxQgiEZ0fVy2e1kjSRFFPB2nAs9G49vLEhcM3Pf1hvzChG6QBhtpPHx9DSnwhmafTiBHFdqs5g2dAkFNLjqylNCQp+N3Sz1KY+jqSYI3sQfIaSZNE5kZOvpqeLxuOxtupKdsgaa9LBv1/S+YPPuwcDPZHV/vFyjf/7Cx0muaokI6ki04h6ZqqKKZifpdDd02eZ9YxmZL+Yf+AzQv9F05WfHIERNePxxPbKKpbR21YT5ndCln2fr2v8vNI4kdjQjqq3nvIpctakWRI5BlkeTop/xSifC7pxWQyX5kGSbdpmmGE7RHBoMeJBUHqdDsxeqNklNpIQ9fQ9TZROt2sZDp3Fc26fP+86GGvAP4/5+S9PVKCbNAAAAAASUVORK5CYII="/>
          <p:cNvSpPr>
            <a:spLocks noChangeAspect="1" noChangeArrowheads="1"/>
          </p:cNvSpPr>
          <p:nvPr/>
        </p:nvSpPr>
        <p:spPr bwMode="auto">
          <a:xfrm>
            <a:off x="2127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1" name="-">
            <a:hlinkClick r:id="rId19" action="ppaction://hlinksldjump"/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090" y="7937"/>
            <a:ext cx="1093229" cy="1051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2152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3573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3573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3328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3573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alphaModFix amt="53000"/>
            <a:lum/>
          </a:blip>
          <a:srcRect/>
          <a:stretch>
            <a:fillRect l="-15000" r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1338053" y="394813"/>
            <a:ext cx="10577405" cy="2154545"/>
            <a:chOff x="2037972" y="195115"/>
            <a:chExt cx="10577405" cy="2154545"/>
          </a:xfrm>
        </p:grpSpPr>
        <p:grpSp>
          <p:nvGrpSpPr>
            <p:cNvPr id="10" name="Group 9"/>
            <p:cNvGrpSpPr/>
            <p:nvPr/>
          </p:nvGrpSpPr>
          <p:grpSpPr>
            <a:xfrm>
              <a:off x="2037972" y="197118"/>
              <a:ext cx="9675607" cy="2152542"/>
              <a:chOff x="2697730" y="208693"/>
              <a:chExt cx="8437116" cy="2152542"/>
            </a:xfrm>
          </p:grpSpPr>
          <p:grpSp>
            <p:nvGrpSpPr>
              <p:cNvPr id="3" name="Group 2"/>
              <p:cNvGrpSpPr/>
              <p:nvPr/>
            </p:nvGrpSpPr>
            <p:grpSpPr>
              <a:xfrm>
                <a:off x="2697730" y="208693"/>
                <a:ext cx="8437116" cy="2152542"/>
                <a:chOff x="3392211" y="208693"/>
                <a:chExt cx="8437116" cy="2152542"/>
              </a:xfrm>
            </p:grpSpPr>
            <p:sp>
              <p:nvSpPr>
                <p:cNvPr id="2" name="Rounded Rectangle 1"/>
                <p:cNvSpPr/>
                <p:nvPr/>
              </p:nvSpPr>
              <p:spPr>
                <a:xfrm>
                  <a:off x="3392211" y="208693"/>
                  <a:ext cx="8437116" cy="2152542"/>
                </a:xfrm>
                <a:custGeom>
                  <a:avLst/>
                  <a:gdLst>
                    <a:gd name="connsiteX0" fmla="*/ 0 w 7755038"/>
                    <a:gd name="connsiteY0" fmla="*/ 270081 h 1620455"/>
                    <a:gd name="connsiteX1" fmla="*/ 270081 w 7755038"/>
                    <a:gd name="connsiteY1" fmla="*/ 0 h 1620455"/>
                    <a:gd name="connsiteX2" fmla="*/ 7484957 w 7755038"/>
                    <a:gd name="connsiteY2" fmla="*/ 0 h 1620455"/>
                    <a:gd name="connsiteX3" fmla="*/ 7755038 w 7755038"/>
                    <a:gd name="connsiteY3" fmla="*/ 270081 h 1620455"/>
                    <a:gd name="connsiteX4" fmla="*/ 7755038 w 7755038"/>
                    <a:gd name="connsiteY4" fmla="*/ 1350374 h 1620455"/>
                    <a:gd name="connsiteX5" fmla="*/ 7484957 w 7755038"/>
                    <a:gd name="connsiteY5" fmla="*/ 1620455 h 1620455"/>
                    <a:gd name="connsiteX6" fmla="*/ 270081 w 7755038"/>
                    <a:gd name="connsiteY6" fmla="*/ 1620455 h 1620455"/>
                    <a:gd name="connsiteX7" fmla="*/ 0 w 7755038"/>
                    <a:gd name="connsiteY7" fmla="*/ 1350374 h 1620455"/>
                    <a:gd name="connsiteX8" fmla="*/ 0 w 7755038"/>
                    <a:gd name="connsiteY8" fmla="*/ 270081 h 1620455"/>
                    <a:gd name="connsiteX0" fmla="*/ 335666 w 8090704"/>
                    <a:gd name="connsiteY0" fmla="*/ 270081 h 1620455"/>
                    <a:gd name="connsiteX1" fmla="*/ 605747 w 8090704"/>
                    <a:gd name="connsiteY1" fmla="*/ 0 h 1620455"/>
                    <a:gd name="connsiteX2" fmla="*/ 7820623 w 8090704"/>
                    <a:gd name="connsiteY2" fmla="*/ 0 h 1620455"/>
                    <a:gd name="connsiteX3" fmla="*/ 8090704 w 8090704"/>
                    <a:gd name="connsiteY3" fmla="*/ 270081 h 1620455"/>
                    <a:gd name="connsiteX4" fmla="*/ 8090704 w 8090704"/>
                    <a:gd name="connsiteY4" fmla="*/ 1350374 h 1620455"/>
                    <a:gd name="connsiteX5" fmla="*/ 7820623 w 8090704"/>
                    <a:gd name="connsiteY5" fmla="*/ 1620455 h 1620455"/>
                    <a:gd name="connsiteX6" fmla="*/ 605747 w 8090704"/>
                    <a:gd name="connsiteY6" fmla="*/ 1620455 h 1620455"/>
                    <a:gd name="connsiteX7" fmla="*/ 0 w 8090704"/>
                    <a:gd name="connsiteY7" fmla="*/ 922111 h 1620455"/>
                    <a:gd name="connsiteX8" fmla="*/ 335666 w 8090704"/>
                    <a:gd name="connsiteY8" fmla="*/ 270081 h 1620455"/>
                    <a:gd name="connsiteX0" fmla="*/ 138896 w 8090704"/>
                    <a:gd name="connsiteY0" fmla="*/ 121990 h 1622835"/>
                    <a:gd name="connsiteX1" fmla="*/ 605747 w 8090704"/>
                    <a:gd name="connsiteY1" fmla="*/ 2380 h 1622835"/>
                    <a:gd name="connsiteX2" fmla="*/ 7820623 w 8090704"/>
                    <a:gd name="connsiteY2" fmla="*/ 2380 h 1622835"/>
                    <a:gd name="connsiteX3" fmla="*/ 8090704 w 8090704"/>
                    <a:gd name="connsiteY3" fmla="*/ 272461 h 1622835"/>
                    <a:gd name="connsiteX4" fmla="*/ 8090704 w 8090704"/>
                    <a:gd name="connsiteY4" fmla="*/ 1352754 h 1622835"/>
                    <a:gd name="connsiteX5" fmla="*/ 7820623 w 8090704"/>
                    <a:gd name="connsiteY5" fmla="*/ 1622835 h 1622835"/>
                    <a:gd name="connsiteX6" fmla="*/ 605747 w 8090704"/>
                    <a:gd name="connsiteY6" fmla="*/ 1622835 h 1622835"/>
                    <a:gd name="connsiteX7" fmla="*/ 0 w 8090704"/>
                    <a:gd name="connsiteY7" fmla="*/ 924491 h 1622835"/>
                    <a:gd name="connsiteX8" fmla="*/ 138896 w 8090704"/>
                    <a:gd name="connsiteY8" fmla="*/ 121990 h 1622835"/>
                    <a:gd name="connsiteX0" fmla="*/ 138896 w 8090704"/>
                    <a:gd name="connsiteY0" fmla="*/ 223783 h 1724628"/>
                    <a:gd name="connsiteX1" fmla="*/ 652046 w 8090704"/>
                    <a:gd name="connsiteY1" fmla="*/ 0 h 1724628"/>
                    <a:gd name="connsiteX2" fmla="*/ 7820623 w 8090704"/>
                    <a:gd name="connsiteY2" fmla="*/ 104173 h 1724628"/>
                    <a:gd name="connsiteX3" fmla="*/ 8090704 w 8090704"/>
                    <a:gd name="connsiteY3" fmla="*/ 374254 h 1724628"/>
                    <a:gd name="connsiteX4" fmla="*/ 8090704 w 8090704"/>
                    <a:gd name="connsiteY4" fmla="*/ 1454547 h 1724628"/>
                    <a:gd name="connsiteX5" fmla="*/ 7820623 w 8090704"/>
                    <a:gd name="connsiteY5" fmla="*/ 1724628 h 1724628"/>
                    <a:gd name="connsiteX6" fmla="*/ 605747 w 8090704"/>
                    <a:gd name="connsiteY6" fmla="*/ 1724628 h 1724628"/>
                    <a:gd name="connsiteX7" fmla="*/ 0 w 8090704"/>
                    <a:gd name="connsiteY7" fmla="*/ 1026284 h 1724628"/>
                    <a:gd name="connsiteX8" fmla="*/ 138896 w 8090704"/>
                    <a:gd name="connsiteY8" fmla="*/ 223783 h 1724628"/>
                    <a:gd name="connsiteX0" fmla="*/ 138896 w 8090704"/>
                    <a:gd name="connsiteY0" fmla="*/ 275868 h 1776713"/>
                    <a:gd name="connsiteX1" fmla="*/ 652046 w 8090704"/>
                    <a:gd name="connsiteY1" fmla="*/ 52085 h 1776713"/>
                    <a:gd name="connsiteX2" fmla="*/ 7820623 w 8090704"/>
                    <a:gd name="connsiteY2" fmla="*/ 156258 h 1776713"/>
                    <a:gd name="connsiteX3" fmla="*/ 8090704 w 8090704"/>
                    <a:gd name="connsiteY3" fmla="*/ 426339 h 1776713"/>
                    <a:gd name="connsiteX4" fmla="*/ 8090704 w 8090704"/>
                    <a:gd name="connsiteY4" fmla="*/ 1506632 h 1776713"/>
                    <a:gd name="connsiteX5" fmla="*/ 7820623 w 8090704"/>
                    <a:gd name="connsiteY5" fmla="*/ 1776713 h 1776713"/>
                    <a:gd name="connsiteX6" fmla="*/ 605747 w 8090704"/>
                    <a:gd name="connsiteY6" fmla="*/ 1776713 h 1776713"/>
                    <a:gd name="connsiteX7" fmla="*/ 0 w 8090704"/>
                    <a:gd name="connsiteY7" fmla="*/ 1078369 h 1776713"/>
                    <a:gd name="connsiteX8" fmla="*/ 138896 w 8090704"/>
                    <a:gd name="connsiteY8" fmla="*/ 275868 h 1776713"/>
                    <a:gd name="connsiteX0" fmla="*/ 138896 w 8090704"/>
                    <a:gd name="connsiteY0" fmla="*/ 375833 h 1876678"/>
                    <a:gd name="connsiteX1" fmla="*/ 652046 w 8090704"/>
                    <a:gd name="connsiteY1" fmla="*/ 152050 h 1876678"/>
                    <a:gd name="connsiteX2" fmla="*/ 5127585 w 8090704"/>
                    <a:gd name="connsiteY2" fmla="*/ 1581 h 1876678"/>
                    <a:gd name="connsiteX3" fmla="*/ 7820623 w 8090704"/>
                    <a:gd name="connsiteY3" fmla="*/ 256223 h 1876678"/>
                    <a:gd name="connsiteX4" fmla="*/ 8090704 w 8090704"/>
                    <a:gd name="connsiteY4" fmla="*/ 526304 h 1876678"/>
                    <a:gd name="connsiteX5" fmla="*/ 8090704 w 8090704"/>
                    <a:gd name="connsiteY5" fmla="*/ 1606597 h 1876678"/>
                    <a:gd name="connsiteX6" fmla="*/ 7820623 w 8090704"/>
                    <a:gd name="connsiteY6" fmla="*/ 1876678 h 1876678"/>
                    <a:gd name="connsiteX7" fmla="*/ 605747 w 8090704"/>
                    <a:gd name="connsiteY7" fmla="*/ 1876678 h 1876678"/>
                    <a:gd name="connsiteX8" fmla="*/ 0 w 8090704"/>
                    <a:gd name="connsiteY8" fmla="*/ 1178334 h 1876678"/>
                    <a:gd name="connsiteX9" fmla="*/ 138896 w 8090704"/>
                    <a:gd name="connsiteY9" fmla="*/ 375833 h 1876678"/>
                    <a:gd name="connsiteX0" fmla="*/ 138896 w 8090704"/>
                    <a:gd name="connsiteY0" fmla="*/ 375833 h 1876678"/>
                    <a:gd name="connsiteX1" fmla="*/ 652046 w 8090704"/>
                    <a:gd name="connsiteY1" fmla="*/ 152050 h 1876678"/>
                    <a:gd name="connsiteX2" fmla="*/ 5127585 w 8090704"/>
                    <a:gd name="connsiteY2" fmla="*/ 1581 h 1876678"/>
                    <a:gd name="connsiteX3" fmla="*/ 7820623 w 8090704"/>
                    <a:gd name="connsiteY3" fmla="*/ 256223 h 1876678"/>
                    <a:gd name="connsiteX4" fmla="*/ 8090704 w 8090704"/>
                    <a:gd name="connsiteY4" fmla="*/ 526304 h 1876678"/>
                    <a:gd name="connsiteX5" fmla="*/ 8090704 w 8090704"/>
                    <a:gd name="connsiteY5" fmla="*/ 1606597 h 1876678"/>
                    <a:gd name="connsiteX6" fmla="*/ 7820623 w 8090704"/>
                    <a:gd name="connsiteY6" fmla="*/ 1876678 h 1876678"/>
                    <a:gd name="connsiteX7" fmla="*/ 3044141 w 8090704"/>
                    <a:gd name="connsiteY7" fmla="*/ 1772507 h 1876678"/>
                    <a:gd name="connsiteX8" fmla="*/ 605747 w 8090704"/>
                    <a:gd name="connsiteY8" fmla="*/ 1876678 h 1876678"/>
                    <a:gd name="connsiteX9" fmla="*/ 0 w 8090704"/>
                    <a:gd name="connsiteY9" fmla="*/ 1178334 h 1876678"/>
                    <a:gd name="connsiteX10" fmla="*/ 138896 w 8090704"/>
                    <a:gd name="connsiteY10" fmla="*/ 375833 h 1876678"/>
                    <a:gd name="connsiteX0" fmla="*/ 138896 w 8090704"/>
                    <a:gd name="connsiteY0" fmla="*/ 375833 h 2028842"/>
                    <a:gd name="connsiteX1" fmla="*/ 652046 w 8090704"/>
                    <a:gd name="connsiteY1" fmla="*/ 152050 h 2028842"/>
                    <a:gd name="connsiteX2" fmla="*/ 5127585 w 8090704"/>
                    <a:gd name="connsiteY2" fmla="*/ 1581 h 2028842"/>
                    <a:gd name="connsiteX3" fmla="*/ 7820623 w 8090704"/>
                    <a:gd name="connsiteY3" fmla="*/ 256223 h 2028842"/>
                    <a:gd name="connsiteX4" fmla="*/ 8090704 w 8090704"/>
                    <a:gd name="connsiteY4" fmla="*/ 526304 h 2028842"/>
                    <a:gd name="connsiteX5" fmla="*/ 8090704 w 8090704"/>
                    <a:gd name="connsiteY5" fmla="*/ 1606597 h 2028842"/>
                    <a:gd name="connsiteX6" fmla="*/ 7820623 w 8090704"/>
                    <a:gd name="connsiteY6" fmla="*/ 1876678 h 2028842"/>
                    <a:gd name="connsiteX7" fmla="*/ 6516546 w 8090704"/>
                    <a:gd name="connsiteY7" fmla="*/ 2027150 h 2028842"/>
                    <a:gd name="connsiteX8" fmla="*/ 3044141 w 8090704"/>
                    <a:gd name="connsiteY8" fmla="*/ 1772507 h 2028842"/>
                    <a:gd name="connsiteX9" fmla="*/ 605747 w 8090704"/>
                    <a:gd name="connsiteY9" fmla="*/ 1876678 h 2028842"/>
                    <a:gd name="connsiteX10" fmla="*/ 0 w 8090704"/>
                    <a:gd name="connsiteY10" fmla="*/ 1178334 h 2028842"/>
                    <a:gd name="connsiteX11" fmla="*/ 138896 w 8090704"/>
                    <a:gd name="connsiteY11" fmla="*/ 375833 h 2028842"/>
                    <a:gd name="connsiteX0" fmla="*/ 138896 w 8391646"/>
                    <a:gd name="connsiteY0" fmla="*/ 375833 h 2028842"/>
                    <a:gd name="connsiteX1" fmla="*/ 652046 w 8391646"/>
                    <a:gd name="connsiteY1" fmla="*/ 152050 h 2028842"/>
                    <a:gd name="connsiteX2" fmla="*/ 5127585 w 8391646"/>
                    <a:gd name="connsiteY2" fmla="*/ 1581 h 2028842"/>
                    <a:gd name="connsiteX3" fmla="*/ 7820623 w 8391646"/>
                    <a:gd name="connsiteY3" fmla="*/ 256223 h 2028842"/>
                    <a:gd name="connsiteX4" fmla="*/ 8090704 w 8391646"/>
                    <a:gd name="connsiteY4" fmla="*/ 526304 h 2028842"/>
                    <a:gd name="connsiteX5" fmla="*/ 8391646 w 8391646"/>
                    <a:gd name="connsiteY5" fmla="*/ 1259356 h 2028842"/>
                    <a:gd name="connsiteX6" fmla="*/ 7820623 w 8391646"/>
                    <a:gd name="connsiteY6" fmla="*/ 1876678 h 2028842"/>
                    <a:gd name="connsiteX7" fmla="*/ 6516546 w 8391646"/>
                    <a:gd name="connsiteY7" fmla="*/ 2027150 h 2028842"/>
                    <a:gd name="connsiteX8" fmla="*/ 3044141 w 8391646"/>
                    <a:gd name="connsiteY8" fmla="*/ 1772507 h 2028842"/>
                    <a:gd name="connsiteX9" fmla="*/ 605747 w 8391646"/>
                    <a:gd name="connsiteY9" fmla="*/ 1876678 h 2028842"/>
                    <a:gd name="connsiteX10" fmla="*/ 0 w 8391646"/>
                    <a:gd name="connsiteY10" fmla="*/ 1178334 h 2028842"/>
                    <a:gd name="connsiteX11" fmla="*/ 138896 w 8391646"/>
                    <a:gd name="connsiteY11" fmla="*/ 375833 h 2028842"/>
                    <a:gd name="connsiteX0" fmla="*/ 138896 w 8403952"/>
                    <a:gd name="connsiteY0" fmla="*/ 375833 h 2028842"/>
                    <a:gd name="connsiteX1" fmla="*/ 652046 w 8403952"/>
                    <a:gd name="connsiteY1" fmla="*/ 152050 h 2028842"/>
                    <a:gd name="connsiteX2" fmla="*/ 5127585 w 8403952"/>
                    <a:gd name="connsiteY2" fmla="*/ 1581 h 2028842"/>
                    <a:gd name="connsiteX3" fmla="*/ 7820623 w 8403952"/>
                    <a:gd name="connsiteY3" fmla="*/ 256223 h 2028842"/>
                    <a:gd name="connsiteX4" fmla="*/ 8090704 w 8403952"/>
                    <a:gd name="connsiteY4" fmla="*/ 526304 h 2028842"/>
                    <a:gd name="connsiteX5" fmla="*/ 8391646 w 8403952"/>
                    <a:gd name="connsiteY5" fmla="*/ 1259356 h 2028842"/>
                    <a:gd name="connsiteX6" fmla="*/ 7820623 w 8403952"/>
                    <a:gd name="connsiteY6" fmla="*/ 1876678 h 2028842"/>
                    <a:gd name="connsiteX7" fmla="*/ 6516546 w 8403952"/>
                    <a:gd name="connsiteY7" fmla="*/ 2027150 h 2028842"/>
                    <a:gd name="connsiteX8" fmla="*/ 3044141 w 8403952"/>
                    <a:gd name="connsiteY8" fmla="*/ 1772507 h 2028842"/>
                    <a:gd name="connsiteX9" fmla="*/ 605747 w 8403952"/>
                    <a:gd name="connsiteY9" fmla="*/ 1876678 h 2028842"/>
                    <a:gd name="connsiteX10" fmla="*/ 0 w 8403952"/>
                    <a:gd name="connsiteY10" fmla="*/ 1178334 h 2028842"/>
                    <a:gd name="connsiteX11" fmla="*/ 138896 w 8403952"/>
                    <a:gd name="connsiteY11" fmla="*/ 375833 h 2028842"/>
                    <a:gd name="connsiteX0" fmla="*/ 138896 w 8408652"/>
                    <a:gd name="connsiteY0" fmla="*/ 375833 h 2028842"/>
                    <a:gd name="connsiteX1" fmla="*/ 652046 w 8408652"/>
                    <a:gd name="connsiteY1" fmla="*/ 152050 h 2028842"/>
                    <a:gd name="connsiteX2" fmla="*/ 5127585 w 8408652"/>
                    <a:gd name="connsiteY2" fmla="*/ 1581 h 2028842"/>
                    <a:gd name="connsiteX3" fmla="*/ 7820623 w 8408652"/>
                    <a:gd name="connsiteY3" fmla="*/ 256223 h 2028842"/>
                    <a:gd name="connsiteX4" fmla="*/ 8183302 w 8408652"/>
                    <a:gd name="connsiteY4" fmla="*/ 422131 h 2028842"/>
                    <a:gd name="connsiteX5" fmla="*/ 8391646 w 8408652"/>
                    <a:gd name="connsiteY5" fmla="*/ 1259356 h 2028842"/>
                    <a:gd name="connsiteX6" fmla="*/ 7820623 w 8408652"/>
                    <a:gd name="connsiteY6" fmla="*/ 1876678 h 2028842"/>
                    <a:gd name="connsiteX7" fmla="*/ 6516546 w 8408652"/>
                    <a:gd name="connsiteY7" fmla="*/ 2027150 h 2028842"/>
                    <a:gd name="connsiteX8" fmla="*/ 3044141 w 8408652"/>
                    <a:gd name="connsiteY8" fmla="*/ 1772507 h 2028842"/>
                    <a:gd name="connsiteX9" fmla="*/ 605747 w 8408652"/>
                    <a:gd name="connsiteY9" fmla="*/ 1876678 h 2028842"/>
                    <a:gd name="connsiteX10" fmla="*/ 0 w 8408652"/>
                    <a:gd name="connsiteY10" fmla="*/ 1178334 h 2028842"/>
                    <a:gd name="connsiteX11" fmla="*/ 138896 w 8408652"/>
                    <a:gd name="connsiteY11" fmla="*/ 375833 h 2028842"/>
                    <a:gd name="connsiteX0" fmla="*/ 138896 w 8408652"/>
                    <a:gd name="connsiteY0" fmla="*/ 375833 h 2028842"/>
                    <a:gd name="connsiteX1" fmla="*/ 652046 w 8408652"/>
                    <a:gd name="connsiteY1" fmla="*/ 152050 h 2028842"/>
                    <a:gd name="connsiteX2" fmla="*/ 5127585 w 8408652"/>
                    <a:gd name="connsiteY2" fmla="*/ 1581 h 2028842"/>
                    <a:gd name="connsiteX3" fmla="*/ 7820623 w 8408652"/>
                    <a:gd name="connsiteY3" fmla="*/ 256223 h 2028842"/>
                    <a:gd name="connsiteX4" fmla="*/ 8183302 w 8408652"/>
                    <a:gd name="connsiteY4" fmla="*/ 422131 h 2028842"/>
                    <a:gd name="connsiteX5" fmla="*/ 8391646 w 8408652"/>
                    <a:gd name="connsiteY5" fmla="*/ 1259356 h 2028842"/>
                    <a:gd name="connsiteX6" fmla="*/ 7820623 w 8408652"/>
                    <a:gd name="connsiteY6" fmla="*/ 1876678 h 2028842"/>
                    <a:gd name="connsiteX7" fmla="*/ 6516546 w 8408652"/>
                    <a:gd name="connsiteY7" fmla="*/ 2027150 h 2028842"/>
                    <a:gd name="connsiteX8" fmla="*/ 2812647 w 8408652"/>
                    <a:gd name="connsiteY8" fmla="*/ 1957702 h 2028842"/>
                    <a:gd name="connsiteX9" fmla="*/ 605747 w 8408652"/>
                    <a:gd name="connsiteY9" fmla="*/ 1876678 h 2028842"/>
                    <a:gd name="connsiteX10" fmla="*/ 0 w 8408652"/>
                    <a:gd name="connsiteY10" fmla="*/ 1178334 h 2028842"/>
                    <a:gd name="connsiteX11" fmla="*/ 138896 w 8408652"/>
                    <a:gd name="connsiteY11" fmla="*/ 375833 h 2028842"/>
                    <a:gd name="connsiteX0" fmla="*/ 138896 w 8408652"/>
                    <a:gd name="connsiteY0" fmla="*/ 375833 h 2028842"/>
                    <a:gd name="connsiteX1" fmla="*/ 652046 w 8408652"/>
                    <a:gd name="connsiteY1" fmla="*/ 152050 h 2028842"/>
                    <a:gd name="connsiteX2" fmla="*/ 5127585 w 8408652"/>
                    <a:gd name="connsiteY2" fmla="*/ 1581 h 2028842"/>
                    <a:gd name="connsiteX3" fmla="*/ 7820623 w 8408652"/>
                    <a:gd name="connsiteY3" fmla="*/ 256223 h 2028842"/>
                    <a:gd name="connsiteX4" fmla="*/ 8183302 w 8408652"/>
                    <a:gd name="connsiteY4" fmla="*/ 422131 h 2028842"/>
                    <a:gd name="connsiteX5" fmla="*/ 8391646 w 8408652"/>
                    <a:gd name="connsiteY5" fmla="*/ 1259356 h 2028842"/>
                    <a:gd name="connsiteX6" fmla="*/ 7820623 w 8408652"/>
                    <a:gd name="connsiteY6" fmla="*/ 1876678 h 2028842"/>
                    <a:gd name="connsiteX7" fmla="*/ 6516546 w 8408652"/>
                    <a:gd name="connsiteY7" fmla="*/ 2027150 h 2028842"/>
                    <a:gd name="connsiteX8" fmla="*/ 3460830 w 8408652"/>
                    <a:gd name="connsiteY8" fmla="*/ 1772507 h 2028842"/>
                    <a:gd name="connsiteX9" fmla="*/ 2812647 w 8408652"/>
                    <a:gd name="connsiteY9" fmla="*/ 1957702 h 2028842"/>
                    <a:gd name="connsiteX10" fmla="*/ 605747 w 8408652"/>
                    <a:gd name="connsiteY10" fmla="*/ 1876678 h 2028842"/>
                    <a:gd name="connsiteX11" fmla="*/ 0 w 8408652"/>
                    <a:gd name="connsiteY11" fmla="*/ 1178334 h 2028842"/>
                    <a:gd name="connsiteX12" fmla="*/ 138896 w 8408652"/>
                    <a:gd name="connsiteY12" fmla="*/ 375833 h 2028842"/>
                    <a:gd name="connsiteX0" fmla="*/ 138896 w 8408652"/>
                    <a:gd name="connsiteY0" fmla="*/ 375833 h 2028842"/>
                    <a:gd name="connsiteX1" fmla="*/ 652046 w 8408652"/>
                    <a:gd name="connsiteY1" fmla="*/ 152050 h 2028842"/>
                    <a:gd name="connsiteX2" fmla="*/ 5127585 w 8408652"/>
                    <a:gd name="connsiteY2" fmla="*/ 1581 h 2028842"/>
                    <a:gd name="connsiteX3" fmla="*/ 7820623 w 8408652"/>
                    <a:gd name="connsiteY3" fmla="*/ 256223 h 2028842"/>
                    <a:gd name="connsiteX4" fmla="*/ 8183302 w 8408652"/>
                    <a:gd name="connsiteY4" fmla="*/ 422131 h 2028842"/>
                    <a:gd name="connsiteX5" fmla="*/ 8391646 w 8408652"/>
                    <a:gd name="connsiteY5" fmla="*/ 1259356 h 2028842"/>
                    <a:gd name="connsiteX6" fmla="*/ 7820623 w 8408652"/>
                    <a:gd name="connsiteY6" fmla="*/ 1876678 h 2028842"/>
                    <a:gd name="connsiteX7" fmla="*/ 6516546 w 8408652"/>
                    <a:gd name="connsiteY7" fmla="*/ 2027150 h 2028842"/>
                    <a:gd name="connsiteX8" fmla="*/ 3460830 w 8408652"/>
                    <a:gd name="connsiteY8" fmla="*/ 1772507 h 2028842"/>
                    <a:gd name="connsiteX9" fmla="*/ 2812647 w 8408652"/>
                    <a:gd name="connsiteY9" fmla="*/ 1957702 h 2028842"/>
                    <a:gd name="connsiteX10" fmla="*/ 605747 w 8408652"/>
                    <a:gd name="connsiteY10" fmla="*/ 1876678 h 2028842"/>
                    <a:gd name="connsiteX11" fmla="*/ 0 w 8408652"/>
                    <a:gd name="connsiteY11" fmla="*/ 1178334 h 2028842"/>
                    <a:gd name="connsiteX12" fmla="*/ 138896 w 8408652"/>
                    <a:gd name="connsiteY12" fmla="*/ 375833 h 2028842"/>
                    <a:gd name="connsiteX0" fmla="*/ 138896 w 8408652"/>
                    <a:gd name="connsiteY0" fmla="*/ 375833 h 2028842"/>
                    <a:gd name="connsiteX1" fmla="*/ 652046 w 8408652"/>
                    <a:gd name="connsiteY1" fmla="*/ 152050 h 2028842"/>
                    <a:gd name="connsiteX2" fmla="*/ 5127585 w 8408652"/>
                    <a:gd name="connsiteY2" fmla="*/ 1581 h 2028842"/>
                    <a:gd name="connsiteX3" fmla="*/ 7820623 w 8408652"/>
                    <a:gd name="connsiteY3" fmla="*/ 256223 h 2028842"/>
                    <a:gd name="connsiteX4" fmla="*/ 8183302 w 8408652"/>
                    <a:gd name="connsiteY4" fmla="*/ 422131 h 2028842"/>
                    <a:gd name="connsiteX5" fmla="*/ 8391646 w 8408652"/>
                    <a:gd name="connsiteY5" fmla="*/ 1259356 h 2028842"/>
                    <a:gd name="connsiteX6" fmla="*/ 7820623 w 8408652"/>
                    <a:gd name="connsiteY6" fmla="*/ 1876678 h 2028842"/>
                    <a:gd name="connsiteX7" fmla="*/ 6516546 w 8408652"/>
                    <a:gd name="connsiteY7" fmla="*/ 2027150 h 2028842"/>
                    <a:gd name="connsiteX8" fmla="*/ 3460830 w 8408652"/>
                    <a:gd name="connsiteY8" fmla="*/ 1772507 h 2028842"/>
                    <a:gd name="connsiteX9" fmla="*/ 2430682 w 8408652"/>
                    <a:gd name="connsiteY9" fmla="*/ 1888254 h 2028842"/>
                    <a:gd name="connsiteX10" fmla="*/ 605747 w 8408652"/>
                    <a:gd name="connsiteY10" fmla="*/ 1876678 h 2028842"/>
                    <a:gd name="connsiteX11" fmla="*/ 0 w 8408652"/>
                    <a:gd name="connsiteY11" fmla="*/ 1178334 h 2028842"/>
                    <a:gd name="connsiteX12" fmla="*/ 138896 w 8408652"/>
                    <a:gd name="connsiteY12" fmla="*/ 375833 h 2028842"/>
                    <a:gd name="connsiteX0" fmla="*/ 138896 w 8408652"/>
                    <a:gd name="connsiteY0" fmla="*/ 375833 h 2028842"/>
                    <a:gd name="connsiteX1" fmla="*/ 652046 w 8408652"/>
                    <a:gd name="connsiteY1" fmla="*/ 152050 h 2028842"/>
                    <a:gd name="connsiteX2" fmla="*/ 5127585 w 8408652"/>
                    <a:gd name="connsiteY2" fmla="*/ 1581 h 2028842"/>
                    <a:gd name="connsiteX3" fmla="*/ 7820623 w 8408652"/>
                    <a:gd name="connsiteY3" fmla="*/ 256223 h 2028842"/>
                    <a:gd name="connsiteX4" fmla="*/ 8183302 w 8408652"/>
                    <a:gd name="connsiteY4" fmla="*/ 422131 h 2028842"/>
                    <a:gd name="connsiteX5" fmla="*/ 8391646 w 8408652"/>
                    <a:gd name="connsiteY5" fmla="*/ 1259356 h 2028842"/>
                    <a:gd name="connsiteX6" fmla="*/ 7820623 w 8408652"/>
                    <a:gd name="connsiteY6" fmla="*/ 1876678 h 2028842"/>
                    <a:gd name="connsiteX7" fmla="*/ 6516546 w 8408652"/>
                    <a:gd name="connsiteY7" fmla="*/ 2027150 h 2028842"/>
                    <a:gd name="connsiteX8" fmla="*/ 3518703 w 8408652"/>
                    <a:gd name="connsiteY8" fmla="*/ 1888254 h 2028842"/>
                    <a:gd name="connsiteX9" fmla="*/ 2430682 w 8408652"/>
                    <a:gd name="connsiteY9" fmla="*/ 1888254 h 2028842"/>
                    <a:gd name="connsiteX10" fmla="*/ 605747 w 8408652"/>
                    <a:gd name="connsiteY10" fmla="*/ 1876678 h 2028842"/>
                    <a:gd name="connsiteX11" fmla="*/ 0 w 8408652"/>
                    <a:gd name="connsiteY11" fmla="*/ 1178334 h 2028842"/>
                    <a:gd name="connsiteX12" fmla="*/ 138896 w 8408652"/>
                    <a:gd name="connsiteY12" fmla="*/ 375833 h 20288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8408652" h="2028842">
                      <a:moveTo>
                        <a:pt x="138896" y="375833"/>
                      </a:moveTo>
                      <a:cubicBezTo>
                        <a:pt x="138896" y="226671"/>
                        <a:pt x="502884" y="152050"/>
                        <a:pt x="652046" y="152050"/>
                      </a:cubicBezTo>
                      <a:cubicBezTo>
                        <a:pt x="1419833" y="114753"/>
                        <a:pt x="3932822" y="-15781"/>
                        <a:pt x="5127585" y="1581"/>
                      </a:cubicBezTo>
                      <a:cubicBezTo>
                        <a:pt x="6322348" y="18943"/>
                        <a:pt x="7263109" y="193847"/>
                        <a:pt x="7820623" y="256223"/>
                      </a:cubicBezTo>
                      <a:cubicBezTo>
                        <a:pt x="7969785" y="256223"/>
                        <a:pt x="8183302" y="272969"/>
                        <a:pt x="8183302" y="422131"/>
                      </a:cubicBezTo>
                      <a:cubicBezTo>
                        <a:pt x="8283616" y="666482"/>
                        <a:pt x="8464953" y="725638"/>
                        <a:pt x="8391646" y="1259356"/>
                      </a:cubicBezTo>
                      <a:cubicBezTo>
                        <a:pt x="8391646" y="1408518"/>
                        <a:pt x="7969785" y="1876678"/>
                        <a:pt x="7820623" y="1876678"/>
                      </a:cubicBezTo>
                      <a:cubicBezTo>
                        <a:pt x="7564051" y="1923621"/>
                        <a:pt x="7312626" y="2044512"/>
                        <a:pt x="6516546" y="2027150"/>
                      </a:cubicBezTo>
                      <a:cubicBezTo>
                        <a:pt x="5478683" y="2004001"/>
                        <a:pt x="4614439" y="2038725"/>
                        <a:pt x="3518703" y="1888254"/>
                      </a:cubicBezTo>
                      <a:lnTo>
                        <a:pt x="2430682" y="1888254"/>
                      </a:lnTo>
                      <a:lnTo>
                        <a:pt x="605747" y="1876678"/>
                      </a:lnTo>
                      <a:cubicBezTo>
                        <a:pt x="456585" y="1876678"/>
                        <a:pt x="0" y="1327496"/>
                        <a:pt x="0" y="1178334"/>
                      </a:cubicBezTo>
                      <a:cubicBezTo>
                        <a:pt x="0" y="818236"/>
                        <a:pt x="138896" y="735931"/>
                        <a:pt x="138896" y="375833"/>
                      </a:cubicBezTo>
                      <a:close/>
                    </a:path>
                  </a:pathLst>
                </a:custGeom>
                <a:noFill/>
                <a:ln w="38100">
                  <a:solidFill>
                    <a:srgbClr val="804736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0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9" name="Rounded Rectangle 1"/>
                <p:cNvSpPr/>
                <p:nvPr/>
              </p:nvSpPr>
              <p:spPr>
                <a:xfrm>
                  <a:off x="3485909" y="289717"/>
                  <a:ext cx="8249721" cy="1990495"/>
                </a:xfrm>
                <a:custGeom>
                  <a:avLst/>
                  <a:gdLst>
                    <a:gd name="connsiteX0" fmla="*/ 0 w 7755038"/>
                    <a:gd name="connsiteY0" fmla="*/ 270081 h 1620455"/>
                    <a:gd name="connsiteX1" fmla="*/ 270081 w 7755038"/>
                    <a:gd name="connsiteY1" fmla="*/ 0 h 1620455"/>
                    <a:gd name="connsiteX2" fmla="*/ 7484957 w 7755038"/>
                    <a:gd name="connsiteY2" fmla="*/ 0 h 1620455"/>
                    <a:gd name="connsiteX3" fmla="*/ 7755038 w 7755038"/>
                    <a:gd name="connsiteY3" fmla="*/ 270081 h 1620455"/>
                    <a:gd name="connsiteX4" fmla="*/ 7755038 w 7755038"/>
                    <a:gd name="connsiteY4" fmla="*/ 1350374 h 1620455"/>
                    <a:gd name="connsiteX5" fmla="*/ 7484957 w 7755038"/>
                    <a:gd name="connsiteY5" fmla="*/ 1620455 h 1620455"/>
                    <a:gd name="connsiteX6" fmla="*/ 270081 w 7755038"/>
                    <a:gd name="connsiteY6" fmla="*/ 1620455 h 1620455"/>
                    <a:gd name="connsiteX7" fmla="*/ 0 w 7755038"/>
                    <a:gd name="connsiteY7" fmla="*/ 1350374 h 1620455"/>
                    <a:gd name="connsiteX8" fmla="*/ 0 w 7755038"/>
                    <a:gd name="connsiteY8" fmla="*/ 270081 h 1620455"/>
                    <a:gd name="connsiteX0" fmla="*/ 335666 w 8090704"/>
                    <a:gd name="connsiteY0" fmla="*/ 270081 h 1620455"/>
                    <a:gd name="connsiteX1" fmla="*/ 605747 w 8090704"/>
                    <a:gd name="connsiteY1" fmla="*/ 0 h 1620455"/>
                    <a:gd name="connsiteX2" fmla="*/ 7820623 w 8090704"/>
                    <a:gd name="connsiteY2" fmla="*/ 0 h 1620455"/>
                    <a:gd name="connsiteX3" fmla="*/ 8090704 w 8090704"/>
                    <a:gd name="connsiteY3" fmla="*/ 270081 h 1620455"/>
                    <a:gd name="connsiteX4" fmla="*/ 8090704 w 8090704"/>
                    <a:gd name="connsiteY4" fmla="*/ 1350374 h 1620455"/>
                    <a:gd name="connsiteX5" fmla="*/ 7820623 w 8090704"/>
                    <a:gd name="connsiteY5" fmla="*/ 1620455 h 1620455"/>
                    <a:gd name="connsiteX6" fmla="*/ 605747 w 8090704"/>
                    <a:gd name="connsiteY6" fmla="*/ 1620455 h 1620455"/>
                    <a:gd name="connsiteX7" fmla="*/ 0 w 8090704"/>
                    <a:gd name="connsiteY7" fmla="*/ 922111 h 1620455"/>
                    <a:gd name="connsiteX8" fmla="*/ 335666 w 8090704"/>
                    <a:gd name="connsiteY8" fmla="*/ 270081 h 1620455"/>
                    <a:gd name="connsiteX0" fmla="*/ 138896 w 8090704"/>
                    <a:gd name="connsiteY0" fmla="*/ 121990 h 1622835"/>
                    <a:gd name="connsiteX1" fmla="*/ 605747 w 8090704"/>
                    <a:gd name="connsiteY1" fmla="*/ 2380 h 1622835"/>
                    <a:gd name="connsiteX2" fmla="*/ 7820623 w 8090704"/>
                    <a:gd name="connsiteY2" fmla="*/ 2380 h 1622835"/>
                    <a:gd name="connsiteX3" fmla="*/ 8090704 w 8090704"/>
                    <a:gd name="connsiteY3" fmla="*/ 272461 h 1622835"/>
                    <a:gd name="connsiteX4" fmla="*/ 8090704 w 8090704"/>
                    <a:gd name="connsiteY4" fmla="*/ 1352754 h 1622835"/>
                    <a:gd name="connsiteX5" fmla="*/ 7820623 w 8090704"/>
                    <a:gd name="connsiteY5" fmla="*/ 1622835 h 1622835"/>
                    <a:gd name="connsiteX6" fmla="*/ 605747 w 8090704"/>
                    <a:gd name="connsiteY6" fmla="*/ 1622835 h 1622835"/>
                    <a:gd name="connsiteX7" fmla="*/ 0 w 8090704"/>
                    <a:gd name="connsiteY7" fmla="*/ 924491 h 1622835"/>
                    <a:gd name="connsiteX8" fmla="*/ 138896 w 8090704"/>
                    <a:gd name="connsiteY8" fmla="*/ 121990 h 1622835"/>
                    <a:gd name="connsiteX0" fmla="*/ 138896 w 8090704"/>
                    <a:gd name="connsiteY0" fmla="*/ 223783 h 1724628"/>
                    <a:gd name="connsiteX1" fmla="*/ 652046 w 8090704"/>
                    <a:gd name="connsiteY1" fmla="*/ 0 h 1724628"/>
                    <a:gd name="connsiteX2" fmla="*/ 7820623 w 8090704"/>
                    <a:gd name="connsiteY2" fmla="*/ 104173 h 1724628"/>
                    <a:gd name="connsiteX3" fmla="*/ 8090704 w 8090704"/>
                    <a:gd name="connsiteY3" fmla="*/ 374254 h 1724628"/>
                    <a:gd name="connsiteX4" fmla="*/ 8090704 w 8090704"/>
                    <a:gd name="connsiteY4" fmla="*/ 1454547 h 1724628"/>
                    <a:gd name="connsiteX5" fmla="*/ 7820623 w 8090704"/>
                    <a:gd name="connsiteY5" fmla="*/ 1724628 h 1724628"/>
                    <a:gd name="connsiteX6" fmla="*/ 605747 w 8090704"/>
                    <a:gd name="connsiteY6" fmla="*/ 1724628 h 1724628"/>
                    <a:gd name="connsiteX7" fmla="*/ 0 w 8090704"/>
                    <a:gd name="connsiteY7" fmla="*/ 1026284 h 1724628"/>
                    <a:gd name="connsiteX8" fmla="*/ 138896 w 8090704"/>
                    <a:gd name="connsiteY8" fmla="*/ 223783 h 1724628"/>
                    <a:gd name="connsiteX0" fmla="*/ 138896 w 8090704"/>
                    <a:gd name="connsiteY0" fmla="*/ 275868 h 1776713"/>
                    <a:gd name="connsiteX1" fmla="*/ 652046 w 8090704"/>
                    <a:gd name="connsiteY1" fmla="*/ 52085 h 1776713"/>
                    <a:gd name="connsiteX2" fmla="*/ 7820623 w 8090704"/>
                    <a:gd name="connsiteY2" fmla="*/ 156258 h 1776713"/>
                    <a:gd name="connsiteX3" fmla="*/ 8090704 w 8090704"/>
                    <a:gd name="connsiteY3" fmla="*/ 426339 h 1776713"/>
                    <a:gd name="connsiteX4" fmla="*/ 8090704 w 8090704"/>
                    <a:gd name="connsiteY4" fmla="*/ 1506632 h 1776713"/>
                    <a:gd name="connsiteX5" fmla="*/ 7820623 w 8090704"/>
                    <a:gd name="connsiteY5" fmla="*/ 1776713 h 1776713"/>
                    <a:gd name="connsiteX6" fmla="*/ 605747 w 8090704"/>
                    <a:gd name="connsiteY6" fmla="*/ 1776713 h 1776713"/>
                    <a:gd name="connsiteX7" fmla="*/ 0 w 8090704"/>
                    <a:gd name="connsiteY7" fmla="*/ 1078369 h 1776713"/>
                    <a:gd name="connsiteX8" fmla="*/ 138896 w 8090704"/>
                    <a:gd name="connsiteY8" fmla="*/ 275868 h 1776713"/>
                    <a:gd name="connsiteX0" fmla="*/ 138896 w 8090704"/>
                    <a:gd name="connsiteY0" fmla="*/ 375833 h 1876678"/>
                    <a:gd name="connsiteX1" fmla="*/ 652046 w 8090704"/>
                    <a:gd name="connsiteY1" fmla="*/ 152050 h 1876678"/>
                    <a:gd name="connsiteX2" fmla="*/ 5127585 w 8090704"/>
                    <a:gd name="connsiteY2" fmla="*/ 1581 h 1876678"/>
                    <a:gd name="connsiteX3" fmla="*/ 7820623 w 8090704"/>
                    <a:gd name="connsiteY3" fmla="*/ 256223 h 1876678"/>
                    <a:gd name="connsiteX4" fmla="*/ 8090704 w 8090704"/>
                    <a:gd name="connsiteY4" fmla="*/ 526304 h 1876678"/>
                    <a:gd name="connsiteX5" fmla="*/ 8090704 w 8090704"/>
                    <a:gd name="connsiteY5" fmla="*/ 1606597 h 1876678"/>
                    <a:gd name="connsiteX6" fmla="*/ 7820623 w 8090704"/>
                    <a:gd name="connsiteY6" fmla="*/ 1876678 h 1876678"/>
                    <a:gd name="connsiteX7" fmla="*/ 605747 w 8090704"/>
                    <a:gd name="connsiteY7" fmla="*/ 1876678 h 1876678"/>
                    <a:gd name="connsiteX8" fmla="*/ 0 w 8090704"/>
                    <a:gd name="connsiteY8" fmla="*/ 1178334 h 1876678"/>
                    <a:gd name="connsiteX9" fmla="*/ 138896 w 8090704"/>
                    <a:gd name="connsiteY9" fmla="*/ 375833 h 1876678"/>
                    <a:gd name="connsiteX0" fmla="*/ 138896 w 8090704"/>
                    <a:gd name="connsiteY0" fmla="*/ 375833 h 1876678"/>
                    <a:gd name="connsiteX1" fmla="*/ 652046 w 8090704"/>
                    <a:gd name="connsiteY1" fmla="*/ 152050 h 1876678"/>
                    <a:gd name="connsiteX2" fmla="*/ 5127585 w 8090704"/>
                    <a:gd name="connsiteY2" fmla="*/ 1581 h 1876678"/>
                    <a:gd name="connsiteX3" fmla="*/ 7820623 w 8090704"/>
                    <a:gd name="connsiteY3" fmla="*/ 256223 h 1876678"/>
                    <a:gd name="connsiteX4" fmla="*/ 8090704 w 8090704"/>
                    <a:gd name="connsiteY4" fmla="*/ 526304 h 1876678"/>
                    <a:gd name="connsiteX5" fmla="*/ 8090704 w 8090704"/>
                    <a:gd name="connsiteY5" fmla="*/ 1606597 h 1876678"/>
                    <a:gd name="connsiteX6" fmla="*/ 7820623 w 8090704"/>
                    <a:gd name="connsiteY6" fmla="*/ 1876678 h 1876678"/>
                    <a:gd name="connsiteX7" fmla="*/ 3044141 w 8090704"/>
                    <a:gd name="connsiteY7" fmla="*/ 1772507 h 1876678"/>
                    <a:gd name="connsiteX8" fmla="*/ 605747 w 8090704"/>
                    <a:gd name="connsiteY8" fmla="*/ 1876678 h 1876678"/>
                    <a:gd name="connsiteX9" fmla="*/ 0 w 8090704"/>
                    <a:gd name="connsiteY9" fmla="*/ 1178334 h 1876678"/>
                    <a:gd name="connsiteX10" fmla="*/ 138896 w 8090704"/>
                    <a:gd name="connsiteY10" fmla="*/ 375833 h 1876678"/>
                    <a:gd name="connsiteX0" fmla="*/ 138896 w 8090704"/>
                    <a:gd name="connsiteY0" fmla="*/ 375833 h 2028842"/>
                    <a:gd name="connsiteX1" fmla="*/ 652046 w 8090704"/>
                    <a:gd name="connsiteY1" fmla="*/ 152050 h 2028842"/>
                    <a:gd name="connsiteX2" fmla="*/ 5127585 w 8090704"/>
                    <a:gd name="connsiteY2" fmla="*/ 1581 h 2028842"/>
                    <a:gd name="connsiteX3" fmla="*/ 7820623 w 8090704"/>
                    <a:gd name="connsiteY3" fmla="*/ 256223 h 2028842"/>
                    <a:gd name="connsiteX4" fmla="*/ 8090704 w 8090704"/>
                    <a:gd name="connsiteY4" fmla="*/ 526304 h 2028842"/>
                    <a:gd name="connsiteX5" fmla="*/ 8090704 w 8090704"/>
                    <a:gd name="connsiteY5" fmla="*/ 1606597 h 2028842"/>
                    <a:gd name="connsiteX6" fmla="*/ 7820623 w 8090704"/>
                    <a:gd name="connsiteY6" fmla="*/ 1876678 h 2028842"/>
                    <a:gd name="connsiteX7" fmla="*/ 6516546 w 8090704"/>
                    <a:gd name="connsiteY7" fmla="*/ 2027150 h 2028842"/>
                    <a:gd name="connsiteX8" fmla="*/ 3044141 w 8090704"/>
                    <a:gd name="connsiteY8" fmla="*/ 1772507 h 2028842"/>
                    <a:gd name="connsiteX9" fmla="*/ 605747 w 8090704"/>
                    <a:gd name="connsiteY9" fmla="*/ 1876678 h 2028842"/>
                    <a:gd name="connsiteX10" fmla="*/ 0 w 8090704"/>
                    <a:gd name="connsiteY10" fmla="*/ 1178334 h 2028842"/>
                    <a:gd name="connsiteX11" fmla="*/ 138896 w 8090704"/>
                    <a:gd name="connsiteY11" fmla="*/ 375833 h 2028842"/>
                    <a:gd name="connsiteX0" fmla="*/ 138896 w 8391646"/>
                    <a:gd name="connsiteY0" fmla="*/ 375833 h 2028842"/>
                    <a:gd name="connsiteX1" fmla="*/ 652046 w 8391646"/>
                    <a:gd name="connsiteY1" fmla="*/ 152050 h 2028842"/>
                    <a:gd name="connsiteX2" fmla="*/ 5127585 w 8391646"/>
                    <a:gd name="connsiteY2" fmla="*/ 1581 h 2028842"/>
                    <a:gd name="connsiteX3" fmla="*/ 7820623 w 8391646"/>
                    <a:gd name="connsiteY3" fmla="*/ 256223 h 2028842"/>
                    <a:gd name="connsiteX4" fmla="*/ 8090704 w 8391646"/>
                    <a:gd name="connsiteY4" fmla="*/ 526304 h 2028842"/>
                    <a:gd name="connsiteX5" fmla="*/ 8391646 w 8391646"/>
                    <a:gd name="connsiteY5" fmla="*/ 1259356 h 2028842"/>
                    <a:gd name="connsiteX6" fmla="*/ 7820623 w 8391646"/>
                    <a:gd name="connsiteY6" fmla="*/ 1876678 h 2028842"/>
                    <a:gd name="connsiteX7" fmla="*/ 6516546 w 8391646"/>
                    <a:gd name="connsiteY7" fmla="*/ 2027150 h 2028842"/>
                    <a:gd name="connsiteX8" fmla="*/ 3044141 w 8391646"/>
                    <a:gd name="connsiteY8" fmla="*/ 1772507 h 2028842"/>
                    <a:gd name="connsiteX9" fmla="*/ 605747 w 8391646"/>
                    <a:gd name="connsiteY9" fmla="*/ 1876678 h 2028842"/>
                    <a:gd name="connsiteX10" fmla="*/ 0 w 8391646"/>
                    <a:gd name="connsiteY10" fmla="*/ 1178334 h 2028842"/>
                    <a:gd name="connsiteX11" fmla="*/ 138896 w 8391646"/>
                    <a:gd name="connsiteY11" fmla="*/ 375833 h 2028842"/>
                    <a:gd name="connsiteX0" fmla="*/ 138896 w 8403952"/>
                    <a:gd name="connsiteY0" fmla="*/ 375833 h 2028842"/>
                    <a:gd name="connsiteX1" fmla="*/ 652046 w 8403952"/>
                    <a:gd name="connsiteY1" fmla="*/ 152050 h 2028842"/>
                    <a:gd name="connsiteX2" fmla="*/ 5127585 w 8403952"/>
                    <a:gd name="connsiteY2" fmla="*/ 1581 h 2028842"/>
                    <a:gd name="connsiteX3" fmla="*/ 7820623 w 8403952"/>
                    <a:gd name="connsiteY3" fmla="*/ 256223 h 2028842"/>
                    <a:gd name="connsiteX4" fmla="*/ 8090704 w 8403952"/>
                    <a:gd name="connsiteY4" fmla="*/ 526304 h 2028842"/>
                    <a:gd name="connsiteX5" fmla="*/ 8391646 w 8403952"/>
                    <a:gd name="connsiteY5" fmla="*/ 1259356 h 2028842"/>
                    <a:gd name="connsiteX6" fmla="*/ 7820623 w 8403952"/>
                    <a:gd name="connsiteY6" fmla="*/ 1876678 h 2028842"/>
                    <a:gd name="connsiteX7" fmla="*/ 6516546 w 8403952"/>
                    <a:gd name="connsiteY7" fmla="*/ 2027150 h 2028842"/>
                    <a:gd name="connsiteX8" fmla="*/ 3044141 w 8403952"/>
                    <a:gd name="connsiteY8" fmla="*/ 1772507 h 2028842"/>
                    <a:gd name="connsiteX9" fmla="*/ 605747 w 8403952"/>
                    <a:gd name="connsiteY9" fmla="*/ 1876678 h 2028842"/>
                    <a:gd name="connsiteX10" fmla="*/ 0 w 8403952"/>
                    <a:gd name="connsiteY10" fmla="*/ 1178334 h 2028842"/>
                    <a:gd name="connsiteX11" fmla="*/ 138896 w 8403952"/>
                    <a:gd name="connsiteY11" fmla="*/ 375833 h 2028842"/>
                    <a:gd name="connsiteX0" fmla="*/ 138896 w 8408652"/>
                    <a:gd name="connsiteY0" fmla="*/ 375833 h 2028842"/>
                    <a:gd name="connsiteX1" fmla="*/ 652046 w 8408652"/>
                    <a:gd name="connsiteY1" fmla="*/ 152050 h 2028842"/>
                    <a:gd name="connsiteX2" fmla="*/ 5127585 w 8408652"/>
                    <a:gd name="connsiteY2" fmla="*/ 1581 h 2028842"/>
                    <a:gd name="connsiteX3" fmla="*/ 7820623 w 8408652"/>
                    <a:gd name="connsiteY3" fmla="*/ 256223 h 2028842"/>
                    <a:gd name="connsiteX4" fmla="*/ 8183302 w 8408652"/>
                    <a:gd name="connsiteY4" fmla="*/ 422131 h 2028842"/>
                    <a:gd name="connsiteX5" fmla="*/ 8391646 w 8408652"/>
                    <a:gd name="connsiteY5" fmla="*/ 1259356 h 2028842"/>
                    <a:gd name="connsiteX6" fmla="*/ 7820623 w 8408652"/>
                    <a:gd name="connsiteY6" fmla="*/ 1876678 h 2028842"/>
                    <a:gd name="connsiteX7" fmla="*/ 6516546 w 8408652"/>
                    <a:gd name="connsiteY7" fmla="*/ 2027150 h 2028842"/>
                    <a:gd name="connsiteX8" fmla="*/ 3044141 w 8408652"/>
                    <a:gd name="connsiteY8" fmla="*/ 1772507 h 2028842"/>
                    <a:gd name="connsiteX9" fmla="*/ 605747 w 8408652"/>
                    <a:gd name="connsiteY9" fmla="*/ 1876678 h 2028842"/>
                    <a:gd name="connsiteX10" fmla="*/ 0 w 8408652"/>
                    <a:gd name="connsiteY10" fmla="*/ 1178334 h 2028842"/>
                    <a:gd name="connsiteX11" fmla="*/ 138896 w 8408652"/>
                    <a:gd name="connsiteY11" fmla="*/ 375833 h 2028842"/>
                    <a:gd name="connsiteX0" fmla="*/ 138896 w 8408652"/>
                    <a:gd name="connsiteY0" fmla="*/ 375833 h 2028842"/>
                    <a:gd name="connsiteX1" fmla="*/ 652046 w 8408652"/>
                    <a:gd name="connsiteY1" fmla="*/ 152050 h 2028842"/>
                    <a:gd name="connsiteX2" fmla="*/ 5127585 w 8408652"/>
                    <a:gd name="connsiteY2" fmla="*/ 1581 h 2028842"/>
                    <a:gd name="connsiteX3" fmla="*/ 7820623 w 8408652"/>
                    <a:gd name="connsiteY3" fmla="*/ 256223 h 2028842"/>
                    <a:gd name="connsiteX4" fmla="*/ 8183302 w 8408652"/>
                    <a:gd name="connsiteY4" fmla="*/ 422131 h 2028842"/>
                    <a:gd name="connsiteX5" fmla="*/ 8391646 w 8408652"/>
                    <a:gd name="connsiteY5" fmla="*/ 1259356 h 2028842"/>
                    <a:gd name="connsiteX6" fmla="*/ 7820623 w 8408652"/>
                    <a:gd name="connsiteY6" fmla="*/ 1876678 h 2028842"/>
                    <a:gd name="connsiteX7" fmla="*/ 6516546 w 8408652"/>
                    <a:gd name="connsiteY7" fmla="*/ 2027150 h 2028842"/>
                    <a:gd name="connsiteX8" fmla="*/ 2812647 w 8408652"/>
                    <a:gd name="connsiteY8" fmla="*/ 1957702 h 2028842"/>
                    <a:gd name="connsiteX9" fmla="*/ 605747 w 8408652"/>
                    <a:gd name="connsiteY9" fmla="*/ 1876678 h 2028842"/>
                    <a:gd name="connsiteX10" fmla="*/ 0 w 8408652"/>
                    <a:gd name="connsiteY10" fmla="*/ 1178334 h 2028842"/>
                    <a:gd name="connsiteX11" fmla="*/ 138896 w 8408652"/>
                    <a:gd name="connsiteY11" fmla="*/ 375833 h 2028842"/>
                    <a:gd name="connsiteX0" fmla="*/ 138896 w 8408652"/>
                    <a:gd name="connsiteY0" fmla="*/ 375833 h 2028842"/>
                    <a:gd name="connsiteX1" fmla="*/ 652046 w 8408652"/>
                    <a:gd name="connsiteY1" fmla="*/ 152050 h 2028842"/>
                    <a:gd name="connsiteX2" fmla="*/ 5127585 w 8408652"/>
                    <a:gd name="connsiteY2" fmla="*/ 1581 h 2028842"/>
                    <a:gd name="connsiteX3" fmla="*/ 7820623 w 8408652"/>
                    <a:gd name="connsiteY3" fmla="*/ 256223 h 2028842"/>
                    <a:gd name="connsiteX4" fmla="*/ 8183302 w 8408652"/>
                    <a:gd name="connsiteY4" fmla="*/ 422131 h 2028842"/>
                    <a:gd name="connsiteX5" fmla="*/ 8391646 w 8408652"/>
                    <a:gd name="connsiteY5" fmla="*/ 1259356 h 2028842"/>
                    <a:gd name="connsiteX6" fmla="*/ 7820623 w 8408652"/>
                    <a:gd name="connsiteY6" fmla="*/ 1876678 h 2028842"/>
                    <a:gd name="connsiteX7" fmla="*/ 6516546 w 8408652"/>
                    <a:gd name="connsiteY7" fmla="*/ 2027150 h 2028842"/>
                    <a:gd name="connsiteX8" fmla="*/ 3460830 w 8408652"/>
                    <a:gd name="connsiteY8" fmla="*/ 1772507 h 2028842"/>
                    <a:gd name="connsiteX9" fmla="*/ 2812647 w 8408652"/>
                    <a:gd name="connsiteY9" fmla="*/ 1957702 h 2028842"/>
                    <a:gd name="connsiteX10" fmla="*/ 605747 w 8408652"/>
                    <a:gd name="connsiteY10" fmla="*/ 1876678 h 2028842"/>
                    <a:gd name="connsiteX11" fmla="*/ 0 w 8408652"/>
                    <a:gd name="connsiteY11" fmla="*/ 1178334 h 2028842"/>
                    <a:gd name="connsiteX12" fmla="*/ 138896 w 8408652"/>
                    <a:gd name="connsiteY12" fmla="*/ 375833 h 2028842"/>
                    <a:gd name="connsiteX0" fmla="*/ 138896 w 8408652"/>
                    <a:gd name="connsiteY0" fmla="*/ 375833 h 2028842"/>
                    <a:gd name="connsiteX1" fmla="*/ 652046 w 8408652"/>
                    <a:gd name="connsiteY1" fmla="*/ 152050 h 2028842"/>
                    <a:gd name="connsiteX2" fmla="*/ 5127585 w 8408652"/>
                    <a:gd name="connsiteY2" fmla="*/ 1581 h 2028842"/>
                    <a:gd name="connsiteX3" fmla="*/ 7820623 w 8408652"/>
                    <a:gd name="connsiteY3" fmla="*/ 256223 h 2028842"/>
                    <a:gd name="connsiteX4" fmla="*/ 8183302 w 8408652"/>
                    <a:gd name="connsiteY4" fmla="*/ 422131 h 2028842"/>
                    <a:gd name="connsiteX5" fmla="*/ 8391646 w 8408652"/>
                    <a:gd name="connsiteY5" fmla="*/ 1259356 h 2028842"/>
                    <a:gd name="connsiteX6" fmla="*/ 7820623 w 8408652"/>
                    <a:gd name="connsiteY6" fmla="*/ 1876678 h 2028842"/>
                    <a:gd name="connsiteX7" fmla="*/ 6516546 w 8408652"/>
                    <a:gd name="connsiteY7" fmla="*/ 2027150 h 2028842"/>
                    <a:gd name="connsiteX8" fmla="*/ 3460830 w 8408652"/>
                    <a:gd name="connsiteY8" fmla="*/ 1772507 h 2028842"/>
                    <a:gd name="connsiteX9" fmla="*/ 2812647 w 8408652"/>
                    <a:gd name="connsiteY9" fmla="*/ 1957702 h 2028842"/>
                    <a:gd name="connsiteX10" fmla="*/ 605747 w 8408652"/>
                    <a:gd name="connsiteY10" fmla="*/ 1876678 h 2028842"/>
                    <a:gd name="connsiteX11" fmla="*/ 0 w 8408652"/>
                    <a:gd name="connsiteY11" fmla="*/ 1178334 h 2028842"/>
                    <a:gd name="connsiteX12" fmla="*/ 138896 w 8408652"/>
                    <a:gd name="connsiteY12" fmla="*/ 375833 h 2028842"/>
                    <a:gd name="connsiteX0" fmla="*/ 138896 w 8408652"/>
                    <a:gd name="connsiteY0" fmla="*/ 375833 h 2028842"/>
                    <a:gd name="connsiteX1" fmla="*/ 652046 w 8408652"/>
                    <a:gd name="connsiteY1" fmla="*/ 152050 h 2028842"/>
                    <a:gd name="connsiteX2" fmla="*/ 5127585 w 8408652"/>
                    <a:gd name="connsiteY2" fmla="*/ 1581 h 2028842"/>
                    <a:gd name="connsiteX3" fmla="*/ 7820623 w 8408652"/>
                    <a:gd name="connsiteY3" fmla="*/ 256223 h 2028842"/>
                    <a:gd name="connsiteX4" fmla="*/ 8183302 w 8408652"/>
                    <a:gd name="connsiteY4" fmla="*/ 422131 h 2028842"/>
                    <a:gd name="connsiteX5" fmla="*/ 8391646 w 8408652"/>
                    <a:gd name="connsiteY5" fmla="*/ 1259356 h 2028842"/>
                    <a:gd name="connsiteX6" fmla="*/ 7820623 w 8408652"/>
                    <a:gd name="connsiteY6" fmla="*/ 1876678 h 2028842"/>
                    <a:gd name="connsiteX7" fmla="*/ 6516546 w 8408652"/>
                    <a:gd name="connsiteY7" fmla="*/ 2027150 h 2028842"/>
                    <a:gd name="connsiteX8" fmla="*/ 3460830 w 8408652"/>
                    <a:gd name="connsiteY8" fmla="*/ 1772507 h 2028842"/>
                    <a:gd name="connsiteX9" fmla="*/ 2430682 w 8408652"/>
                    <a:gd name="connsiteY9" fmla="*/ 1888254 h 2028842"/>
                    <a:gd name="connsiteX10" fmla="*/ 605747 w 8408652"/>
                    <a:gd name="connsiteY10" fmla="*/ 1876678 h 2028842"/>
                    <a:gd name="connsiteX11" fmla="*/ 0 w 8408652"/>
                    <a:gd name="connsiteY11" fmla="*/ 1178334 h 2028842"/>
                    <a:gd name="connsiteX12" fmla="*/ 138896 w 8408652"/>
                    <a:gd name="connsiteY12" fmla="*/ 375833 h 2028842"/>
                    <a:gd name="connsiteX0" fmla="*/ 138896 w 8408652"/>
                    <a:gd name="connsiteY0" fmla="*/ 375833 h 2028842"/>
                    <a:gd name="connsiteX1" fmla="*/ 652046 w 8408652"/>
                    <a:gd name="connsiteY1" fmla="*/ 152050 h 2028842"/>
                    <a:gd name="connsiteX2" fmla="*/ 5127585 w 8408652"/>
                    <a:gd name="connsiteY2" fmla="*/ 1581 h 2028842"/>
                    <a:gd name="connsiteX3" fmla="*/ 7820623 w 8408652"/>
                    <a:gd name="connsiteY3" fmla="*/ 256223 h 2028842"/>
                    <a:gd name="connsiteX4" fmla="*/ 8183302 w 8408652"/>
                    <a:gd name="connsiteY4" fmla="*/ 422131 h 2028842"/>
                    <a:gd name="connsiteX5" fmla="*/ 8391646 w 8408652"/>
                    <a:gd name="connsiteY5" fmla="*/ 1259356 h 2028842"/>
                    <a:gd name="connsiteX6" fmla="*/ 7820623 w 8408652"/>
                    <a:gd name="connsiteY6" fmla="*/ 1876678 h 2028842"/>
                    <a:gd name="connsiteX7" fmla="*/ 6516546 w 8408652"/>
                    <a:gd name="connsiteY7" fmla="*/ 2027150 h 2028842"/>
                    <a:gd name="connsiteX8" fmla="*/ 3518703 w 8408652"/>
                    <a:gd name="connsiteY8" fmla="*/ 1888254 h 2028842"/>
                    <a:gd name="connsiteX9" fmla="*/ 2430682 w 8408652"/>
                    <a:gd name="connsiteY9" fmla="*/ 1888254 h 2028842"/>
                    <a:gd name="connsiteX10" fmla="*/ 605747 w 8408652"/>
                    <a:gd name="connsiteY10" fmla="*/ 1876678 h 2028842"/>
                    <a:gd name="connsiteX11" fmla="*/ 0 w 8408652"/>
                    <a:gd name="connsiteY11" fmla="*/ 1178334 h 2028842"/>
                    <a:gd name="connsiteX12" fmla="*/ 138896 w 8408652"/>
                    <a:gd name="connsiteY12" fmla="*/ 375833 h 20288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8408652" h="2028842">
                      <a:moveTo>
                        <a:pt x="138896" y="375833"/>
                      </a:moveTo>
                      <a:cubicBezTo>
                        <a:pt x="138896" y="226671"/>
                        <a:pt x="502884" y="152050"/>
                        <a:pt x="652046" y="152050"/>
                      </a:cubicBezTo>
                      <a:cubicBezTo>
                        <a:pt x="1419833" y="114753"/>
                        <a:pt x="3932822" y="-15781"/>
                        <a:pt x="5127585" y="1581"/>
                      </a:cubicBezTo>
                      <a:cubicBezTo>
                        <a:pt x="6322348" y="18943"/>
                        <a:pt x="7263109" y="193847"/>
                        <a:pt x="7820623" y="256223"/>
                      </a:cubicBezTo>
                      <a:cubicBezTo>
                        <a:pt x="7969785" y="256223"/>
                        <a:pt x="8183302" y="272969"/>
                        <a:pt x="8183302" y="422131"/>
                      </a:cubicBezTo>
                      <a:cubicBezTo>
                        <a:pt x="8283616" y="666482"/>
                        <a:pt x="8464953" y="725638"/>
                        <a:pt x="8391646" y="1259356"/>
                      </a:cubicBezTo>
                      <a:cubicBezTo>
                        <a:pt x="8391646" y="1408518"/>
                        <a:pt x="7969785" y="1876678"/>
                        <a:pt x="7820623" y="1876678"/>
                      </a:cubicBezTo>
                      <a:cubicBezTo>
                        <a:pt x="7564051" y="1923621"/>
                        <a:pt x="7312626" y="2044512"/>
                        <a:pt x="6516546" y="2027150"/>
                      </a:cubicBezTo>
                      <a:cubicBezTo>
                        <a:pt x="5478683" y="2004001"/>
                        <a:pt x="4614439" y="2038725"/>
                        <a:pt x="3518703" y="1888254"/>
                      </a:cubicBezTo>
                      <a:lnTo>
                        <a:pt x="2430682" y="1888254"/>
                      </a:lnTo>
                      <a:lnTo>
                        <a:pt x="605747" y="1876678"/>
                      </a:lnTo>
                      <a:cubicBezTo>
                        <a:pt x="456585" y="1876678"/>
                        <a:pt x="0" y="1327496"/>
                        <a:pt x="0" y="1178334"/>
                      </a:cubicBezTo>
                      <a:cubicBezTo>
                        <a:pt x="0" y="818236"/>
                        <a:pt x="138896" y="735931"/>
                        <a:pt x="138896" y="375833"/>
                      </a:cubicBezTo>
                      <a:close/>
                    </a:path>
                  </a:pathLst>
                </a:custGeom>
                <a:solidFill>
                  <a:srgbClr val="FEE1DB"/>
                </a:solidFill>
                <a:ln w="38100">
                  <a:solidFill>
                    <a:srgbClr val="804736"/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0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p:grpSp>
          <p:sp>
            <p:nvSpPr>
              <p:cNvPr id="4" name="TextBox 3"/>
              <p:cNvSpPr txBox="1"/>
              <p:nvPr/>
            </p:nvSpPr>
            <p:spPr>
              <a:xfrm>
                <a:off x="3147768" y="602286"/>
                <a:ext cx="7230993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pt-BR" sz="8000" b="1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a x ... = ... x a = 0</a:t>
                </a:r>
                <a:endParaRPr kumimoji="0" lang="en-US" sz="8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2923" b="97390" l="1112" r="97328">
                          <a14:foregroundMark x1="75588" y1="48773" x2="80440" y2="48121"/>
                          <a14:foregroundMark x1="65519" y1="42171" x2="62912" y2="48121"/>
                          <a14:foregroundMark x1="27640" y1="48121" x2="26870" y2="52218"/>
                          <a14:foregroundMark x1="38243" y1="46007" x2="37366" y2="48513"/>
                          <a14:foregroundMark x1="50043" y1="71634" x2="49594" y2="82594"/>
                          <a14:foregroundMark x1="51325" y1="93450" x2="55344" y2="90266"/>
                          <a14:foregroundMark x1="91278" y1="44546" x2="91278" y2="44546"/>
                          <a14:foregroundMark x1="87260" y1="55245" x2="89226" y2="53523"/>
                          <a14:foregroundMark x1="92689" y1="46138" x2="87922" y2="53523"/>
                          <a14:foregroundMark x1="29991" y1="89457" x2="29991" y2="89457"/>
                          <a14:foregroundMark x1="31317" y1="90057" x2="34438" y2="89014"/>
                          <a14:foregroundMark x1="70158" y1="89014" x2="70158" y2="89014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9985168" y="195115"/>
              <a:ext cx="2630209" cy="2154545"/>
            </a:xfrm>
            <a:prstGeom prst="rect">
              <a:avLst/>
            </a:prstGeom>
          </p:spPr>
        </p:pic>
      </p:grpSp>
      <p:grpSp>
        <p:nvGrpSpPr>
          <p:cNvPr id="19" name="Group 18"/>
          <p:cNvGrpSpPr/>
          <p:nvPr/>
        </p:nvGrpSpPr>
        <p:grpSpPr>
          <a:xfrm>
            <a:off x="212725" y="2823883"/>
            <a:ext cx="5350585" cy="1563945"/>
            <a:chOff x="396109" y="2557488"/>
            <a:chExt cx="5350585" cy="1563945"/>
          </a:xfrm>
        </p:grpSpPr>
        <p:grpSp>
          <p:nvGrpSpPr>
            <p:cNvPr id="17" name="Group 16"/>
            <p:cNvGrpSpPr/>
            <p:nvPr/>
          </p:nvGrpSpPr>
          <p:grpSpPr>
            <a:xfrm>
              <a:off x="396109" y="2557488"/>
              <a:ext cx="5350585" cy="1563945"/>
              <a:chOff x="817482" y="4081777"/>
              <a:chExt cx="5350585" cy="1563945"/>
            </a:xfrm>
          </p:grpSpPr>
          <p:sp>
            <p:nvSpPr>
              <p:cNvPr id="16" name="Notched Right Arrow 15"/>
              <p:cNvSpPr/>
              <p:nvPr/>
            </p:nvSpPr>
            <p:spPr>
              <a:xfrm flipH="1">
                <a:off x="1759426" y="4278425"/>
                <a:ext cx="4408641" cy="1299174"/>
              </a:xfrm>
              <a:custGeom>
                <a:avLst/>
                <a:gdLst>
                  <a:gd name="connsiteX0" fmla="*/ 0 w 5443544"/>
                  <a:gd name="connsiteY0" fmla="*/ 517452 h 2069807"/>
                  <a:gd name="connsiteX1" fmla="*/ 4408641 w 5443544"/>
                  <a:gd name="connsiteY1" fmla="*/ 517452 h 2069807"/>
                  <a:gd name="connsiteX2" fmla="*/ 4408641 w 5443544"/>
                  <a:gd name="connsiteY2" fmla="*/ 0 h 2069807"/>
                  <a:gd name="connsiteX3" fmla="*/ 5443544 w 5443544"/>
                  <a:gd name="connsiteY3" fmla="*/ 1034904 h 2069807"/>
                  <a:gd name="connsiteX4" fmla="*/ 4408641 w 5443544"/>
                  <a:gd name="connsiteY4" fmla="*/ 2069807 h 2069807"/>
                  <a:gd name="connsiteX5" fmla="*/ 4408641 w 5443544"/>
                  <a:gd name="connsiteY5" fmla="*/ 1552355 h 2069807"/>
                  <a:gd name="connsiteX6" fmla="*/ 0 w 5443544"/>
                  <a:gd name="connsiteY6" fmla="*/ 1552355 h 2069807"/>
                  <a:gd name="connsiteX7" fmla="*/ 517452 w 5443544"/>
                  <a:gd name="connsiteY7" fmla="*/ 1034904 h 2069807"/>
                  <a:gd name="connsiteX8" fmla="*/ 0 w 5443544"/>
                  <a:gd name="connsiteY8" fmla="*/ 517452 h 2069807"/>
                  <a:gd name="connsiteX0" fmla="*/ 0 w 4408641"/>
                  <a:gd name="connsiteY0" fmla="*/ 517452 h 2069807"/>
                  <a:gd name="connsiteX1" fmla="*/ 4408641 w 4408641"/>
                  <a:gd name="connsiteY1" fmla="*/ 517452 h 2069807"/>
                  <a:gd name="connsiteX2" fmla="*/ 4408641 w 4408641"/>
                  <a:gd name="connsiteY2" fmla="*/ 0 h 2069807"/>
                  <a:gd name="connsiteX3" fmla="*/ 4408641 w 4408641"/>
                  <a:gd name="connsiteY3" fmla="*/ 2069807 h 2069807"/>
                  <a:gd name="connsiteX4" fmla="*/ 4408641 w 4408641"/>
                  <a:gd name="connsiteY4" fmla="*/ 1552355 h 2069807"/>
                  <a:gd name="connsiteX5" fmla="*/ 0 w 4408641"/>
                  <a:gd name="connsiteY5" fmla="*/ 1552355 h 2069807"/>
                  <a:gd name="connsiteX6" fmla="*/ 517452 w 4408641"/>
                  <a:gd name="connsiteY6" fmla="*/ 1034904 h 2069807"/>
                  <a:gd name="connsiteX7" fmla="*/ 0 w 4408641"/>
                  <a:gd name="connsiteY7" fmla="*/ 517452 h 2069807"/>
                  <a:gd name="connsiteX0" fmla="*/ 0 w 4408641"/>
                  <a:gd name="connsiteY0" fmla="*/ 0 h 1552355"/>
                  <a:gd name="connsiteX1" fmla="*/ 4408641 w 4408641"/>
                  <a:gd name="connsiteY1" fmla="*/ 0 h 1552355"/>
                  <a:gd name="connsiteX2" fmla="*/ 4408641 w 4408641"/>
                  <a:gd name="connsiteY2" fmla="*/ 1552355 h 1552355"/>
                  <a:gd name="connsiteX3" fmla="*/ 4408641 w 4408641"/>
                  <a:gd name="connsiteY3" fmla="*/ 1034903 h 1552355"/>
                  <a:gd name="connsiteX4" fmla="*/ 0 w 4408641"/>
                  <a:gd name="connsiteY4" fmla="*/ 1034903 h 1552355"/>
                  <a:gd name="connsiteX5" fmla="*/ 517452 w 4408641"/>
                  <a:gd name="connsiteY5" fmla="*/ 517452 h 1552355"/>
                  <a:gd name="connsiteX6" fmla="*/ 0 w 4408641"/>
                  <a:gd name="connsiteY6" fmla="*/ 0 h 1552355"/>
                  <a:gd name="connsiteX0" fmla="*/ 0 w 4408641"/>
                  <a:gd name="connsiteY0" fmla="*/ 0 h 1034903"/>
                  <a:gd name="connsiteX1" fmla="*/ 4408641 w 4408641"/>
                  <a:gd name="connsiteY1" fmla="*/ 0 h 1034903"/>
                  <a:gd name="connsiteX2" fmla="*/ 4408641 w 4408641"/>
                  <a:gd name="connsiteY2" fmla="*/ 1034903 h 1034903"/>
                  <a:gd name="connsiteX3" fmla="*/ 0 w 4408641"/>
                  <a:gd name="connsiteY3" fmla="*/ 1034903 h 1034903"/>
                  <a:gd name="connsiteX4" fmla="*/ 517452 w 4408641"/>
                  <a:gd name="connsiteY4" fmla="*/ 517452 h 1034903"/>
                  <a:gd name="connsiteX5" fmla="*/ 0 w 4408641"/>
                  <a:gd name="connsiteY5" fmla="*/ 0 h 10349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408641" h="1034903">
                    <a:moveTo>
                      <a:pt x="0" y="0"/>
                    </a:moveTo>
                    <a:lnTo>
                      <a:pt x="4408641" y="0"/>
                    </a:lnTo>
                    <a:lnTo>
                      <a:pt x="4408641" y="1034903"/>
                    </a:lnTo>
                    <a:lnTo>
                      <a:pt x="0" y="1034903"/>
                    </a:lnTo>
                    <a:lnTo>
                      <a:pt x="517452" y="51745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rgbClr val="804736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000" b="1" i="0" u="none" strike="noStrike" kern="1200" cap="none" spc="0" normalizeH="0" baseline="0" noProof="0">
                  <a:ln>
                    <a:noFill/>
                  </a:ln>
                  <a:solidFill>
                    <a:srgbClr val="EF545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12" name="Picture 11"/>
              <p:cNvPicPr>
                <a:picLocks noChangeAspect="1"/>
              </p:cNvPicPr>
              <p:nvPr/>
            </p:nvPicPr>
            <p:blipFill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4348" b="98370" l="1227" r="10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817482" y="4081777"/>
                <a:ext cx="1385451" cy="1563945"/>
              </a:xfrm>
              <a:prstGeom prst="rect">
                <a:avLst/>
              </a:prstGeom>
            </p:spPr>
          </p:pic>
        </p:grpSp>
        <p:sp>
          <p:nvSpPr>
            <p:cNvPr id="18" name="TextBox 17"/>
            <p:cNvSpPr txBox="1"/>
            <p:nvPr/>
          </p:nvSpPr>
          <p:spPr>
            <a:xfrm>
              <a:off x="1907328" y="2818947"/>
              <a:ext cx="2835798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7000" b="1" i="0" u="none" strike="noStrike" kern="1200" cap="none" spc="0" normalizeH="0" baseline="0" noProof="0" dirty="0">
                  <a:ln>
                    <a:noFill/>
                  </a:ln>
                  <a:solidFill>
                    <a:srgbClr val="EF545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1 và 0</a:t>
              </a:r>
              <a:endParaRPr kumimoji="0" lang="en-US" sz="7000" b="1" i="0" u="none" strike="noStrike" kern="1200" cap="none" spc="0" normalizeH="0" baseline="0" noProof="0" dirty="0">
                <a:ln>
                  <a:noFill/>
                </a:ln>
                <a:solidFill>
                  <a:srgbClr val="EF545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7120347" y="2765999"/>
            <a:ext cx="4768497" cy="1678467"/>
            <a:chOff x="7120347" y="2765999"/>
            <a:chExt cx="4768497" cy="1678467"/>
          </a:xfrm>
        </p:grpSpPr>
        <p:sp>
          <p:nvSpPr>
            <p:cNvPr id="20" name="Notched Right Arrow 15"/>
            <p:cNvSpPr/>
            <p:nvPr/>
          </p:nvSpPr>
          <p:spPr>
            <a:xfrm flipH="1">
              <a:off x="7480203" y="3148313"/>
              <a:ext cx="4408641" cy="1296153"/>
            </a:xfrm>
            <a:custGeom>
              <a:avLst/>
              <a:gdLst>
                <a:gd name="connsiteX0" fmla="*/ 0 w 5443544"/>
                <a:gd name="connsiteY0" fmla="*/ 517452 h 2069807"/>
                <a:gd name="connsiteX1" fmla="*/ 4408641 w 5443544"/>
                <a:gd name="connsiteY1" fmla="*/ 517452 h 2069807"/>
                <a:gd name="connsiteX2" fmla="*/ 4408641 w 5443544"/>
                <a:gd name="connsiteY2" fmla="*/ 0 h 2069807"/>
                <a:gd name="connsiteX3" fmla="*/ 5443544 w 5443544"/>
                <a:gd name="connsiteY3" fmla="*/ 1034904 h 2069807"/>
                <a:gd name="connsiteX4" fmla="*/ 4408641 w 5443544"/>
                <a:gd name="connsiteY4" fmla="*/ 2069807 h 2069807"/>
                <a:gd name="connsiteX5" fmla="*/ 4408641 w 5443544"/>
                <a:gd name="connsiteY5" fmla="*/ 1552355 h 2069807"/>
                <a:gd name="connsiteX6" fmla="*/ 0 w 5443544"/>
                <a:gd name="connsiteY6" fmla="*/ 1552355 h 2069807"/>
                <a:gd name="connsiteX7" fmla="*/ 517452 w 5443544"/>
                <a:gd name="connsiteY7" fmla="*/ 1034904 h 2069807"/>
                <a:gd name="connsiteX8" fmla="*/ 0 w 5443544"/>
                <a:gd name="connsiteY8" fmla="*/ 517452 h 2069807"/>
                <a:gd name="connsiteX0" fmla="*/ 0 w 4408641"/>
                <a:gd name="connsiteY0" fmla="*/ 517452 h 2069807"/>
                <a:gd name="connsiteX1" fmla="*/ 4408641 w 4408641"/>
                <a:gd name="connsiteY1" fmla="*/ 517452 h 2069807"/>
                <a:gd name="connsiteX2" fmla="*/ 4408641 w 4408641"/>
                <a:gd name="connsiteY2" fmla="*/ 0 h 2069807"/>
                <a:gd name="connsiteX3" fmla="*/ 4408641 w 4408641"/>
                <a:gd name="connsiteY3" fmla="*/ 2069807 h 2069807"/>
                <a:gd name="connsiteX4" fmla="*/ 4408641 w 4408641"/>
                <a:gd name="connsiteY4" fmla="*/ 1552355 h 2069807"/>
                <a:gd name="connsiteX5" fmla="*/ 0 w 4408641"/>
                <a:gd name="connsiteY5" fmla="*/ 1552355 h 2069807"/>
                <a:gd name="connsiteX6" fmla="*/ 517452 w 4408641"/>
                <a:gd name="connsiteY6" fmla="*/ 1034904 h 2069807"/>
                <a:gd name="connsiteX7" fmla="*/ 0 w 4408641"/>
                <a:gd name="connsiteY7" fmla="*/ 517452 h 2069807"/>
                <a:gd name="connsiteX0" fmla="*/ 0 w 4408641"/>
                <a:gd name="connsiteY0" fmla="*/ 0 h 1552355"/>
                <a:gd name="connsiteX1" fmla="*/ 4408641 w 4408641"/>
                <a:gd name="connsiteY1" fmla="*/ 0 h 1552355"/>
                <a:gd name="connsiteX2" fmla="*/ 4408641 w 4408641"/>
                <a:gd name="connsiteY2" fmla="*/ 1552355 h 1552355"/>
                <a:gd name="connsiteX3" fmla="*/ 4408641 w 4408641"/>
                <a:gd name="connsiteY3" fmla="*/ 1034903 h 1552355"/>
                <a:gd name="connsiteX4" fmla="*/ 0 w 4408641"/>
                <a:gd name="connsiteY4" fmla="*/ 1034903 h 1552355"/>
                <a:gd name="connsiteX5" fmla="*/ 517452 w 4408641"/>
                <a:gd name="connsiteY5" fmla="*/ 517452 h 1552355"/>
                <a:gd name="connsiteX6" fmla="*/ 0 w 4408641"/>
                <a:gd name="connsiteY6" fmla="*/ 0 h 1552355"/>
                <a:gd name="connsiteX0" fmla="*/ 0 w 4408641"/>
                <a:gd name="connsiteY0" fmla="*/ 0 h 1034903"/>
                <a:gd name="connsiteX1" fmla="*/ 4408641 w 4408641"/>
                <a:gd name="connsiteY1" fmla="*/ 0 h 1034903"/>
                <a:gd name="connsiteX2" fmla="*/ 4408641 w 4408641"/>
                <a:gd name="connsiteY2" fmla="*/ 1034903 h 1034903"/>
                <a:gd name="connsiteX3" fmla="*/ 0 w 4408641"/>
                <a:gd name="connsiteY3" fmla="*/ 1034903 h 1034903"/>
                <a:gd name="connsiteX4" fmla="*/ 517452 w 4408641"/>
                <a:gd name="connsiteY4" fmla="*/ 517452 h 1034903"/>
                <a:gd name="connsiteX5" fmla="*/ 0 w 4408641"/>
                <a:gd name="connsiteY5" fmla="*/ 0 h 10349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08641" h="1034903">
                  <a:moveTo>
                    <a:pt x="0" y="0"/>
                  </a:moveTo>
                  <a:lnTo>
                    <a:pt x="4408641" y="0"/>
                  </a:lnTo>
                  <a:lnTo>
                    <a:pt x="4408641" y="1034903"/>
                  </a:lnTo>
                  <a:lnTo>
                    <a:pt x="0" y="1034903"/>
                  </a:lnTo>
                  <a:lnTo>
                    <a:pt x="517452" y="51745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804736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000" b="1" i="0" u="none" strike="noStrike" kern="1200" cap="none" spc="0" normalizeH="0" baseline="0" noProof="0">
                <a:ln>
                  <a:noFill/>
                </a:ln>
                <a:solidFill>
                  <a:srgbClr val="EF545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8201533" y="3228039"/>
              <a:ext cx="2835798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SG" sz="7000" b="1" i="0" dirty="0">
                  <a:solidFill>
                    <a:srgbClr val="EF545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 0 </a:t>
              </a:r>
              <a:r>
                <a:rPr lang="en-SG" sz="7000" b="1" i="0" dirty="0" err="1">
                  <a:solidFill>
                    <a:srgbClr val="EF545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SG" sz="7000" b="1" i="0" dirty="0">
                  <a:solidFill>
                    <a:srgbClr val="EF545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0</a:t>
              </a:r>
              <a:endParaRPr kumimoji="0" lang="en-US" sz="7000" b="1" i="0" u="none" strike="noStrike" kern="1200" cap="none" spc="0" normalizeH="0" baseline="0" noProof="0" dirty="0">
                <a:ln>
                  <a:noFill/>
                </a:ln>
                <a:solidFill>
                  <a:srgbClr val="EF545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9360" b="97537" l="0" r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120347" y="2765999"/>
              <a:ext cx="1325995" cy="1546994"/>
            </a:xfrm>
            <a:prstGeom prst="rect">
              <a:avLst/>
            </a:prstGeom>
          </p:spPr>
        </p:pic>
      </p:grpSp>
      <p:grpSp>
        <p:nvGrpSpPr>
          <p:cNvPr id="27" name="Group 26"/>
          <p:cNvGrpSpPr/>
          <p:nvPr/>
        </p:nvGrpSpPr>
        <p:grpSpPr>
          <a:xfrm>
            <a:off x="740053" y="5123147"/>
            <a:ext cx="5006641" cy="1316007"/>
            <a:chOff x="740052" y="4815563"/>
            <a:chExt cx="5006641" cy="1316007"/>
          </a:xfrm>
        </p:grpSpPr>
        <p:sp>
          <p:nvSpPr>
            <p:cNvPr id="22" name="Notched Right Arrow 15"/>
            <p:cNvSpPr/>
            <p:nvPr/>
          </p:nvSpPr>
          <p:spPr>
            <a:xfrm flipH="1">
              <a:off x="1338052" y="4815563"/>
              <a:ext cx="4408641" cy="1309428"/>
            </a:xfrm>
            <a:custGeom>
              <a:avLst/>
              <a:gdLst>
                <a:gd name="connsiteX0" fmla="*/ 0 w 5443544"/>
                <a:gd name="connsiteY0" fmla="*/ 517452 h 2069807"/>
                <a:gd name="connsiteX1" fmla="*/ 4408641 w 5443544"/>
                <a:gd name="connsiteY1" fmla="*/ 517452 h 2069807"/>
                <a:gd name="connsiteX2" fmla="*/ 4408641 w 5443544"/>
                <a:gd name="connsiteY2" fmla="*/ 0 h 2069807"/>
                <a:gd name="connsiteX3" fmla="*/ 5443544 w 5443544"/>
                <a:gd name="connsiteY3" fmla="*/ 1034904 h 2069807"/>
                <a:gd name="connsiteX4" fmla="*/ 4408641 w 5443544"/>
                <a:gd name="connsiteY4" fmla="*/ 2069807 h 2069807"/>
                <a:gd name="connsiteX5" fmla="*/ 4408641 w 5443544"/>
                <a:gd name="connsiteY5" fmla="*/ 1552355 h 2069807"/>
                <a:gd name="connsiteX6" fmla="*/ 0 w 5443544"/>
                <a:gd name="connsiteY6" fmla="*/ 1552355 h 2069807"/>
                <a:gd name="connsiteX7" fmla="*/ 517452 w 5443544"/>
                <a:gd name="connsiteY7" fmla="*/ 1034904 h 2069807"/>
                <a:gd name="connsiteX8" fmla="*/ 0 w 5443544"/>
                <a:gd name="connsiteY8" fmla="*/ 517452 h 2069807"/>
                <a:gd name="connsiteX0" fmla="*/ 0 w 4408641"/>
                <a:gd name="connsiteY0" fmla="*/ 517452 h 2069807"/>
                <a:gd name="connsiteX1" fmla="*/ 4408641 w 4408641"/>
                <a:gd name="connsiteY1" fmla="*/ 517452 h 2069807"/>
                <a:gd name="connsiteX2" fmla="*/ 4408641 w 4408641"/>
                <a:gd name="connsiteY2" fmla="*/ 0 h 2069807"/>
                <a:gd name="connsiteX3" fmla="*/ 4408641 w 4408641"/>
                <a:gd name="connsiteY3" fmla="*/ 2069807 h 2069807"/>
                <a:gd name="connsiteX4" fmla="*/ 4408641 w 4408641"/>
                <a:gd name="connsiteY4" fmla="*/ 1552355 h 2069807"/>
                <a:gd name="connsiteX5" fmla="*/ 0 w 4408641"/>
                <a:gd name="connsiteY5" fmla="*/ 1552355 h 2069807"/>
                <a:gd name="connsiteX6" fmla="*/ 517452 w 4408641"/>
                <a:gd name="connsiteY6" fmla="*/ 1034904 h 2069807"/>
                <a:gd name="connsiteX7" fmla="*/ 0 w 4408641"/>
                <a:gd name="connsiteY7" fmla="*/ 517452 h 2069807"/>
                <a:gd name="connsiteX0" fmla="*/ 0 w 4408641"/>
                <a:gd name="connsiteY0" fmla="*/ 0 h 1552355"/>
                <a:gd name="connsiteX1" fmla="*/ 4408641 w 4408641"/>
                <a:gd name="connsiteY1" fmla="*/ 0 h 1552355"/>
                <a:gd name="connsiteX2" fmla="*/ 4408641 w 4408641"/>
                <a:gd name="connsiteY2" fmla="*/ 1552355 h 1552355"/>
                <a:gd name="connsiteX3" fmla="*/ 4408641 w 4408641"/>
                <a:gd name="connsiteY3" fmla="*/ 1034903 h 1552355"/>
                <a:gd name="connsiteX4" fmla="*/ 0 w 4408641"/>
                <a:gd name="connsiteY4" fmla="*/ 1034903 h 1552355"/>
                <a:gd name="connsiteX5" fmla="*/ 517452 w 4408641"/>
                <a:gd name="connsiteY5" fmla="*/ 517452 h 1552355"/>
                <a:gd name="connsiteX6" fmla="*/ 0 w 4408641"/>
                <a:gd name="connsiteY6" fmla="*/ 0 h 1552355"/>
                <a:gd name="connsiteX0" fmla="*/ 0 w 4408641"/>
                <a:gd name="connsiteY0" fmla="*/ 0 h 1034903"/>
                <a:gd name="connsiteX1" fmla="*/ 4408641 w 4408641"/>
                <a:gd name="connsiteY1" fmla="*/ 0 h 1034903"/>
                <a:gd name="connsiteX2" fmla="*/ 4408641 w 4408641"/>
                <a:gd name="connsiteY2" fmla="*/ 1034903 h 1034903"/>
                <a:gd name="connsiteX3" fmla="*/ 0 w 4408641"/>
                <a:gd name="connsiteY3" fmla="*/ 1034903 h 1034903"/>
                <a:gd name="connsiteX4" fmla="*/ 517452 w 4408641"/>
                <a:gd name="connsiteY4" fmla="*/ 517452 h 1034903"/>
                <a:gd name="connsiteX5" fmla="*/ 0 w 4408641"/>
                <a:gd name="connsiteY5" fmla="*/ 0 h 10349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08641" h="1034903">
                  <a:moveTo>
                    <a:pt x="0" y="0"/>
                  </a:moveTo>
                  <a:lnTo>
                    <a:pt x="4408641" y="0"/>
                  </a:lnTo>
                  <a:lnTo>
                    <a:pt x="4408641" y="1034903"/>
                  </a:lnTo>
                  <a:lnTo>
                    <a:pt x="0" y="1034903"/>
                  </a:lnTo>
                  <a:lnTo>
                    <a:pt x="517452" y="51745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804736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000" b="1" i="0" u="none" strike="noStrike" kern="1200" cap="none" spc="0" normalizeH="0" baseline="0" noProof="0">
                <a:ln>
                  <a:noFill/>
                </a:ln>
                <a:solidFill>
                  <a:srgbClr val="EF545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2037550" y="4815563"/>
              <a:ext cx="2835798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7000" b="1" i="0" u="none" strike="noStrike" kern="1200" cap="none" spc="0" normalizeH="0" baseline="0" noProof="0" dirty="0">
                  <a:ln>
                    <a:noFill/>
                  </a:ln>
                  <a:solidFill>
                    <a:srgbClr val="EF545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1 và 1</a:t>
              </a:r>
              <a:endParaRPr kumimoji="0" lang="en-US" sz="7000" b="1" i="0" u="none" strike="noStrike" kern="1200" cap="none" spc="0" normalizeH="0" baseline="0" noProof="0" dirty="0">
                <a:ln>
                  <a:noFill/>
                </a:ln>
                <a:solidFill>
                  <a:srgbClr val="EF545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4848" b="95152" l="2062" r="99485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40052" y="4874161"/>
              <a:ext cx="1478408" cy="1257409"/>
            </a:xfrm>
            <a:prstGeom prst="rect">
              <a:avLst/>
            </a:prstGeom>
          </p:spPr>
        </p:pic>
      </p:grpSp>
      <p:grpSp>
        <p:nvGrpSpPr>
          <p:cNvPr id="26" name="Group 25"/>
          <p:cNvGrpSpPr/>
          <p:nvPr/>
        </p:nvGrpSpPr>
        <p:grpSpPr>
          <a:xfrm>
            <a:off x="7118385" y="5123147"/>
            <a:ext cx="4770459" cy="1374603"/>
            <a:chOff x="7118387" y="4874162"/>
            <a:chExt cx="4770459" cy="1374603"/>
          </a:xfrm>
        </p:grpSpPr>
        <p:sp>
          <p:nvSpPr>
            <p:cNvPr id="24" name="Notched Right Arrow 15"/>
            <p:cNvSpPr/>
            <p:nvPr/>
          </p:nvSpPr>
          <p:spPr>
            <a:xfrm flipH="1">
              <a:off x="7480205" y="4874162"/>
              <a:ext cx="4408641" cy="1309428"/>
            </a:xfrm>
            <a:custGeom>
              <a:avLst/>
              <a:gdLst>
                <a:gd name="connsiteX0" fmla="*/ 0 w 5443544"/>
                <a:gd name="connsiteY0" fmla="*/ 517452 h 2069807"/>
                <a:gd name="connsiteX1" fmla="*/ 4408641 w 5443544"/>
                <a:gd name="connsiteY1" fmla="*/ 517452 h 2069807"/>
                <a:gd name="connsiteX2" fmla="*/ 4408641 w 5443544"/>
                <a:gd name="connsiteY2" fmla="*/ 0 h 2069807"/>
                <a:gd name="connsiteX3" fmla="*/ 5443544 w 5443544"/>
                <a:gd name="connsiteY3" fmla="*/ 1034904 h 2069807"/>
                <a:gd name="connsiteX4" fmla="*/ 4408641 w 5443544"/>
                <a:gd name="connsiteY4" fmla="*/ 2069807 h 2069807"/>
                <a:gd name="connsiteX5" fmla="*/ 4408641 w 5443544"/>
                <a:gd name="connsiteY5" fmla="*/ 1552355 h 2069807"/>
                <a:gd name="connsiteX6" fmla="*/ 0 w 5443544"/>
                <a:gd name="connsiteY6" fmla="*/ 1552355 h 2069807"/>
                <a:gd name="connsiteX7" fmla="*/ 517452 w 5443544"/>
                <a:gd name="connsiteY7" fmla="*/ 1034904 h 2069807"/>
                <a:gd name="connsiteX8" fmla="*/ 0 w 5443544"/>
                <a:gd name="connsiteY8" fmla="*/ 517452 h 2069807"/>
                <a:gd name="connsiteX0" fmla="*/ 0 w 4408641"/>
                <a:gd name="connsiteY0" fmla="*/ 517452 h 2069807"/>
                <a:gd name="connsiteX1" fmla="*/ 4408641 w 4408641"/>
                <a:gd name="connsiteY1" fmla="*/ 517452 h 2069807"/>
                <a:gd name="connsiteX2" fmla="*/ 4408641 w 4408641"/>
                <a:gd name="connsiteY2" fmla="*/ 0 h 2069807"/>
                <a:gd name="connsiteX3" fmla="*/ 4408641 w 4408641"/>
                <a:gd name="connsiteY3" fmla="*/ 2069807 h 2069807"/>
                <a:gd name="connsiteX4" fmla="*/ 4408641 w 4408641"/>
                <a:gd name="connsiteY4" fmla="*/ 1552355 h 2069807"/>
                <a:gd name="connsiteX5" fmla="*/ 0 w 4408641"/>
                <a:gd name="connsiteY5" fmla="*/ 1552355 h 2069807"/>
                <a:gd name="connsiteX6" fmla="*/ 517452 w 4408641"/>
                <a:gd name="connsiteY6" fmla="*/ 1034904 h 2069807"/>
                <a:gd name="connsiteX7" fmla="*/ 0 w 4408641"/>
                <a:gd name="connsiteY7" fmla="*/ 517452 h 2069807"/>
                <a:gd name="connsiteX0" fmla="*/ 0 w 4408641"/>
                <a:gd name="connsiteY0" fmla="*/ 0 h 1552355"/>
                <a:gd name="connsiteX1" fmla="*/ 4408641 w 4408641"/>
                <a:gd name="connsiteY1" fmla="*/ 0 h 1552355"/>
                <a:gd name="connsiteX2" fmla="*/ 4408641 w 4408641"/>
                <a:gd name="connsiteY2" fmla="*/ 1552355 h 1552355"/>
                <a:gd name="connsiteX3" fmla="*/ 4408641 w 4408641"/>
                <a:gd name="connsiteY3" fmla="*/ 1034903 h 1552355"/>
                <a:gd name="connsiteX4" fmla="*/ 0 w 4408641"/>
                <a:gd name="connsiteY4" fmla="*/ 1034903 h 1552355"/>
                <a:gd name="connsiteX5" fmla="*/ 517452 w 4408641"/>
                <a:gd name="connsiteY5" fmla="*/ 517452 h 1552355"/>
                <a:gd name="connsiteX6" fmla="*/ 0 w 4408641"/>
                <a:gd name="connsiteY6" fmla="*/ 0 h 1552355"/>
                <a:gd name="connsiteX0" fmla="*/ 0 w 4408641"/>
                <a:gd name="connsiteY0" fmla="*/ 0 h 1034903"/>
                <a:gd name="connsiteX1" fmla="*/ 4408641 w 4408641"/>
                <a:gd name="connsiteY1" fmla="*/ 0 h 1034903"/>
                <a:gd name="connsiteX2" fmla="*/ 4408641 w 4408641"/>
                <a:gd name="connsiteY2" fmla="*/ 1034903 h 1034903"/>
                <a:gd name="connsiteX3" fmla="*/ 0 w 4408641"/>
                <a:gd name="connsiteY3" fmla="*/ 1034903 h 1034903"/>
                <a:gd name="connsiteX4" fmla="*/ 517452 w 4408641"/>
                <a:gd name="connsiteY4" fmla="*/ 517452 h 1034903"/>
                <a:gd name="connsiteX5" fmla="*/ 0 w 4408641"/>
                <a:gd name="connsiteY5" fmla="*/ 0 h 10349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08641" h="1034903">
                  <a:moveTo>
                    <a:pt x="0" y="0"/>
                  </a:moveTo>
                  <a:lnTo>
                    <a:pt x="4408641" y="0"/>
                  </a:lnTo>
                  <a:lnTo>
                    <a:pt x="4408641" y="1034903"/>
                  </a:lnTo>
                  <a:lnTo>
                    <a:pt x="0" y="1034903"/>
                  </a:lnTo>
                  <a:lnTo>
                    <a:pt x="517452" y="51745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804736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000" b="1" i="0" u="none" strike="noStrike" kern="1200" cap="none" spc="0" normalizeH="0" baseline="0" noProof="0">
                <a:ln>
                  <a:noFill/>
                </a:ln>
                <a:solidFill>
                  <a:srgbClr val="EF545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8266626" y="4994054"/>
              <a:ext cx="2835798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7000" b="1" i="0" u="none" strike="noStrike" kern="1200" cap="none" spc="0" normalizeH="0" baseline="0" noProof="0" dirty="0">
                  <a:ln>
                    <a:noFill/>
                  </a:ln>
                  <a:solidFill>
                    <a:srgbClr val="EF545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0 và 1</a:t>
              </a:r>
              <a:endParaRPr kumimoji="0" lang="en-US" sz="7000" b="1" i="0" u="none" strike="noStrike" kern="1200" cap="none" spc="0" normalizeH="0" baseline="0" noProof="0" dirty="0">
                <a:ln>
                  <a:noFill/>
                </a:ln>
                <a:solidFill>
                  <a:srgbClr val="EF545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1639" b="97268" l="0" r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118387" y="4994054"/>
              <a:ext cx="1330131" cy="1254711"/>
            </a:xfrm>
            <a:prstGeom prst="rect">
              <a:avLst/>
            </a:prstGeom>
          </p:spPr>
        </p:pic>
      </p:grpSp>
      <p:pic>
        <p:nvPicPr>
          <p:cNvPr id="29" name="Am-thanh-tra-loi-sai-wav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339974" y="424976"/>
            <a:ext cx="487363" cy="487363"/>
          </a:xfrm>
          <a:prstGeom prst="rect">
            <a:avLst/>
          </a:prstGeom>
        </p:spPr>
      </p:pic>
      <p:pic>
        <p:nvPicPr>
          <p:cNvPr id="30" name="Am-thanh-tra-loi-sai-wav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323673" y="1078481"/>
            <a:ext cx="487363" cy="487363"/>
          </a:xfrm>
          <a:prstGeom prst="rect">
            <a:avLst/>
          </a:prstGeom>
        </p:spPr>
      </p:pic>
      <p:pic>
        <p:nvPicPr>
          <p:cNvPr id="31" name="Am-thanh-tra-loi-sai-wav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320380" y="1704528"/>
            <a:ext cx="487363" cy="487363"/>
          </a:xfrm>
          <a:prstGeom prst="rect">
            <a:avLst/>
          </a:prstGeom>
        </p:spPr>
      </p:pic>
      <p:pic>
        <p:nvPicPr>
          <p:cNvPr id="32" name="tiếng ting ting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312261" y="-243682"/>
            <a:ext cx="487363" cy="487363"/>
          </a:xfrm>
          <a:prstGeom prst="rect">
            <a:avLst/>
          </a:prstGeom>
        </p:spPr>
      </p:pic>
      <p:sp>
        <p:nvSpPr>
          <p:cNvPr id="35" name="AutoShape 2" descr="data:image/png;base64,%20iVBORw0KGgoAAAANSUhEUgAAAGEAAABeCAYAAAAzKnrbAAAAAXNSR0IArs4c6QAAAARnQU1BAACxjwv8YQUAAAAJcEhZcwAADsMAAA7DAcdvqGQAAC9kSURBVHhezX0HYBRl2v9vZ2d3Z3vKphNIQkIXEFAEUc4C2Luf59n11LuznvWa5+nfdopnOz3befrZQf08u4jiKbajKFITEgiE9LbZ3mbm/zzvbsImBEzDux9Mdnfq+z79ed53Zgz4D+G7D++z29RIvhbX8k12R6lsdfxEkow2TcKBkmTOAAxOGDQZOobdRoMkabquJaDpfk1T2wwGwzotEQ1owcCKSCRUZ1C1xiYvmo646LZI6pAfFT8qE/Rbb5Vq5zkOj6uYrTidc4w250SzzTnO5nLBIFthMBLNaZFkS/I7/RspcEd1lfgQjwHED12NA/EI/J2deiIS3KSFfZviwdDXtOWL8Ytu/CZ51I+DH4UJla/+rsiYk3O6QTKdbcvIqnDkjsq2ujKhGYzQJJlFlSik0cL/+c/IEb83qLvif/Kz+7qSFoekqwh2tiHQWt8c83kr42r0uUBb+9szzrq7NXns/sN+ZcLmZXfMspht58gW54U2T0GGM280DGYrWQVB7f1M8EHAwGxJMsYoGZAIBxBo2olge3NTIuj9Rzyuvjzx+N+uT+094tgvTNjx0V/KYnrieosz63+yi8s8cGTDqNhI6Fja9050stWCIEl6jHzT9O5r02fP9/7ATCEtUSMBaL5WdNTvqIuFOl8xK/qDY+bd3JDaa8Qwoj1d/datNpfVdrnRbLsmZ0zFGHNWEXSy7wJsbvqAiW4wGmE0yWSmVcTDEajxOJnqKNnuhPhUVXV42kLXMMpGmBRFXEdWLOLTbFXYYUNNkJ9Q+xcOZgRrqyERQbilDp27araosfj9esL0/Ljjrommdhs2RowJVR8tPlA2Gv9sz85b4CiqgNHuTkpbv50zQLaYBQE6dzagffsuNG+uRv36SnTQ76bKGoQ6fUIbyDoMG5pogg57ThbyJ4xF1ugCjJo6Abnjy5BdOhoZo/JFmxIxctb9MVxoBm33tcNfX41gR9s/VS362/ELf7M5tcewMCJM2Lrs/kvNivIHd1HZaFPOKJI8C/Wlj+RTJySSPINRQqTLj+rP/40N73yCtuodaCQGIBRGvseFDIcVxbluWMwmcRjb6OFCTXKBLhHFrpYueIMRNLX5YMp0EVPKkUfMmHLCUSg79ECYbFaKnDRownSKw3ogNCcaQbSlFl0N26v0WOyWsoU3LkltHjKG1cP6t56wBcy+u2wu968yyyaZjK6c5IY+0sTqz1rha2zB2iXvYu3S9xFsaIYcDaO0MBtTSvORm+WAhcyGTExSzBSmMvH7Ecohg06nEnEjsQQSxJQofda3erGptgU7mrugEfHdJcU4+NyTMOX4o+DIzRb9YDPZCyRMvD7hbUL7ti3heNS/WI+Z7xyOeRoyEyqX318kadrjTk/eCY7RkyDbXHtKP4HNjndXI74lwn/17FKEG1pQlp+JySU5GF/sgZUIrrPdJwia0x+dO0pStz8g/JD4In7ShwH+UASb69qweUcLapu9yCwvxdxLzsTUUxbC4clKmqm+YK3wd6Br+yaEuzpeoM5fX77oxpbU1kFhSEyoXH5HkUG3LHF7CubaR0+E0eokyvVmgERSzdK/8Z0V+PThZ9H0/WZMLM7GrHFFGO1xwmwykpmgw5xuGItKRHKWYgPUtmbozfVkzIk55LhFPD+S6KOpwkeR5oWicexo8eHrTTuxrdWHMQdPwxHXXoRxR8wlv6IJM9ULxIhEoAv+HRspx2h9T5UNF0w44oa21NYBY9BM2PqvxcVSXFqakVcw21I0gRhgJ2L1bpxssZDNbMLH9z+N1S++hTy7CQsPqsCYbAdMHAllZEOeNgfyjLmQcooA2j8lnwJ6Ig61sQ7x5f+HxJovxW9IxIzhgLWL/7OGsakTn5yspRhCn8wM9kFRSum37mrHx2u2wqtLmHfp2Tj8inNhy8okraCMOw0Galc85EO4bjN8bU3LbDHTuYXHXTOoBG9QTKhZ/lSebgi86vbkzrcWTxKxf1+pYvtft3YD3vrtfWj5biMOnliMw6aMhmKkS2XnQj50EUxzj4bkykodsQ+Q7Y689gLCj90P6j33OLVhiCB/YzCRw7fI9Emap5hhSC3g39yVFDMkWnxkpv61rhbfVjdizOEH4YTbr0f+pHIKoxPJ86XAoWyCGBGo3YCAt+MtRTddPGrBVe2pzT+IAYtX1XsPWSBF/mF3uo6xjpoIk8PVmwGs0hTRfP/Pj/Dar+9AvG4XTpk3CbPHF9FFdEgTD4Tysytgmnk4DBZr6qAfAJ9z8jRo7U1QN29IagOtG/LCzaWwmEQdejAK3ReEHghD94fodwQGmZgkcxnFIHblAKGiKBsuitjWfbMBlStXw1NaDE9FCVnfdOGj/lkUSCYFatA7Pq5Gsw49wfXe0qWb0nfaKwbEhNVPPGGy58RuU2zWS23FE6Bk5vY2QdRoIzV+zatv441r74DHoOKco6aJUFMjpyv/5EQo51wJKTsvdcDgIHlyEPvgrT3M3pCQzhReVKITSzaFr7qXmNIVTAoX+Sz2RwYyT4UUuZVRFFe5aTtWk4/zlIxC/uQKYkRa5ETHyDYH+UIT4v6OGdmmwsThJ7q+GAgjBqTfrorg/xhNxquseWOgZBX0vjh1RCI1X/PyW3iDNKA004azj5qKLLdNZL/ynAVQTr+EpF9JHTB4GKhzvez3SIL40MMQOr8ejkHb1Qp1WwO05g5oFMoynwqznTj7yKnIJUVZes3tWP/mMiF46WDtULILYc8j82syXjfLM++E1KZ94geZUP3pgxV0qbuUDI9dyR3NV0ptIVC7jWRjv39jGd68+c8oybLj1HkT4bRZkAiTehPTzCf8TEjUUKEH/Ag/8SDg74JOTAU7Rv7cHwxhMFPYcUeIGQ3tULc3QO/0UySnCcE67bDJ8BBB3rjhblR+9DmZYPInPUi2yZpXAqsrK4N+313/+YNEtH1jn9RZvfoJkxKMPW1zOg+2kSM2cSSU1nnOAXb8+1u88stbkK9IOOuIA4gBChJ+srMU4imnnAv5gJmpvQcDSpLqdiD20dsIPXwP1K1bYBw7DsbRJTCWlAAOJyVLnTByW1iC9we6tYNMFfsOUK6gKxY47FaMLcxCzfZGbPhsDcrmzYS7IDdZf0pBIsHkarEe6MgJhWIFh514yZtLly7dq9Tsswdbl//lCrNJfsheVGG0F5b1YgCrYseOXXjx578laanFT8kEZZOkxNso+6xrglQ8Fq7HnoPBlZk64oeheTuQWPUl4t98Ab29FYaMDAplD4KxvALyhCnE9aTUaaEA6h5/BIalz8NFtnuvvRtJsCO2mmEs9MCU6aRs24dXV3yPzJlT8dO/3QFHTlYvRjCCu7Yi2Lg9FlOjP6846sbnU6v3wF6ZsOGD+8sVs+Edp9sz3lkxMxk1pJjAsbZGJuHNm+7B96+8hfMWHojSvExEG9uht3SS1ERhOnIRHHc+LPb/Iag7ahD9v1eRWLcasDtgnr8ApoPmCsnfW34Q8Pnw8UnHYm6sk6LLH4kR3H+KoKS8LMi5mdi0oxWvf7YBs39xDo679RpWYNol1RLSIi0Wgb9mLYJe77cwG04Ze9i1O5Mbe6Nfn0AnotBZutyqKOPN5AdYvfpqwXdvfIA1r7yNBbMqUJLjQnRnE2W5HUmJISZxRPNDSGxch9A9t6DrigsQq62B5aJfwfXA01DOPI/Mzti9MoDhcLngPuV0bPYGYNxfJqkv+DoJTfiKRGMHJhV7MHfyaHzzj9ew8f1PYUwVHQWIXkYKxU1ZxZSLmg7U47iI6Zra2gv9MqHh00fGU/cvgNkBS0Yu+eI0e0cEbq+tw/LFT2Mc2cYDy/IpJ2iB3uFP7sCXof3VXXXJ3/2AJT/0lzvgu+FyhMjeW6//I5z3PArL4UdTaJju6PaNvOkz0EDRZWJvoSsLDm9LE6BhgxnBp23uhNbYhjmUjObbzVh+75PwNTQL+nSD6aZk55N/sBNZ9EsbP3m0XyfdLxPCavwyk9mUY80tpri3dxjGNaEVDz2DeFMzZcJjYGqlMK6bAQzuNI9KbatGYmvvcrvW1oLwo/fCf9VFCHz8PkyXXoOM+5+E9YiFlH0PPoT1jBkDX1YeOiis7KsNnG6pHOdnkE/i6IxM5IjkGQxxKR2JVi+sXX7Mn14KX/V2fP3c63vQy0hCpeSMgtlkKgpp8ctSq3thD31vXPFASUzVH1ZcWXZ7QRlZBD5pUpJMFgtqVv4by+97CjNHezDDbUW8xZuUDuqgHo9B4phepYiik8K7ndthcLpI8rch+vZShO/9E0JrVkGbOx/uOx6C7aA5kJQBZs/9wGK3o3rNWthqKpFtV1KtTEpWaziO8IW/Qv4f7oSxuFiUpPXWZgo9I0mmjAiI1ZRpe9x2eCmZ2PBdJcoOpWipMK+n2Mf8kogRlMAhHg6VXvfzY1558NkPA2JjCnu05pfnHXO1opiPM3uKDApJWbcpYmfMJd1P/vIMOr/fiBMmFkFu70ryh/YxOBywXnwFLKf+FPLBh0KnuF5duwrx5e8h/tG7SKz9N/zOLNhvvh2u8y+F2eUW5x0OuE2Vn1Osvnk9ChxJJnCI3xUKo3HOkZh0/W9gouvI4ybDdMQiGErLEae8Q9+1IynMI+FL2NRRTpHhcWFNZR2ZHhPGHn4wnXr3uVkbEpEQaaPfFlf11oef+/DL1CaBXuao9l9/KaBTniCbLZKSuZsBDB6nbdpUhQ3vfYqZY3Lh4noLp5KcPdvssN1wC5TzL4dp3pGwHHcqHLfeC5kkndsSJwcbmLcAmQ8+DfeCYyEPwu7vC9xRT0kptoU5q03OElNJ4qsVNwrOvQgWmy25I0EyW8jsLYL7zgeR+OUNCNqc5EziSWYMB9QGLa4ih5LTqUXZWPfWx2irru1tlqht5gwP91smmp5Yv2KxJ7VFoBcT1Jg20yxL0zWTFbKVzEqaQ2N15uKcHPRjkkIX4EIY9UCn9ebDj4T56N4ZulQwCqZDDkMgGMLOA+ci54774aR4f6TBkVoXtYHFhRneEoiga/pslM6endyhD4yU6OWedwmsdz2E9tIJSERjI8AI+k9WYprDgnhzKzYvW9lLgDlsNTszIehqNM6M6/K01CaBHibot+oSZHmBbJJNXB9KB6t9yOvDt/9cjgkZdmTTRUURkaWP/IQ8dUZyxz4wku39xh+H7fSfwUqd3x+QFbK3XEqmBhmoPZs1GRUnnkR02TtpeUv2rNnIuG0x2qYfjEg0OmxGMD08dJIKlxVrXvsAsXC4l0niq5pd2eSgZVsChqPTw9UeJmyd/bCDjOrpZLNgIa6lgyOiqn99DbWlHRVO4iadvEdHiEEG6261T0fn9hpsj6hwZPfSvhFF1uhiyOz8ySwGYgm02t0oPWROauu+4SkvR94f70YTaWo4Eu1tFgYJpoeFHFI5McG/fSe2f/WtmM7TDaa44s4F05eod2bLp4/ak1vSmGCyajOInkWy1Zkc+OgGH00S9t3rH8CuJTCaVI5in+Q2BkVE6o7tqR+7oX6xAr6PP0SE7OVnjz5KkkGOaT/A4nCRmptI/XXUhaIw5hXASkwZKDKLRmHUb/6E2pIJiPUZNRssuLY82m6BnaLDDe9+IqrL3WCKGckvGS1cf0NZIJGYmNySxgSKb44w0J4mZwZJ/u4MWSJudtTWw1vXSBdQYKMTpzYRg4hD9CP6z6WIvv+miIi0tmaEX3wKwcW3Qwn4WP2w7s038f5ttyEWDKYOHEnowhRwU5ooLFUKCkg5ezR9QPCUlKDg179FNSWnhtSkg6GAp3dmmGUUKSY0bayGj/wDT/ERoG0GoqvJ4RbGgxKbw5Ib0phg0A1HGukAWaGG8CTdFIx0YNPmrfDtakR5hlU4wF7g2dMdbQjdext8F54G/8/PQuTxh8h0NcGlWMiH2EQJ+vPHn8DSq69CuLMzdeAIISUQUVJzbzSBcUdT1j0ElMyZA/OFvxCRltQjZUPDaKeCrroGMaGNh3u7wZMZZKsLRuICZVXHp1YnmbBj2SOFuq4WSWaFmMDjxrtJzRLWXLkd8Q4vijkW76+BbPso3NOaG0kTUmPcdEGWjHkeJ2bnuIRGrV36Gp6/6CK0VG1J7jMCCHnbEacYXKOGxigicRcUprYMHhNOPxOtUw+Gn/zD4HRpN4i4KHXZEGppQ/OWbZS37DZJDJmSU84bDJpWtH3FrRm8TuxhMCbKidou+pIyRbyW1hPHwpSWN1fWIJ9MkYl+7xXMLS648T78ncCn4Z9H5rkwL9cJs8WMLStW4Lnzzkd77Z5+ZCjw7qpHxOejS9I1qcOrXniB8plNtGXw0mx3Z6D04kuxPmFk55laO0jQYVZZQhaZpabKbYgEQsm2iW26yJ75Hgxal6nrGeN5taBqHCinLy7KJoTzEFPWCXxwNBAkgu1ClpW20bkG2zRWHD7ucNKGYwsy4CJGdNbV9Uz4Gi60hAaZoj1uq07aturlV/DoscfixUsuRsOGDam9Bo6x8w5D6IBZaAlGRLuHAo4eMywm4UfjIQpIUkxguoobYMQ9GaBo1CAKeinRNoyzWS0mg9FMmaWSpByDxDjiC6C5ajvKSMWG2ig+GzdgRpYNc90mTD/jTGSMKk5uHCbYPJLgifAwh5JIM/m1oM9Ppu91/P2MM7B2yZL+TehewPZ60oUXYXNY7SHDYMCHcHvYdLdU70DEHyQDkSIcbWQhpz8gctt0yTCZVyeZIBmU/hrKh8ZCYYQ6umAnB9OjVkNEQtWgKnaMX7RITBAbCfgaG0kTNEH8Q7IdOKfEg0NynHBYFXQ0NOCN66/HqhdfTO09MOSNn4Cu3FHo4JB3CH3m4CfHakZXYwtFhByap2SduMCTxXgGB5e8SYEFEaTWlX92kpSW88xlHoQQrExDiKRKoQ6aOOwbgmR0g7vij8TQkJ2PokmTkiuHCTZp/rY2YgKpORGLw+dSymMW5btw1pgslGY4qP0+vHPLLaj9+qvUUT+MrKIiZM0/Ag1kiocKagokErpoiO9F7E04jpJ4KJScc8mGDbeapU5NUSg/oAyNwlMxp3T3ARSBUySzDTbKmJkRw+CBMIst1CBzyVh4SktTa4cHLg0EO9qpfckwkGM6LuTx5yjyYaeOykAFMcLf2oYP7rgTcdp/oMgqr0C9Lu99wGgfYDoxvXjWYVdDc2+zRj9MPHmaoyYDcqVGi1NSYmYz0cfG+7Ga9AJd39/aCQudkCfMDgt0gWbVgLxBaEGQwt3qzz5DmKS5PwRJCxo2bKT8xb6H2eACr9tkxDEFbhQ6rahdswabPvwgtfWHkVNSihaTDfFEQmjxYMGRJNeK27bvor/pXCANoQBIrNF1q1WWTVLQEHHQimz2CZIxrVyRAquNiVrBstYdNQ0F3JFqSoTsOQOvI1V/vhJPnXoqHl24ACufeAJ1365FgkfICPFIBKteekFEWm6yv/0RihnhsciYk+tGghhZReFxenVzX8ipGAspOwdd0X6mxQ8ATDMzCQbPQNwDpAVJH2zMkGTZJpl1zU1Cnsepv5ESiXRC845Nm7ZS3CsLzvZSq0GACRTkcjNFBgWD0ITmykrEiNhNW6rwxg034JmzzsKSK67EsrvvwpIrr8QnDz5MbTOSOep2fHsiQY2e4FKQY1PQSPmDv2VgtxBw0dHodImi4GB9M9PQRIQ2ywb4msgcMXFT4G2cEJNHoF9aTiSmOyXihF2xmMkckcdOD08Z9L11G0maOdnRIfJAdCIYV8WYryu/d5l8b9DIDLRtq4Gb4m0eNbMqCrpaWvHNSy/h/TvvwqpXXkGC9pmeaUOBYhLZ+d5gIh5N9zioL9uFCRsIOBLk6nFsCJ3mpnDC5qKIsn59Fa9JbmDQVx5gYsZYzOYsg0HO4HuokzaIJF3qM8WEb4yIUohlIgcz1ByhG3FqGTOaR+gGAjVOkdTWShyY7cTFZR6cVpyJGR4nCjOcsFP4meOw4/BcF+bTwv5gX7TisQUPMZOiEYh70QYIltbGMI++Da7z3BYLEcxOfQ12kj/r1biU2SdNoV0ks1HlQEodz1LU1x9wyYJv8ONbWYk9qbVDA3eCNZKv06+N7AfcHld+ofBFnIFWOBWcVJSJM4gZpxRn4YzRmZif54SZbOm+GNANjlTM3I1B2BZubxf1f8jyRwcmIlHhv9JzLKFlqdpaIi7lEn2N0/iGOpmSqHTwMYHWDlhIcnKtfEBqwzDAcX3UnzY9Zh/giVT5Eyf1lDc49OQlhyR6PNn4AnLG9HNADGCwBrgKCqG4Bj7WwALD1xgK+DCeoimRLwx2pGakdIO+skkSJlTCXImcr7APRvYH6dwiTfByjEt2l1VrOOAG8W1IPLDDEc5AkTVmDGLUJtHYFJgRPJTJn4NBmBLF3AMOQEbhwKqsEb9P1H14fGBIoOZxiGyIx+FrbusT/nNO5hAMpuzaKZGlLurvrktmF6sSqwCn4cODTqaAlI40jseqB4rSgw5CKLcAgWhMTGUZKrh/fklG/rTpYir/QNBaXY1gcxMK7CSxA9a33uDBJTbnbNZ7lXzoK5tojj4NBt3KVnKcRoROHw8VoB1Fak2fXLIYWjOSYI5zdGUgZ9u4kcvMA0PhhAnIOnIBOlgYhtGACDGxdVQZZpxxRmrND6NjZx3CHZ2wDpBp/SHpSUnM9xILMN0p+JlK5JXcTCQx9tkH3G9mjSmdi0MAn6e79MFhJ5caBgI2iQdf9gvU5Y6mcHRoSRPP196eMGDcxZfC5Rl4othaVQUtGICLkr2hQNCOIiAh8SIi601Dg4gSiUEGyU3M0nkoTazsLxTjkw2TBwIcoFZkOtBCCVjD9wN/ag3PN6248ffYaVTInPW+a/KHIFHnW0MRSKecjWlnnJla+8MIe72o/uILOCg4cHB+xEQYYXB0xOfluh0Pp5rENfq5ENOeV3OMPxIocVoRbG3Ftq+/GnD5gFGxcBGyfn8XWlwe6DyXdCDticUQorxHP+fnmHrDzWIO1EDBglK7ejUmU47CVmAovWfa9fgSIcW9z8JCmfpL7pJrwPRNT0RTG1Kgr+wnODSlZHfY4DPzoEue04bVL7+MwAAz126MOeY4uG9fjMQRi0jPiaDkX8io0on5zLTwJ/+maI5vPtcnTYXlxj+h9JqboFgHN+l4zdIl0MJhFNosokQ+VHAEx61Ln/rSDa4IMKv49Byiquy51WjfMi8ncNRZ2ok5OvSmJME0Yp/AM/hat9Vi7auvprYMHLkHzUb2n+6F/c6HYDn5TEh8Jw/P6jZQO00ypLx8yIccCvst98B510PIOvE0MVI2GDRXbsG3b76FUQ7ORYb3HD6WCYnMmdlupf73OQ8FPQK6IcEFIUH93jdHJ39njsqDLssIsCoMlwsE9jrl1DmuqXzxj2cofm5KbRk4jFYbzIf+BDae3f30q3A9szS5/P01WpbAee/fYDn2FJgo2x4s+Jbffz32GIItzZQQ2kQ7+5BlUPAx3UxmuPNz9qCvgKCpFqLgXfexSvTlFGeY7sJ8qOSwm0IxqGL63vBA+SeKbCZy0Da01mzDigcegDrUWW8cedgcMBaXJO/sLC2HISMbPFlhqNiy7EOse/Of8FA2PjmDK8pDA9MpQfRqJrpplOE7cqhdfXygpnbPCDcEWBOaxbMZwv6kzegGfbe6HJTmOxCKawjTMlzw6Tn5npXlgNNsxDfPv4CN77+f2vqfhbe+Hsv+fC8inZ04OMclKsfpmfpg0RVTEUqocHoyYbLyDJY0EEPioUDS3OuoIr9j2MSZnco3MfQFrS85aCo6KetrFvcApNYPA3wO1obZOW5EAgG8/Yffp+YJ/ecQCwXx5k03Yse336LE7cABPGtwGH1NkLy2E72YEWMPnUXOt7dfYqujxZMTzIj2TRJlc2I0W9NUsomUmabZHJ49VjR1AgKCqxpCUXXYJonB/ZuZacdYdtK1O/H6ddeReapObvyREQuF8BFpwMYPliHLpuDwPCespK7DkbcQ0YsHsYJEU37mXq+6Edn+RDREPkIVZQ1V09rIsBo+k8nu88p4oIuInMY1OqB4xmQEiHNBVUUkoSMyAr6BfRSXMY7KcyGfcoeqlV/gtauu/tEZEQ+HsOyee8gZ/41co4ZDc5wosZuHrPHsW6MkrJG4jgBFPzGzGYWTx6W2JsEJcSLkJ23QRORGJF0p6VBriRsUXOtiY3qljNXGnZ+H3AllqPWHEKPWBSOkMcMRkxQ4hi4kB3hsYYa46a/q85V44aKLUPPFytQe+xe+piYsuepKfPrww+DHN/NcpZnZ9mFFQ1zd9UeJ+PRZ4wti1LSJcOZSgpl+UiJvIsgDPeQXEmrMSD6ZWCG1xGLxHZxPxALeVP0+yQiupzvysjF27kzUExM4X+DZz0FSt+FqA4MZUUqSt6DAjSxixM7v1uGln1+KL558klQ2OaC/P1Cz8jMxTfLb194QzvFgj4PM0MDHGfoHST8xgG8CSRCBm0MR4U/t5Jh7RvNIVTRieCzkg0xaQEyoNmmJJslkNbfpBmmbTI1JUMKWiARp3xSJiUgmq4IxB09FVFHQEokJY8UX42hpZBgBTHbbcEJRBnIdVrTXN+Ct3/0OL1x4IXauXiVi95ECz8x4+w9/wPMXXIjKzz6HQnkAE58nLHNRg7o7JDAdQjGdFk0YkrpgBMh0o2TOgWJwqvvEwhSFgyIIEi5A17eFw1qb8cF/vBu55vxjp1gspkNjJH0WV5aYnNTTIvq0ul3Y8slXCDa1otTJMwVIazgPkSnkTHc6QwRfKdsii7tc/KS67ZE4miorse7110XVlR/rYMvMhDntbsyBQoxVf/89vn72WREBbVm+HNFwBHkOG44tcmMG5Syi0pnaf7Dg3rNAdlHQwuDzrO3ognVCOeZfeUFvJpD0R72tCLc18A2EiCX0l8cfd/0yFgBcdeGibFXTjzfoqskgW2BxU3IhTk/HE1HsWRlEjJ2oWbUOo0gzuCwtRrjoujytYzj1lW5wM12m5DRGhRropXMHonHUf/cdNn/wAXb8+9+isMZhrc2dAb4Dpr8BGq7JhLu6sOv77/Dt0qX48qmn8K+/PoL1b7+DCEVCJlnGtCw7FuS7BdPTzfVQwOanK6IJjeax8BZq8wZ/BAeeewomLpwvBnUEmEYU/ASbd1CO7CMGqAGDhkcefv6DKkG9qhUPjZJ0faVZNo7RZTOyJx2SHO5McZALUM1bavC34y/BFCLUjAxHTyJD/ECWIsM4zCHQbgjFolO3xRJY1R5EFXWoK5oQT2FkFVacFEK63XBkZyFz9BghXekIdnSgc+cOMaU/5PWCtZvvKbZbzCiiQGBWlg1lxGieRzXYIdK+YAZ4KR/gvIDBTf+mw49tZLp/9e4zyCwuJCHe7Q8SkTDaN35Fpk+lKEqt0sKBeeOO+31rD+WqP3lwicUknxkjzmWWT4PVU9jDBD4BS/tr196OylffwfFFHriIIHx63oNnPLgVnuw09LlJfcHM4Mu3EzM2dIXJzsbIJ8URpPaJkUC6Um/yJ8HX53axXyOhQo5iEpMCJroUjLYx8ZMh8nDbyaEoa4C4dZd+c3s7yEa/X9+Gg646H8f84SqRe/VciNoTaq5D1/YNkMmOx+OJZ8ceee1FvKmnH2RV/pdnZvMJQy19ntBC1OCy9uwLToPqcqI6EBYnZfDfOB3XGaY8YgRKG93oJhRPYzwy1yXmHZ0xOgvHFGZibp4b4zIdcFktcPZZRpHPOoiy8aMp9D1tdDZOL87CcRR9jXUoglBsNgbFAJYEHkziqFEQVRc+wEv97aaX2I2WzV1+yAW5mH7aomSCln4hOi7UuksQLCFmcUg9D6HqPgdqPrrHbTAqayVJKuNTZ447EAo/ZofCLYaImGh595b7serJl3HSqFxkmpLa0A3mqMMiwWY2JiU5uXpEwOfjwUIOk5lBzHie4iiu0X0h2ocngvFADCllan9m6BBbkjIl8pRpsJx+DtT6OrQ9+RgC/DjPlBAyuN9NFDl+2NSJw66/BAtu/oV4LrdgIIHLFuGOJnirvxP9SCS0TeH2ztlT/uc28aCRHk0Yu+BmyiAMz5nNPHc+QVyrF1l0Nzhx45h69oVnwFFajNXtPlBiuJuLBG6yj8JXtpOc2KVvGy6Y8Ex0/uTzsgnkrNtOi4NsDC/8XaH17J52758kxKDBkm+hIOH8S+G49zGYFxwP85nnQZs2C2pqUjKD2xKmi60iX5A5YSxmnXNKSjC6r8u5QVzQUzyelPyTbsBz3Qxg9DCBdtbjscQ/o7FEPT9KOdrViqi/g9RKBFACHLPzOwcOv+I81FEUsJ0Skv7uZAlTLt4ZSlD2yGo3RCLsA3xGsdAfXpjgvIjfqW1DBks/EVkqHgPbzbfBeunVMLjETZYw2u2wlJb1CBd/soWoIvPcRr9+cu2FwhmnP2mezVK0qx2xrjaYKVyNROO1akJ/O7VZII0JwLhF139P3Hqbx2O1BDnBJgqn+C1MaeCQa9bZJ2PyyUfjm5ZONBMz+gZG/JNtL6fwbUEVYUpi+Hf3tv9KMAdZws1mmI46Fo57HoFl4YlMxdQOBNpHCwZ7yhBsWurDUazr9GHWz07CtJMXpoYtu0FaIOhYK6wKM4yipf8bv/DXvZ7G1YsJvI8hrj0eicQ6WG04sYh0NPcKA1my+VGcC266HO5JFfiKGOGnSIEb1B84evBGVHQEEyLTZjPF+K9ghlAdknwer6YOyLPmwHbTrbDfthjGkvLUTrsRI58Q3vC9eCgjR4udcRVftXqRf9A0zL/6AmGue2k+nZMTs5ivQ0yEjkRjTRQB/S21tQe9mMAoO+b6dWSzXhVjs3TCQEONKGcwh7rBZilnXBmOv+1a+Bx2fN3mFdXVPU6WBmaGj8wTm6nOkCoYwjcSpoOvsD8XQXCev8SlEDY7RExDlgemRSfCfvtfYP9/D8ByzCni8Qd7gPbvePF5RLZWiWeCB8jkfNnihZqXI+iQObpIvJ6mG8mHmPuJfsn7tZlp9O+58p9cu1WsSINoW1+s/2Bxsc0kfyObjAV8D4A9vwTukonUCd59N6c5Jf/m2dfw7h8fQBlx/ZDUFJHepN0TfIZuwshky9ivWKjf3FDRWNrQb8OGAyKiblFgLimFkWd7T5gE05QDxdCosPl9kr508OyNziUvoWnxPWIuU4g6uJI0oNlkwan3/QbTTz9GPBVtN8ikEMM5J+Cw1EyZfTSRqDSomD/26GubUzv1YK99rf7kgaspxb+PbJiZZdxdOhm2nFHi5N0QYSsRf+XfXsTye58Qd6TPynKJCcQpszlgiN3pTzct9mbehgLOWiWbHZ7Lr4TrxJMhk/QPFFooiNZ/PImO556hDC2GEPX/qzY/GklbjvvjVTj4/NNF1JNuhlgLAuRPfTs3C+tAYhWOx+O/LF9w3XPJPXpjr+w3K9pTqqp+ZCZHxU7FV1eFeKiLzrj7EHFh+n/o5Wfj6JsuQxUlMV+QhITIzAy2isG7M0/FKWlhSzViC9luiaQ/48yzBsWAaG0Ndv3uerQ//SSkSBQBMrmfN3tRT5Jy7K1XY9Z5p5KCkYalMYDpw1Glv56sDjGMn3ITVxPvGeWuvc7x2SsTRs+9Phw36DeGI9E6rtmosTC82zdBI/8gNCAFljLm/GG/Ol/Yxnpi2gpKWlpjCVHQ+q8AtUOnqCbe/fCTHwA74La/P4nai89HYNkyGKmPTeQDlje1w5vhxsl330QacBqpCSWLtK0bTAc1HCAztFGMITPdKMipNkrKDaVH7P3lqruTgH7w12c/bLvq3AXtFB2dSJm0xHVwHh+1ZHgoEkibKJsS3+KZk5FTVoyNq9ajur4ZFnJ8mZT8iVp9cs//CFhoNL8fqtcL27TpkOyO1Jbd4NG18Ibv4H3zNbT+9UF0vfMWGZEw4hTxVAYi5IQ7YaEc6bTFv8eU448Ug1+9TZBBJHFe8gNxfydFQzJpoRZMaNpV5Udd3evpj33xg6LKb46tPsy12Koov+Z7ejlG5mfkZYydAvEyoj4N4ZvtGtZX4t3bHsSOz9egxCJjZrZLFPz4aoP1FSOGVDvNZWNhn30ITHl5MDpciLc0Q/X5EF6/DvGGeiTa2khoSMLJ5nPxcHV7Fxqp0eMXzccxf7gSOeVjyLxRFJTWb9Y0frttZ/U6SspaRajKsRBFf3eMPfKaP9Ie++z1gOzF5pV/dlpiypMWi/xTfj8ZRxrWnEK4SiYRx/m2pd7X4Kgp6vPjy78vwdfPvYFoXQMOIIddYlOEZvD+u5X4RwRdVwzfcq+JcPwv2XZaiNBcsucKQTsRuYakf7PXD1d5CQ697CxKUE8Ro4x9R/qECYpF4N22nvKqFlohiZc3xaKxJ9WodPVA3r82YKO9edkjhSY58apiNs/jcjd3iB9e6y6dAolCNXZC6WCt4IGX+nWb8eVTr2DDeyughCIoc1pR6rAiixrKEVA6//YpLiOM9I7zd249D8jUBsPYHghDdbsw/dSFOOTCM5E3cawoRfQVNia4SubZu22DKPMwQ/jVZeFY/L24Kp8/aYAvNxowExh1nz5YEdOk/1UU4yHRaFIjzG4P5RCTINud4ndfcGITI+LXf78Jnz/+Emq/WguN0ny+g32s044iuwUKRRv82IahTkMfCni6PyeQYdKMXcEIavwhBIgcxuwMTFg4D3ME8ctFdUDd42V3RDZqazzgRVftJsTIB7AW8agdhaIfJqKJSyuOuWHvT2zvg0ExgbFlxeIJsmZ8XFHM82Nkmjg64DeMOEZVJAeCGH0khsse4oF81OmGDVuw/u1PsOOb79C0uYYilg5xw3iu1QKPYhbP0bAwU6iTI5krsC/i8neU2stLcziKdlq6KHxV8jzIJ4KXzp2BaScfDc/YEkHkvs5XgNZz/zgJC+yqTs5mp/ZyKEom6B1dM1wxdkH/70nYG4bUzW0f3zdGh+kJxWJaFCc15ViZnbQ9r5iy61LxuivBiL4dILDTkqjBvqYWNG+qQeOmKuHIGzZUiYdxSNRxDgk59hpBHiTHFeiECTIZOl0/t6IEBZMqUDx9kngBat6kcvDbQFjq+74RRICJT4saCYpSRJiYwALIxU6ulMYSiSWxiHbtpGOva0wdMWAMuZ81Hz3hNpjCdxsl46Vk/WUubzBkm5O0ohxKRg4RnJ9Xurusmw5mBj8pkRnID2aKkS2OhSMIdXjRzM+O8/V6sPqIwJ7tRk5FKWxk7802q7hvwGy3CeLym1H6JT6RiInM1dBIRxP8XEujLJp9nomCDFXVIom49ldvqPPWWSfdNqSHvw5L2JYsOdM4PWPuZSaz8VaTbMzrdtg86mTNzIUtd7SYQsNDo+lJTV9wJ7lTQtqSa1Kf+wNJ7RRmhtvKdmovYDPKA1xRbxuCzTsR87UlD6d2svlJJNQdFIb+rvyoa19KHjE0jEhvqz65f75JMt0mG6X53DmujjLR+cmHzARrThF9egQzRFjIPenHVP3HQcRNto+al4ghQhFPuLWBHG+HYAZPkDbyZAaSJ1VV39cM2h/Lj7hudfLgoWPERO67D++zO03mm0moL6M4OY/fS8aP0WemCNOj2GHNyoclk5IkYg4/VoBDOiFagiei6+JcPwpSBE9SgAhPZpNLDfw8pUh7EyKdlMTF+PUEXJYxiBkSHCjE4upOg0F7CHrGY6VHXLTXUsRgMGJM6Mb2FQ9MJw2/nJKen1LMnBGn6KNH9ekfJ0Mm8htm0hB+tIBssQmNMZqt4olYu7E/GLK7uxpJOkc2PEOPY/14yC/KDXzzRvcomGAULRZiAJnaZk3XX9AM+hP9jQkMByPOBAbR21Cz4uG5JDHnG3T8VDYZXSz17IR5FoIoh9N3ZojQCHLg4qm54vHQzCgOadNqUyMB4imbFGFL+Cd9V4kR4rXDqTtBxQgiEZ0fVy2e1kjSRFFPB2nAs9G49vLEhcM3Pf1hvzChG6QBhtpPHx9DSnwhmafTiBHFdqs5g2dAkFNLjqylNCQp+N3Sz1KY+jqSYI3sQfIaSZNE5kZOvpqeLxuOxtupKdsgaa9LBv1/S+YPPuwcDPZHV/vFyjf/7Cx0muaokI6ki04h6ZqqKKZifpdDd02eZ9YxmZL+Yf+AzQv9F05WfHIERNePxxPbKKpbR21YT5ndCln2fr2v8vNI4kdjQjqq3nvIpctakWRI5BlkeTop/xSifC7pxWQyX5kGSbdpmmGE7RHBoMeJBUHqdDsxeqNklNpIQ9fQ9TZROt2sZDp3Fc26fP+86GGvAP4/5+S9PVKCbNAAAAAASUVORK5CYII="/>
          <p:cNvSpPr>
            <a:spLocks noChangeAspect="1" noChangeArrowheads="1"/>
          </p:cNvSpPr>
          <p:nvPr/>
        </p:nvSpPr>
        <p:spPr bwMode="auto">
          <a:xfrm>
            <a:off x="2127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1" name="-">
            <a:hlinkClick r:id="rId19" action="ppaction://hlinksldjump"/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09" y="337404"/>
            <a:ext cx="1093229" cy="1051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1489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3573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3328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3573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3573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52286"/>
            <a:ext cx="12192000" cy="5805714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625"/>
          <a:stretch/>
        </p:blipFill>
        <p:spPr>
          <a:xfrm>
            <a:off x="0" y="0"/>
            <a:ext cx="12192000" cy="46736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C1BD2AE-B9DC-82A9-C012-39BB02EC87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9509" y="1454633"/>
            <a:ext cx="9364268" cy="3218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6584883"/>
      </p:ext>
    </p:extLst>
  </p:cSld>
  <p:clrMapOvr>
    <a:masterClrMapping/>
  </p:clrMapOvr>
  <p:transition advTm="5000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60875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52286"/>
            <a:ext cx="12192000" cy="5805714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625"/>
          <a:stretch/>
        </p:blipFill>
        <p:spPr>
          <a:xfrm>
            <a:off x="0" y="0"/>
            <a:ext cx="12192000" cy="46736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4762" y="3737165"/>
            <a:ext cx="3607729" cy="360772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D5E9D45-A2F7-535B-6DFC-DB44EF9204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535574" y="359953"/>
            <a:ext cx="9900336" cy="4723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634345"/>
      </p:ext>
    </p:extLst>
  </p:cSld>
  <p:clrMapOvr>
    <a:masterClrMapping/>
  </p:clrMapOvr>
  <p:transition spd="slow" advTm="500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hể dục não bộ - Brain gym senam">
            <a:hlinkClick r:id="" action="ppaction://media"/>
            <a:extLst>
              <a:ext uri="{FF2B5EF4-FFF2-40B4-BE49-F238E27FC236}">
                <a16:creationId xmlns:a16="http://schemas.microsoft.com/office/drawing/2014/main" id="{155C0025-FA97-FBDC-BAAE-05CABEA65AC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6522" y="165601"/>
            <a:ext cx="11668018" cy="6526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44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32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52286"/>
            <a:ext cx="12192000" cy="5805714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625"/>
          <a:stretch/>
        </p:blipFill>
        <p:spPr>
          <a:xfrm>
            <a:off x="0" y="0"/>
            <a:ext cx="12192000" cy="467360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3" b="23810"/>
          <a:stretch/>
        </p:blipFill>
        <p:spPr>
          <a:xfrm>
            <a:off x="-332521" y="-253139"/>
            <a:ext cx="12524521" cy="787255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49ED3CD-FC42-ADC3-A54E-F4AC855506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9590" y="3191169"/>
            <a:ext cx="9272820" cy="1999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128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5000">
        <p14:flash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7F8CA08-088E-A423-84CC-6470A729C2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28787" y="121866"/>
            <a:ext cx="10134424" cy="56037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pSp>
        <p:nvGrpSpPr>
          <p:cNvPr id="4" name="组合 22">
            <a:extLst>
              <a:ext uri="{FF2B5EF4-FFF2-40B4-BE49-F238E27FC236}">
                <a16:creationId xmlns:a16="http://schemas.microsoft.com/office/drawing/2014/main" id="{3DE9682F-EF48-E0BE-79BA-349DA04A31BF}"/>
              </a:ext>
            </a:extLst>
          </p:cNvPr>
          <p:cNvGrpSpPr/>
          <p:nvPr/>
        </p:nvGrpSpPr>
        <p:grpSpPr>
          <a:xfrm>
            <a:off x="2520043" y="4945104"/>
            <a:ext cx="10296070" cy="1912896"/>
            <a:chOff x="4425043" y="5036905"/>
            <a:chExt cx="10296070" cy="1912896"/>
          </a:xfrm>
        </p:grpSpPr>
        <p:sp>
          <p:nvSpPr>
            <p:cNvPr id="5" name="矩形: 圆角 15">
              <a:extLst>
                <a:ext uri="{FF2B5EF4-FFF2-40B4-BE49-F238E27FC236}">
                  <a16:creationId xmlns:a16="http://schemas.microsoft.com/office/drawing/2014/main" id="{6DB3C7A0-24CB-8DAA-2D69-C34C4DEE91A5}"/>
                </a:ext>
              </a:extLst>
            </p:cNvPr>
            <p:cNvSpPr/>
            <p:nvPr/>
          </p:nvSpPr>
          <p:spPr>
            <a:xfrm>
              <a:off x="4425043" y="5682726"/>
              <a:ext cx="6760029" cy="1234661"/>
            </a:xfrm>
            <a:prstGeom prst="roundRect">
              <a:avLst>
                <a:gd name="adj" fmla="val 15755"/>
              </a:avLst>
            </a:prstGeom>
            <a:solidFill>
              <a:srgbClr val="EF5451"/>
            </a:solidFill>
            <a:ln w="12700" cap="flat" cmpd="sng" algn="ctr">
              <a:solidFill>
                <a:schemeClr val="bg1">
                  <a:lumMod val="85000"/>
                </a:schemeClr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000" dirty="0">
                <a:latin typeface="思源宋体 CN" panose="02020400000000000000" pitchFamily="18" charset="-122"/>
                <a:ea typeface="思源宋体 CN" panose="02020400000000000000" pitchFamily="18" charset="-122"/>
                <a:sym typeface="思源宋体 CN" panose="02020400000000000000" pitchFamily="18" charset="-122"/>
              </a:endParaRPr>
            </a:p>
          </p:txBody>
        </p:sp>
        <p:sp>
          <p:nvSpPr>
            <p:cNvPr id="6" name="文本框 32">
              <a:extLst>
                <a:ext uri="{FF2B5EF4-FFF2-40B4-BE49-F238E27FC236}">
                  <a16:creationId xmlns:a16="http://schemas.microsoft.com/office/drawing/2014/main" id="{25927DC0-487C-6456-35C1-8554511071B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61113" y="5036905"/>
              <a:ext cx="10160000" cy="19128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阿里巴巴普惠体" panose="00020600040101010101" pitchFamily="18" charset="-122"/>
                  <a:cs typeface="阿里巴巴普惠体" panose="00020600040101010101" pitchFamily="18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阿里巴巴普惠体" panose="00020600040101010101" pitchFamily="18" charset="-122"/>
                  <a:cs typeface="阿里巴巴普惠体" panose="00020600040101010101" pitchFamily="18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阿里巴巴普惠体" panose="00020600040101010101" pitchFamily="18" charset="-122"/>
                  <a:cs typeface="阿里巴巴普惠体" panose="00020600040101010101" pitchFamily="18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阿里巴巴普惠体" panose="00020600040101010101" pitchFamily="18" charset="-122"/>
                  <a:cs typeface="阿里巴巴普惠体" panose="00020600040101010101" pitchFamily="18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阿里巴巴普惠体" panose="00020600040101010101" pitchFamily="18" charset="-122"/>
                  <a:cs typeface="阿里巴巴普惠体" panose="00020600040101010101" pitchFamily="18" charset="-122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阿里巴巴普惠体" panose="00020600040101010101" pitchFamily="18" charset="-122"/>
                  <a:cs typeface="阿里巴巴普惠体" panose="00020600040101010101" pitchFamily="18" charset="-122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阿里巴巴普惠体" panose="00020600040101010101" pitchFamily="18" charset="-122"/>
                  <a:cs typeface="阿里巴巴普惠体" panose="00020600040101010101" pitchFamily="18" charset="-122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阿里巴巴普惠体" panose="00020600040101010101" pitchFamily="18" charset="-122"/>
                  <a:cs typeface="阿里巴巴普惠体" panose="00020600040101010101" pitchFamily="18" charset="-122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阿里巴巴普惠体" panose="00020600040101010101" pitchFamily="18" charset="-122"/>
                  <a:cs typeface="阿里巴巴普惠体" panose="00020600040101010101" pitchFamily="18" charset="-122"/>
                </a:defRPr>
              </a:lvl9pPr>
            </a:lstStyle>
            <a:p>
              <a:pPr algn="just" eaLnBrk="1" hangingPunct="1">
                <a:lnSpc>
                  <a:spcPct val="150000"/>
                </a:lnSpc>
                <a:spcBef>
                  <a:spcPct val="50000"/>
                </a:spcBef>
                <a:buFontTx/>
                <a:buNone/>
              </a:pPr>
              <a:r>
                <a:rPr lang="vi-VN" altLang="zh-CN" sz="90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阿里巴巴普惠体 M" panose="00020600040101010101" pitchFamily="18" charset="-122"/>
                  <a:sym typeface="思源宋体 CN" panose="02020400000000000000" pitchFamily="18" charset="-122"/>
                </a:rPr>
                <a:t>3 x 4 = 4 x 3</a:t>
              </a:r>
              <a:endParaRPr lang="zh-CN" altLang="en-US" sz="9000" b="1" dirty="0">
                <a:solidFill>
                  <a:schemeClr val="bg1"/>
                </a:solidFill>
                <a:latin typeface="Cambria" panose="02040503050406030204" pitchFamily="18" charset="0"/>
                <a:ea typeface="思源宋体 CN" panose="02020400000000000000" pitchFamily="18" charset="-122"/>
                <a:cs typeface="阿里巴巴普惠体 M" panose="00020600040101010101" pitchFamily="18" charset="-122"/>
                <a:sym typeface="思源宋体 CN" panose="02020400000000000000" pitchFamily="18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8783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5000">
        <p14:vortex dir="r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0" calcmode="lin" valueType="num">
                                      <p:cBhvr>
                                        <p:cTn id="7" dur="500" decel="10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-0.0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500" decel="10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by x="100000" y="100000"/>
                                      <p:from x="110000" y="110000"/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5">
            <a:extLst>
              <a:ext uri="{FF2B5EF4-FFF2-40B4-BE49-F238E27FC236}">
                <a16:creationId xmlns:a16="http://schemas.microsoft.com/office/drawing/2014/main" id="{32930AAB-3E83-79CD-3B08-94197A71D27B}"/>
              </a:ext>
            </a:extLst>
          </p:cNvPr>
          <p:cNvSpPr/>
          <p:nvPr/>
        </p:nvSpPr>
        <p:spPr>
          <a:xfrm>
            <a:off x="574221" y="254000"/>
            <a:ext cx="11043557" cy="1054100"/>
          </a:xfrm>
          <a:prstGeom prst="roundRect">
            <a:avLst>
              <a:gd name="adj" fmla="val 15755"/>
            </a:avLst>
          </a:prstGeom>
          <a:solidFill>
            <a:srgbClr val="EF5451"/>
          </a:solidFill>
          <a:ln w="12700" cap="flat" cmpd="sng" algn="ctr">
            <a:solidFill>
              <a:schemeClr val="bg1">
                <a:lumMod val="85000"/>
              </a:schemeClr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altLang="zh-CN" sz="5000" b="1" dirty="0">
                <a:latin typeface="Cambria" panose="02040503050406030204" pitchFamily="18" charset="0"/>
                <a:ea typeface="Cambria" panose="02040503050406030204" pitchFamily="18" charset="0"/>
                <a:sym typeface="思源宋体 CN" panose="02020400000000000000" pitchFamily="18" charset="-122"/>
              </a:rPr>
              <a:t>b) Tính giá trị biểu thức a x b và b x a</a:t>
            </a:r>
            <a:endParaRPr lang="zh-CN" altLang="en-US" sz="5000" b="1" dirty="0">
              <a:latin typeface="Cambria" panose="02040503050406030204" pitchFamily="18" charset="0"/>
              <a:ea typeface="思源宋体 CN" panose="02020400000000000000" pitchFamily="18" charset="-122"/>
              <a:sym typeface="思源宋体 CN" panose="02020400000000000000" pitchFamily="18" charset="-122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0EBD6252-9652-611B-B797-03741608F66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44417408"/>
              </p:ext>
            </p:extLst>
          </p:nvPr>
        </p:nvGraphicFramePr>
        <p:xfrm>
          <a:off x="461460" y="1460886"/>
          <a:ext cx="11269080" cy="3413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77839">
                  <a:extLst>
                    <a:ext uri="{9D8B030D-6E8A-4147-A177-3AD203B41FA5}">
                      <a16:colId xmlns:a16="http://schemas.microsoft.com/office/drawing/2014/main" val="1233227265"/>
                    </a:ext>
                  </a:extLst>
                </a:gridCol>
                <a:gridCol w="2233914">
                  <a:extLst>
                    <a:ext uri="{9D8B030D-6E8A-4147-A177-3AD203B41FA5}">
                      <a16:colId xmlns:a16="http://schemas.microsoft.com/office/drawing/2014/main" val="1275917534"/>
                    </a:ext>
                  </a:extLst>
                </a:gridCol>
                <a:gridCol w="4132162">
                  <a:extLst>
                    <a:ext uri="{9D8B030D-6E8A-4147-A177-3AD203B41FA5}">
                      <a16:colId xmlns:a16="http://schemas.microsoft.com/office/drawing/2014/main" val="821078675"/>
                    </a:ext>
                  </a:extLst>
                </a:gridCol>
                <a:gridCol w="3125165">
                  <a:extLst>
                    <a:ext uri="{9D8B030D-6E8A-4147-A177-3AD203B41FA5}">
                      <a16:colId xmlns:a16="http://schemas.microsoft.com/office/drawing/2014/main" val="708781133"/>
                    </a:ext>
                  </a:extLst>
                </a:gridCol>
              </a:tblGrid>
              <a:tr h="461645">
                <a:tc>
                  <a:txBody>
                    <a:bodyPr/>
                    <a:lstStyle/>
                    <a:p>
                      <a:pPr algn="ctr"/>
                      <a:r>
                        <a:rPr lang="vi-VN" sz="50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a</a:t>
                      </a:r>
                      <a:endParaRPr lang="en-SG" sz="50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50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</a:t>
                      </a:r>
                      <a:endParaRPr lang="en-SG" sz="50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50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a x b</a:t>
                      </a:r>
                      <a:endParaRPr lang="en-SG" sz="50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50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b x a</a:t>
                      </a:r>
                      <a:endParaRPr lang="en-SG" sz="50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18116972"/>
                  </a:ext>
                </a:extLst>
              </a:tr>
              <a:tr h="461645">
                <a:tc>
                  <a:txBody>
                    <a:bodyPr/>
                    <a:lstStyle/>
                    <a:p>
                      <a:pPr algn="ctr"/>
                      <a:r>
                        <a:rPr lang="vi-VN" sz="50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</a:t>
                      </a:r>
                      <a:endParaRPr lang="en-SG" sz="50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50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5</a:t>
                      </a:r>
                      <a:endParaRPr lang="en-SG" sz="50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SG" sz="50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SG" sz="5000" b="1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12810859"/>
                  </a:ext>
                </a:extLst>
              </a:tr>
              <a:tr h="461645">
                <a:tc>
                  <a:txBody>
                    <a:bodyPr/>
                    <a:lstStyle/>
                    <a:p>
                      <a:pPr algn="ctr"/>
                      <a:r>
                        <a:rPr lang="vi-VN" sz="50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4</a:t>
                      </a:r>
                      <a:endParaRPr lang="en-SG" sz="50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50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6</a:t>
                      </a:r>
                      <a:endParaRPr lang="en-SG" sz="50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SG" sz="5000" b="1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SG" sz="5000" b="1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88467695"/>
                  </a:ext>
                </a:extLst>
              </a:tr>
              <a:tr h="461645">
                <a:tc>
                  <a:txBody>
                    <a:bodyPr/>
                    <a:lstStyle/>
                    <a:p>
                      <a:pPr algn="ctr"/>
                      <a:r>
                        <a:rPr lang="vi-VN" sz="50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5</a:t>
                      </a:r>
                      <a:endParaRPr lang="en-SG" sz="50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50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8</a:t>
                      </a:r>
                      <a:endParaRPr lang="en-SG" sz="50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SG" sz="5000" b="1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SG" sz="50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48329695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9A1F1A64-F5BB-DA83-3CBB-3A78439B0B92}"/>
              </a:ext>
            </a:extLst>
          </p:cNvPr>
          <p:cNvSpPr txBox="1"/>
          <p:nvPr/>
        </p:nvSpPr>
        <p:spPr>
          <a:xfrm>
            <a:off x="4929864" y="2324504"/>
            <a:ext cx="327275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000" b="1" dirty="0">
                <a:latin typeface="Cambria" panose="02040503050406030204" pitchFamily="18" charset="0"/>
                <a:ea typeface="Cambria" panose="02040503050406030204" pitchFamily="18" charset="0"/>
              </a:rPr>
              <a:t>3 x 5 = 15</a:t>
            </a:r>
            <a:endParaRPr lang="en-SG" sz="5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3262B33-1BC3-BBFA-F53F-AA751934CBEB}"/>
              </a:ext>
            </a:extLst>
          </p:cNvPr>
          <p:cNvSpPr txBox="1"/>
          <p:nvPr/>
        </p:nvSpPr>
        <p:spPr>
          <a:xfrm>
            <a:off x="4939829" y="4069601"/>
            <a:ext cx="333375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000" b="1" dirty="0">
                <a:latin typeface="Cambria" panose="02040503050406030204" pitchFamily="18" charset="0"/>
                <a:ea typeface="Cambria" panose="02040503050406030204" pitchFamily="18" charset="0"/>
              </a:rPr>
              <a:t>5 x 8 = 40</a:t>
            </a:r>
            <a:endParaRPr lang="en-SG" sz="5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7D445FD-E633-CFFD-04F6-FB2C1738B468}"/>
              </a:ext>
            </a:extLst>
          </p:cNvPr>
          <p:cNvSpPr txBox="1"/>
          <p:nvPr/>
        </p:nvSpPr>
        <p:spPr>
          <a:xfrm>
            <a:off x="4939829" y="3184725"/>
            <a:ext cx="374047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000" b="1" dirty="0">
                <a:latin typeface="Cambria" panose="02040503050406030204" pitchFamily="18" charset="0"/>
                <a:ea typeface="Cambria" panose="02040503050406030204" pitchFamily="18" charset="0"/>
              </a:rPr>
              <a:t>4 x 6 = 24</a:t>
            </a:r>
            <a:endParaRPr lang="en-SG" sz="5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01D58B6-B7E8-1405-858F-3093F44304B3}"/>
              </a:ext>
            </a:extLst>
          </p:cNvPr>
          <p:cNvSpPr txBox="1"/>
          <p:nvPr/>
        </p:nvSpPr>
        <p:spPr>
          <a:xfrm>
            <a:off x="8690267" y="2355263"/>
            <a:ext cx="345696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000" b="1" dirty="0">
                <a:latin typeface="Cambria" panose="02040503050406030204" pitchFamily="18" charset="0"/>
                <a:ea typeface="Cambria" panose="02040503050406030204" pitchFamily="18" charset="0"/>
              </a:rPr>
              <a:t>5 x 3 = 15</a:t>
            </a:r>
            <a:endParaRPr lang="en-SG" sz="5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1BC0015-121D-517C-A6B4-C2F16D35A890}"/>
              </a:ext>
            </a:extLst>
          </p:cNvPr>
          <p:cNvSpPr txBox="1"/>
          <p:nvPr/>
        </p:nvSpPr>
        <p:spPr>
          <a:xfrm>
            <a:off x="8680302" y="3215484"/>
            <a:ext cx="31496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000" b="1" dirty="0">
                <a:latin typeface="Cambria" panose="02040503050406030204" pitchFamily="18" charset="0"/>
                <a:ea typeface="Cambria" panose="02040503050406030204" pitchFamily="18" charset="0"/>
              </a:rPr>
              <a:t>6 x 4 = 24</a:t>
            </a:r>
            <a:endParaRPr lang="en-SG" sz="5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53F66B0-591D-F246-AFE8-199BEF4F3D51}"/>
              </a:ext>
            </a:extLst>
          </p:cNvPr>
          <p:cNvSpPr txBox="1"/>
          <p:nvPr/>
        </p:nvSpPr>
        <p:spPr>
          <a:xfrm>
            <a:off x="8691877" y="4068653"/>
            <a:ext cx="35433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000" b="1" dirty="0">
                <a:latin typeface="Cambria" panose="02040503050406030204" pitchFamily="18" charset="0"/>
                <a:ea typeface="Cambria" panose="02040503050406030204" pitchFamily="18" charset="0"/>
              </a:rPr>
              <a:t>8 x 5 = 40</a:t>
            </a:r>
            <a:endParaRPr lang="en-SG" sz="5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FDA08F1-0004-ADAE-7885-9527A53E52F7}"/>
              </a:ext>
            </a:extLst>
          </p:cNvPr>
          <p:cNvSpPr txBox="1"/>
          <p:nvPr/>
        </p:nvSpPr>
        <p:spPr>
          <a:xfrm>
            <a:off x="574220" y="4765371"/>
            <a:ext cx="11043557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6000" b="1" dirty="0">
                <a:solidFill>
                  <a:srgbClr val="002060"/>
                </a:solidFill>
                <a:latin typeface="Cambria" panose="02040503050406030204" pitchFamily="18" charset="0"/>
                <a:ea typeface="思源宋体 CN" panose="02020400000000000000" pitchFamily="18" charset="-122"/>
                <a:sym typeface="思源宋体 CN" panose="02020400000000000000" pitchFamily="18" charset="-122"/>
              </a:rPr>
              <a:t>Em hãy so sánh giá trị của </a:t>
            </a:r>
          </a:p>
          <a:p>
            <a:pPr algn="ctr"/>
            <a:r>
              <a:rPr lang="vi-VN" altLang="zh-CN" sz="6000" b="1" dirty="0">
                <a:solidFill>
                  <a:srgbClr val="002060"/>
                </a:solidFill>
                <a:latin typeface="Cambria" panose="02040503050406030204" pitchFamily="18" charset="0"/>
                <a:ea typeface="思源宋体 CN" panose="02020400000000000000" pitchFamily="18" charset="-122"/>
                <a:sym typeface="思源宋体 CN" panose="02020400000000000000" pitchFamily="18" charset="-122"/>
              </a:rPr>
              <a:t>hai biểu thức khi.</a:t>
            </a:r>
            <a:endParaRPr lang="zh-CN" altLang="en-US" sz="6000" b="1" dirty="0">
              <a:solidFill>
                <a:srgbClr val="002060"/>
              </a:solidFill>
              <a:latin typeface="Cambria" panose="02040503050406030204" pitchFamily="18" charset="0"/>
              <a:ea typeface="思源宋体 CN" panose="02020400000000000000" pitchFamily="18" charset="-122"/>
              <a:sym typeface="思源宋体 CN" panose="02020400000000000000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873616730"/>
      </p:ext>
    </p:extLst>
  </p:cSld>
  <p:clrMapOvr>
    <a:masterClrMapping/>
  </p:clrMapOvr>
  <p:transition spd="slow" advTm="500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10" grpId="0"/>
      <p:bldP spid="11" grpId="0"/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5">
            <a:extLst>
              <a:ext uri="{FF2B5EF4-FFF2-40B4-BE49-F238E27FC236}">
                <a16:creationId xmlns:a16="http://schemas.microsoft.com/office/drawing/2014/main" id="{2A95DA27-2242-0762-333E-71D177056A0B}"/>
              </a:ext>
            </a:extLst>
          </p:cNvPr>
          <p:cNvSpPr/>
          <p:nvPr/>
        </p:nvSpPr>
        <p:spPr>
          <a:xfrm>
            <a:off x="3146056" y="2954552"/>
            <a:ext cx="6391481" cy="1218150"/>
          </a:xfrm>
          <a:prstGeom prst="roundRect">
            <a:avLst>
              <a:gd name="adj" fmla="val 15755"/>
            </a:avLst>
          </a:prstGeom>
          <a:solidFill>
            <a:srgbClr val="EF5451"/>
          </a:solidFill>
          <a:ln w="12700" cap="flat" cmpd="sng" algn="ctr">
            <a:solidFill>
              <a:schemeClr val="bg1">
                <a:lumMod val="85000"/>
              </a:schemeClr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altLang="zh-CN" sz="8000" b="1" dirty="0">
                <a:latin typeface="Cambria" panose="02040503050406030204" pitchFamily="18" charset="0"/>
                <a:ea typeface="思源宋体 CN" panose="02020400000000000000" pitchFamily="18" charset="-122"/>
                <a:sym typeface="思源宋体 CN" panose="02020400000000000000" pitchFamily="18" charset="-122"/>
              </a:rPr>
              <a:t>a x b = b x a</a:t>
            </a:r>
            <a:endParaRPr lang="zh-CN" altLang="en-US" sz="8000" b="1" dirty="0">
              <a:latin typeface="Cambria" panose="02040503050406030204" pitchFamily="18" charset="0"/>
              <a:ea typeface="思源宋体 CN" panose="02020400000000000000" pitchFamily="18" charset="-122"/>
              <a:sym typeface="思源宋体 CN" panose="02020400000000000000" pitchFamily="18" charset="-122"/>
            </a:endParaRPr>
          </a:p>
        </p:txBody>
      </p:sp>
      <p:sp>
        <p:nvSpPr>
          <p:cNvPr id="3" name="圆角矩形 17">
            <a:extLst>
              <a:ext uri="{FF2B5EF4-FFF2-40B4-BE49-F238E27FC236}">
                <a16:creationId xmlns:a16="http://schemas.microsoft.com/office/drawing/2014/main" id="{FD64CD6D-81C1-EC76-B816-D244B90F126C}"/>
              </a:ext>
            </a:extLst>
          </p:cNvPr>
          <p:cNvSpPr/>
          <p:nvPr/>
        </p:nvSpPr>
        <p:spPr>
          <a:xfrm>
            <a:off x="268072" y="307290"/>
            <a:ext cx="11764137" cy="2215991"/>
          </a:xfrm>
          <a:prstGeom prst="roundRect">
            <a:avLst>
              <a:gd name="adj" fmla="val 24204"/>
            </a:avLst>
          </a:prstGeom>
          <a:solidFill>
            <a:schemeClr val="bg1"/>
          </a:solidFill>
          <a:ln w="38100">
            <a:solidFill>
              <a:srgbClr val="35857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思源黑体 CN Bold" panose="020B0800000000000000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E308D4F-E662-47E8-0BB0-5CBCFCC6474C}"/>
              </a:ext>
            </a:extLst>
          </p:cNvPr>
          <p:cNvSpPr txBox="1"/>
          <p:nvPr/>
        </p:nvSpPr>
        <p:spPr>
          <a:xfrm>
            <a:off x="373245" y="348664"/>
            <a:ext cx="11445509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zh-CN" sz="6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思源宋体 CN" panose="02020400000000000000" pitchFamily="18" charset="-122"/>
              </a:rPr>
              <a:t>Nhận thấy giá trị của a x b và của b x a luôn bằng nhau, ta viết:</a:t>
            </a:r>
            <a:endParaRPr lang="zh-CN" altLang="en-US" sz="6000" b="1" dirty="0">
              <a:solidFill>
                <a:srgbClr val="002060"/>
              </a:solidFill>
              <a:latin typeface="Cambria" panose="02040503050406030204" pitchFamily="18" charset="0"/>
              <a:ea typeface="思源宋体 CN" panose="02020400000000000000" pitchFamily="18" charset="-122"/>
              <a:sym typeface="思源宋体 CN" panose="02020400000000000000" pitchFamily="18" charset="-122"/>
            </a:endParaRPr>
          </a:p>
          <a:p>
            <a:endParaRPr lang="en-SG" dirty="0">
              <a:solidFill>
                <a:srgbClr val="00206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805B020-4E6D-9C44-17CE-5C7E97279072}"/>
              </a:ext>
            </a:extLst>
          </p:cNvPr>
          <p:cNvSpPr txBox="1"/>
          <p:nvPr/>
        </p:nvSpPr>
        <p:spPr>
          <a:xfrm>
            <a:off x="-720063" y="4471181"/>
            <a:ext cx="13632123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0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 đổi chỗ các thừa số trong một tích </a:t>
            </a:r>
          </a:p>
          <a:p>
            <a:pPr algn="ctr"/>
            <a:r>
              <a:rPr lang="vi-VN" sz="50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thì tích không thay đổi</a:t>
            </a:r>
            <a:r>
              <a:rPr lang="vi-VN" sz="5000" dirty="0">
                <a:solidFill>
                  <a:schemeClr val="accent2">
                    <a:lumMod val="50000"/>
                  </a:schemeClr>
                </a:solidFill>
              </a:rPr>
              <a:t>.</a:t>
            </a:r>
            <a:endParaRPr lang="en-SG" sz="5000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7436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5000">
        <p14:ripple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52286"/>
            <a:ext cx="12192000" cy="5805714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625"/>
          <a:stretch/>
        </p:blipFill>
        <p:spPr>
          <a:xfrm>
            <a:off x="0" y="0"/>
            <a:ext cx="12192000" cy="467360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3" b="23810"/>
          <a:stretch/>
        </p:blipFill>
        <p:spPr>
          <a:xfrm>
            <a:off x="0" y="-155643"/>
            <a:ext cx="11963929" cy="752018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DA8EF9B-F4F8-D64B-A951-6FE47BD86E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5103" y="3273358"/>
            <a:ext cx="9662171" cy="1804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91416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5000">
        <p159:morph option="byObject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64AD3B9-2FBE-E595-A639-711F35F2B5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6203" y="462988"/>
            <a:ext cx="8850644" cy="586539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FC70196-BAD8-E2CC-A763-0A32CFEF20D9}"/>
              </a:ext>
            </a:extLst>
          </p:cNvPr>
          <p:cNvSpPr/>
          <p:nvPr/>
        </p:nvSpPr>
        <p:spPr>
          <a:xfrm>
            <a:off x="2222339" y="1620455"/>
            <a:ext cx="1585732" cy="405115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000" b="1" dirty="0">
                <a:latin typeface="Cambria" panose="02040503050406030204" pitchFamily="18" charset="0"/>
                <a:ea typeface="Cambria" panose="02040503050406030204" pitchFamily="18" charset="0"/>
              </a:rPr>
              <a:t>9 x 510</a:t>
            </a:r>
            <a:endParaRPr lang="en-SG" sz="3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EEBC277-A637-5BC0-05B1-32B1DF3F68A4}"/>
              </a:ext>
            </a:extLst>
          </p:cNvPr>
          <p:cNvSpPr/>
          <p:nvPr/>
        </p:nvSpPr>
        <p:spPr>
          <a:xfrm>
            <a:off x="2733554" y="3183037"/>
            <a:ext cx="1585732" cy="405115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000" b="1">
                <a:latin typeface="Cambria" panose="02040503050406030204" pitchFamily="18" charset="0"/>
                <a:ea typeface="Cambria" panose="02040503050406030204" pitchFamily="18" charset="0"/>
              </a:rPr>
              <a:t>510 x 9</a:t>
            </a:r>
            <a:endParaRPr lang="en-SG" sz="3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14D21AC-0A6C-FCC4-7ADC-70D7A3A7F4B2}"/>
              </a:ext>
            </a:extLst>
          </p:cNvPr>
          <p:cNvSpPr/>
          <p:nvPr/>
        </p:nvSpPr>
        <p:spPr>
          <a:xfrm>
            <a:off x="4948112" y="3871209"/>
            <a:ext cx="1585732" cy="405115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000" b="1">
                <a:latin typeface="Cambria" panose="02040503050406030204" pitchFamily="18" charset="0"/>
                <a:ea typeface="Cambria" panose="02040503050406030204" pitchFamily="18" charset="0"/>
              </a:rPr>
              <a:t>7 x 120</a:t>
            </a:r>
            <a:endParaRPr lang="en-SG" sz="3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98319021-932A-4CB6-94C2-136CED1C9D90}"/>
              </a:ext>
            </a:extLst>
          </p:cNvPr>
          <p:cNvSpPr/>
          <p:nvPr/>
        </p:nvSpPr>
        <p:spPr>
          <a:xfrm>
            <a:off x="4859307" y="2025570"/>
            <a:ext cx="1585732" cy="405115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000" b="1" dirty="0">
                <a:latin typeface="Cambria" panose="02040503050406030204" pitchFamily="18" charset="0"/>
                <a:ea typeface="Cambria" panose="02040503050406030204" pitchFamily="18" charset="0"/>
              </a:rPr>
              <a:t>51 x 9</a:t>
            </a:r>
            <a:endParaRPr lang="en-SG" sz="3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77F1EEA9-1312-C945-4F50-B0EA93153442}"/>
              </a:ext>
            </a:extLst>
          </p:cNvPr>
          <p:cNvSpPr/>
          <p:nvPr/>
        </p:nvSpPr>
        <p:spPr>
          <a:xfrm>
            <a:off x="6852213" y="3035459"/>
            <a:ext cx="1796072" cy="405116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7 x 1 200</a:t>
            </a:r>
            <a:endParaRPr lang="en-SG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7D73EB5D-79E8-2DF4-3B6B-95F8F561F832}"/>
              </a:ext>
            </a:extLst>
          </p:cNvPr>
          <p:cNvSpPr/>
          <p:nvPr/>
        </p:nvSpPr>
        <p:spPr>
          <a:xfrm>
            <a:off x="7650734" y="5161787"/>
            <a:ext cx="1796072" cy="405116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>
                <a:latin typeface="Cambria" panose="02040503050406030204" pitchFamily="18" charset="0"/>
                <a:ea typeface="Cambria" panose="02040503050406030204" pitchFamily="18" charset="0"/>
              </a:rPr>
              <a:t>9 x 51</a:t>
            </a:r>
            <a:endParaRPr lang="en-SG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75841891-370B-9E2B-FAD2-34DADCC9DCE6}"/>
              </a:ext>
            </a:extLst>
          </p:cNvPr>
          <p:cNvSpPr/>
          <p:nvPr/>
        </p:nvSpPr>
        <p:spPr>
          <a:xfrm>
            <a:off x="7868194" y="1554907"/>
            <a:ext cx="1796072" cy="405116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>
                <a:latin typeface="Cambria" panose="02040503050406030204" pitchFamily="18" charset="0"/>
                <a:ea typeface="Cambria" panose="02040503050406030204" pitchFamily="18" charset="0"/>
              </a:rPr>
              <a:t>120 x 7</a:t>
            </a:r>
            <a:endParaRPr lang="en-SG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C5FDECA6-C837-4574-F6D5-F5CCBDEE8128}"/>
              </a:ext>
            </a:extLst>
          </p:cNvPr>
          <p:cNvSpPr/>
          <p:nvPr/>
        </p:nvSpPr>
        <p:spPr>
          <a:xfrm>
            <a:off x="2523214" y="5225717"/>
            <a:ext cx="1796072" cy="405116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1 200 x 7</a:t>
            </a:r>
            <a:endParaRPr lang="en-SG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圆角矩形 17">
            <a:extLst>
              <a:ext uri="{FF2B5EF4-FFF2-40B4-BE49-F238E27FC236}">
                <a16:creationId xmlns:a16="http://schemas.microsoft.com/office/drawing/2014/main" id="{7B76D97D-72FB-40FA-3B30-545BAD9C2637}"/>
              </a:ext>
            </a:extLst>
          </p:cNvPr>
          <p:cNvSpPr/>
          <p:nvPr/>
        </p:nvSpPr>
        <p:spPr>
          <a:xfrm>
            <a:off x="796299" y="64924"/>
            <a:ext cx="10002881" cy="1040089"/>
          </a:xfrm>
          <a:prstGeom prst="roundRect">
            <a:avLst>
              <a:gd name="adj" fmla="val 24204"/>
            </a:avLst>
          </a:prstGeom>
          <a:solidFill>
            <a:schemeClr val="bg1"/>
          </a:solidFill>
          <a:ln w="38100">
            <a:solidFill>
              <a:srgbClr val="35857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思源黑体 CN Bold" panose="020B080000000000000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0D94064-1A78-5C9D-8314-817EAC5EF59F}"/>
              </a:ext>
            </a:extLst>
          </p:cNvPr>
          <p:cNvSpPr txBox="1"/>
          <p:nvPr/>
        </p:nvSpPr>
        <p:spPr>
          <a:xfrm>
            <a:off x="962073" y="151094"/>
            <a:ext cx="97752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 Tìm các cặp phép tính có cùng kết quả</a:t>
            </a:r>
            <a:endParaRPr lang="en-US" sz="4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3D8D1DF6-3CD7-614E-AA7D-61E273267FE7}"/>
              </a:ext>
            </a:extLst>
          </p:cNvPr>
          <p:cNvCxnSpPr/>
          <p:nvPr/>
        </p:nvCxnSpPr>
        <p:spPr>
          <a:xfrm>
            <a:off x="3005527" y="2068976"/>
            <a:ext cx="511215" cy="104172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1CBB676B-FE87-057E-D60D-512DA9B2C5BC}"/>
              </a:ext>
            </a:extLst>
          </p:cNvPr>
          <p:cNvCxnSpPr>
            <a:cxnSpLocks/>
          </p:cNvCxnSpPr>
          <p:nvPr/>
        </p:nvCxnSpPr>
        <p:spPr>
          <a:xfrm>
            <a:off x="5705322" y="2465930"/>
            <a:ext cx="2044927" cy="277161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27C0ECC8-01BC-BB7F-2277-EFC599104805}"/>
              </a:ext>
            </a:extLst>
          </p:cNvPr>
          <p:cNvCxnSpPr>
            <a:cxnSpLocks/>
          </p:cNvCxnSpPr>
          <p:nvPr/>
        </p:nvCxnSpPr>
        <p:spPr>
          <a:xfrm flipH="1">
            <a:off x="3465155" y="3422591"/>
            <a:ext cx="5042304" cy="177470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E9E7050D-A04F-0FF3-147F-2680C2B25F83}"/>
              </a:ext>
            </a:extLst>
          </p:cNvPr>
          <p:cNvCxnSpPr>
            <a:cxnSpLocks/>
            <a:endCxn id="6" idx="0"/>
          </p:cNvCxnSpPr>
          <p:nvPr/>
        </p:nvCxnSpPr>
        <p:spPr>
          <a:xfrm flipH="1">
            <a:off x="5740978" y="2102915"/>
            <a:ext cx="1884844" cy="176829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93585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543</TotalTime>
  <Words>326</Words>
  <Application>Microsoft Office PowerPoint</Application>
  <PresentationFormat>Widescreen</PresentationFormat>
  <Paragraphs>71</Paragraphs>
  <Slides>19</Slides>
  <Notes>6</Notes>
  <HiddenSlides>0</HiddenSlides>
  <MMClips>17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19</vt:i4>
      </vt:variant>
    </vt:vector>
  </HeadingPairs>
  <TitlesOfParts>
    <vt:vector size="31" baseType="lpstr">
      <vt:lpstr>Arial</vt:lpstr>
      <vt:lpstr>Calibri</vt:lpstr>
      <vt:lpstr>等线</vt:lpstr>
      <vt:lpstr>#9Slide07 HoneyCream</vt:lpstr>
      <vt:lpstr>思源宋体 CN</vt:lpstr>
      <vt:lpstr>Calibri Light</vt:lpstr>
      <vt:lpstr>Times New Roman</vt:lpstr>
      <vt:lpstr>Cambria</vt:lpstr>
      <vt:lpstr>SVN-Newton</vt:lpstr>
      <vt:lpstr>Office 主题​​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MĂNG NON TEAM</dc:creator>
  <cp:keywords>MĂNG NON TEAM</cp:keywords>
  <cp:lastModifiedBy>Tư Bùi</cp:lastModifiedBy>
  <cp:revision>32</cp:revision>
  <dcterms:created xsi:type="dcterms:W3CDTF">2018-04-18T06:17:00Z</dcterms:created>
  <dcterms:modified xsi:type="dcterms:W3CDTF">2023-12-02T15:10:29Z</dcterms:modified>
</cp:coreProperties>
</file>