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2"/>
  </p:notesMasterIdLst>
  <p:sldIdLst>
    <p:sldId id="286" r:id="rId3"/>
    <p:sldId id="274" r:id="rId4"/>
    <p:sldId id="257"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99"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52" d="100"/>
          <a:sy n="52" d="100"/>
        </p:scale>
        <p:origin x="13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A9762-178F-6A01-6338-01845874E7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5FBD7F-A905-1703-CE52-90217FB0E6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B1DFCF5-1A6A-03FE-39DF-5FDA52DC5D3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C8DAF6A-D069-FCF8-1A9F-33B7A2DC85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21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2026/1/19</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2026/1/19</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093206D2-ED89-44E4-88EF-6DF66A9DE4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2.png"/><Relationship Id="rId1" Type="http://schemas.openxmlformats.org/officeDocument/2006/relationships/slideLayout" Target="../slideLayouts/slideLayout19.xml"/><Relationship Id="rId6" Type="http://schemas.openxmlformats.org/officeDocument/2006/relationships/image" Target="../media/image34.gif"/><Relationship Id="rId5" Type="http://schemas.openxmlformats.org/officeDocument/2006/relationships/slide" Target="slide23.xml"/><Relationship Id="rId10" Type="http://schemas.openxmlformats.org/officeDocument/2006/relationships/image" Target="../media/image36.gif"/><Relationship Id="rId4" Type="http://schemas.openxmlformats.org/officeDocument/2006/relationships/image" Target="../media/image33.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7.png"/><Relationship Id="rId7" Type="http://schemas.openxmlformats.org/officeDocument/2006/relationships/image" Target="../media/image34.gif"/><Relationship Id="rId12"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6.gif"/><Relationship Id="rId5" Type="http://schemas.openxmlformats.org/officeDocument/2006/relationships/image" Target="../media/image38.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sX0" fmla="*/ 0 w 7364501"/>
                <a:gd name="csY0" fmla="*/ 726505 h 5587207"/>
                <a:gd name="csX1" fmla="*/ 726505 w 7364501"/>
                <a:gd name="csY1" fmla="*/ 0 h 5587207"/>
                <a:gd name="csX2" fmla="*/ 1376769 w 7364501"/>
                <a:gd name="csY2" fmla="*/ 0 h 5587207"/>
                <a:gd name="csX3" fmla="*/ 1849688 w 7364501"/>
                <a:gd name="csY3" fmla="*/ 0 h 5587207"/>
                <a:gd name="csX4" fmla="*/ 2322608 w 7364501"/>
                <a:gd name="csY4" fmla="*/ 0 h 5587207"/>
                <a:gd name="csX5" fmla="*/ 2972872 w 7364501"/>
                <a:gd name="csY5" fmla="*/ 0 h 5587207"/>
                <a:gd name="csX6" fmla="*/ 3623136 w 7364501"/>
                <a:gd name="csY6" fmla="*/ 0 h 5587207"/>
                <a:gd name="csX7" fmla="*/ 4096055 w 7364501"/>
                <a:gd name="csY7" fmla="*/ 0 h 5587207"/>
                <a:gd name="csX8" fmla="*/ 4568974 w 7364501"/>
                <a:gd name="csY8" fmla="*/ 0 h 5587207"/>
                <a:gd name="csX9" fmla="*/ 5278353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17105 h 5587207"/>
                <a:gd name="csX14" fmla="*/ 7364501 w 7364501"/>
                <a:gd name="csY14" fmla="*/ 1949046 h 5587207"/>
                <a:gd name="csX15" fmla="*/ 7364501 w 7364501"/>
                <a:gd name="csY15" fmla="*/ 2456962 h 5587207"/>
                <a:gd name="csX16" fmla="*/ 7364501 w 7364501"/>
                <a:gd name="csY16" fmla="*/ 3047561 h 5587207"/>
                <a:gd name="csX17" fmla="*/ 7364501 w 7364501"/>
                <a:gd name="csY17" fmla="*/ 3638161 h 5587207"/>
                <a:gd name="csX18" fmla="*/ 7364501 w 7364501"/>
                <a:gd name="csY18" fmla="*/ 4146077 h 5587207"/>
                <a:gd name="csX19" fmla="*/ 7364501 w 7364501"/>
                <a:gd name="csY19" fmla="*/ 4860702 h 5587207"/>
                <a:gd name="csX20" fmla="*/ 6637996 w 7364501"/>
                <a:gd name="csY20" fmla="*/ 5587207 h 5587207"/>
                <a:gd name="csX21" fmla="*/ 5928617 w 7364501"/>
                <a:gd name="csY21" fmla="*/ 5587207 h 5587207"/>
                <a:gd name="csX22" fmla="*/ 5396583 w 7364501"/>
                <a:gd name="csY22" fmla="*/ 5587207 h 5587207"/>
                <a:gd name="csX23" fmla="*/ 4923664 w 7364501"/>
                <a:gd name="csY23" fmla="*/ 5587207 h 5587207"/>
                <a:gd name="csX24" fmla="*/ 4214285 w 7364501"/>
                <a:gd name="csY24" fmla="*/ 5587207 h 5587207"/>
                <a:gd name="csX25" fmla="*/ 3800480 w 7364501"/>
                <a:gd name="csY25" fmla="*/ 5587207 h 5587207"/>
                <a:gd name="csX26" fmla="*/ 3091101 w 7364501"/>
                <a:gd name="csY26" fmla="*/ 5587207 h 5587207"/>
                <a:gd name="csX27" fmla="*/ 2381722 w 7364501"/>
                <a:gd name="csY27" fmla="*/ 5587207 h 5587207"/>
                <a:gd name="csX28" fmla="*/ 1908803 w 7364501"/>
                <a:gd name="csY28" fmla="*/ 5587207 h 5587207"/>
                <a:gd name="csX29" fmla="*/ 1494999 w 7364501"/>
                <a:gd name="csY29" fmla="*/ 5587207 h 5587207"/>
                <a:gd name="csX30" fmla="*/ 726505 w 7364501"/>
                <a:gd name="csY30" fmla="*/ 5587207 h 5587207"/>
                <a:gd name="csX31" fmla="*/ 0 w 7364501"/>
                <a:gd name="csY31" fmla="*/ 4860702 h 5587207"/>
                <a:gd name="csX32" fmla="*/ 0 w 7364501"/>
                <a:gd name="csY32" fmla="*/ 4228760 h 5587207"/>
                <a:gd name="csX33" fmla="*/ 0 w 7364501"/>
                <a:gd name="csY33" fmla="*/ 3638161 h 5587207"/>
                <a:gd name="csX34" fmla="*/ 0 w 7364501"/>
                <a:gd name="csY34" fmla="*/ 3088903 h 5587207"/>
                <a:gd name="csX35" fmla="*/ 0 w 7364501"/>
                <a:gd name="csY35" fmla="*/ 2456962 h 5587207"/>
                <a:gd name="csX36" fmla="*/ 0 w 7364501"/>
                <a:gd name="csY36" fmla="*/ 1783678 h 5587207"/>
                <a:gd name="csX37" fmla="*/ 0 w 7364501"/>
                <a:gd name="csY37" fmla="*/ 1317105 h 5587207"/>
                <a:gd name="csX38" fmla="*/ 0 w 7364501"/>
                <a:gd name="csY38"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sX0" fmla="*/ 0 w 7364501"/>
                <a:gd name="csY0" fmla="*/ 726505 h 5587207"/>
                <a:gd name="csX1" fmla="*/ 726505 w 7364501"/>
                <a:gd name="csY1" fmla="*/ 0 h 5587207"/>
                <a:gd name="csX2" fmla="*/ 1435884 w 7364501"/>
                <a:gd name="csY2" fmla="*/ 0 h 5587207"/>
                <a:gd name="csX3" fmla="*/ 2027033 w 7364501"/>
                <a:gd name="csY3" fmla="*/ 0 h 5587207"/>
                <a:gd name="csX4" fmla="*/ 2499952 w 7364501"/>
                <a:gd name="csY4" fmla="*/ 0 h 5587207"/>
                <a:gd name="csX5" fmla="*/ 3091101 w 7364501"/>
                <a:gd name="csY5" fmla="*/ 0 h 5587207"/>
                <a:gd name="csX6" fmla="*/ 3504906 w 7364501"/>
                <a:gd name="csY6" fmla="*/ 0 h 5587207"/>
                <a:gd name="csX7" fmla="*/ 4036940 w 7364501"/>
                <a:gd name="csY7" fmla="*/ 0 h 5587207"/>
                <a:gd name="csX8" fmla="*/ 4628089 w 7364501"/>
                <a:gd name="csY8" fmla="*/ 0 h 5587207"/>
                <a:gd name="csX9" fmla="*/ 5219238 w 7364501"/>
                <a:gd name="csY9" fmla="*/ 0 h 5587207"/>
                <a:gd name="csX10" fmla="*/ 5869502 w 7364501"/>
                <a:gd name="csY10" fmla="*/ 0 h 5587207"/>
                <a:gd name="csX11" fmla="*/ 6637996 w 7364501"/>
                <a:gd name="csY11" fmla="*/ 0 h 5587207"/>
                <a:gd name="csX12" fmla="*/ 7364501 w 7364501"/>
                <a:gd name="csY12" fmla="*/ 726505 h 5587207"/>
                <a:gd name="csX13" fmla="*/ 7364501 w 7364501"/>
                <a:gd name="csY13" fmla="*/ 1358447 h 5587207"/>
                <a:gd name="csX14" fmla="*/ 7364501 w 7364501"/>
                <a:gd name="csY14" fmla="*/ 1907704 h 5587207"/>
                <a:gd name="csX15" fmla="*/ 7364501 w 7364501"/>
                <a:gd name="csY15" fmla="*/ 2580988 h 5587207"/>
                <a:gd name="csX16" fmla="*/ 7364501 w 7364501"/>
                <a:gd name="csY16" fmla="*/ 3254271 h 5587207"/>
                <a:gd name="csX17" fmla="*/ 7364501 w 7364501"/>
                <a:gd name="csY17" fmla="*/ 3927555 h 5587207"/>
                <a:gd name="csX18" fmla="*/ 7364501 w 7364501"/>
                <a:gd name="csY18" fmla="*/ 4860702 h 5587207"/>
                <a:gd name="csX19" fmla="*/ 6637996 w 7364501"/>
                <a:gd name="csY19" fmla="*/ 5587207 h 5587207"/>
                <a:gd name="csX20" fmla="*/ 6046847 w 7364501"/>
                <a:gd name="csY20" fmla="*/ 5587207 h 5587207"/>
                <a:gd name="csX21" fmla="*/ 5455698 w 7364501"/>
                <a:gd name="csY21" fmla="*/ 5587207 h 5587207"/>
                <a:gd name="csX22" fmla="*/ 4805434 w 7364501"/>
                <a:gd name="csY22" fmla="*/ 5587207 h 5587207"/>
                <a:gd name="csX23" fmla="*/ 4155170 w 7364501"/>
                <a:gd name="csY23" fmla="*/ 5587207 h 5587207"/>
                <a:gd name="csX24" fmla="*/ 3623136 w 7364501"/>
                <a:gd name="csY24" fmla="*/ 5587207 h 5587207"/>
                <a:gd name="csX25" fmla="*/ 3209331 w 7364501"/>
                <a:gd name="csY25" fmla="*/ 5587207 h 5587207"/>
                <a:gd name="csX26" fmla="*/ 2795527 w 7364501"/>
                <a:gd name="csY26" fmla="*/ 5587207 h 5587207"/>
                <a:gd name="csX27" fmla="*/ 2322608 w 7364501"/>
                <a:gd name="csY27" fmla="*/ 5587207 h 5587207"/>
                <a:gd name="csX28" fmla="*/ 1908803 w 7364501"/>
                <a:gd name="csY28" fmla="*/ 5587207 h 5587207"/>
                <a:gd name="csX29" fmla="*/ 726505 w 7364501"/>
                <a:gd name="csY29" fmla="*/ 5587207 h 5587207"/>
                <a:gd name="csX30" fmla="*/ 0 w 7364501"/>
                <a:gd name="csY30" fmla="*/ 4860702 h 5587207"/>
                <a:gd name="csX31" fmla="*/ 0 w 7364501"/>
                <a:gd name="csY31" fmla="*/ 4228760 h 5587207"/>
                <a:gd name="csX32" fmla="*/ 0 w 7364501"/>
                <a:gd name="csY32" fmla="*/ 3638161 h 5587207"/>
                <a:gd name="csX33" fmla="*/ 0 w 7364501"/>
                <a:gd name="csY33" fmla="*/ 3006219 h 5587207"/>
                <a:gd name="csX34" fmla="*/ 0 w 7364501"/>
                <a:gd name="csY34" fmla="*/ 2415620 h 5587207"/>
                <a:gd name="csX35" fmla="*/ 0 w 7364501"/>
                <a:gd name="csY35" fmla="*/ 1825020 h 5587207"/>
                <a:gd name="csX36" fmla="*/ 0 w 7364501"/>
                <a:gd name="csY36" fmla="*/ 726505 h 55872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sX0" fmla="*/ 0 w 2827790"/>
                <a:gd name="csY0" fmla="*/ 72098 h 432581"/>
                <a:gd name="csX1" fmla="*/ 72098 w 2827790"/>
                <a:gd name="csY1" fmla="*/ 0 h 432581"/>
                <a:gd name="csX2" fmla="*/ 635653 w 2827790"/>
                <a:gd name="csY2" fmla="*/ 0 h 432581"/>
                <a:gd name="csX3" fmla="*/ 1118700 w 2827790"/>
                <a:gd name="csY3" fmla="*/ 0 h 432581"/>
                <a:gd name="csX4" fmla="*/ 1601747 w 2827790"/>
                <a:gd name="csY4" fmla="*/ 0 h 432581"/>
                <a:gd name="csX5" fmla="*/ 2138465 w 2827790"/>
                <a:gd name="csY5" fmla="*/ 0 h 432581"/>
                <a:gd name="csX6" fmla="*/ 2755692 w 2827790"/>
                <a:gd name="csY6" fmla="*/ 0 h 432581"/>
                <a:gd name="csX7" fmla="*/ 2827790 w 2827790"/>
                <a:gd name="csY7" fmla="*/ 72098 h 432581"/>
                <a:gd name="csX8" fmla="*/ 2827790 w 2827790"/>
                <a:gd name="csY8" fmla="*/ 360483 h 432581"/>
                <a:gd name="csX9" fmla="*/ 2755692 w 2827790"/>
                <a:gd name="csY9" fmla="*/ 432581 h 432581"/>
                <a:gd name="csX10" fmla="*/ 2245809 w 2827790"/>
                <a:gd name="csY10" fmla="*/ 432581 h 432581"/>
                <a:gd name="csX11" fmla="*/ 1709090 w 2827790"/>
                <a:gd name="csY11" fmla="*/ 432581 h 432581"/>
                <a:gd name="csX12" fmla="*/ 1199207 w 2827790"/>
                <a:gd name="csY12" fmla="*/ 432581 h 432581"/>
                <a:gd name="csX13" fmla="*/ 716161 w 2827790"/>
                <a:gd name="csY13" fmla="*/ 432581 h 432581"/>
                <a:gd name="csX14" fmla="*/ 72098 w 2827790"/>
                <a:gd name="csY14" fmla="*/ 432581 h 432581"/>
                <a:gd name="csX15" fmla="*/ 0 w 2827790"/>
                <a:gd name="csY15" fmla="*/ 360483 h 432581"/>
                <a:gd name="csX16" fmla="*/ 0 w 2827790"/>
                <a:gd name="csY16" fmla="*/ 72098 h 432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9FF83-A9C1-6F98-29B2-82A574B49CF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339EAC6-11F3-FE32-E252-8CF171FEEBA8}"/>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FB11C9C9-C1FF-5BB7-CB85-BBF1343BE7A3}"/>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176FCAC9-A734-B3AA-6EF3-133D035BB578}"/>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4A3C4FEC-F517-AE78-D0BF-4635AD03AAF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sp>
        <p:nvSpPr>
          <p:cNvPr id="5" name="TextBox 4">
            <a:extLst>
              <a:ext uri="{FF2B5EF4-FFF2-40B4-BE49-F238E27FC236}">
                <a16:creationId xmlns:a16="http://schemas.microsoft.com/office/drawing/2014/main" id="{2FAD902B-0C7C-53B8-DC52-E6149FDCDEAA}"/>
              </a:ext>
            </a:extLst>
          </p:cNvPr>
          <p:cNvSpPr txBox="1"/>
          <p:nvPr/>
        </p:nvSpPr>
        <p:spPr>
          <a:xfrm>
            <a:off x="960665" y="2490884"/>
            <a:ext cx="1031071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điểm</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trò</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bầu</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6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293469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sp>
        <p:nvSpPr>
          <p:cNvPr id="5" name="TextBox 4">
            <a:extLst>
              <a:ext uri="{FF2B5EF4-FFF2-40B4-BE49-F238E27FC236}">
                <a16:creationId xmlns:a16="http://schemas.microsoft.com/office/drawing/2014/main" id="{5D599F47-1FE8-4DD6-866F-0BF6F5FA5049}"/>
              </a:ext>
            </a:extLst>
          </p:cNvPr>
          <p:cNvSpPr txBox="1"/>
          <p:nvPr/>
        </p:nvSpPr>
        <p:spPr>
          <a:xfrm>
            <a:off x="2286000" y="219075"/>
            <a:ext cx="6800850" cy="646331"/>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Thứ</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tháng</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strVal val="#ppt_w*0.70"/>
                                          </p:val>
                                        </p:tav>
                                        <p:tav tm="100000">
                                          <p:val>
                                            <p:strVal val="#ppt_w"/>
                                          </p:val>
                                        </p:tav>
                                      </p:tavLst>
                                    </p:anim>
                                    <p:anim calcmode="lin" valueType="num">
                                      <p:cBhvr>
                                        <p:cTn id="13" dur="750" fill="hold"/>
                                        <p:tgtEl>
                                          <p:spTgt spid="11"/>
                                        </p:tgtEl>
                                        <p:attrNameLst>
                                          <p:attrName>ppt_h</p:attrName>
                                        </p:attrNameLst>
                                      </p:cBhvr>
                                      <p:tavLst>
                                        <p:tav tm="0">
                                          <p:val>
                                            <p:strVal val="#ppt_h"/>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1518</Words>
  <Application>Microsoft Office PowerPoint</Application>
  <PresentationFormat>Widescreen</PresentationFormat>
  <Paragraphs>96</Paragraphs>
  <Slides>29</Slides>
  <Notes>24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nguyenngocbich1107@gmail.com</cp:lastModifiedBy>
  <cp:revision>35</cp:revision>
  <dcterms:created xsi:type="dcterms:W3CDTF">2022-10-03T11:23:45Z</dcterms:created>
  <dcterms:modified xsi:type="dcterms:W3CDTF">2026-01-19T02:14:02Z</dcterms:modified>
</cp:coreProperties>
</file>