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1" r:id="rId3"/>
    <p:sldMasterId id="2147483749" r:id="rId4"/>
    <p:sldMasterId id="2147483761" r:id="rId5"/>
    <p:sldMasterId id="2147483775" r:id="rId6"/>
    <p:sldMasterId id="2147483787" r:id="rId7"/>
  </p:sldMasterIdLst>
  <p:notesMasterIdLst>
    <p:notesMasterId r:id="rId22"/>
  </p:notesMasterIdLst>
  <p:sldIdLst>
    <p:sldId id="266" r:id="rId8"/>
    <p:sldId id="286" r:id="rId9"/>
    <p:sldId id="292" r:id="rId10"/>
    <p:sldId id="291" r:id="rId11"/>
    <p:sldId id="3267" r:id="rId12"/>
    <p:sldId id="2007577079" r:id="rId13"/>
    <p:sldId id="267" r:id="rId14"/>
    <p:sldId id="268" r:id="rId15"/>
    <p:sldId id="2007577080" r:id="rId16"/>
    <p:sldId id="269" r:id="rId17"/>
    <p:sldId id="293" r:id="rId18"/>
    <p:sldId id="2007577081" r:id="rId19"/>
    <p:sldId id="2007577082" r:id="rId20"/>
    <p:sldId id="3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1" d="100"/>
          <a:sy n="61" d="100"/>
        </p:scale>
        <p:origin x="2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B191-8F32-4081-A0BD-141B411CCBD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9D0A-9C02-4165-BE07-7BF60F26E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4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82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529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847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099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0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24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7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0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34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6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9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41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9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29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2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959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35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16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8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8701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098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089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08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9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13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979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891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6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55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294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05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396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550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6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8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13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94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9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52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003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821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961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40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821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176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3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5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2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4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99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684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3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111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120" indent="0">
              <a:buNone/>
              <a:defRPr sz="2200" b="1"/>
            </a:lvl4pPr>
            <a:lvl5pPr marL="2437704" indent="0">
              <a:buNone/>
              <a:defRPr sz="2200" b="1"/>
            </a:lvl5pPr>
            <a:lvl6pPr marL="3047289" indent="0">
              <a:buNone/>
              <a:defRPr sz="2200" b="1"/>
            </a:lvl6pPr>
            <a:lvl7pPr marL="3656874" indent="0">
              <a:buNone/>
              <a:defRPr sz="2200" b="1"/>
            </a:lvl7pPr>
            <a:lvl8pPr marL="4265824" indent="0">
              <a:buNone/>
              <a:defRPr sz="2200" b="1"/>
            </a:lvl8pPr>
            <a:lvl9pPr marL="487540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120" indent="0">
              <a:buNone/>
              <a:defRPr sz="2200" b="1"/>
            </a:lvl4pPr>
            <a:lvl5pPr marL="2437704" indent="0">
              <a:buNone/>
              <a:defRPr sz="2200" b="1"/>
            </a:lvl5pPr>
            <a:lvl6pPr marL="3047289" indent="0">
              <a:buNone/>
              <a:defRPr sz="2200" b="1"/>
            </a:lvl6pPr>
            <a:lvl7pPr marL="3656874" indent="0">
              <a:buNone/>
              <a:defRPr sz="2200" b="1"/>
            </a:lvl7pPr>
            <a:lvl8pPr marL="4265824" indent="0">
              <a:buNone/>
              <a:defRPr sz="2200" b="1"/>
            </a:lvl8pPr>
            <a:lvl9pPr marL="487540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653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9468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8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903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7782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7289" indent="0">
              <a:buNone/>
              <a:defRPr sz="1200"/>
            </a:lvl6pPr>
            <a:lvl7pPr marL="3656874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4197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120" indent="0">
              <a:buNone/>
              <a:defRPr sz="2700"/>
            </a:lvl4pPr>
            <a:lvl5pPr marL="2437704" indent="0">
              <a:buNone/>
              <a:defRPr sz="2700"/>
            </a:lvl5pPr>
            <a:lvl6pPr marL="3047289" indent="0">
              <a:buNone/>
              <a:defRPr sz="2700"/>
            </a:lvl6pPr>
            <a:lvl7pPr marL="3656874" indent="0">
              <a:buNone/>
              <a:defRPr sz="2700"/>
            </a:lvl7pPr>
            <a:lvl8pPr marL="4265824" indent="0">
              <a:buNone/>
              <a:defRPr sz="2700"/>
            </a:lvl8pPr>
            <a:lvl9pPr marL="487540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7289" indent="0">
              <a:buNone/>
              <a:defRPr sz="1200"/>
            </a:lvl6pPr>
            <a:lvl7pPr marL="3656874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908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4798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000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7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03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96C7-C080-4D8D-B883-317BE4DE73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FC68C-A415-455E-AE39-BFB30E075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F214A-C2E4-4184-ADAD-B54ED923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2CBC-7918-4FF9-8D61-3D047D7D653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ADE93-7BED-43D6-BD38-9D61B5260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036A9-A3BD-4A64-9B2C-EB5A6276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A679-A501-45E2-AAFF-4B7695F98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417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D7C5C-0ED9-4204-90F8-78A5C764E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787CC-D2F9-4314-B600-CD4A7BB1F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57846-30E0-4EEB-9111-7D47B819B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2CBC-7918-4FF9-8D61-3D047D7D653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663F6-50E4-4E77-96F8-44569A40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EC975-892C-4339-A80E-CE8E9D9DA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A679-A501-45E2-AAFF-4B7695F98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30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52BA-3F4E-483F-BF54-AE41F1931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08D33-B20F-4747-9C9E-174DDDBBE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E849A-7D08-4801-8C9A-BC46FBDDC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2CBC-7918-4FF9-8D61-3D047D7D653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25E6B-BB4A-4F41-AC4C-E9807635E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502A1-CA2C-40E5-AC12-F71DF2934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A679-A501-45E2-AAFF-4B7695F98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614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F8C77-7B6E-4074-8E74-A238187E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8AFBF-6892-4D60-B30E-1CA454D1C4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C45C1-F678-45AF-8633-71C88AD71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361413-123E-4915-BC47-8BD82908F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2CBC-7918-4FF9-8D61-3D047D7D653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C7823-2D45-4A4C-B1B6-CFD8FB16D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A8DC8D-9180-447F-BCFB-12C63BE31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A679-A501-45E2-AAFF-4B7695F98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704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C0170-5558-45DA-B6A9-42ACD44D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10723-C0C5-4FF3-9172-7975DEB1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1DA4F9-F475-4F7F-A4EB-C6E503A45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58CBB-4755-4C55-80D2-5A8C3FA7D4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2C4009-F953-4230-B88C-50EA1D8B02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21819-AAB2-4EC9-9BFC-7B85757CD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2CBC-7918-4FF9-8D61-3D047D7D653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AB0B2-C0F2-4EE0-92E0-768FB6193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D744C-505F-4F9D-9474-B8905D88A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A679-A501-45E2-AAFF-4B7695F98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833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A5D68-1A87-4EF7-BD92-2E76B4039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7741B-EBEF-455D-B8E8-B15D0AEA6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2CBC-7918-4FF9-8D61-3D047D7D653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F0A55-C806-4844-B4E3-C63BCB94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55699-41AD-4517-8CA8-6D26A98D0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A679-A501-45E2-AAFF-4B7695F98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252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A86C60-7691-4EF5-895B-57A977781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2CBC-7918-4FF9-8D61-3D047D7D653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4A9A67-40E1-4208-BECA-AA16631F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68842-F38B-4BFF-B842-A9FD56093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A679-A501-45E2-AAFF-4B7695F98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377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3C2EB-4CEE-4E3B-93B1-FC23A1D8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65DB9-CD89-46A0-A636-ECD9388BF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27E0B3-CB9D-4436-A712-1F5A1F6AA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F82DB-8039-4171-BA5E-3122FFD35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2CBC-7918-4FF9-8D61-3D047D7D653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68172-0C65-4E6D-B465-A5F2E4778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2A967E-731C-4114-B652-BB18185BE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A679-A501-45E2-AAFF-4B7695F98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298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B8895-DE3A-41A8-B9D6-26E6FAAA3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E8BD46-6778-4D7F-95C9-6C2FDCD0B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DAE63-1AFF-4DEF-A015-A4E9ED17E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2584F5-60BD-4147-8D82-F2054A88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2CBC-7918-4FF9-8D61-3D047D7D653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9F1D2-0F4A-4885-BE4D-C97FC2C4C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0EC1B-9C43-4A94-A410-9149407E8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A679-A501-45E2-AAFF-4B7695F98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773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354FE-844C-471F-9B11-4FBAF95CB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E3F7F7-281A-4CD5-8586-404060F7C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B8A1D-7BB7-4AC1-B98B-2C0AB65F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2CBC-7918-4FF9-8D61-3D047D7D653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984CC-B8C8-4AF6-9BA6-313C26EE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8C8D5-0BBF-40B8-9A36-8E77D0D87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A679-A501-45E2-AAFF-4B7695F98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5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1312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51370A-E1EA-4E98-9A43-A2904A8993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526F11-84BD-4EF0-8370-A44FAC3B9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B4104-72EA-4C31-93B4-4C011B7CD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2CBC-7918-4FF9-8D61-3D047D7D653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B3496-5888-4CC3-B857-A75C31F97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05947-9AF3-4267-8D63-A933205B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A679-A501-45E2-AAFF-4B7695F98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072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53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56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41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07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72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52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0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75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02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2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1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49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8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6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6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2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8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7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9391B0-7E8C-4E06-931D-CFCA75DE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14059-C6B8-41C2-A46F-1580A89D2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C503B-E44D-4A0C-AD77-082791952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22CBC-7918-4FF9-8D61-3D047D7D653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2D084-1BE8-446B-96ED-E911C829B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A8552-6037-4E3E-B53F-97AA8B7C8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4A679-A501-45E2-AAFF-4B7695F98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47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27155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8B190C4-DA08-4EDA-9EC0-C5C8D349D192}"/>
              </a:ext>
            </a:extLst>
          </p:cNvPr>
          <p:cNvSpPr txBox="1"/>
          <p:nvPr/>
        </p:nvSpPr>
        <p:spPr>
          <a:xfrm>
            <a:off x="1386702" y="1231583"/>
            <a:ext cx="901881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Chào mừng các con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đến với tiết Toán</a:t>
            </a:r>
            <a:endParaRPr kumimoji="0" lang="en-US" altLang="zh-CN" sz="6600" b="1" i="1" u="none" strike="noStrike" kern="1200" cap="none" spc="0" normalizeH="0" baseline="0" noProof="0" dirty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uLnTx/>
              <a:uFillTx/>
              <a:latin typeface="Arial"/>
              <a:ea typeface="字魂17号-萌趣果冻体"/>
              <a:cs typeface="Arial"/>
              <a:sym typeface="+mn-ea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048055C-2D15-4C18-8A15-CE3C762E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952414" y="761547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8" descr="200712419435657_1">
            <a:extLst>
              <a:ext uri="{FF2B5EF4-FFF2-40B4-BE49-F238E27FC236}">
                <a16:creationId xmlns:a16="http://schemas.microsoft.com/office/drawing/2014/main" id="{14ED7DE7-786D-482D-8C62-7BC1F8E8DB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9" descr="10004015438746072987">
            <a:extLst>
              <a:ext uri="{FF2B5EF4-FFF2-40B4-BE49-F238E27FC236}">
                <a16:creationId xmlns:a16="http://schemas.microsoft.com/office/drawing/2014/main" id="{FFD26133-0BEF-4E09-BAF8-BF393C74A6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0" descr="200712419435657_1">
            <a:extLst>
              <a:ext uri="{FF2B5EF4-FFF2-40B4-BE49-F238E27FC236}">
                <a16:creationId xmlns:a16="http://schemas.microsoft.com/office/drawing/2014/main" id="{F2DA9DF4-7F62-4543-9493-A4D7D5608A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8" descr="200712419435657_1">
            <a:extLst>
              <a:ext uri="{FF2B5EF4-FFF2-40B4-BE49-F238E27FC236}">
                <a16:creationId xmlns:a16="http://schemas.microsoft.com/office/drawing/2014/main" id="{B4588723-DD66-4328-97C2-F25D02CAC6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58" descr="200712419435657_1">
            <a:extLst>
              <a:ext uri="{FF2B5EF4-FFF2-40B4-BE49-F238E27FC236}">
                <a16:creationId xmlns:a16="http://schemas.microsoft.com/office/drawing/2014/main" id="{36B6F3A8-ECAB-44ED-B622-089FC7BAE5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9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1" dur="4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5" dur="4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7" dur="4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E7B916-074F-4B76-B8CC-84E0B27FE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" y="202076"/>
            <a:ext cx="9743204" cy="6453847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FA07B20-8498-4BC3-94AB-B0616B0AE067}"/>
              </a:ext>
            </a:extLst>
          </p:cNvPr>
          <p:cNvSpPr/>
          <p:nvPr/>
        </p:nvSpPr>
        <p:spPr>
          <a:xfrm>
            <a:off x="4724400" y="5432422"/>
            <a:ext cx="693243" cy="712382"/>
          </a:xfrm>
          <a:prstGeom prst="flowChartConnector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849E4-8A11-40AC-AA85-656E23C45C25}"/>
              </a:ext>
            </a:extLst>
          </p:cNvPr>
          <p:cNvSpPr txBox="1"/>
          <p:nvPr/>
        </p:nvSpPr>
        <p:spPr>
          <a:xfrm>
            <a:off x="9128169" y="5913971"/>
            <a:ext cx="2748871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 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 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928C67-C789-4920-A61A-622AE6A85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0" y="451366"/>
            <a:ext cx="12146820" cy="595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23" y="3965573"/>
            <a:ext cx="947695" cy="459760"/>
            <a:chOff x="8522628" y="5312787"/>
            <a:chExt cx="1091389" cy="529471"/>
          </a:xfrm>
        </p:grpSpPr>
        <p:sp>
          <p:nvSpPr>
            <p:cNvPr id="76" name="TextBox 75"/>
            <p:cNvSpPr txBox="1"/>
            <p:nvPr/>
          </p:nvSpPr>
          <p:spPr>
            <a:xfrm>
              <a:off x="8740071" y="5312787"/>
              <a:ext cx="604031" cy="362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8" y="5570149"/>
              <a:ext cx="1091389" cy="272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088" y="344850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CDC5F90-9561-4EB1-8F60-09CFBF4763A7}"/>
              </a:ext>
            </a:extLst>
          </p:cNvPr>
          <p:cNvSpPr txBox="1"/>
          <p:nvPr/>
        </p:nvSpPr>
        <p:spPr>
          <a:xfrm>
            <a:off x="465719" y="663312"/>
            <a:ext cx="6316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4: (S134)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20FB08-B35E-427A-9F6B-3000D2444E0F}"/>
              </a:ext>
            </a:extLst>
          </p:cNvPr>
          <p:cNvSpPr txBox="1"/>
          <p:nvPr/>
        </p:nvSpPr>
        <p:spPr>
          <a:xfrm>
            <a:off x="3493399" y="1324960"/>
            <a:ext cx="1952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giải</a:t>
            </a:r>
          </a:p>
        </p:txBody>
      </p:sp>
    </p:spTree>
    <p:extLst>
      <p:ext uri="{BB962C8B-B14F-4D97-AF65-F5344CB8AC3E}">
        <p14:creationId xmlns:p14="http://schemas.microsoft.com/office/powerpoint/2010/main" val="92863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7DD87F2-E893-4A1B-A28B-27D2DAD77677}"/>
              </a:ext>
            </a:extLst>
          </p:cNvPr>
          <p:cNvGrpSpPr/>
          <p:nvPr/>
        </p:nvGrpSpPr>
        <p:grpSpPr>
          <a:xfrm>
            <a:off x="-102302" y="5726723"/>
            <a:ext cx="12294302" cy="1517081"/>
            <a:chOff x="-102302" y="5726723"/>
            <a:chExt cx="12294302" cy="15170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32E675-E676-45E8-84C0-75428F084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>
              <a:off x="0" y="6460136"/>
              <a:ext cx="12192000" cy="397864"/>
            </a:xfrm>
            <a:prstGeom prst="rect">
              <a:avLst/>
            </a:prstGeom>
          </p:spPr>
        </p:pic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1DC8928-E538-49BA-954D-7AABF032B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49205"/>
            <a:stretch/>
          </p:blipFill>
          <p:spPr>
            <a:xfrm rot="3299304">
              <a:off x="-166032" y="5790453"/>
              <a:ext cx="1517081" cy="1389621"/>
            </a:xfrm>
            <a:prstGeom prst="rect">
              <a:avLst/>
            </a:prstGeom>
          </p:spPr>
        </p:pic>
        <p:pic>
          <p:nvPicPr>
            <p:cNvPr id="6" name="图片 7">
              <a:extLst>
                <a:ext uri="{FF2B5EF4-FFF2-40B4-BE49-F238E27FC236}">
                  <a16:creationId xmlns:a16="http://schemas.microsoft.com/office/drawing/2014/main" id="{9D546607-4C78-4B62-A009-4169E75D4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72843"/>
            <a:stretch/>
          </p:blipFill>
          <p:spPr>
            <a:xfrm flipH="1">
              <a:off x="7132132" y="6022518"/>
              <a:ext cx="1699938" cy="832494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3C3A4903-840E-406C-90CB-197A2CE9D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893" r="85748"/>
            <a:stretch/>
          </p:blipFill>
          <p:spPr>
            <a:xfrm rot="17758331">
              <a:off x="11244476" y="5792447"/>
              <a:ext cx="859187" cy="73369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123ACCC-4B89-4A7B-A8A7-69FE42CD444D}"/>
              </a:ext>
            </a:extLst>
          </p:cNvPr>
          <p:cNvGrpSpPr/>
          <p:nvPr/>
        </p:nvGrpSpPr>
        <p:grpSpPr>
          <a:xfrm>
            <a:off x="0" y="-1"/>
            <a:ext cx="12333834" cy="1454069"/>
            <a:chOff x="0" y="-1"/>
            <a:chExt cx="12333834" cy="145406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72A5402-B61A-459C-80C6-F133D1014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 rot="10800000">
              <a:off x="0" y="0"/>
              <a:ext cx="12192000" cy="397864"/>
            </a:xfrm>
            <a:prstGeom prst="rect">
              <a:avLst/>
            </a:prstGeom>
          </p:spPr>
        </p:pic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2EDFEA16-7C1A-4593-B8BA-15768C291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t="-5528" r="62396" b="71295"/>
            <a:stretch/>
          </p:blipFill>
          <p:spPr>
            <a:xfrm rot="10800000">
              <a:off x="9978442" y="-1"/>
              <a:ext cx="2355392" cy="1454069"/>
            </a:xfrm>
            <a:prstGeom prst="rect">
              <a:avLst/>
            </a:prstGeom>
          </p:spPr>
        </p:pic>
      </p:grpSp>
      <p:sp>
        <p:nvSpPr>
          <p:cNvPr id="11" name="文本框 22">
            <a:extLst>
              <a:ext uri="{FF2B5EF4-FFF2-40B4-BE49-F238E27FC236}">
                <a16:creationId xmlns:a16="http://schemas.microsoft.com/office/drawing/2014/main" id="{B56ED462-3CF4-4537-B797-9C3CBCE9FBD8}"/>
              </a:ext>
            </a:extLst>
          </p:cNvPr>
          <p:cNvSpPr txBox="1"/>
          <p:nvPr/>
        </p:nvSpPr>
        <p:spPr>
          <a:xfrm>
            <a:off x="3572007" y="621328"/>
            <a:ext cx="5591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F33250E-394A-43E4-BC5A-FE2EDF2A3496}"/>
              </a:ext>
            </a:extLst>
          </p:cNvPr>
          <p:cNvGrpSpPr/>
          <p:nvPr/>
        </p:nvGrpSpPr>
        <p:grpSpPr>
          <a:xfrm>
            <a:off x="263110" y="1562380"/>
            <a:ext cx="12177023" cy="1376748"/>
            <a:chOff x="263110" y="810540"/>
            <a:chExt cx="12177023" cy="137674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89AF87-50F6-4272-84C9-91FDC37F04DD}"/>
                </a:ext>
              </a:extLst>
            </p:cNvPr>
            <p:cNvGrpSpPr/>
            <p:nvPr/>
          </p:nvGrpSpPr>
          <p:grpSpPr>
            <a:xfrm>
              <a:off x="263110" y="810540"/>
              <a:ext cx="1631306" cy="1376748"/>
              <a:chOff x="1326142" y="875879"/>
              <a:chExt cx="1631306" cy="1376748"/>
            </a:xfrm>
          </p:grpSpPr>
          <p:pic>
            <p:nvPicPr>
              <p:cNvPr id="10" name="图片 7">
                <a:extLst>
                  <a:ext uri="{FF2B5EF4-FFF2-40B4-BE49-F238E27FC236}">
                    <a16:creationId xmlns:a16="http://schemas.microsoft.com/office/drawing/2014/main" id="{8FEF3121-719E-4A23-A755-E64D62DF39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/>
            </p:blipFill>
            <p:spPr>
              <a:xfrm rot="20705450" flipH="1">
                <a:off x="1326142" y="875879"/>
                <a:ext cx="1631306" cy="137674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5D00A0E-245D-409A-87AB-B869748900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3" t="32423" r="79841" b="43971"/>
              <a:stretch/>
            </p:blipFill>
            <p:spPr>
              <a:xfrm>
                <a:off x="2087690" y="1518911"/>
                <a:ext cx="453492" cy="700781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B0BE70-EC05-46AE-ADE9-B3CFEB2FA9AC}"/>
                </a:ext>
              </a:extLst>
            </p:cNvPr>
            <p:cNvSpPr txBox="1"/>
            <p:nvPr/>
          </p:nvSpPr>
          <p:spPr>
            <a:xfrm>
              <a:off x="1743354" y="990069"/>
              <a:ext cx="10696779" cy="1131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Ôn tập, củng cố, cảm nhận, nhận biết về dung tích (lượng nước chứa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 bình) về biểu tượng đơn vị đo dung tích.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1EDB119-C50B-4496-9295-B4B6346F2FA6}"/>
              </a:ext>
            </a:extLst>
          </p:cNvPr>
          <p:cNvGrpSpPr/>
          <p:nvPr/>
        </p:nvGrpSpPr>
        <p:grpSpPr>
          <a:xfrm>
            <a:off x="270266" y="4191326"/>
            <a:ext cx="11351120" cy="1376748"/>
            <a:chOff x="270266" y="3439486"/>
            <a:chExt cx="11351120" cy="137674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1F062D-4ABB-4345-8377-F6CA3666B233}"/>
                </a:ext>
              </a:extLst>
            </p:cNvPr>
            <p:cNvGrpSpPr/>
            <p:nvPr/>
          </p:nvGrpSpPr>
          <p:grpSpPr>
            <a:xfrm>
              <a:off x="270266" y="3439486"/>
              <a:ext cx="1631306" cy="1376748"/>
              <a:chOff x="959507" y="4676471"/>
              <a:chExt cx="1631306" cy="137674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3F909A9-C7E9-47A6-A65E-AF9BB8A4E2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60" t="34263" r="42765" b="44382"/>
              <a:stretch/>
            </p:blipFill>
            <p:spPr>
              <a:xfrm>
                <a:off x="1775160" y="5394419"/>
                <a:ext cx="531057" cy="641635"/>
              </a:xfrm>
              <a:prstGeom prst="rect">
                <a:avLst/>
              </a:prstGeom>
            </p:spPr>
          </p:pic>
          <p:pic>
            <p:nvPicPr>
              <p:cNvPr id="21" name="图片 7">
                <a:extLst>
                  <a:ext uri="{FF2B5EF4-FFF2-40B4-BE49-F238E27FC236}">
                    <a16:creationId xmlns:a16="http://schemas.microsoft.com/office/drawing/2014/main" id="{E77987B4-2564-4DC1-ACFC-EA91D16A95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/>
            </p:blipFill>
            <p:spPr>
              <a:xfrm rot="20705450" flipH="1">
                <a:off x="959507" y="4676471"/>
                <a:ext cx="1631306" cy="1376748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B94EECD-5373-4521-A7AD-726F3DD47365}"/>
                </a:ext>
              </a:extLst>
            </p:cNvPr>
            <p:cNvSpPr txBox="1"/>
            <p:nvPr/>
          </p:nvSpPr>
          <p:spPr>
            <a:xfrm>
              <a:off x="1829867" y="3667221"/>
              <a:ext cx="9791519" cy="1131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Vận dụng vào giải các bài toán thực tế liên quan đến dung tích và đơn vị đo dung tích.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E13F30-8EFA-41FE-9DAA-2AAEE35BA2DB}"/>
              </a:ext>
            </a:extLst>
          </p:cNvPr>
          <p:cNvGrpSpPr/>
          <p:nvPr/>
        </p:nvGrpSpPr>
        <p:grpSpPr>
          <a:xfrm>
            <a:off x="1840692" y="2875189"/>
            <a:ext cx="9697982" cy="1376748"/>
            <a:chOff x="1840692" y="2123349"/>
            <a:chExt cx="9697982" cy="137674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974CF38-2C79-467D-932A-800B2977187D}"/>
                </a:ext>
              </a:extLst>
            </p:cNvPr>
            <p:cNvGrpSpPr/>
            <p:nvPr/>
          </p:nvGrpSpPr>
          <p:grpSpPr>
            <a:xfrm>
              <a:off x="1840692" y="2123349"/>
              <a:ext cx="1631306" cy="1376748"/>
              <a:chOff x="1093468" y="2250622"/>
              <a:chExt cx="1631306" cy="137674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699113A-344F-43BA-84D0-A7E95E4073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9" t="34401" r="61577" b="43465"/>
              <a:stretch/>
            </p:blipFill>
            <p:spPr>
              <a:xfrm>
                <a:off x="1926516" y="2972198"/>
                <a:ext cx="496651" cy="647946"/>
              </a:xfrm>
              <a:prstGeom prst="rect">
                <a:avLst/>
              </a:prstGeom>
            </p:spPr>
          </p:pic>
          <p:pic>
            <p:nvPicPr>
              <p:cNvPr id="17" name="图片 7">
                <a:extLst>
                  <a:ext uri="{FF2B5EF4-FFF2-40B4-BE49-F238E27FC236}">
                    <a16:creationId xmlns:a16="http://schemas.microsoft.com/office/drawing/2014/main" id="{8E091019-F1BB-4B31-935F-4F9A83D97A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/>
            </p:blipFill>
            <p:spPr>
              <a:xfrm rot="20705450" flipH="1">
                <a:off x="1093468" y="2250622"/>
                <a:ext cx="1631306" cy="1376748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DC73C4-A5F8-4E3F-8883-179D7FCF988E}"/>
                </a:ext>
              </a:extLst>
            </p:cNvPr>
            <p:cNvSpPr txBox="1"/>
            <p:nvPr/>
          </p:nvSpPr>
          <p:spPr>
            <a:xfrm>
              <a:off x="3262996" y="2319253"/>
              <a:ext cx="8275678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 được phép tính cộng, trừ với số đo dung tích.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684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Tạm</a:t>
            </a:r>
            <a:r>
              <a:rPr kumimoji="0" lang="en-US" sz="8000" b="1" i="0" u="none" strike="noStrike" kern="1200" cap="none" spc="0" normalizeH="0" noProof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 biệt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9240" y="2336567"/>
            <a:ext cx="82802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588813" y="2544697"/>
            <a:ext cx="7320510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280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  <a:extLst>
              <a:ext uri="{FF2B5EF4-FFF2-40B4-BE49-F238E27FC236}">
                <a16:creationId xmlns:a16="http://schemas.microsoft.com/office/drawing/2014/main" id="{9514A32F-4900-479C-8D92-4ADEE504306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01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id="{BE02F5E7-19E1-44A8-A616-62EE5762E6FB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:a16="http://schemas.microsoft.com/office/drawing/2014/main" id="{2B7BAD63-9072-47D2-ADE1-D8248BCF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:a16="http://schemas.microsoft.com/office/drawing/2014/main" id="{27DC6CC9-9DDF-4279-BAAE-5A5683AE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:a16="http://schemas.microsoft.com/office/drawing/2014/main" id="{B68D86A8-44D2-4161-B3B6-5627FA68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:a16="http://schemas.microsoft.com/office/drawing/2014/main" id="{33F5CE1F-54B4-4AC8-9CF2-3DC552D1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>
            <a:extLst>
              <a:ext uri="{FF2B5EF4-FFF2-40B4-BE49-F238E27FC236}">
                <a16:creationId xmlns:a16="http://schemas.microsoft.com/office/drawing/2014/main" id="{C7638E9E-F126-4DD5-8E7B-65F1FCCC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>
            <a:extLst>
              <a:ext uri="{FF2B5EF4-FFF2-40B4-BE49-F238E27FC236}">
                <a16:creationId xmlns:a16="http://schemas.microsoft.com/office/drawing/2014/main" id="{67CB7C8A-CF86-436E-A3AE-F2CF3E342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>
            <a:extLst>
              <a:ext uri="{FF2B5EF4-FFF2-40B4-BE49-F238E27FC236}">
                <a16:creationId xmlns:a16="http://schemas.microsoft.com/office/drawing/2014/main" id="{1DA67DCB-E19D-4A6D-A415-2B4877910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>
            <a:extLst>
              <a:ext uri="{FF2B5EF4-FFF2-40B4-BE49-F238E27FC236}">
                <a16:creationId xmlns:a16="http://schemas.microsoft.com/office/drawing/2014/main" id="{524731C3-E731-422D-93F8-856E55219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>
            <a:extLst>
              <a:ext uri="{FF2B5EF4-FFF2-40B4-BE49-F238E27FC236}">
                <a16:creationId xmlns:a16="http://schemas.microsoft.com/office/drawing/2014/main" id="{5106029F-2D38-46E9-8D7B-24F967D0D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:a16="http://schemas.microsoft.com/office/drawing/2014/main" id="{92548300-904C-427C-970F-E0AD17682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:a16="http://schemas.microsoft.com/office/drawing/2014/main" id="{53F44918-4C49-433F-AB81-31AE943AF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B69D7D4-AEB4-4DBB-9946-7CED55EC9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>
            <a:extLst>
              <a:ext uri="{FF2B5EF4-FFF2-40B4-BE49-F238E27FC236}">
                <a16:creationId xmlns:a16="http://schemas.microsoft.com/office/drawing/2014/main" id="{D4580FD4-6D71-4788-9FE6-6153C3618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>
            <a:extLst>
              <a:ext uri="{FF2B5EF4-FFF2-40B4-BE49-F238E27FC236}">
                <a16:creationId xmlns:a16="http://schemas.microsoft.com/office/drawing/2014/main" id="{65F9F2CC-DD62-4807-BC6E-2C2A2189F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>
            <a:extLst>
              <a:ext uri="{FF2B5EF4-FFF2-40B4-BE49-F238E27FC236}">
                <a16:creationId xmlns:a16="http://schemas.microsoft.com/office/drawing/2014/main" id="{E9F62748-0DF0-4ABF-9BE7-9C9AE9286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6F00BB1A-567A-4074-AB6B-9FF35115A74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B9DC3F0E-EF7C-487F-9306-934E4932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>
            <a:extLst>
              <a:ext uri="{FF2B5EF4-FFF2-40B4-BE49-F238E27FC236}">
                <a16:creationId xmlns:a16="http://schemas.microsoft.com/office/drawing/2014/main" id="{159B922C-23E7-4E07-AC79-65957C8F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:a16="http://schemas.microsoft.com/office/drawing/2014/main" id="{A01A7D5B-F0E8-4E02-997A-105CF9F87B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>
            <a:extLst>
              <a:ext uri="{FF2B5EF4-FFF2-40B4-BE49-F238E27FC236}">
                <a16:creationId xmlns:a16="http://schemas.microsoft.com/office/drawing/2014/main" id="{CF2BB86A-BC34-443D-8DBF-0837B1371CD2}"/>
              </a:ext>
            </a:extLst>
          </p:cNvPr>
          <p:cNvSpPr/>
          <p:nvPr/>
        </p:nvSpPr>
        <p:spPr>
          <a:xfrm>
            <a:off x="3047999" y="2307902"/>
            <a:ext cx="6406535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</a:t>
            </a:r>
            <a:r>
              <a:rPr kumimoji="0" lang="en-US" sz="4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35</a:t>
            </a:r>
            <a:r>
              <a:rPr kumimoji="0" lang="en-US" sz="4800" b="1" i="1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 </a:t>
            </a:r>
            <a:r>
              <a:rPr kumimoji="0" lang="en-US" sz="48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kumimoji="0" lang="en-US" sz="4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4800" b="1" i="1" u="none" strike="noStrike" kern="1200" cap="none" spc="100" normalizeH="0" baseline="0" noProof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</a:t>
            </a:r>
            <a:r>
              <a:rPr kumimoji="0" lang="en-US" sz="4800" b="1" i="1" u="none" strike="noStrike" kern="1200" cap="none" spc="100" normalizeH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lường(tiết 2)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593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23" y="3965573"/>
            <a:ext cx="947695" cy="459760"/>
            <a:chOff x="8522628" y="5312787"/>
            <a:chExt cx="1091389" cy="529471"/>
          </a:xfrm>
        </p:grpSpPr>
        <p:sp>
          <p:nvSpPr>
            <p:cNvPr id="76" name="TextBox 75"/>
            <p:cNvSpPr txBox="1"/>
            <p:nvPr/>
          </p:nvSpPr>
          <p:spPr>
            <a:xfrm>
              <a:off x="8740071" y="5312787"/>
              <a:ext cx="604031" cy="362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8" y="5570149"/>
              <a:ext cx="1091389" cy="272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088" y="344850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30FA4B-1B02-447A-9250-F238A592DC39}"/>
              </a:ext>
            </a:extLst>
          </p:cNvPr>
          <p:cNvSpPr txBox="1"/>
          <p:nvPr/>
        </p:nvSpPr>
        <p:spPr>
          <a:xfrm>
            <a:off x="1220655" y="669303"/>
            <a:ext cx="7395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tư ngày 5 tháng 1 năm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CDEA3-9873-46F0-B380-C3162DA4032A}"/>
              </a:ext>
            </a:extLst>
          </p:cNvPr>
          <p:cNvSpPr txBox="1"/>
          <p:nvPr/>
        </p:nvSpPr>
        <p:spPr>
          <a:xfrm>
            <a:off x="3615250" y="1329405"/>
            <a:ext cx="165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8C777E-638E-44AE-B74D-17D290E4518A}"/>
              </a:ext>
            </a:extLst>
          </p:cNvPr>
          <p:cNvSpPr txBox="1"/>
          <p:nvPr/>
        </p:nvSpPr>
        <p:spPr>
          <a:xfrm>
            <a:off x="1269851" y="1974250"/>
            <a:ext cx="6499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35: Ôn tập đo lường (tiết 2)</a:t>
            </a:r>
          </a:p>
        </p:txBody>
      </p:sp>
    </p:spTree>
    <p:extLst>
      <p:ext uri="{BB962C8B-B14F-4D97-AF65-F5344CB8AC3E}">
        <p14:creationId xmlns:p14="http://schemas.microsoft.com/office/powerpoint/2010/main" val="22128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7DD87F2-E893-4A1B-A28B-27D2DAD77677}"/>
              </a:ext>
            </a:extLst>
          </p:cNvPr>
          <p:cNvGrpSpPr/>
          <p:nvPr/>
        </p:nvGrpSpPr>
        <p:grpSpPr>
          <a:xfrm>
            <a:off x="-102302" y="5726723"/>
            <a:ext cx="12294302" cy="1517081"/>
            <a:chOff x="-102302" y="5726723"/>
            <a:chExt cx="12294302" cy="15170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32E675-E676-45E8-84C0-75428F084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>
              <a:off x="0" y="6460136"/>
              <a:ext cx="12192000" cy="397864"/>
            </a:xfrm>
            <a:prstGeom prst="rect">
              <a:avLst/>
            </a:prstGeom>
          </p:spPr>
        </p:pic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1DC8928-E538-49BA-954D-7AABF032B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49205"/>
            <a:stretch/>
          </p:blipFill>
          <p:spPr>
            <a:xfrm rot="3299304">
              <a:off x="-166032" y="5790453"/>
              <a:ext cx="1517081" cy="1389621"/>
            </a:xfrm>
            <a:prstGeom prst="rect">
              <a:avLst/>
            </a:prstGeom>
          </p:spPr>
        </p:pic>
        <p:pic>
          <p:nvPicPr>
            <p:cNvPr id="6" name="图片 7">
              <a:extLst>
                <a:ext uri="{FF2B5EF4-FFF2-40B4-BE49-F238E27FC236}">
                  <a16:creationId xmlns:a16="http://schemas.microsoft.com/office/drawing/2014/main" id="{9D546607-4C78-4B62-A009-4169E75D4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72843"/>
            <a:stretch/>
          </p:blipFill>
          <p:spPr>
            <a:xfrm flipH="1">
              <a:off x="7132132" y="6022518"/>
              <a:ext cx="1699938" cy="832494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3C3A4903-840E-406C-90CB-197A2CE9D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893" r="85748"/>
            <a:stretch/>
          </p:blipFill>
          <p:spPr>
            <a:xfrm rot="17758331">
              <a:off x="11244476" y="5792447"/>
              <a:ext cx="859187" cy="73369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123ACCC-4B89-4A7B-A8A7-69FE42CD444D}"/>
              </a:ext>
            </a:extLst>
          </p:cNvPr>
          <p:cNvGrpSpPr/>
          <p:nvPr/>
        </p:nvGrpSpPr>
        <p:grpSpPr>
          <a:xfrm>
            <a:off x="0" y="-1"/>
            <a:ext cx="12333834" cy="1454069"/>
            <a:chOff x="0" y="-1"/>
            <a:chExt cx="12333834" cy="145406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72A5402-B61A-459C-80C6-F133D1014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 rot="10800000">
              <a:off x="0" y="0"/>
              <a:ext cx="12192000" cy="397864"/>
            </a:xfrm>
            <a:prstGeom prst="rect">
              <a:avLst/>
            </a:prstGeom>
          </p:spPr>
        </p:pic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2EDFEA16-7C1A-4593-B8BA-15768C291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t="-5528" r="62396" b="71295"/>
            <a:stretch/>
          </p:blipFill>
          <p:spPr>
            <a:xfrm rot="10800000">
              <a:off x="9978442" y="-1"/>
              <a:ext cx="2355392" cy="1454069"/>
            </a:xfrm>
            <a:prstGeom prst="rect">
              <a:avLst/>
            </a:prstGeom>
          </p:spPr>
        </p:pic>
      </p:grpSp>
      <p:sp>
        <p:nvSpPr>
          <p:cNvPr id="11" name="文本框 22">
            <a:extLst>
              <a:ext uri="{FF2B5EF4-FFF2-40B4-BE49-F238E27FC236}">
                <a16:creationId xmlns:a16="http://schemas.microsoft.com/office/drawing/2014/main" id="{B56ED462-3CF4-4537-B797-9C3CBCE9FBD8}"/>
              </a:ext>
            </a:extLst>
          </p:cNvPr>
          <p:cNvSpPr txBox="1"/>
          <p:nvPr/>
        </p:nvSpPr>
        <p:spPr>
          <a:xfrm>
            <a:off x="3572007" y="621328"/>
            <a:ext cx="5591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F33250E-394A-43E4-BC5A-FE2EDF2A3496}"/>
              </a:ext>
            </a:extLst>
          </p:cNvPr>
          <p:cNvGrpSpPr/>
          <p:nvPr/>
        </p:nvGrpSpPr>
        <p:grpSpPr>
          <a:xfrm>
            <a:off x="263110" y="1562380"/>
            <a:ext cx="12177023" cy="1376748"/>
            <a:chOff x="263110" y="810540"/>
            <a:chExt cx="12177023" cy="137674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89AF87-50F6-4272-84C9-91FDC37F04DD}"/>
                </a:ext>
              </a:extLst>
            </p:cNvPr>
            <p:cNvGrpSpPr/>
            <p:nvPr/>
          </p:nvGrpSpPr>
          <p:grpSpPr>
            <a:xfrm>
              <a:off x="263110" y="810540"/>
              <a:ext cx="1631306" cy="1376748"/>
              <a:chOff x="1326142" y="875879"/>
              <a:chExt cx="1631306" cy="1376748"/>
            </a:xfrm>
          </p:grpSpPr>
          <p:pic>
            <p:nvPicPr>
              <p:cNvPr id="10" name="图片 7">
                <a:extLst>
                  <a:ext uri="{FF2B5EF4-FFF2-40B4-BE49-F238E27FC236}">
                    <a16:creationId xmlns:a16="http://schemas.microsoft.com/office/drawing/2014/main" id="{8FEF3121-719E-4A23-A755-E64D62DF39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/>
            </p:blipFill>
            <p:spPr>
              <a:xfrm rot="20705450" flipH="1">
                <a:off x="1326142" y="875879"/>
                <a:ext cx="1631306" cy="137674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5D00A0E-245D-409A-87AB-B869748900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3" t="32423" r="79841" b="43971"/>
              <a:stretch/>
            </p:blipFill>
            <p:spPr>
              <a:xfrm>
                <a:off x="2087690" y="1518911"/>
                <a:ext cx="453492" cy="700781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B0BE70-EC05-46AE-ADE9-B3CFEB2FA9AC}"/>
                </a:ext>
              </a:extLst>
            </p:cNvPr>
            <p:cNvSpPr txBox="1"/>
            <p:nvPr/>
          </p:nvSpPr>
          <p:spPr>
            <a:xfrm>
              <a:off x="1743354" y="990069"/>
              <a:ext cx="10696779" cy="1131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tập, củng cố, cảm nhận, nhận biết về dung tích (lượng nước chứa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rong bình) về biểu tượng đơn vị đo dung tích.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1EDB119-C50B-4496-9295-B4B6346F2FA6}"/>
              </a:ext>
            </a:extLst>
          </p:cNvPr>
          <p:cNvGrpSpPr/>
          <p:nvPr/>
        </p:nvGrpSpPr>
        <p:grpSpPr>
          <a:xfrm>
            <a:off x="270266" y="4191326"/>
            <a:ext cx="11351120" cy="1376748"/>
            <a:chOff x="270266" y="3439486"/>
            <a:chExt cx="11351120" cy="137674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1F062D-4ABB-4345-8377-F6CA3666B233}"/>
                </a:ext>
              </a:extLst>
            </p:cNvPr>
            <p:cNvGrpSpPr/>
            <p:nvPr/>
          </p:nvGrpSpPr>
          <p:grpSpPr>
            <a:xfrm>
              <a:off x="270266" y="3439486"/>
              <a:ext cx="1631306" cy="1376748"/>
              <a:chOff x="959507" y="4676471"/>
              <a:chExt cx="1631306" cy="137674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3F909A9-C7E9-47A6-A65E-AF9BB8A4E2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60" t="34263" r="42765" b="44382"/>
              <a:stretch/>
            </p:blipFill>
            <p:spPr>
              <a:xfrm>
                <a:off x="1775160" y="5394419"/>
                <a:ext cx="531057" cy="641635"/>
              </a:xfrm>
              <a:prstGeom prst="rect">
                <a:avLst/>
              </a:prstGeom>
            </p:spPr>
          </p:pic>
          <p:pic>
            <p:nvPicPr>
              <p:cNvPr id="21" name="图片 7">
                <a:extLst>
                  <a:ext uri="{FF2B5EF4-FFF2-40B4-BE49-F238E27FC236}">
                    <a16:creationId xmlns:a16="http://schemas.microsoft.com/office/drawing/2014/main" id="{E77987B4-2564-4DC1-ACFC-EA91D16A95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/>
            </p:blipFill>
            <p:spPr>
              <a:xfrm rot="20705450" flipH="1">
                <a:off x="959507" y="4676471"/>
                <a:ext cx="1631306" cy="1376748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B94EECD-5373-4521-A7AD-726F3DD47365}"/>
                </a:ext>
              </a:extLst>
            </p:cNvPr>
            <p:cNvSpPr txBox="1"/>
            <p:nvPr/>
          </p:nvSpPr>
          <p:spPr>
            <a:xfrm>
              <a:off x="1829867" y="3667221"/>
              <a:ext cx="9791519" cy="1131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Vận dụng vào giải các bài toán thực tế liên quan đến dung tích và đơn vị đo dung tích.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E13F30-8EFA-41FE-9DAA-2AAEE35BA2DB}"/>
              </a:ext>
            </a:extLst>
          </p:cNvPr>
          <p:cNvGrpSpPr/>
          <p:nvPr/>
        </p:nvGrpSpPr>
        <p:grpSpPr>
          <a:xfrm>
            <a:off x="1840692" y="2875189"/>
            <a:ext cx="9697982" cy="1376748"/>
            <a:chOff x="1840692" y="2123349"/>
            <a:chExt cx="9697982" cy="137674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974CF38-2C79-467D-932A-800B2977187D}"/>
                </a:ext>
              </a:extLst>
            </p:cNvPr>
            <p:cNvGrpSpPr/>
            <p:nvPr/>
          </p:nvGrpSpPr>
          <p:grpSpPr>
            <a:xfrm>
              <a:off x="1840692" y="2123349"/>
              <a:ext cx="1631306" cy="1376748"/>
              <a:chOff x="1093468" y="2250622"/>
              <a:chExt cx="1631306" cy="137674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699113A-344F-43BA-84D0-A7E95E4073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9" t="34401" r="61577" b="43465"/>
              <a:stretch/>
            </p:blipFill>
            <p:spPr>
              <a:xfrm>
                <a:off x="1926516" y="2972198"/>
                <a:ext cx="496651" cy="647946"/>
              </a:xfrm>
              <a:prstGeom prst="rect">
                <a:avLst/>
              </a:prstGeom>
            </p:spPr>
          </p:pic>
          <p:pic>
            <p:nvPicPr>
              <p:cNvPr id="17" name="图片 7">
                <a:extLst>
                  <a:ext uri="{FF2B5EF4-FFF2-40B4-BE49-F238E27FC236}">
                    <a16:creationId xmlns:a16="http://schemas.microsoft.com/office/drawing/2014/main" id="{8E091019-F1BB-4B31-935F-4F9A83D97A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/>
            </p:blipFill>
            <p:spPr>
              <a:xfrm rot="20705450" flipH="1">
                <a:off x="1093468" y="2250622"/>
                <a:ext cx="1631306" cy="1376748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DC73C4-A5F8-4E3F-8883-179D7FCF988E}"/>
                </a:ext>
              </a:extLst>
            </p:cNvPr>
            <p:cNvSpPr txBox="1"/>
            <p:nvPr/>
          </p:nvSpPr>
          <p:spPr>
            <a:xfrm>
              <a:off x="3262996" y="2319253"/>
              <a:ext cx="8275678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 được phép tính cộng, trừ với số đo dung tích.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289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46D938-6C68-4BE7-817E-A923AA8E8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1" y="3725546"/>
            <a:ext cx="5463952" cy="1657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BD2D5-BC4E-4A87-BE8A-BE2EC6D1C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3" y="2526449"/>
            <a:ext cx="6800850" cy="39528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12507" cy="643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33380B-3535-47C8-A815-00A3C1014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066" y="603285"/>
            <a:ext cx="11785867" cy="1923164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4BF4F75-D3B0-4609-ABD0-DA946A31D32E}"/>
              </a:ext>
            </a:extLst>
          </p:cNvPr>
          <p:cNvSpPr/>
          <p:nvPr/>
        </p:nvSpPr>
        <p:spPr>
          <a:xfrm>
            <a:off x="10129278" y="3725546"/>
            <a:ext cx="373096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8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F6558BB7-866E-4089-BCB5-EC9CA9D8FE90}"/>
              </a:ext>
            </a:extLst>
          </p:cNvPr>
          <p:cNvSpPr/>
          <p:nvPr/>
        </p:nvSpPr>
        <p:spPr>
          <a:xfrm>
            <a:off x="10164735" y="4257174"/>
            <a:ext cx="373096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DA1DCDFC-B7BE-4AA5-93A0-DD6CDB1A5DD8}"/>
              </a:ext>
            </a:extLst>
          </p:cNvPr>
          <p:cNvSpPr/>
          <p:nvPr/>
        </p:nvSpPr>
        <p:spPr>
          <a:xfrm>
            <a:off x="10502374" y="4820034"/>
            <a:ext cx="461080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9AFC2E-61F0-444F-9557-B93211E2A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00" y="756273"/>
            <a:ext cx="9019133" cy="3052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A7AE8D-7AD7-4655-A9DF-138889C75365}"/>
              </a:ext>
            </a:extLst>
          </p:cNvPr>
          <p:cNvSpPr txBox="1"/>
          <p:nvPr/>
        </p:nvSpPr>
        <p:spPr>
          <a:xfrm>
            <a:off x="4708589" y="1716558"/>
            <a:ext cx="1641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33 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BB8280-BFBA-4017-AADE-392CCD6F55E2}"/>
              </a:ext>
            </a:extLst>
          </p:cNvPr>
          <p:cNvSpPr txBox="1"/>
          <p:nvPr/>
        </p:nvSpPr>
        <p:spPr>
          <a:xfrm>
            <a:off x="4708589" y="2361698"/>
            <a:ext cx="1641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25 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775AD8-73DE-4C0E-AD80-A1728A82B993}"/>
              </a:ext>
            </a:extLst>
          </p:cNvPr>
          <p:cNvSpPr txBox="1"/>
          <p:nvPr/>
        </p:nvSpPr>
        <p:spPr>
          <a:xfrm>
            <a:off x="4736706" y="2998080"/>
            <a:ext cx="1641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 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880634-25E5-467E-8CCB-9D22CE77AE04}"/>
              </a:ext>
            </a:extLst>
          </p:cNvPr>
          <p:cNvSpPr txBox="1"/>
          <p:nvPr/>
        </p:nvSpPr>
        <p:spPr>
          <a:xfrm>
            <a:off x="9451655" y="1753372"/>
            <a:ext cx="1641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63 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49A7F2-F18A-4FD1-BB5D-ABE526A825D1}"/>
              </a:ext>
            </a:extLst>
          </p:cNvPr>
          <p:cNvSpPr txBox="1"/>
          <p:nvPr/>
        </p:nvSpPr>
        <p:spPr>
          <a:xfrm>
            <a:off x="9451655" y="2402338"/>
            <a:ext cx="1641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=19 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A0E389-3471-427D-A0BE-407DC65CA3BF}"/>
              </a:ext>
            </a:extLst>
          </p:cNvPr>
          <p:cNvSpPr txBox="1"/>
          <p:nvPr/>
        </p:nvSpPr>
        <p:spPr>
          <a:xfrm>
            <a:off x="9463233" y="2976358"/>
            <a:ext cx="1641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44 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70E6D4-BF4D-4BFB-9A54-9A604FFA1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17" y="4411547"/>
            <a:ext cx="8601578" cy="1690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4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23" y="3965573"/>
            <a:ext cx="947695" cy="459760"/>
            <a:chOff x="8522628" y="5312787"/>
            <a:chExt cx="1091389" cy="529471"/>
          </a:xfrm>
        </p:grpSpPr>
        <p:sp>
          <p:nvSpPr>
            <p:cNvPr id="76" name="TextBox 75"/>
            <p:cNvSpPr txBox="1"/>
            <p:nvPr/>
          </p:nvSpPr>
          <p:spPr>
            <a:xfrm>
              <a:off x="8740071" y="5312787"/>
              <a:ext cx="604031" cy="362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8" y="5570149"/>
              <a:ext cx="1091389" cy="272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088" y="344850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30FA4B-1B02-447A-9250-F238A592DC39}"/>
              </a:ext>
            </a:extLst>
          </p:cNvPr>
          <p:cNvSpPr txBox="1"/>
          <p:nvPr/>
        </p:nvSpPr>
        <p:spPr>
          <a:xfrm>
            <a:off x="1220655" y="669303"/>
            <a:ext cx="7395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tư ngày 5 tháng 1 năm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CDEA3-9873-46F0-B380-C3162DA4032A}"/>
              </a:ext>
            </a:extLst>
          </p:cNvPr>
          <p:cNvSpPr txBox="1"/>
          <p:nvPr/>
        </p:nvSpPr>
        <p:spPr>
          <a:xfrm>
            <a:off x="3615250" y="1329405"/>
            <a:ext cx="165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8C777E-638E-44AE-B74D-17D290E4518A}"/>
              </a:ext>
            </a:extLst>
          </p:cNvPr>
          <p:cNvSpPr txBox="1"/>
          <p:nvPr/>
        </p:nvSpPr>
        <p:spPr>
          <a:xfrm>
            <a:off x="1269851" y="1974250"/>
            <a:ext cx="6499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35: Ôn tập đo lường (tiết 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DC5F90-9561-4EB1-8F60-09CFBF4763A7}"/>
              </a:ext>
            </a:extLst>
          </p:cNvPr>
          <p:cNvSpPr txBox="1"/>
          <p:nvPr/>
        </p:nvSpPr>
        <p:spPr>
          <a:xfrm>
            <a:off x="548641" y="2634352"/>
            <a:ext cx="6316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2: (S134)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20FB08-B35E-427A-9F6B-3000D2444E0F}"/>
              </a:ext>
            </a:extLst>
          </p:cNvPr>
          <p:cNvSpPr txBox="1"/>
          <p:nvPr/>
        </p:nvSpPr>
        <p:spPr>
          <a:xfrm>
            <a:off x="465719" y="3294454"/>
            <a:ext cx="6499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60072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299</Words>
  <Application>Microsoft Office PowerPoint</Application>
  <PresentationFormat>Widescreen</PresentationFormat>
  <Paragraphs>51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DengXian</vt:lpstr>
      <vt:lpstr>Microsoft YaHei</vt:lpstr>
      <vt:lpstr>Arial</vt:lpstr>
      <vt:lpstr>Calibri</vt:lpstr>
      <vt:lpstr>Calibri Light</vt:lpstr>
      <vt:lpstr>HP001 4 hàng</vt:lpstr>
      <vt:lpstr>iCiel Cadena</vt:lpstr>
      <vt:lpstr>ITC Avant Garde Std Bk</vt:lpstr>
      <vt:lpstr>Montserrat ExtraBold</vt:lpstr>
      <vt:lpstr>Times New Roman</vt:lpstr>
      <vt:lpstr>方正卡通简体</vt:lpstr>
      <vt:lpstr>Office 主题​​</vt:lpstr>
      <vt:lpstr>1_Office Theme</vt:lpstr>
      <vt:lpstr>1_Office 主题​​</vt:lpstr>
      <vt:lpstr>Office Theme</vt:lpstr>
      <vt:lpstr>8_Office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huyen nguyen</cp:lastModifiedBy>
  <cp:revision>8</cp:revision>
  <dcterms:created xsi:type="dcterms:W3CDTF">2021-05-21T09:12:05Z</dcterms:created>
  <dcterms:modified xsi:type="dcterms:W3CDTF">2022-01-02T08:33:21Z</dcterms:modified>
</cp:coreProperties>
</file>