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03" r:id="rId2"/>
    <p:sldId id="305" r:id="rId3"/>
    <p:sldId id="306" r:id="rId4"/>
    <p:sldId id="256" r:id="rId5"/>
    <p:sldId id="257" r:id="rId6"/>
    <p:sldId id="258" r:id="rId7"/>
    <p:sldId id="259" r:id="rId8"/>
    <p:sldId id="267" r:id="rId9"/>
    <p:sldId id="262" r:id="rId10"/>
    <p:sldId id="261" r:id="rId11"/>
    <p:sldId id="260" r:id="rId12"/>
    <p:sldId id="276" r:id="rId13"/>
    <p:sldId id="317" r:id="rId14"/>
    <p:sldId id="318" r:id="rId15"/>
    <p:sldId id="319" r:id="rId16"/>
    <p:sldId id="320" r:id="rId17"/>
    <p:sldId id="321" r:id="rId18"/>
    <p:sldId id="414" r:id="rId19"/>
    <p:sldId id="415" r:id="rId20"/>
    <p:sldId id="416" r:id="rId21"/>
    <p:sldId id="417" r:id="rId22"/>
    <p:sldId id="418" r:id="rId23"/>
    <p:sldId id="327" r:id="rId24"/>
    <p:sldId id="328" r:id="rId25"/>
    <p:sldId id="329" r:id="rId26"/>
    <p:sldId id="408" r:id="rId27"/>
    <p:sldId id="409" r:id="rId28"/>
    <p:sldId id="410" r:id="rId29"/>
    <p:sldId id="411" r:id="rId30"/>
    <p:sldId id="340" r:id="rId31"/>
    <p:sldId id="336" r:id="rId32"/>
    <p:sldId id="337" r:id="rId33"/>
    <p:sldId id="338" r:id="rId34"/>
    <p:sldId id="339" r:id="rId35"/>
    <p:sldId id="350" r:id="rId36"/>
    <p:sldId id="421" r:id="rId37"/>
    <p:sldId id="422" r:id="rId38"/>
    <p:sldId id="344" r:id="rId39"/>
    <p:sldId id="345" r:id="rId40"/>
    <p:sldId id="346" r:id="rId41"/>
    <p:sldId id="347" r:id="rId42"/>
    <p:sldId id="348" r:id="rId43"/>
    <p:sldId id="349" r:id="rId44"/>
    <p:sldId id="302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3D90"/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35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Thuy Hoang Quy" userId="S::quynth@dtp-education.com::1bc1fd71-8ae3-498a-b3b0-4e18f4d4a9f7" providerId="AD" clId="Web-{05C8B61D-8D77-8E54-8017-CD5DCD09129C}"/>
    <pc:docChg chg="modSld">
      <pc:chgData name="Nguyen Thuy Hoang Quy" userId="S::quynth@dtp-education.com::1bc1fd71-8ae3-498a-b3b0-4e18f4d4a9f7" providerId="AD" clId="Web-{05C8B61D-8D77-8E54-8017-CD5DCD09129C}" dt="2024-05-15T06:32:07.818" v="19" actId="20577"/>
      <pc:docMkLst>
        <pc:docMk/>
      </pc:docMkLst>
      <pc:sldChg chg="modSp">
        <pc:chgData name="Nguyen Thuy Hoang Quy" userId="S::quynth@dtp-education.com::1bc1fd71-8ae3-498a-b3b0-4e18f4d4a9f7" providerId="AD" clId="Web-{05C8B61D-8D77-8E54-8017-CD5DCD09129C}" dt="2024-05-15T06:30:43.971" v="0" actId="1076"/>
        <pc:sldMkLst>
          <pc:docMk/>
          <pc:sldMk cId="1536717069" sldId="305"/>
        </pc:sldMkLst>
        <pc:spChg chg="mod">
          <ac:chgData name="Nguyen Thuy Hoang Quy" userId="S::quynth@dtp-education.com::1bc1fd71-8ae3-498a-b3b0-4e18f4d4a9f7" providerId="AD" clId="Web-{05C8B61D-8D77-8E54-8017-CD5DCD09129C}" dt="2024-05-15T06:30:43.971" v="0" actId="1076"/>
          <ac:spMkLst>
            <pc:docMk/>
            <pc:sldMk cId="1536717069" sldId="305"/>
            <ac:spMk id="3" creationId="{00000000-0000-0000-0000-000000000000}"/>
          </ac:spMkLst>
        </pc:spChg>
      </pc:sldChg>
      <pc:sldChg chg="modSp">
        <pc:chgData name="Nguyen Thuy Hoang Quy" userId="S::quynth@dtp-education.com::1bc1fd71-8ae3-498a-b3b0-4e18f4d4a9f7" providerId="AD" clId="Web-{05C8B61D-8D77-8E54-8017-CD5DCD09129C}" dt="2024-05-15T06:32:07.818" v="19" actId="20577"/>
        <pc:sldMkLst>
          <pc:docMk/>
          <pc:sldMk cId="1561148267" sldId="347"/>
        </pc:sldMkLst>
        <pc:spChg chg="mod">
          <ac:chgData name="Nguyen Thuy Hoang Quy" userId="S::quynth@dtp-education.com::1bc1fd71-8ae3-498a-b3b0-4e18f4d4a9f7" providerId="AD" clId="Web-{05C8B61D-8D77-8E54-8017-CD5DCD09129C}" dt="2024-05-15T06:32:07.818" v="19" actId="20577"/>
          <ac:spMkLst>
            <pc:docMk/>
            <pc:sldMk cId="1561148267" sldId="347"/>
            <ac:spMk id="5" creationId="{00000000-0000-0000-0000-000000000000}"/>
          </ac:spMkLst>
        </pc:spChg>
      </pc:sldChg>
      <pc:sldChg chg="modSp">
        <pc:chgData name="Nguyen Thuy Hoang Quy" userId="S::quynth@dtp-education.com::1bc1fd71-8ae3-498a-b3b0-4e18f4d4a9f7" providerId="AD" clId="Web-{05C8B61D-8D77-8E54-8017-CD5DCD09129C}" dt="2024-05-15T06:31:57.521" v="18" actId="1076"/>
        <pc:sldMkLst>
          <pc:docMk/>
          <pc:sldMk cId="2022765057" sldId="413"/>
        </pc:sldMkLst>
        <pc:graphicFrameChg chg="mod">
          <ac:chgData name="Nguyen Thuy Hoang Quy" userId="S::quynth@dtp-education.com::1bc1fd71-8ae3-498a-b3b0-4e18f4d4a9f7" providerId="AD" clId="Web-{05C8B61D-8D77-8E54-8017-CD5DCD09129C}" dt="2024-05-15T06:31:57.521" v="18" actId="1076"/>
          <ac:graphicFrameMkLst>
            <pc:docMk/>
            <pc:sldMk cId="2022765057" sldId="413"/>
            <ac:graphicFrameMk id="3" creationId="{F6AB7620-780D-DC7F-95B7-5A85B7E2EEBB}"/>
          </ac:graphicFrameMkLst>
        </pc:graphicFrameChg>
        <pc:graphicFrameChg chg="mod modGraphic">
          <ac:chgData name="Nguyen Thuy Hoang Quy" userId="S::quynth@dtp-education.com::1bc1fd71-8ae3-498a-b3b0-4e18f4d4a9f7" providerId="AD" clId="Web-{05C8B61D-8D77-8E54-8017-CD5DCD09129C}" dt="2024-05-15T06:31:53.974" v="17"/>
          <ac:graphicFrameMkLst>
            <pc:docMk/>
            <pc:sldMk cId="2022765057" sldId="413"/>
            <ac:graphicFrameMk id="8" creationId="{2B49C27F-6EF8-0A28-D667-AA86799547D4}"/>
          </ac:graphicFrameMkLst>
        </pc:graphicFrameChg>
      </pc:sldChg>
      <pc:sldChg chg="modSp">
        <pc:chgData name="Nguyen Thuy Hoang Quy" userId="S::quynth@dtp-education.com::1bc1fd71-8ae3-498a-b3b0-4e18f4d4a9f7" providerId="AD" clId="Web-{05C8B61D-8D77-8E54-8017-CD5DCD09129C}" dt="2024-05-15T06:31:38.051" v="6" actId="1076"/>
        <pc:sldMkLst>
          <pc:docMk/>
          <pc:sldMk cId="1577438242" sldId="420"/>
        </pc:sldMkLst>
        <pc:graphicFrameChg chg="mod">
          <ac:chgData name="Nguyen Thuy Hoang Quy" userId="S::quynth@dtp-education.com::1bc1fd71-8ae3-498a-b3b0-4e18f4d4a9f7" providerId="AD" clId="Web-{05C8B61D-8D77-8E54-8017-CD5DCD09129C}" dt="2024-05-15T06:31:38.051" v="6" actId="1076"/>
          <ac:graphicFrameMkLst>
            <pc:docMk/>
            <pc:sldMk cId="1577438242" sldId="420"/>
            <ac:graphicFrameMk id="5" creationId="{7B13C850-C06E-B984-D874-5A71B4F27BE1}"/>
          </ac:graphicFrameMkLst>
        </pc:graphicFrameChg>
        <pc:graphicFrameChg chg="mod modGraphic">
          <ac:chgData name="Nguyen Thuy Hoang Quy" userId="S::quynth@dtp-education.com::1bc1fd71-8ae3-498a-b3b0-4e18f4d4a9f7" providerId="AD" clId="Web-{05C8B61D-8D77-8E54-8017-CD5DCD09129C}" dt="2024-05-15T06:31:30.442" v="5"/>
          <ac:graphicFrameMkLst>
            <pc:docMk/>
            <pc:sldMk cId="1577438242" sldId="420"/>
            <ac:graphicFrameMk id="8" creationId="{2B49C27F-6EF8-0A28-D667-AA86799547D4}"/>
          </ac:graphicFrameMkLst>
        </pc:graphicFrameChg>
      </pc:sldChg>
    </pc:docChg>
  </pc:docChgLst>
  <pc:docChgLst>
    <pc:chgData name="Phan Van Rieu (Hugo)" userId="032e726b-b6b7-45df-b0ca-e82fb010a48a" providerId="ADAL" clId="{E0BB2E82-53DB-451F-8B22-23BF36D016DF}"/>
    <pc:docChg chg="modSld">
      <pc:chgData name="Phan Van Rieu (Hugo)" userId="032e726b-b6b7-45df-b0ca-e82fb010a48a" providerId="ADAL" clId="{E0BB2E82-53DB-451F-8B22-23BF36D016DF}" dt="2024-07-16T05:24:19.970" v="23" actId="1076"/>
      <pc:docMkLst>
        <pc:docMk/>
      </pc:docMkLst>
      <pc:sldChg chg="modSp mod">
        <pc:chgData name="Phan Van Rieu (Hugo)" userId="032e726b-b6b7-45df-b0ca-e82fb010a48a" providerId="ADAL" clId="{E0BB2E82-53DB-451F-8B22-23BF36D016DF}" dt="2024-07-16T05:23:50.683" v="20" actId="1076"/>
        <pc:sldMkLst>
          <pc:docMk/>
          <pc:sldMk cId="1770940671" sldId="320"/>
        </pc:sldMkLst>
        <pc:spChg chg="mod">
          <ac:chgData name="Phan Van Rieu (Hugo)" userId="032e726b-b6b7-45df-b0ca-e82fb010a48a" providerId="ADAL" clId="{E0BB2E82-53DB-451F-8B22-23BF36D016DF}" dt="2024-07-16T05:23:41.694" v="15" actId="20577"/>
          <ac:spMkLst>
            <pc:docMk/>
            <pc:sldMk cId="1770940671" sldId="320"/>
            <ac:spMk id="17" creationId="{00000000-0000-0000-0000-000000000000}"/>
          </ac:spMkLst>
        </pc:spChg>
        <pc:picChg chg="mod">
          <ac:chgData name="Phan Van Rieu (Hugo)" userId="032e726b-b6b7-45df-b0ca-e82fb010a48a" providerId="ADAL" clId="{E0BB2E82-53DB-451F-8B22-23BF36D016DF}" dt="2024-07-16T05:23:49.101" v="19" actId="1076"/>
          <ac:picMkLst>
            <pc:docMk/>
            <pc:sldMk cId="1770940671" sldId="320"/>
            <ac:picMk id="5" creationId="{A12DD838-5839-65C7-B0F6-1305CE674894}"/>
          </ac:picMkLst>
        </pc:picChg>
        <pc:picChg chg="mod">
          <ac:chgData name="Phan Van Rieu (Hugo)" userId="032e726b-b6b7-45df-b0ca-e82fb010a48a" providerId="ADAL" clId="{E0BB2E82-53DB-451F-8B22-23BF36D016DF}" dt="2024-07-16T05:23:50.683" v="20" actId="1076"/>
          <ac:picMkLst>
            <pc:docMk/>
            <pc:sldMk cId="1770940671" sldId="320"/>
            <ac:picMk id="9" creationId="{7AF0105D-9223-6E95-455C-459B1C3C16F2}"/>
          </ac:picMkLst>
        </pc:picChg>
        <pc:picChg chg="mod">
          <ac:chgData name="Phan Van Rieu (Hugo)" userId="032e726b-b6b7-45df-b0ca-e82fb010a48a" providerId="ADAL" clId="{E0BB2E82-53DB-451F-8B22-23BF36D016DF}" dt="2024-07-16T05:23:45.229" v="17" actId="1076"/>
          <ac:picMkLst>
            <pc:docMk/>
            <pc:sldMk cId="1770940671" sldId="320"/>
            <ac:picMk id="10" creationId="{AF2CACE2-B3D0-3037-8A3D-9FDFE6883532}"/>
          </ac:picMkLst>
        </pc:picChg>
      </pc:sldChg>
      <pc:sldChg chg="modSp mod">
        <pc:chgData name="Phan Van Rieu (Hugo)" userId="032e726b-b6b7-45df-b0ca-e82fb010a48a" providerId="ADAL" clId="{E0BB2E82-53DB-451F-8B22-23BF36D016DF}" dt="2024-07-16T05:24:19.970" v="23" actId="1076"/>
        <pc:sldMkLst>
          <pc:docMk/>
          <pc:sldMk cId="3421192610" sldId="350"/>
        </pc:sldMkLst>
        <pc:picChg chg="mod">
          <ac:chgData name="Phan Van Rieu (Hugo)" userId="032e726b-b6b7-45df-b0ca-e82fb010a48a" providerId="ADAL" clId="{E0BB2E82-53DB-451F-8B22-23BF36D016DF}" dt="2024-07-16T05:24:19.970" v="23" actId="1076"/>
          <ac:picMkLst>
            <pc:docMk/>
            <pc:sldMk cId="3421192610" sldId="350"/>
            <ac:picMk id="6" creationId="{44FF0E54-FC36-AE94-3E54-AD1D92C790D5}"/>
          </ac:picMkLst>
        </pc:picChg>
        <pc:picChg chg="mod">
          <ac:chgData name="Phan Van Rieu (Hugo)" userId="032e726b-b6b7-45df-b0ca-e82fb010a48a" providerId="ADAL" clId="{E0BB2E82-53DB-451F-8B22-23BF36D016DF}" dt="2024-07-16T05:24:18.218" v="22" actId="1076"/>
          <ac:picMkLst>
            <pc:docMk/>
            <pc:sldMk cId="3421192610" sldId="350"/>
            <ac:picMk id="11" creationId="{22386A0C-CDEC-536E-885F-8C9482B8869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688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3059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650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855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936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37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352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87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307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9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725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480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349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A90C0E97-BAAA-2D06-31BF-C294117621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3E838633-995E-55AE-7122-B5BFA0C7D6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C60E6CC3-D0AD-C31E-B0F1-0946968054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C5D7D86-6F0B-46B9-BE22-70DFE5784777}" type="slidenum">
              <a:rPr lang="en-US" altLang="en-US"/>
              <a:pPr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</a:t>
            </a:r>
            <a:r>
              <a:rPr lang="en-US" err="1"/>
              <a:t>vào</a:t>
            </a:r>
            <a:r>
              <a:rPr lang="en-US"/>
              <a:t> </a:t>
            </a:r>
            <a:r>
              <a:rPr lang="en-US" err="1"/>
              <a:t>hình</a:t>
            </a:r>
            <a:r>
              <a:rPr lang="en-US"/>
              <a:t> A. 1. Listen and point. Repeat </a:t>
            </a:r>
            <a:r>
              <a:rPr lang="en-US" err="1"/>
              <a:t>để</a:t>
            </a:r>
            <a:r>
              <a:rPr lang="en-US"/>
              <a:t> </a:t>
            </a:r>
            <a:r>
              <a:rPr lang="en-US" err="1"/>
              <a:t>cho</a:t>
            </a:r>
            <a:r>
              <a:rPr lang="en-US"/>
              <a:t> </a:t>
            </a:r>
            <a:r>
              <a:rPr lang="en-US" err="1"/>
              <a:t>cả</a:t>
            </a:r>
            <a:r>
              <a:rPr lang="en-US"/>
              <a:t> audio full </a:t>
            </a:r>
            <a:r>
              <a:rPr lang="en-US" err="1"/>
              <a:t>chạy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65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758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Unit 5: HEALTH</a:t>
            </a:r>
            <a:r>
              <a:rPr lang="en-US" baseline="0">
                <a:solidFill>
                  <a:schemeClr val="bg1"/>
                </a:solidFill>
              </a:rPr>
              <a:t>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Lesson 3.1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>
                <a:solidFill>
                  <a:schemeClr val="bg1"/>
                </a:solidFill>
              </a:rPr>
              <a:t>Tiếng</a:t>
            </a:r>
            <a:r>
              <a:rPr lang="en-US" baseline="0">
                <a:solidFill>
                  <a:schemeClr val="bg1"/>
                </a:solidFill>
              </a:rPr>
              <a:t> Anh 5 </a:t>
            </a:r>
            <a:r>
              <a:rPr lang="en-US" baseline="0" err="1">
                <a:solidFill>
                  <a:schemeClr val="bg1"/>
                </a:solidFill>
              </a:rPr>
              <a:t>i</a:t>
            </a:r>
            <a:r>
              <a:rPr lang="en-US" baseline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>
                <a:solidFill>
                  <a:srgbClr val="002060"/>
                </a:solidFill>
              </a:rPr>
              <a:t> </a:t>
            </a:r>
            <a:r>
              <a:rPr lang="en-US" baseline="0">
                <a:solidFill>
                  <a:schemeClr val="bg1"/>
                </a:solidFill>
              </a:rPr>
              <a:t>DTP Education Solutions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2" r:id="rId15"/>
    <p:sldLayoutId id="2147483673" r:id="rId16"/>
    <p:sldLayoutId id="2147483675" r:id="rId17"/>
    <p:sldLayoutId id="2147483676" r:id="rId18"/>
    <p:sldLayoutId id="2147483677" r:id="rId19"/>
    <p:sldLayoutId id="2147483679" r:id="rId20"/>
    <p:sldLayoutId id="2147483680" r:id="rId21"/>
    <p:sldLayoutId id="2147483681" r:id="rId22"/>
    <p:sldLayoutId id="2147483682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1.wav"/><Relationship Id="rId7" Type="http://schemas.openxmlformats.org/officeDocument/2006/relationships/image" Target="../media/image3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audio" Target="../media/audio12.wav"/><Relationship Id="rId4" Type="http://schemas.openxmlformats.org/officeDocument/2006/relationships/slide" Target="slide4.xml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1.wav"/><Relationship Id="rId7" Type="http://schemas.openxmlformats.org/officeDocument/2006/relationships/image" Target="../media/image39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audio" Target="../media/audio12.wav"/><Relationship Id="rId4" Type="http://schemas.openxmlformats.org/officeDocument/2006/relationships/slide" Target="slide4.xml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" Target="slide4.xml"/><Relationship Id="rId7" Type="http://schemas.openxmlformats.org/officeDocument/2006/relationships/image" Target="../media/image25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audio" Target="../media/audio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8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9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9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9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9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9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audio" Target="../media/audio14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13.wav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png"/><Relationship Id="rId5" Type="http://schemas.openxmlformats.org/officeDocument/2006/relationships/image" Target="../media/image55.png"/><Relationship Id="rId4" Type="http://schemas.openxmlformats.org/officeDocument/2006/relationships/audio" Target="../media/audio14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audio" Target="../media/audio14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13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png"/><Relationship Id="rId5" Type="http://schemas.openxmlformats.org/officeDocument/2006/relationships/image" Target="../media/image55.png"/><Relationship Id="rId4" Type="http://schemas.openxmlformats.org/officeDocument/2006/relationships/audio" Target="../media/audio14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audio" Target="../media/audio14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6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audio" Target="../media/audio4.wav"/><Relationship Id="rId26" Type="http://schemas.openxmlformats.org/officeDocument/2006/relationships/slide" Target="slide9.xml"/><Relationship Id="rId21" Type="http://schemas.openxmlformats.org/officeDocument/2006/relationships/audio" Target="../media/audio5.wav"/><Relationship Id="rId34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gif"/><Relationship Id="rId17" Type="http://schemas.openxmlformats.org/officeDocument/2006/relationships/slide" Target="slide6.xml"/><Relationship Id="rId25" Type="http://schemas.openxmlformats.org/officeDocument/2006/relationships/image" Target="../media/image15.png"/><Relationship Id="rId33" Type="http://schemas.openxmlformats.org/officeDocument/2006/relationships/image" Target="../media/image18.png"/><Relationship Id="rId38" Type="http://schemas.openxmlformats.org/officeDocument/2006/relationships/audio" Target="../media/audio9.wav"/><Relationship Id="rId2" Type="http://schemas.openxmlformats.org/officeDocument/2006/relationships/audio" Target="../media/media1.wav"/><Relationship Id="rId16" Type="http://schemas.openxmlformats.org/officeDocument/2006/relationships/image" Target="../media/image12.png"/><Relationship Id="rId20" Type="http://schemas.openxmlformats.org/officeDocument/2006/relationships/slide" Target="slide7.xml"/><Relationship Id="rId29" Type="http://schemas.openxmlformats.org/officeDocument/2006/relationships/slide" Target="slide10.xml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11" Type="http://schemas.openxmlformats.org/officeDocument/2006/relationships/image" Target="../media/image9.gif"/><Relationship Id="rId24" Type="http://schemas.openxmlformats.org/officeDocument/2006/relationships/audio" Target="../media/audio6.wav"/><Relationship Id="rId32" Type="http://schemas.openxmlformats.org/officeDocument/2006/relationships/slide" Target="slide11.xml"/><Relationship Id="rId37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openxmlformats.org/officeDocument/2006/relationships/audio" Target="../media/audio3.wav"/><Relationship Id="rId23" Type="http://schemas.openxmlformats.org/officeDocument/2006/relationships/slide" Target="slide8.xml"/><Relationship Id="rId28" Type="http://schemas.openxmlformats.org/officeDocument/2006/relationships/image" Target="../media/image16.png"/><Relationship Id="rId36" Type="http://schemas.openxmlformats.org/officeDocument/2006/relationships/slide" Target="slide12.xml"/><Relationship Id="rId10" Type="http://schemas.openxmlformats.org/officeDocument/2006/relationships/image" Target="../media/image8.png"/><Relationship Id="rId19" Type="http://schemas.openxmlformats.org/officeDocument/2006/relationships/image" Target="../media/image13.png"/><Relationship Id="rId31" Type="http://schemas.openxmlformats.org/officeDocument/2006/relationships/image" Target="../media/image1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7.png"/><Relationship Id="rId14" Type="http://schemas.openxmlformats.org/officeDocument/2006/relationships/slide" Target="slide5.xml"/><Relationship Id="rId22" Type="http://schemas.openxmlformats.org/officeDocument/2006/relationships/image" Target="../media/image14.png"/><Relationship Id="rId27" Type="http://schemas.openxmlformats.org/officeDocument/2006/relationships/audio" Target="../media/audio7.wav"/><Relationship Id="rId30" Type="http://schemas.openxmlformats.org/officeDocument/2006/relationships/audio" Target="../media/audio8.wav"/><Relationship Id="rId35" Type="http://schemas.openxmlformats.org/officeDocument/2006/relationships/image" Target="../media/image20.png"/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1.wav"/><Relationship Id="rId7" Type="http://schemas.openxmlformats.org/officeDocument/2006/relationships/image" Target="../media/image24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audio" Target="../media/audio12.wav"/><Relationship Id="rId4" Type="http://schemas.openxmlformats.org/officeDocument/2006/relationships/slide" Target="slide4.xml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1.wav"/><Relationship Id="rId7" Type="http://schemas.openxmlformats.org/officeDocument/2006/relationships/image" Target="../media/image29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audio" Target="../media/audio12.wav"/><Relationship Id="rId4" Type="http://schemas.openxmlformats.org/officeDocument/2006/relationships/slide" Target="slide4.xml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1.wav"/><Relationship Id="rId7" Type="http://schemas.openxmlformats.org/officeDocument/2006/relationships/image" Target="../media/image31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audio" Target="../media/audio12.wav"/><Relationship Id="rId4" Type="http://schemas.openxmlformats.org/officeDocument/2006/relationships/slide" Target="slide4.xml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1.wav"/><Relationship Id="rId7" Type="http://schemas.openxmlformats.org/officeDocument/2006/relationships/image" Target="../media/image33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audio" Target="../media/audio12.wav"/><Relationship Id="rId4" Type="http://schemas.openxmlformats.org/officeDocument/2006/relationships/slide" Target="slide4.xml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1.wav"/><Relationship Id="rId7" Type="http://schemas.openxmlformats.org/officeDocument/2006/relationships/image" Target="../media/image35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audio" Target="../media/audio12.wav"/><Relationship Id="rId4" Type="http://schemas.openxmlformats.org/officeDocument/2006/relationships/slide" Target="slide4.xml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3660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FF0000"/>
                </a:solidFill>
              </a:rPr>
              <a:t>Unit </a:t>
            </a:r>
            <a:r>
              <a:rPr lang="en-US" sz="4000" b="1">
                <a:solidFill>
                  <a:srgbClr val="FF0000"/>
                </a:solidFill>
              </a:rPr>
              <a:t>5</a:t>
            </a:r>
            <a:r>
              <a:rPr lang="en-VN" sz="4000" b="1">
                <a:solidFill>
                  <a:srgbClr val="FF0000"/>
                </a:solidFill>
              </a:rPr>
              <a:t>: </a:t>
            </a:r>
            <a:r>
              <a:rPr lang="en-US" sz="4000" b="1">
                <a:solidFill>
                  <a:srgbClr val="FF0000"/>
                </a:solidFill>
              </a:rPr>
              <a:t>HEALTH</a:t>
            </a:r>
            <a:endParaRPr lang="en-VN" sz="4000" b="1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00B050"/>
                </a:solidFill>
              </a:rPr>
              <a:t>Lesson 3.1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</a:rPr>
              <a:t>P</a:t>
            </a:r>
            <a:r>
              <a:rPr lang="en-VN" sz="4000" b="1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70</a:t>
            </a:r>
            <a:endParaRPr lang="en-VN" sz="4000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r. Mario">
            <a:hlinkClick r:id="rId4" action="ppaction://hlinksldjump"/>
            <a:extLst>
              <a:ext uri="{FF2B5EF4-FFF2-40B4-BE49-F238E27FC236}">
                <a16:creationId xmlns:a16="http://schemas.microsoft.com/office/drawing/2014/main" id="{04B720F1-36D1-A03B-2759-11C9AA494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050" y="228600"/>
            <a:ext cx="4114800" cy="6400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79C62C2-5189-7644-C35D-CF784CDB0E99}"/>
              </a:ext>
            </a:extLst>
          </p:cNvPr>
          <p:cNvGrpSpPr>
            <a:grpSpLocks/>
          </p:cNvGrpSpPr>
          <p:nvPr/>
        </p:nvGrpSpPr>
        <p:grpSpPr bwMode="auto">
          <a:xfrm>
            <a:off x="1584325" y="490538"/>
            <a:ext cx="6475413" cy="5876925"/>
            <a:chOff x="2460776" y="1048286"/>
            <a:chExt cx="6475089" cy="5486400"/>
          </a:xfrm>
        </p:grpSpPr>
        <p:pic>
          <p:nvPicPr>
            <p:cNvPr id="6" name="Rounded Rectangular Callout 5">
              <a:extLst>
                <a:ext uri="{FF2B5EF4-FFF2-40B4-BE49-F238E27FC236}">
                  <a16:creationId xmlns:a16="http://schemas.microsoft.com/office/drawing/2014/main" id="{24E6C7CA-B7D8-BD68-27C0-85BF4855180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1251" y="1040875"/>
              <a:ext cx="7454527" cy="5489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64" name="Picture 2">
              <a:extLst>
                <a:ext uri="{FF2B5EF4-FFF2-40B4-BE49-F238E27FC236}">
                  <a16:creationId xmlns:a16="http://schemas.microsoft.com/office/drawing/2014/main" id="{539C96B7-C823-D88C-56E4-0761ACDE00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93" t="9367" r="35542" b="7826"/>
            <a:stretch>
              <a:fillRect/>
            </a:stretch>
          </p:blipFill>
          <p:spPr bwMode="auto">
            <a:xfrm>
              <a:off x="4776390" y="2736043"/>
              <a:ext cx="2275049" cy="2817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Square 1">
            <a:extLst>
              <a:ext uri="{FF2B5EF4-FFF2-40B4-BE49-F238E27FC236}">
                <a16:creationId xmlns:a16="http://schemas.microsoft.com/office/drawing/2014/main" id="{28CC9825-6E9F-418E-D336-B4DBC3792531}"/>
              </a:ext>
            </a:extLst>
          </p:cNvPr>
          <p:cNvSpPr/>
          <p:nvPr/>
        </p:nvSpPr>
        <p:spPr>
          <a:xfrm>
            <a:off x="2396840" y="5402518"/>
            <a:ext cx="1280160" cy="64008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>
                <a:ln>
                  <a:solidFill>
                    <a:schemeClr val="tx1"/>
                  </a:solidFill>
                </a:ln>
                <a:latin typeface="Porky's" pitchFamily="2" charset="0"/>
              </a:rPr>
              <a:t>Yes</a:t>
            </a:r>
          </a:p>
        </p:txBody>
      </p:sp>
      <p:sp>
        <p:nvSpPr>
          <p:cNvPr id="9" name="Square 2">
            <a:extLst>
              <a:ext uri="{FF2B5EF4-FFF2-40B4-BE49-F238E27FC236}">
                <a16:creationId xmlns:a16="http://schemas.microsoft.com/office/drawing/2014/main" id="{D579E6B3-1E4C-3B2D-F840-5716706DF148}"/>
              </a:ext>
            </a:extLst>
          </p:cNvPr>
          <p:cNvSpPr/>
          <p:nvPr/>
        </p:nvSpPr>
        <p:spPr>
          <a:xfrm>
            <a:off x="5484635" y="5402518"/>
            <a:ext cx="1828800" cy="64008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>
                <a:ln>
                  <a:solidFill>
                    <a:schemeClr val="tx1"/>
                  </a:solidFill>
                </a:ln>
                <a:latin typeface="Porky's" pitchFamily="2" charset="0"/>
              </a:rPr>
              <a:t>Maybe</a:t>
            </a:r>
            <a:endParaRPr lang="en-US" sz="4000">
              <a:ln>
                <a:solidFill>
                  <a:schemeClr val="tx1"/>
                </a:solidFill>
              </a:ln>
              <a:latin typeface="Porky's" pitchFamily="2" charset="0"/>
            </a:endParaRPr>
          </a:p>
        </p:txBody>
      </p:sp>
      <p:sp>
        <p:nvSpPr>
          <p:cNvPr id="10" name="Square 3">
            <a:extLst>
              <a:ext uri="{FF2B5EF4-FFF2-40B4-BE49-F238E27FC236}">
                <a16:creationId xmlns:a16="http://schemas.microsoft.com/office/drawing/2014/main" id="{7E242571-76A3-4E97-7CFC-18381B90EA60}"/>
              </a:ext>
            </a:extLst>
          </p:cNvPr>
          <p:cNvSpPr/>
          <p:nvPr/>
        </p:nvSpPr>
        <p:spPr>
          <a:xfrm>
            <a:off x="3841316" y="5402518"/>
            <a:ext cx="1463040" cy="64008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Porky's" pitchFamily="2" charset="0"/>
              </a:rPr>
              <a:t>No</a:t>
            </a:r>
          </a:p>
        </p:txBody>
      </p:sp>
      <p:pic>
        <p:nvPicPr>
          <p:cNvPr id="2050" name="Wrong" descr="Image result for x png">
            <a:extLst>
              <a:ext uri="{FF2B5EF4-FFF2-40B4-BE49-F238E27FC236}">
                <a16:creationId xmlns:a16="http://schemas.microsoft.com/office/drawing/2014/main" id="{A606DAED-67F7-E1D9-3D6B-E1223BBC1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894263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Wrong" descr="Image result for x png">
            <a:extLst>
              <a:ext uri="{FF2B5EF4-FFF2-40B4-BE49-F238E27FC236}">
                <a16:creationId xmlns:a16="http://schemas.microsoft.com/office/drawing/2014/main" id="{EB4832EC-B0A9-908B-0524-380964DBA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550" y="4886325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Right" descr="Image result for check png">
            <a:extLst>
              <a:ext uri="{FF2B5EF4-FFF2-40B4-BE49-F238E27FC236}">
                <a16:creationId xmlns:a16="http://schemas.microsoft.com/office/drawing/2014/main" id="{97B54E02-BBDA-2035-83AB-30C449E5E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4822825"/>
            <a:ext cx="14636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hlinkClick r:id="rId4" action="ppaction://hlinksldjump">
              <a:snd r:embed="rId10" name="Mario Death.wav"/>
            </a:hlinkClick>
            <a:extLst>
              <a:ext uri="{FF2B5EF4-FFF2-40B4-BE49-F238E27FC236}">
                <a16:creationId xmlns:a16="http://schemas.microsoft.com/office/drawing/2014/main" id="{157CA7EB-4B7B-9892-F245-35BB460CE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4872038"/>
            <a:ext cx="1828800" cy="1828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 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 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r. Mario">
            <a:hlinkClick r:id="rId4" action="ppaction://hlinksldjump"/>
            <a:extLst>
              <a:ext uri="{FF2B5EF4-FFF2-40B4-BE49-F238E27FC236}">
                <a16:creationId xmlns:a16="http://schemas.microsoft.com/office/drawing/2014/main" id="{3DC4DE1E-CDFF-7E93-B520-6A5D47A60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050" y="228600"/>
            <a:ext cx="4114800" cy="6400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5BB30A8-E78C-C5C9-4FF8-5AFA761D76C2}"/>
              </a:ext>
            </a:extLst>
          </p:cNvPr>
          <p:cNvGrpSpPr>
            <a:grpSpLocks/>
          </p:cNvGrpSpPr>
          <p:nvPr/>
        </p:nvGrpSpPr>
        <p:grpSpPr bwMode="auto">
          <a:xfrm>
            <a:off x="1584325" y="490538"/>
            <a:ext cx="6475413" cy="5876925"/>
            <a:chOff x="2460776" y="1048286"/>
            <a:chExt cx="6475089" cy="5486400"/>
          </a:xfrm>
        </p:grpSpPr>
        <p:pic>
          <p:nvPicPr>
            <p:cNvPr id="6" name="Rounded Rectangular Callout 5">
              <a:extLst>
                <a:ext uri="{FF2B5EF4-FFF2-40B4-BE49-F238E27FC236}">
                  <a16:creationId xmlns:a16="http://schemas.microsoft.com/office/drawing/2014/main" id="{EC6F46A4-8131-4890-24F3-36C295FA8AA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1251" y="1040875"/>
              <a:ext cx="7454527" cy="5489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88" name="Picture 2">
              <a:extLst>
                <a:ext uri="{FF2B5EF4-FFF2-40B4-BE49-F238E27FC236}">
                  <a16:creationId xmlns:a16="http://schemas.microsoft.com/office/drawing/2014/main" id="{DABD1243-2AD9-7E4C-E531-824E95BAE1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200" y="2760368"/>
              <a:ext cx="2396257" cy="2817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Square 1">
            <a:extLst>
              <a:ext uri="{FF2B5EF4-FFF2-40B4-BE49-F238E27FC236}">
                <a16:creationId xmlns:a16="http://schemas.microsoft.com/office/drawing/2014/main" id="{D928B2E4-02D8-E807-F6BC-21220CB4574B}"/>
              </a:ext>
            </a:extLst>
          </p:cNvPr>
          <p:cNvSpPr/>
          <p:nvPr/>
        </p:nvSpPr>
        <p:spPr>
          <a:xfrm>
            <a:off x="2061229" y="5382722"/>
            <a:ext cx="1645920" cy="64008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>
                <a:ln>
                  <a:solidFill>
                    <a:schemeClr val="tx1"/>
                  </a:solidFill>
                </a:ln>
                <a:latin typeface="Porky's" pitchFamily="2" charset="0"/>
              </a:rPr>
              <a:t>Eyes</a:t>
            </a:r>
          </a:p>
        </p:txBody>
      </p:sp>
      <p:sp>
        <p:nvSpPr>
          <p:cNvPr id="9" name="Square 2">
            <a:extLst>
              <a:ext uri="{FF2B5EF4-FFF2-40B4-BE49-F238E27FC236}">
                <a16:creationId xmlns:a16="http://schemas.microsoft.com/office/drawing/2014/main" id="{F3D9DF25-4F3C-C88F-E32D-B37BD9E6C944}"/>
              </a:ext>
            </a:extLst>
          </p:cNvPr>
          <p:cNvSpPr/>
          <p:nvPr/>
        </p:nvSpPr>
        <p:spPr>
          <a:xfrm>
            <a:off x="3902135" y="5375790"/>
            <a:ext cx="1645920" cy="64008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>
                <a:ln>
                  <a:solidFill>
                    <a:schemeClr val="tx1"/>
                  </a:solidFill>
                </a:ln>
                <a:latin typeface="Porky's" pitchFamily="2" charset="0"/>
              </a:rPr>
              <a:t>Nose</a:t>
            </a:r>
          </a:p>
        </p:txBody>
      </p:sp>
      <p:sp>
        <p:nvSpPr>
          <p:cNvPr id="10" name="Square 3">
            <a:extLst>
              <a:ext uri="{FF2B5EF4-FFF2-40B4-BE49-F238E27FC236}">
                <a16:creationId xmlns:a16="http://schemas.microsoft.com/office/drawing/2014/main" id="{BBFE57C1-0EFC-F8EA-C78B-C11EB483C931}"/>
              </a:ext>
            </a:extLst>
          </p:cNvPr>
          <p:cNvSpPr/>
          <p:nvPr/>
        </p:nvSpPr>
        <p:spPr>
          <a:xfrm>
            <a:off x="5727271" y="5375790"/>
            <a:ext cx="1920240" cy="64008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Porky's" pitchFamily="2" charset="0"/>
              </a:rPr>
              <a:t>Mouth</a:t>
            </a:r>
          </a:p>
        </p:txBody>
      </p:sp>
      <p:pic>
        <p:nvPicPr>
          <p:cNvPr id="2050" name="Wrong" descr="Image result for x png">
            <a:extLst>
              <a:ext uri="{FF2B5EF4-FFF2-40B4-BE49-F238E27FC236}">
                <a16:creationId xmlns:a16="http://schemas.microsoft.com/office/drawing/2014/main" id="{AA0B56D8-2D87-1A05-8637-BE21E9FF4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13" y="4910138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Wrong" descr="Image result for x png">
            <a:extLst>
              <a:ext uri="{FF2B5EF4-FFF2-40B4-BE49-F238E27FC236}">
                <a16:creationId xmlns:a16="http://schemas.microsoft.com/office/drawing/2014/main" id="{0FC15639-B031-8E58-92FB-A9A427AF1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5" y="4910138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Right" descr="Image result for check png">
            <a:extLst>
              <a:ext uri="{FF2B5EF4-FFF2-40B4-BE49-F238E27FC236}">
                <a16:creationId xmlns:a16="http://schemas.microsoft.com/office/drawing/2014/main" id="{2389140A-8456-7536-2AB3-B5EAD3C1C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4852988"/>
            <a:ext cx="14636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hlinkClick r:id="rId4" action="ppaction://hlinksldjump">
              <a:snd r:embed="rId10" name="Mario Death.wav"/>
            </a:hlinkClick>
            <a:extLst>
              <a:ext uri="{FF2B5EF4-FFF2-40B4-BE49-F238E27FC236}">
                <a16:creationId xmlns:a16="http://schemas.microsoft.com/office/drawing/2014/main" id="{0BCD981F-6028-229F-7320-12F19456C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4872038"/>
            <a:ext cx="1828800" cy="1828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 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 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r. Mario">
            <a:hlinkClick r:id="rId3" action="ppaction://hlinksldjump"/>
            <a:extLst>
              <a:ext uri="{FF2B5EF4-FFF2-40B4-BE49-F238E27FC236}">
                <a16:creationId xmlns:a16="http://schemas.microsoft.com/office/drawing/2014/main" id="{30DD8A3B-001D-3301-02DD-DD7BFAA7E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050" y="228600"/>
            <a:ext cx="4114800" cy="6400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96B90F4-76F6-5A9D-2878-0F6F4014489E}"/>
              </a:ext>
            </a:extLst>
          </p:cNvPr>
          <p:cNvGrpSpPr>
            <a:grpSpLocks/>
          </p:cNvGrpSpPr>
          <p:nvPr/>
        </p:nvGrpSpPr>
        <p:grpSpPr bwMode="auto">
          <a:xfrm>
            <a:off x="1584325" y="490538"/>
            <a:ext cx="6475413" cy="5876925"/>
            <a:chOff x="2460776" y="1048286"/>
            <a:chExt cx="6475089" cy="5486400"/>
          </a:xfrm>
        </p:grpSpPr>
        <p:pic>
          <p:nvPicPr>
            <p:cNvPr id="6" name="Rounded Rectangular Callout 5">
              <a:extLst>
                <a:ext uri="{FF2B5EF4-FFF2-40B4-BE49-F238E27FC236}">
                  <a16:creationId xmlns:a16="http://schemas.microsoft.com/office/drawing/2014/main" id="{C45DBDE1-398C-20C5-2053-B64B8AC2941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1251" y="1040875"/>
              <a:ext cx="7454527" cy="5489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804" name="Picture 2">
              <a:extLst>
                <a:ext uri="{FF2B5EF4-FFF2-40B4-BE49-F238E27FC236}">
                  <a16:creationId xmlns:a16="http://schemas.microsoft.com/office/drawing/2014/main" id="{31E03CD5-3316-74AF-D8EC-9E9DF40340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0404" y="2903659"/>
              <a:ext cx="2713272" cy="2561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Square 1">
            <a:extLst>
              <a:ext uri="{FF2B5EF4-FFF2-40B4-BE49-F238E27FC236}">
                <a16:creationId xmlns:a16="http://schemas.microsoft.com/office/drawing/2014/main" id="{AEE5788A-EB37-66D1-D21A-6B32B0EBB2CE}"/>
              </a:ext>
            </a:extLst>
          </p:cNvPr>
          <p:cNvSpPr/>
          <p:nvPr/>
        </p:nvSpPr>
        <p:spPr>
          <a:xfrm>
            <a:off x="2061229" y="5235242"/>
            <a:ext cx="1645920" cy="91440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>
                <a:ln>
                  <a:solidFill>
                    <a:schemeClr val="tx1"/>
                  </a:solidFill>
                </a:ln>
                <a:latin typeface="Porky's" pitchFamily="2" charset="0"/>
              </a:rPr>
              <a:t>Cover your eyes</a:t>
            </a:r>
          </a:p>
        </p:txBody>
      </p:sp>
      <p:sp>
        <p:nvSpPr>
          <p:cNvPr id="9" name="Square 2">
            <a:extLst>
              <a:ext uri="{FF2B5EF4-FFF2-40B4-BE49-F238E27FC236}">
                <a16:creationId xmlns:a16="http://schemas.microsoft.com/office/drawing/2014/main" id="{257F3262-E89A-D230-1512-14DF48DA8E65}"/>
              </a:ext>
            </a:extLst>
          </p:cNvPr>
          <p:cNvSpPr/>
          <p:nvPr/>
        </p:nvSpPr>
        <p:spPr>
          <a:xfrm>
            <a:off x="3902135" y="5228310"/>
            <a:ext cx="1645920" cy="91440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ln>
                  <a:solidFill>
                    <a:schemeClr val="tx1"/>
                  </a:solidFill>
                </a:ln>
                <a:latin typeface="Porky's" pitchFamily="2" charset="0"/>
              </a:rPr>
              <a:t>Use the toilet</a:t>
            </a:r>
          </a:p>
        </p:txBody>
      </p:sp>
      <p:sp>
        <p:nvSpPr>
          <p:cNvPr id="10" name="Square 3">
            <a:extLst>
              <a:ext uri="{FF2B5EF4-FFF2-40B4-BE49-F238E27FC236}">
                <a16:creationId xmlns:a16="http://schemas.microsoft.com/office/drawing/2014/main" id="{6DB060D8-CDAB-3CEE-BDF4-7B670807E1CE}"/>
              </a:ext>
            </a:extLst>
          </p:cNvPr>
          <p:cNvSpPr/>
          <p:nvPr/>
        </p:nvSpPr>
        <p:spPr>
          <a:xfrm>
            <a:off x="5727271" y="5228310"/>
            <a:ext cx="1920240" cy="91440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Porky's" pitchFamily="2" charset="0"/>
              </a:rPr>
              <a:t>Use your elbow</a:t>
            </a:r>
          </a:p>
        </p:txBody>
      </p:sp>
      <p:pic>
        <p:nvPicPr>
          <p:cNvPr id="2050" name="Wrong" descr="Image result for x png">
            <a:extLst>
              <a:ext uri="{FF2B5EF4-FFF2-40B4-BE49-F238E27FC236}">
                <a16:creationId xmlns:a16="http://schemas.microsoft.com/office/drawing/2014/main" id="{675075FF-D61C-2F5D-465C-E554664D3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75" y="4872038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Wrong" descr="Image result for x png">
            <a:extLst>
              <a:ext uri="{FF2B5EF4-FFF2-40B4-BE49-F238E27FC236}">
                <a16:creationId xmlns:a16="http://schemas.microsoft.com/office/drawing/2014/main" id="{78315585-1923-B11A-46EA-0FC8BB369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4872038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Right" descr="Image result for check png">
            <a:extLst>
              <a:ext uri="{FF2B5EF4-FFF2-40B4-BE49-F238E27FC236}">
                <a16:creationId xmlns:a16="http://schemas.microsoft.com/office/drawing/2014/main" id="{76E5A7CA-B7E6-0298-E713-07D51CFDA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713" y="4814888"/>
            <a:ext cx="146208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hlinkClick r:id="rId3" action="ppaction://hlinksldjump">
              <a:snd r:embed="rId9" name="Mario Death.wav"/>
            </a:hlinkClick>
            <a:extLst>
              <a:ext uri="{FF2B5EF4-FFF2-40B4-BE49-F238E27FC236}">
                <a16:creationId xmlns:a16="http://schemas.microsoft.com/office/drawing/2014/main" id="{D1922798-3607-4638-CA22-EF4DA041C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4872038"/>
            <a:ext cx="1828800" cy="1828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 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 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 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687687" y="1422744"/>
              <a:ext cx="4816625" cy="4493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i="1">
                  <a:solidFill>
                    <a:schemeClr val="bg1"/>
                  </a:solidFill>
                </a:rPr>
                <a:t>see a dentist, take some medicine, get some rest, stay up late, take a bath, skip breakfast</a:t>
              </a:r>
              <a:endPara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D2 TRACK 39">
            <a:hlinkClick r:id="" action="ppaction://media"/>
            <a:extLst>
              <a:ext uri="{FF2B5EF4-FFF2-40B4-BE49-F238E27FC236}">
                <a16:creationId xmlns:a16="http://schemas.microsoft.com/office/drawing/2014/main" id="{AF2CACE2-B3D0-3037-8A3D-9FDFE68835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81896" y="625985"/>
            <a:ext cx="406400" cy="406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447232" y="625985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A to hear the sound.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2DD838-5839-65C7-B0F6-1305CE6748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62" y="402164"/>
            <a:ext cx="5374290" cy="7533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F0105D-9223-6E95-455C-459B1C3C16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16" y="1224389"/>
            <a:ext cx="12192000" cy="29428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4120AC8-8EC0-F078-68EB-0FB6D520C7CA}"/>
              </a:ext>
            </a:extLst>
          </p:cNvPr>
          <p:cNvSpPr txBox="1"/>
          <p:nvPr/>
        </p:nvSpPr>
        <p:spPr>
          <a:xfrm>
            <a:off x="227656" y="4130219"/>
            <a:ext cx="183907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/>
              <a:t>/siː/</a:t>
            </a:r>
            <a:r>
              <a:rPr lang="en-US"/>
              <a:t>  </a:t>
            </a:r>
            <a:r>
              <a:rPr lang="vi-VN"/>
              <a:t>/eɪ/</a:t>
            </a:r>
            <a:r>
              <a:rPr lang="en-US"/>
              <a:t> </a:t>
            </a:r>
            <a:r>
              <a:rPr lang="vi-VN"/>
              <a:t> /ˈden.t̬ɪst/</a:t>
            </a:r>
            <a:endParaRPr lang="en-US" sz="2400">
              <a:solidFill>
                <a:srgbClr val="FF0000"/>
              </a:solidFill>
              <a:latin typeface="Lucida Sans Unicode" panose="020B0602030504020204" pitchFamily="34" charset="0"/>
            </a:endParaRPr>
          </a:p>
          <a:p>
            <a:pPr algn="ctr"/>
            <a:r>
              <a:rPr lang="en-US" sz="2400" err="1">
                <a:solidFill>
                  <a:srgbClr val="FF0000"/>
                </a:solidFill>
              </a:rPr>
              <a:t>đi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khám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nha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sĩ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969200-12A6-F3C0-49AF-788F67B3A4B6}"/>
              </a:ext>
            </a:extLst>
          </p:cNvPr>
          <p:cNvSpPr txBox="1"/>
          <p:nvPr/>
        </p:nvSpPr>
        <p:spPr>
          <a:xfrm>
            <a:off x="2294385" y="4130219"/>
            <a:ext cx="1738045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/>
              <a:t>/teɪk/</a:t>
            </a:r>
            <a:r>
              <a:rPr lang="en-US"/>
              <a:t> </a:t>
            </a:r>
            <a:r>
              <a:rPr lang="vi-VN"/>
              <a:t>/sʌm/</a:t>
            </a:r>
            <a:r>
              <a:rPr lang="en-US"/>
              <a:t> </a:t>
            </a:r>
            <a:r>
              <a:rPr lang="vi-VN"/>
              <a:t> /ˈmed.ɪ.sən/</a:t>
            </a:r>
            <a:endParaRPr lang="en-US" sz="2400">
              <a:solidFill>
                <a:srgbClr val="FF0000"/>
              </a:solidFill>
              <a:latin typeface="Lucida Sans Unicode" panose="020B0602030504020204" pitchFamily="34" charset="0"/>
            </a:endParaRPr>
          </a:p>
          <a:p>
            <a:pPr algn="ctr"/>
            <a:r>
              <a:rPr lang="en-US" sz="2400" err="1">
                <a:solidFill>
                  <a:srgbClr val="FF0000"/>
                </a:solidFill>
              </a:rPr>
              <a:t>uống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thuốc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EBDF56-5FD6-86D9-E022-335DFC701C9C}"/>
              </a:ext>
            </a:extLst>
          </p:cNvPr>
          <p:cNvSpPr txBox="1"/>
          <p:nvPr/>
        </p:nvSpPr>
        <p:spPr>
          <a:xfrm>
            <a:off x="4260085" y="4322224"/>
            <a:ext cx="17380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>
                <a:solidFill>
                  <a:srgbClr val="1D2A57"/>
                </a:solidFill>
              </a:rPr>
              <a:t> /ɡet/</a:t>
            </a:r>
            <a:r>
              <a:rPr lang="en-US"/>
              <a:t> </a:t>
            </a:r>
            <a:r>
              <a:rPr lang="vi-VN"/>
              <a:t>/sʌm/</a:t>
            </a:r>
            <a:r>
              <a:rPr lang="en-US"/>
              <a:t> </a:t>
            </a:r>
            <a:r>
              <a:rPr lang="vi-VN"/>
              <a:t>/rest/</a:t>
            </a:r>
            <a:endParaRPr lang="en-US" sz="2400">
              <a:solidFill>
                <a:srgbClr val="FF0000"/>
              </a:solidFill>
              <a:latin typeface="Lucida Sans Unicode" panose="020B0602030504020204" pitchFamily="34" charset="0"/>
            </a:endParaRPr>
          </a:p>
          <a:p>
            <a:pPr algn="ctr"/>
            <a:r>
              <a:rPr lang="en-US" sz="2400" err="1">
                <a:solidFill>
                  <a:srgbClr val="FF0000"/>
                </a:solidFill>
              </a:rPr>
              <a:t>nghỉ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ngơi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94CE58-E0BE-3FF9-6FD9-7A5107553D37}"/>
              </a:ext>
            </a:extLst>
          </p:cNvPr>
          <p:cNvSpPr txBox="1"/>
          <p:nvPr/>
        </p:nvSpPr>
        <p:spPr>
          <a:xfrm>
            <a:off x="6193872" y="4322223"/>
            <a:ext cx="173804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/>
              <a:t>/steɪ/</a:t>
            </a:r>
            <a:r>
              <a:rPr lang="en-US"/>
              <a:t> </a:t>
            </a:r>
            <a:r>
              <a:rPr lang="vi-VN"/>
              <a:t>/ʌp/</a:t>
            </a:r>
            <a:r>
              <a:rPr lang="en-US"/>
              <a:t> </a:t>
            </a:r>
            <a:r>
              <a:rPr lang="vi-VN"/>
              <a:t>/leɪt/</a:t>
            </a:r>
          </a:p>
          <a:p>
            <a:pPr algn="ctr"/>
            <a:r>
              <a:rPr lang="en-US" sz="2400" err="1">
                <a:solidFill>
                  <a:srgbClr val="FF0000"/>
                </a:solidFill>
              </a:rPr>
              <a:t>thức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khuya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42DDA5-7294-C117-D835-36F3A789B9CC}"/>
              </a:ext>
            </a:extLst>
          </p:cNvPr>
          <p:cNvSpPr txBox="1"/>
          <p:nvPr/>
        </p:nvSpPr>
        <p:spPr>
          <a:xfrm>
            <a:off x="8257443" y="4329563"/>
            <a:ext cx="173804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/>
              <a:t>/teɪk/</a:t>
            </a:r>
            <a:r>
              <a:rPr lang="en-US"/>
              <a:t> </a:t>
            </a:r>
            <a:r>
              <a:rPr lang="vi-VN"/>
              <a:t>/eɪ/</a:t>
            </a:r>
            <a:r>
              <a:rPr lang="en-US"/>
              <a:t> </a:t>
            </a:r>
            <a:r>
              <a:rPr lang="vi-VN"/>
              <a:t>/bæ</a:t>
            </a:r>
            <a:r>
              <a:rPr lang="el-GR"/>
              <a:t>θ/</a:t>
            </a:r>
            <a:r>
              <a:rPr lang="vi-VN" sz="2400"/>
              <a:t> </a:t>
            </a:r>
            <a:endParaRPr lang="en-US" sz="2400">
              <a:solidFill>
                <a:srgbClr val="FF0000"/>
              </a:solidFill>
              <a:latin typeface="Lucida Sans Unicode" panose="020B0602030504020204" pitchFamily="34" charset="0"/>
            </a:endParaRPr>
          </a:p>
          <a:p>
            <a:pPr algn="ctr"/>
            <a:r>
              <a:rPr lang="en-US" sz="2400" err="1">
                <a:solidFill>
                  <a:srgbClr val="FF0000"/>
                </a:solidFill>
              </a:rPr>
              <a:t>đi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tắm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7C3CA1A-99FF-E104-7EE9-94E3458677F2}"/>
              </a:ext>
            </a:extLst>
          </p:cNvPr>
          <p:cNvSpPr txBox="1"/>
          <p:nvPr/>
        </p:nvSpPr>
        <p:spPr>
          <a:xfrm>
            <a:off x="10093359" y="4322223"/>
            <a:ext cx="219290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/>
              <a:t> /skɪp/</a:t>
            </a:r>
            <a:r>
              <a:rPr lang="en-US"/>
              <a:t> </a:t>
            </a:r>
            <a:r>
              <a:rPr lang="vi-VN"/>
              <a:t> /ˈbrek.fəst/</a:t>
            </a:r>
            <a:endParaRPr lang="en-US" sz="2400">
              <a:solidFill>
                <a:srgbClr val="FF0000"/>
              </a:solidFill>
              <a:latin typeface="Lucida Sans Unicode" panose="020B0602030504020204" pitchFamily="34" charset="0"/>
            </a:endParaRPr>
          </a:p>
          <a:p>
            <a:pPr algn="ctr"/>
            <a:r>
              <a:rPr lang="en-US" sz="2400" err="1">
                <a:solidFill>
                  <a:srgbClr val="FF0000"/>
                </a:solidFill>
              </a:rPr>
              <a:t>bỏ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bữa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sáng</a:t>
            </a:r>
            <a:endParaRPr lang="en-US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26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6" grpId="0"/>
      <p:bldP spid="18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ee a dentist">
            <a:hlinkClick r:id="" action="ppaction://media"/>
            <a:extLst>
              <a:ext uri="{FF2B5EF4-FFF2-40B4-BE49-F238E27FC236}">
                <a16:creationId xmlns:a16="http://schemas.microsoft.com/office/drawing/2014/main" id="{A5D9479D-6151-AADF-37A8-4156DB15F8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3109" y="2886751"/>
            <a:ext cx="456629" cy="456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2240FA-170B-3E54-13F2-2B2ADE433FFA}"/>
              </a:ext>
            </a:extLst>
          </p:cNvPr>
          <p:cNvSpPr txBox="1"/>
          <p:nvPr/>
        </p:nvSpPr>
        <p:spPr>
          <a:xfrm>
            <a:off x="7861141" y="81065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D196CF-D453-D0CA-CD20-8C023C1E71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874" y="1467172"/>
            <a:ext cx="3267531" cy="45631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175CE1-152D-8D3A-A4D5-7F138313DC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28" y="424786"/>
            <a:ext cx="7622152" cy="9086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FEAC4C4-6CFE-A557-16D5-0A7E3D2B248A}"/>
              </a:ext>
            </a:extLst>
          </p:cNvPr>
          <p:cNvSpPr txBox="1"/>
          <p:nvPr/>
        </p:nvSpPr>
        <p:spPr>
          <a:xfrm>
            <a:off x="6344350" y="4091470"/>
            <a:ext cx="485071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4000"/>
              <a:t>/siː/</a:t>
            </a:r>
            <a:r>
              <a:rPr lang="en-US" sz="4000"/>
              <a:t>  </a:t>
            </a:r>
            <a:r>
              <a:rPr lang="vi-VN" sz="4000"/>
              <a:t>/eɪ/</a:t>
            </a:r>
            <a:r>
              <a:rPr lang="en-US" sz="4000"/>
              <a:t> </a:t>
            </a:r>
            <a:r>
              <a:rPr lang="vi-VN" sz="4000"/>
              <a:t> /ˈden.t̬ɪst/</a:t>
            </a:r>
            <a:endParaRPr lang="en-US" sz="4800">
              <a:solidFill>
                <a:srgbClr val="FF0000"/>
              </a:solidFill>
              <a:latin typeface="Lucida Sans Unicode" panose="020B0602030504020204" pitchFamily="34" charset="0"/>
            </a:endParaRPr>
          </a:p>
          <a:p>
            <a:pPr algn="ctr"/>
            <a:r>
              <a:rPr lang="en-US" sz="4800" err="1">
                <a:solidFill>
                  <a:srgbClr val="FF0000"/>
                </a:solidFill>
              </a:rPr>
              <a:t>đi</a:t>
            </a:r>
            <a:r>
              <a:rPr lang="en-US" sz="4800">
                <a:solidFill>
                  <a:srgbClr val="FF0000"/>
                </a:solidFill>
              </a:rPr>
              <a:t> </a:t>
            </a:r>
            <a:r>
              <a:rPr lang="en-US" sz="4800" err="1">
                <a:solidFill>
                  <a:srgbClr val="FF0000"/>
                </a:solidFill>
              </a:rPr>
              <a:t>khám</a:t>
            </a:r>
            <a:r>
              <a:rPr lang="en-US" sz="4800">
                <a:solidFill>
                  <a:srgbClr val="FF0000"/>
                </a:solidFill>
              </a:rPr>
              <a:t> </a:t>
            </a:r>
            <a:r>
              <a:rPr lang="en-US" sz="4800" err="1">
                <a:solidFill>
                  <a:srgbClr val="FF0000"/>
                </a:solidFill>
              </a:rPr>
              <a:t>nha</a:t>
            </a:r>
            <a:r>
              <a:rPr lang="en-US" sz="4800">
                <a:solidFill>
                  <a:srgbClr val="FF0000"/>
                </a:solidFill>
              </a:rPr>
              <a:t> </a:t>
            </a:r>
            <a:r>
              <a:rPr lang="en-US" sz="4800" err="1">
                <a:solidFill>
                  <a:srgbClr val="FF0000"/>
                </a:solidFill>
              </a:rPr>
              <a:t>sĩ</a:t>
            </a:r>
            <a:endParaRPr lang="en-US" sz="480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8DCC5D-6E88-90E7-3484-02B6782E14C3}"/>
              </a:ext>
            </a:extLst>
          </p:cNvPr>
          <p:cNvSpPr txBox="1"/>
          <p:nvPr/>
        </p:nvSpPr>
        <p:spPr>
          <a:xfrm>
            <a:off x="6344350" y="2297418"/>
            <a:ext cx="48507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/>
              <a:t>see a dentist</a:t>
            </a:r>
          </a:p>
        </p:txBody>
      </p:sp>
    </p:spTree>
    <p:extLst>
      <p:ext uri="{BB962C8B-B14F-4D97-AF65-F5344CB8AC3E}">
        <p14:creationId xmlns:p14="http://schemas.microsoft.com/office/powerpoint/2010/main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ke some medicine">
            <a:hlinkClick r:id="" action="ppaction://media"/>
            <a:extLst>
              <a:ext uri="{FF2B5EF4-FFF2-40B4-BE49-F238E27FC236}">
                <a16:creationId xmlns:a16="http://schemas.microsoft.com/office/drawing/2014/main" id="{0466C986-DE6E-B3D3-1869-D19F082022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75928" y="2910210"/>
            <a:ext cx="406400" cy="40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2240FA-170B-3E54-13F2-2B2ADE433FFA}"/>
              </a:ext>
            </a:extLst>
          </p:cNvPr>
          <p:cNvSpPr txBox="1"/>
          <p:nvPr/>
        </p:nvSpPr>
        <p:spPr>
          <a:xfrm>
            <a:off x="7861141" y="81065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175CE1-152D-8D3A-A4D5-7F138313DC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28" y="424786"/>
            <a:ext cx="7622152" cy="9086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A8DCC5D-6E88-90E7-3484-02B6782E14C3}"/>
              </a:ext>
            </a:extLst>
          </p:cNvPr>
          <p:cNvSpPr txBox="1"/>
          <p:nvPr/>
        </p:nvSpPr>
        <p:spPr>
          <a:xfrm>
            <a:off x="6344350" y="2297418"/>
            <a:ext cx="485071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/>
              <a:t>take some medicine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51A88C-3EE9-DED6-91E5-D5F6B02BB2E2}"/>
              </a:ext>
            </a:extLst>
          </p:cNvPr>
          <p:cNvSpPr txBox="1"/>
          <p:nvPr/>
        </p:nvSpPr>
        <p:spPr>
          <a:xfrm>
            <a:off x="6264434" y="4561734"/>
            <a:ext cx="50105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200"/>
              <a:t>/teɪk/</a:t>
            </a:r>
            <a:r>
              <a:rPr lang="en-US" sz="3200"/>
              <a:t> </a:t>
            </a:r>
            <a:r>
              <a:rPr lang="vi-VN" sz="3200"/>
              <a:t>/sʌm/</a:t>
            </a:r>
            <a:r>
              <a:rPr lang="en-US" sz="3200"/>
              <a:t> </a:t>
            </a:r>
            <a:r>
              <a:rPr lang="vi-VN" sz="3200"/>
              <a:t> /ˈmed.ɪ.sən/</a:t>
            </a:r>
            <a:endParaRPr lang="en-US" sz="4000">
              <a:solidFill>
                <a:srgbClr val="FF0000"/>
              </a:solidFill>
              <a:latin typeface="Lucida Sans Unicode" panose="020B0602030504020204" pitchFamily="34" charset="0"/>
            </a:endParaRPr>
          </a:p>
          <a:p>
            <a:pPr algn="ctr"/>
            <a:r>
              <a:rPr lang="en-US" sz="4000" err="1">
                <a:solidFill>
                  <a:srgbClr val="FF0000"/>
                </a:solidFill>
              </a:rPr>
              <a:t>uống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 err="1">
                <a:solidFill>
                  <a:srgbClr val="FF0000"/>
                </a:solidFill>
              </a:rPr>
              <a:t>thuốc</a:t>
            </a: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2B2F92-3CFC-289C-0B69-6294326E1C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3248" y="1363941"/>
            <a:ext cx="3258005" cy="461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358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et some rest">
            <a:hlinkClick r:id="" action="ppaction://media"/>
            <a:extLst>
              <a:ext uri="{FF2B5EF4-FFF2-40B4-BE49-F238E27FC236}">
                <a16:creationId xmlns:a16="http://schemas.microsoft.com/office/drawing/2014/main" id="{41204AC7-C309-67CA-87A0-EA7F86916E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16452" y="3266914"/>
            <a:ext cx="406400" cy="40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2240FA-170B-3E54-13F2-2B2ADE433FFA}"/>
              </a:ext>
            </a:extLst>
          </p:cNvPr>
          <p:cNvSpPr txBox="1"/>
          <p:nvPr/>
        </p:nvSpPr>
        <p:spPr>
          <a:xfrm>
            <a:off x="7861141" y="81065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175CE1-152D-8D3A-A4D5-7F138313DC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28" y="424786"/>
            <a:ext cx="7622152" cy="9086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A8DCC5D-6E88-90E7-3484-02B6782E14C3}"/>
              </a:ext>
            </a:extLst>
          </p:cNvPr>
          <p:cNvSpPr txBox="1"/>
          <p:nvPr/>
        </p:nvSpPr>
        <p:spPr>
          <a:xfrm>
            <a:off x="6344350" y="2297418"/>
            <a:ext cx="48507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/>
              <a:t>get some rest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F012B-D079-EB03-B3F0-5E2CDAE4B5DC}"/>
              </a:ext>
            </a:extLst>
          </p:cNvPr>
          <p:cNvSpPr txBox="1"/>
          <p:nvPr/>
        </p:nvSpPr>
        <p:spPr>
          <a:xfrm>
            <a:off x="6887689" y="4455788"/>
            <a:ext cx="37640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600">
                <a:solidFill>
                  <a:srgbClr val="1D2A57"/>
                </a:solidFill>
              </a:rPr>
              <a:t> /ɡet/</a:t>
            </a:r>
            <a:r>
              <a:rPr lang="en-US" sz="3600"/>
              <a:t> </a:t>
            </a:r>
            <a:r>
              <a:rPr lang="vi-VN" sz="3600"/>
              <a:t>/sʌm/</a:t>
            </a:r>
            <a:r>
              <a:rPr lang="en-US" sz="3600"/>
              <a:t> </a:t>
            </a:r>
            <a:r>
              <a:rPr lang="vi-VN" sz="3600"/>
              <a:t>/rest/</a:t>
            </a:r>
            <a:endParaRPr lang="en-US" sz="4400">
              <a:solidFill>
                <a:srgbClr val="FF0000"/>
              </a:solidFill>
              <a:latin typeface="Lucida Sans Unicode" panose="020B0602030504020204" pitchFamily="34" charset="0"/>
            </a:endParaRPr>
          </a:p>
          <a:p>
            <a:pPr algn="ctr"/>
            <a:r>
              <a:rPr lang="en-US" sz="4400" err="1">
                <a:solidFill>
                  <a:srgbClr val="FF0000"/>
                </a:solidFill>
              </a:rPr>
              <a:t>nghỉ</a:t>
            </a:r>
            <a:r>
              <a:rPr lang="en-US" sz="4400">
                <a:solidFill>
                  <a:srgbClr val="FF0000"/>
                </a:solidFill>
              </a:rPr>
              <a:t> </a:t>
            </a:r>
            <a:r>
              <a:rPr lang="en-US" sz="4400" err="1">
                <a:solidFill>
                  <a:srgbClr val="FF0000"/>
                </a:solidFill>
              </a:rPr>
              <a:t>ngơi</a:t>
            </a:r>
            <a:endParaRPr lang="en-US" sz="440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9281D3-91A0-64F3-F742-7CD7E9DD84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7370" y="1333387"/>
            <a:ext cx="3172268" cy="447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834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Objectives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87834" y="1301688"/>
            <a:ext cx="1083283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</a:t>
            </a:r>
            <a:r>
              <a:rPr lang="en-US" sz="4000"/>
              <a:t> </a:t>
            </a:r>
            <a:r>
              <a:rPr lang="en-US" sz="4000">
                <a:solidFill>
                  <a:srgbClr val="FF0000"/>
                </a:solidFill>
              </a:rPr>
              <a:t>give advice about health problems</a:t>
            </a:r>
            <a:r>
              <a:rPr lang="en-VN" sz="4000">
                <a:solidFill>
                  <a:srgbClr val="FF0000"/>
                </a:solidFill>
                <a:effectLst/>
              </a:rPr>
              <a:t>.</a:t>
            </a:r>
            <a:endParaRPr lang="en-US" sz="400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6000" baseline="-2500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4000" b="1">
                <a:solidFill>
                  <a:srgbClr val="0070C0"/>
                </a:solidFill>
              </a:rPr>
              <a:t>Vocabulary</a:t>
            </a:r>
            <a:r>
              <a:rPr lang="en-US" sz="4000">
                <a:solidFill>
                  <a:srgbClr val="0070C0"/>
                </a:solidFill>
              </a:rPr>
              <a:t>: </a:t>
            </a:r>
            <a:r>
              <a:rPr lang="en-US" sz="4000" i="1">
                <a:solidFill>
                  <a:srgbClr val="0070C0"/>
                </a:solidFill>
              </a:rPr>
              <a:t>see a dentist, take some medicine, get some rest, stay up late, take a bath, skip breakfast.</a:t>
            </a:r>
          </a:p>
          <a:p>
            <a:endParaRPr lang="en-US" sz="4000" i="1">
              <a:solidFill>
                <a:srgbClr val="0070C0"/>
              </a:solidFill>
            </a:endParaRPr>
          </a:p>
          <a:p>
            <a:pPr marL="228600"/>
            <a:r>
              <a:rPr lang="en-US" sz="4000" b="1">
                <a:solidFill>
                  <a:srgbClr val="0070C0"/>
                </a:solidFill>
              </a:rPr>
              <a:t>Structure</a:t>
            </a:r>
            <a:r>
              <a:rPr lang="en-US" sz="4000">
                <a:solidFill>
                  <a:srgbClr val="0070C0"/>
                </a:solidFill>
              </a:rPr>
              <a:t>:	</a:t>
            </a:r>
            <a:r>
              <a:rPr lang="en-US" sz="3600" i="1">
                <a:solidFill>
                  <a:srgbClr val="0070C0"/>
                </a:solidFill>
              </a:rPr>
              <a:t>You should see a dentist. </a:t>
            </a:r>
          </a:p>
          <a:p>
            <a:pPr marL="228600"/>
            <a:r>
              <a:rPr lang="en-US" sz="3600" i="1">
                <a:solidFill>
                  <a:srgbClr val="0070C0"/>
                </a:solidFill>
              </a:rPr>
              <a:t>			You shouldn't stay up late</a:t>
            </a:r>
            <a:endParaRPr lang="en-US" sz="3600" i="1">
              <a:solidFill>
                <a:srgbClr val="0070C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tay up late">
            <a:hlinkClick r:id="" action="ppaction://media"/>
            <a:extLst>
              <a:ext uri="{FF2B5EF4-FFF2-40B4-BE49-F238E27FC236}">
                <a16:creationId xmlns:a16="http://schemas.microsoft.com/office/drawing/2014/main" id="{33BB09DF-B423-F0A3-90E5-3BDE4C0702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0304" y="3362777"/>
            <a:ext cx="406400" cy="40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2240FA-170B-3E54-13F2-2B2ADE433FFA}"/>
              </a:ext>
            </a:extLst>
          </p:cNvPr>
          <p:cNvSpPr txBox="1"/>
          <p:nvPr/>
        </p:nvSpPr>
        <p:spPr>
          <a:xfrm>
            <a:off x="7861141" y="81065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175CE1-152D-8D3A-A4D5-7F138313DC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28" y="424786"/>
            <a:ext cx="7622152" cy="9086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A8DCC5D-6E88-90E7-3484-02B6782E14C3}"/>
              </a:ext>
            </a:extLst>
          </p:cNvPr>
          <p:cNvSpPr txBox="1"/>
          <p:nvPr/>
        </p:nvSpPr>
        <p:spPr>
          <a:xfrm>
            <a:off x="6344350" y="2297418"/>
            <a:ext cx="48507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/>
              <a:t>stay up late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13C3A5-E24E-F7B5-FAC3-0EF717C30B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6781" y="1527004"/>
            <a:ext cx="3267531" cy="44202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D2059C-D756-4BFC-229D-1D8FF9C2664E}"/>
              </a:ext>
            </a:extLst>
          </p:cNvPr>
          <p:cNvSpPr txBox="1"/>
          <p:nvPr/>
        </p:nvSpPr>
        <p:spPr>
          <a:xfrm>
            <a:off x="6344350" y="3849834"/>
            <a:ext cx="48507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/>
              <a:t>/steɪ/</a:t>
            </a:r>
            <a:r>
              <a:rPr lang="en-US" sz="3600"/>
              <a:t> </a:t>
            </a:r>
            <a:r>
              <a:rPr lang="vi-VN" sz="3600"/>
              <a:t>/ʌp/</a:t>
            </a:r>
            <a:r>
              <a:rPr lang="en-US" sz="3600"/>
              <a:t> </a:t>
            </a:r>
            <a:r>
              <a:rPr lang="vi-VN" sz="3600"/>
              <a:t>/leɪt/</a:t>
            </a:r>
          </a:p>
          <a:p>
            <a:pPr algn="ctr"/>
            <a:r>
              <a:rPr lang="en-US" sz="4400" err="1">
                <a:solidFill>
                  <a:srgbClr val="FF0000"/>
                </a:solidFill>
              </a:rPr>
              <a:t>thức</a:t>
            </a:r>
            <a:r>
              <a:rPr lang="en-US" sz="4400">
                <a:solidFill>
                  <a:srgbClr val="FF0000"/>
                </a:solidFill>
              </a:rPr>
              <a:t> </a:t>
            </a:r>
            <a:r>
              <a:rPr lang="en-US" sz="4400" err="1">
                <a:solidFill>
                  <a:srgbClr val="FF0000"/>
                </a:solidFill>
              </a:rPr>
              <a:t>khuya</a:t>
            </a:r>
            <a:endParaRPr lang="en-US" sz="4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5361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ake a bath">
            <a:hlinkClick r:id="" action="ppaction://media"/>
            <a:extLst>
              <a:ext uri="{FF2B5EF4-FFF2-40B4-BE49-F238E27FC236}">
                <a16:creationId xmlns:a16="http://schemas.microsoft.com/office/drawing/2014/main" id="{3433C839-C766-530C-A533-C6A740B94A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53504" y="3225800"/>
            <a:ext cx="406400" cy="40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2240FA-170B-3E54-13F2-2B2ADE433FFA}"/>
              </a:ext>
            </a:extLst>
          </p:cNvPr>
          <p:cNvSpPr txBox="1"/>
          <p:nvPr/>
        </p:nvSpPr>
        <p:spPr>
          <a:xfrm>
            <a:off x="7861141" y="81065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175CE1-152D-8D3A-A4D5-7F138313DC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28" y="424786"/>
            <a:ext cx="7622152" cy="9086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A8DCC5D-6E88-90E7-3484-02B6782E14C3}"/>
              </a:ext>
            </a:extLst>
          </p:cNvPr>
          <p:cNvSpPr txBox="1"/>
          <p:nvPr/>
        </p:nvSpPr>
        <p:spPr>
          <a:xfrm>
            <a:off x="6344350" y="2297418"/>
            <a:ext cx="48507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/>
              <a:t>take a bath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A6863D-A98C-24CA-E200-B92B954CDDFA}"/>
              </a:ext>
            </a:extLst>
          </p:cNvPr>
          <p:cNvSpPr txBox="1"/>
          <p:nvPr/>
        </p:nvSpPr>
        <p:spPr>
          <a:xfrm>
            <a:off x="6883919" y="4082983"/>
            <a:ext cx="39345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4000"/>
              <a:t>/teɪk/</a:t>
            </a:r>
            <a:r>
              <a:rPr lang="en-US" sz="4000"/>
              <a:t> </a:t>
            </a:r>
            <a:r>
              <a:rPr lang="vi-VN" sz="4000"/>
              <a:t>/eɪ/</a:t>
            </a:r>
            <a:r>
              <a:rPr lang="en-US" sz="4000"/>
              <a:t> </a:t>
            </a:r>
            <a:r>
              <a:rPr lang="vi-VN" sz="4000"/>
              <a:t>/bæ</a:t>
            </a:r>
            <a:r>
              <a:rPr lang="el-GR" sz="4000"/>
              <a:t>θ/</a:t>
            </a:r>
            <a:r>
              <a:rPr lang="vi-VN" sz="4800"/>
              <a:t> </a:t>
            </a:r>
            <a:endParaRPr lang="en-US" sz="4800">
              <a:solidFill>
                <a:srgbClr val="FF0000"/>
              </a:solidFill>
              <a:latin typeface="Lucida Sans Unicode" panose="020B0602030504020204" pitchFamily="34" charset="0"/>
            </a:endParaRPr>
          </a:p>
          <a:p>
            <a:pPr algn="ctr"/>
            <a:r>
              <a:rPr lang="en-US" sz="4800" err="1">
                <a:solidFill>
                  <a:srgbClr val="FF0000"/>
                </a:solidFill>
              </a:rPr>
              <a:t>đi</a:t>
            </a:r>
            <a:r>
              <a:rPr lang="en-US" sz="4800">
                <a:solidFill>
                  <a:srgbClr val="FF0000"/>
                </a:solidFill>
              </a:rPr>
              <a:t> </a:t>
            </a:r>
            <a:r>
              <a:rPr lang="en-US" sz="4800" err="1">
                <a:solidFill>
                  <a:srgbClr val="FF0000"/>
                </a:solidFill>
              </a:rPr>
              <a:t>tắm</a:t>
            </a:r>
            <a:endParaRPr lang="en-US" sz="480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9BC0CA-E92A-425D-93CE-BF0744F0FC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8973" y="1126325"/>
            <a:ext cx="3735779" cy="510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695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kip breakfast">
            <a:hlinkClick r:id="" action="ppaction://media"/>
            <a:extLst>
              <a:ext uri="{FF2B5EF4-FFF2-40B4-BE49-F238E27FC236}">
                <a16:creationId xmlns:a16="http://schemas.microsoft.com/office/drawing/2014/main" id="{CE940421-9763-8F45-0757-2F3078824E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94038" y="3191392"/>
            <a:ext cx="406400" cy="40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2240FA-170B-3E54-13F2-2B2ADE433FFA}"/>
              </a:ext>
            </a:extLst>
          </p:cNvPr>
          <p:cNvSpPr txBox="1"/>
          <p:nvPr/>
        </p:nvSpPr>
        <p:spPr>
          <a:xfrm>
            <a:off x="7861141" y="81065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175CE1-152D-8D3A-A4D5-7F138313DC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28" y="424786"/>
            <a:ext cx="7622152" cy="9086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A8DCC5D-6E88-90E7-3484-02B6782E14C3}"/>
              </a:ext>
            </a:extLst>
          </p:cNvPr>
          <p:cNvSpPr txBox="1"/>
          <p:nvPr/>
        </p:nvSpPr>
        <p:spPr>
          <a:xfrm>
            <a:off x="6344350" y="2297418"/>
            <a:ext cx="48507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/>
              <a:t>skip breakfast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84CFD7-FCBB-1794-10C4-C5089DCFE00D}"/>
              </a:ext>
            </a:extLst>
          </p:cNvPr>
          <p:cNvSpPr txBox="1"/>
          <p:nvPr/>
        </p:nvSpPr>
        <p:spPr>
          <a:xfrm>
            <a:off x="6782355" y="4116739"/>
            <a:ext cx="41241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600"/>
              <a:t> /skɪp/</a:t>
            </a:r>
            <a:r>
              <a:rPr lang="en-US" sz="3600"/>
              <a:t> </a:t>
            </a:r>
            <a:r>
              <a:rPr lang="vi-VN" sz="3600"/>
              <a:t> /ˈbrek.fəst/</a:t>
            </a:r>
            <a:endParaRPr lang="en-US" sz="4400">
              <a:solidFill>
                <a:srgbClr val="FF0000"/>
              </a:solidFill>
              <a:latin typeface="Lucida Sans Unicode" panose="020B0602030504020204" pitchFamily="34" charset="0"/>
            </a:endParaRPr>
          </a:p>
          <a:p>
            <a:pPr algn="ctr"/>
            <a:r>
              <a:rPr lang="en-US" sz="4400" err="1">
                <a:solidFill>
                  <a:srgbClr val="FF0000"/>
                </a:solidFill>
              </a:rPr>
              <a:t>bỏ</a:t>
            </a:r>
            <a:r>
              <a:rPr lang="en-US" sz="4400">
                <a:solidFill>
                  <a:srgbClr val="FF0000"/>
                </a:solidFill>
              </a:rPr>
              <a:t> </a:t>
            </a:r>
            <a:r>
              <a:rPr lang="en-US" sz="4400" err="1">
                <a:solidFill>
                  <a:srgbClr val="FF0000"/>
                </a:solidFill>
              </a:rPr>
              <a:t>bữa</a:t>
            </a:r>
            <a:r>
              <a:rPr lang="en-US" sz="4400">
                <a:solidFill>
                  <a:srgbClr val="FF0000"/>
                </a:solidFill>
              </a:rPr>
              <a:t> </a:t>
            </a:r>
            <a:r>
              <a:rPr lang="en-US" sz="4400" err="1">
                <a:solidFill>
                  <a:srgbClr val="FF0000"/>
                </a:solidFill>
              </a:rPr>
              <a:t>sáng</a:t>
            </a:r>
            <a:endParaRPr lang="en-US" sz="440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ED3C00-23CB-A7DF-9B9C-2B77A36612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1601" y="1333387"/>
            <a:ext cx="3671274" cy="498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8021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id="{07FC9C67-0467-5EC9-85E9-CDE36EBB9E1C}"/>
              </a:ext>
            </a:extLst>
          </p:cNvPr>
          <p:cNvSpPr/>
          <p:nvPr/>
        </p:nvSpPr>
        <p:spPr>
          <a:xfrm>
            <a:off x="1360715" y="2151516"/>
            <a:ext cx="9887912" cy="220754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4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noFill/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436474" y="39204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8" y="404639"/>
            <a:ext cx="4389101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2857550" y="5213864"/>
            <a:ext cx="4641014" cy="1200329"/>
          </a:xfrm>
          <a:custGeom>
            <a:avLst/>
            <a:gdLst>
              <a:gd name="connsiteX0" fmla="*/ 0 w 4641014"/>
              <a:gd name="connsiteY0" fmla="*/ 0 h 1200329"/>
              <a:gd name="connsiteX1" fmla="*/ 533717 w 4641014"/>
              <a:gd name="connsiteY1" fmla="*/ 0 h 1200329"/>
              <a:gd name="connsiteX2" fmla="*/ 974613 w 4641014"/>
              <a:gd name="connsiteY2" fmla="*/ 0 h 1200329"/>
              <a:gd name="connsiteX3" fmla="*/ 1647560 w 4641014"/>
              <a:gd name="connsiteY3" fmla="*/ 0 h 1200329"/>
              <a:gd name="connsiteX4" fmla="*/ 2181277 w 4641014"/>
              <a:gd name="connsiteY4" fmla="*/ 0 h 1200329"/>
              <a:gd name="connsiteX5" fmla="*/ 2714993 w 4641014"/>
              <a:gd name="connsiteY5" fmla="*/ 0 h 1200329"/>
              <a:gd name="connsiteX6" fmla="*/ 3387940 w 4641014"/>
              <a:gd name="connsiteY6" fmla="*/ 0 h 1200329"/>
              <a:gd name="connsiteX7" fmla="*/ 3875247 w 4641014"/>
              <a:gd name="connsiteY7" fmla="*/ 0 h 1200329"/>
              <a:gd name="connsiteX8" fmla="*/ 4641014 w 4641014"/>
              <a:gd name="connsiteY8" fmla="*/ 0 h 1200329"/>
              <a:gd name="connsiteX9" fmla="*/ 4641014 w 4641014"/>
              <a:gd name="connsiteY9" fmla="*/ 424116 h 1200329"/>
              <a:gd name="connsiteX10" fmla="*/ 4641014 w 4641014"/>
              <a:gd name="connsiteY10" fmla="*/ 800219 h 1200329"/>
              <a:gd name="connsiteX11" fmla="*/ 4641014 w 4641014"/>
              <a:gd name="connsiteY11" fmla="*/ 1200329 h 1200329"/>
              <a:gd name="connsiteX12" fmla="*/ 4014477 w 4641014"/>
              <a:gd name="connsiteY12" fmla="*/ 1200329 h 1200329"/>
              <a:gd name="connsiteX13" fmla="*/ 3341530 w 4641014"/>
              <a:gd name="connsiteY13" fmla="*/ 1200329 h 1200329"/>
              <a:gd name="connsiteX14" fmla="*/ 2668583 w 4641014"/>
              <a:gd name="connsiteY14" fmla="*/ 1200329 h 1200329"/>
              <a:gd name="connsiteX15" fmla="*/ 2181277 w 4641014"/>
              <a:gd name="connsiteY15" fmla="*/ 1200329 h 1200329"/>
              <a:gd name="connsiteX16" fmla="*/ 1601150 w 4641014"/>
              <a:gd name="connsiteY16" fmla="*/ 1200329 h 1200329"/>
              <a:gd name="connsiteX17" fmla="*/ 928203 w 4641014"/>
              <a:gd name="connsiteY17" fmla="*/ 1200329 h 1200329"/>
              <a:gd name="connsiteX18" fmla="*/ 0 w 4641014"/>
              <a:gd name="connsiteY18" fmla="*/ 1200329 h 1200329"/>
              <a:gd name="connsiteX19" fmla="*/ 0 w 4641014"/>
              <a:gd name="connsiteY19" fmla="*/ 836229 h 1200329"/>
              <a:gd name="connsiteX20" fmla="*/ 0 w 4641014"/>
              <a:gd name="connsiteY20" fmla="*/ 460126 h 1200329"/>
              <a:gd name="connsiteX21" fmla="*/ 0 w 4641014"/>
              <a:gd name="connsiteY21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41014" h="1200329" extrusionOk="0">
                <a:moveTo>
                  <a:pt x="0" y="0"/>
                </a:moveTo>
                <a:cubicBezTo>
                  <a:pt x="230737" y="-17923"/>
                  <a:pt x="319448" y="60447"/>
                  <a:pt x="533717" y="0"/>
                </a:cubicBezTo>
                <a:cubicBezTo>
                  <a:pt x="747986" y="-60447"/>
                  <a:pt x="820818" y="13698"/>
                  <a:pt x="974613" y="0"/>
                </a:cubicBezTo>
                <a:cubicBezTo>
                  <a:pt x="1128408" y="-13698"/>
                  <a:pt x="1333658" y="77395"/>
                  <a:pt x="1647560" y="0"/>
                </a:cubicBezTo>
                <a:cubicBezTo>
                  <a:pt x="1961462" y="-77395"/>
                  <a:pt x="1996467" y="58170"/>
                  <a:pt x="2181277" y="0"/>
                </a:cubicBezTo>
                <a:cubicBezTo>
                  <a:pt x="2366087" y="-58170"/>
                  <a:pt x="2607083" y="60869"/>
                  <a:pt x="2714993" y="0"/>
                </a:cubicBezTo>
                <a:cubicBezTo>
                  <a:pt x="2822903" y="-60869"/>
                  <a:pt x="3177800" y="74234"/>
                  <a:pt x="3387940" y="0"/>
                </a:cubicBezTo>
                <a:cubicBezTo>
                  <a:pt x="3598080" y="-74234"/>
                  <a:pt x="3754958" y="45425"/>
                  <a:pt x="3875247" y="0"/>
                </a:cubicBezTo>
                <a:cubicBezTo>
                  <a:pt x="3995536" y="-45425"/>
                  <a:pt x="4441119" y="61955"/>
                  <a:pt x="4641014" y="0"/>
                </a:cubicBezTo>
                <a:cubicBezTo>
                  <a:pt x="4684639" y="139432"/>
                  <a:pt x="4600062" y="324368"/>
                  <a:pt x="4641014" y="424116"/>
                </a:cubicBezTo>
                <a:cubicBezTo>
                  <a:pt x="4681966" y="523864"/>
                  <a:pt x="4620422" y="627513"/>
                  <a:pt x="4641014" y="800219"/>
                </a:cubicBezTo>
                <a:cubicBezTo>
                  <a:pt x="4661606" y="972925"/>
                  <a:pt x="4599309" y="1039944"/>
                  <a:pt x="4641014" y="1200329"/>
                </a:cubicBezTo>
                <a:cubicBezTo>
                  <a:pt x="4429943" y="1212672"/>
                  <a:pt x="4156428" y="1136503"/>
                  <a:pt x="4014477" y="1200329"/>
                </a:cubicBezTo>
                <a:cubicBezTo>
                  <a:pt x="3872526" y="1264155"/>
                  <a:pt x="3648545" y="1163485"/>
                  <a:pt x="3341530" y="1200329"/>
                </a:cubicBezTo>
                <a:cubicBezTo>
                  <a:pt x="3034515" y="1237173"/>
                  <a:pt x="2899501" y="1146590"/>
                  <a:pt x="2668583" y="1200329"/>
                </a:cubicBezTo>
                <a:cubicBezTo>
                  <a:pt x="2437665" y="1254068"/>
                  <a:pt x="2325387" y="1182093"/>
                  <a:pt x="2181277" y="1200329"/>
                </a:cubicBezTo>
                <a:cubicBezTo>
                  <a:pt x="2037167" y="1218565"/>
                  <a:pt x="1835414" y="1187819"/>
                  <a:pt x="1601150" y="1200329"/>
                </a:cubicBezTo>
                <a:cubicBezTo>
                  <a:pt x="1366886" y="1212839"/>
                  <a:pt x="1093485" y="1160635"/>
                  <a:pt x="928203" y="1200329"/>
                </a:cubicBezTo>
                <a:cubicBezTo>
                  <a:pt x="762921" y="1240023"/>
                  <a:pt x="186210" y="1162871"/>
                  <a:pt x="0" y="1200329"/>
                </a:cubicBezTo>
                <a:cubicBezTo>
                  <a:pt x="-24197" y="1036806"/>
                  <a:pt x="30541" y="985070"/>
                  <a:pt x="0" y="836229"/>
                </a:cubicBezTo>
                <a:cubicBezTo>
                  <a:pt x="-30541" y="687388"/>
                  <a:pt x="27653" y="622722"/>
                  <a:pt x="0" y="460126"/>
                </a:cubicBezTo>
                <a:cubicBezTo>
                  <a:pt x="-27653" y="297530"/>
                  <a:pt x="31170" y="128967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stay up late</a:t>
            </a:r>
            <a:endParaRPr lang="en-US" sz="7200" b="1" cap="none" spc="0">
              <a:ln w="10160">
                <a:solidFill>
                  <a:schemeClr val="accent5"/>
                </a:solidFill>
                <a:prstDash val="solid"/>
              </a:ln>
              <a:solidFill>
                <a:srgbClr val="FF40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EFBAF5-2776-EBE7-97F4-D9923DC5B0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582" r="67736"/>
          <a:stretch/>
        </p:blipFill>
        <p:spPr>
          <a:xfrm>
            <a:off x="182898" y="1043971"/>
            <a:ext cx="3369923" cy="28764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C37F4B-0D8C-C9AB-EE47-D4BF39540D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8883" y="1043971"/>
            <a:ext cx="3066311" cy="27596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FC1C85-5F5A-39A5-6FF8-74268E3F6B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121" r="33476"/>
          <a:stretch/>
        </p:blipFill>
        <p:spPr>
          <a:xfrm>
            <a:off x="4482958" y="1043971"/>
            <a:ext cx="3226084" cy="287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23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4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noFill/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8700285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248840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8" y="404639"/>
            <a:ext cx="4389101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2571641" y="5149400"/>
            <a:ext cx="5548315" cy="1200329"/>
          </a:xfrm>
          <a:custGeom>
            <a:avLst/>
            <a:gdLst>
              <a:gd name="connsiteX0" fmla="*/ 0 w 5548315"/>
              <a:gd name="connsiteY0" fmla="*/ 0 h 1200329"/>
              <a:gd name="connsiteX1" fmla="*/ 499348 w 5548315"/>
              <a:gd name="connsiteY1" fmla="*/ 0 h 1200329"/>
              <a:gd name="connsiteX2" fmla="*/ 887730 w 5548315"/>
              <a:gd name="connsiteY2" fmla="*/ 0 h 1200329"/>
              <a:gd name="connsiteX3" fmla="*/ 1553528 w 5548315"/>
              <a:gd name="connsiteY3" fmla="*/ 0 h 1200329"/>
              <a:gd name="connsiteX4" fmla="*/ 2052877 w 5548315"/>
              <a:gd name="connsiteY4" fmla="*/ 0 h 1200329"/>
              <a:gd name="connsiteX5" fmla="*/ 2552225 w 5548315"/>
              <a:gd name="connsiteY5" fmla="*/ 0 h 1200329"/>
              <a:gd name="connsiteX6" fmla="*/ 3218023 w 5548315"/>
              <a:gd name="connsiteY6" fmla="*/ 0 h 1200329"/>
              <a:gd name="connsiteX7" fmla="*/ 3661888 w 5548315"/>
              <a:gd name="connsiteY7" fmla="*/ 0 h 1200329"/>
              <a:gd name="connsiteX8" fmla="*/ 4327686 w 5548315"/>
              <a:gd name="connsiteY8" fmla="*/ 0 h 1200329"/>
              <a:gd name="connsiteX9" fmla="*/ 4993484 w 5548315"/>
              <a:gd name="connsiteY9" fmla="*/ 0 h 1200329"/>
              <a:gd name="connsiteX10" fmla="*/ 5548315 w 5548315"/>
              <a:gd name="connsiteY10" fmla="*/ 0 h 1200329"/>
              <a:gd name="connsiteX11" fmla="*/ 5548315 w 5548315"/>
              <a:gd name="connsiteY11" fmla="*/ 424116 h 1200329"/>
              <a:gd name="connsiteX12" fmla="*/ 5548315 w 5548315"/>
              <a:gd name="connsiteY12" fmla="*/ 836229 h 1200329"/>
              <a:gd name="connsiteX13" fmla="*/ 5548315 w 5548315"/>
              <a:gd name="connsiteY13" fmla="*/ 1200329 h 1200329"/>
              <a:gd name="connsiteX14" fmla="*/ 4993484 w 5548315"/>
              <a:gd name="connsiteY14" fmla="*/ 1200329 h 1200329"/>
              <a:gd name="connsiteX15" fmla="*/ 4549618 w 5548315"/>
              <a:gd name="connsiteY15" fmla="*/ 1200329 h 1200329"/>
              <a:gd name="connsiteX16" fmla="*/ 3994787 w 5548315"/>
              <a:gd name="connsiteY16" fmla="*/ 1200329 h 1200329"/>
              <a:gd name="connsiteX17" fmla="*/ 3328989 w 5548315"/>
              <a:gd name="connsiteY17" fmla="*/ 1200329 h 1200329"/>
              <a:gd name="connsiteX18" fmla="*/ 2774158 w 5548315"/>
              <a:gd name="connsiteY18" fmla="*/ 1200329 h 1200329"/>
              <a:gd name="connsiteX19" fmla="*/ 2385775 w 5548315"/>
              <a:gd name="connsiteY19" fmla="*/ 1200329 h 1200329"/>
              <a:gd name="connsiteX20" fmla="*/ 1941910 w 5548315"/>
              <a:gd name="connsiteY20" fmla="*/ 1200329 h 1200329"/>
              <a:gd name="connsiteX21" fmla="*/ 1276112 w 5548315"/>
              <a:gd name="connsiteY21" fmla="*/ 1200329 h 1200329"/>
              <a:gd name="connsiteX22" fmla="*/ 721281 w 5548315"/>
              <a:gd name="connsiteY22" fmla="*/ 1200329 h 1200329"/>
              <a:gd name="connsiteX23" fmla="*/ 0 w 5548315"/>
              <a:gd name="connsiteY23" fmla="*/ 1200329 h 1200329"/>
              <a:gd name="connsiteX24" fmla="*/ 0 w 5548315"/>
              <a:gd name="connsiteY24" fmla="*/ 800219 h 1200329"/>
              <a:gd name="connsiteX25" fmla="*/ 0 w 5548315"/>
              <a:gd name="connsiteY25" fmla="*/ 436120 h 1200329"/>
              <a:gd name="connsiteX26" fmla="*/ 0 w 5548315"/>
              <a:gd name="connsiteY26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548315" h="1200329" extrusionOk="0">
                <a:moveTo>
                  <a:pt x="0" y="0"/>
                </a:moveTo>
                <a:cubicBezTo>
                  <a:pt x="119338" y="-59772"/>
                  <a:pt x="397755" y="55578"/>
                  <a:pt x="499348" y="0"/>
                </a:cubicBezTo>
                <a:cubicBezTo>
                  <a:pt x="600941" y="-55578"/>
                  <a:pt x="757034" y="4502"/>
                  <a:pt x="887730" y="0"/>
                </a:cubicBezTo>
                <a:cubicBezTo>
                  <a:pt x="1018426" y="-4502"/>
                  <a:pt x="1325344" y="29787"/>
                  <a:pt x="1553528" y="0"/>
                </a:cubicBezTo>
                <a:cubicBezTo>
                  <a:pt x="1781712" y="-29787"/>
                  <a:pt x="1898180" y="23718"/>
                  <a:pt x="2052877" y="0"/>
                </a:cubicBezTo>
                <a:cubicBezTo>
                  <a:pt x="2207574" y="-23718"/>
                  <a:pt x="2306854" y="57313"/>
                  <a:pt x="2552225" y="0"/>
                </a:cubicBezTo>
                <a:cubicBezTo>
                  <a:pt x="2797596" y="-57313"/>
                  <a:pt x="3028082" y="14753"/>
                  <a:pt x="3218023" y="0"/>
                </a:cubicBezTo>
                <a:cubicBezTo>
                  <a:pt x="3407964" y="-14753"/>
                  <a:pt x="3544910" y="35645"/>
                  <a:pt x="3661888" y="0"/>
                </a:cubicBezTo>
                <a:cubicBezTo>
                  <a:pt x="3778867" y="-35645"/>
                  <a:pt x="4054080" y="46807"/>
                  <a:pt x="4327686" y="0"/>
                </a:cubicBezTo>
                <a:cubicBezTo>
                  <a:pt x="4601292" y="-46807"/>
                  <a:pt x="4715856" y="72302"/>
                  <a:pt x="4993484" y="0"/>
                </a:cubicBezTo>
                <a:cubicBezTo>
                  <a:pt x="5271112" y="-72302"/>
                  <a:pt x="5364132" y="47882"/>
                  <a:pt x="5548315" y="0"/>
                </a:cubicBezTo>
                <a:cubicBezTo>
                  <a:pt x="5561302" y="198003"/>
                  <a:pt x="5525894" y="334131"/>
                  <a:pt x="5548315" y="424116"/>
                </a:cubicBezTo>
                <a:cubicBezTo>
                  <a:pt x="5570736" y="514101"/>
                  <a:pt x="5505595" y="738045"/>
                  <a:pt x="5548315" y="836229"/>
                </a:cubicBezTo>
                <a:cubicBezTo>
                  <a:pt x="5591035" y="934413"/>
                  <a:pt x="5513030" y="1076920"/>
                  <a:pt x="5548315" y="1200329"/>
                </a:cubicBezTo>
                <a:cubicBezTo>
                  <a:pt x="5405781" y="1231069"/>
                  <a:pt x="5150845" y="1192410"/>
                  <a:pt x="4993484" y="1200329"/>
                </a:cubicBezTo>
                <a:cubicBezTo>
                  <a:pt x="4836123" y="1208248"/>
                  <a:pt x="4709374" y="1175742"/>
                  <a:pt x="4549618" y="1200329"/>
                </a:cubicBezTo>
                <a:cubicBezTo>
                  <a:pt x="4389862" y="1224916"/>
                  <a:pt x="4122820" y="1192305"/>
                  <a:pt x="3994787" y="1200329"/>
                </a:cubicBezTo>
                <a:cubicBezTo>
                  <a:pt x="3866754" y="1208353"/>
                  <a:pt x="3564306" y="1133032"/>
                  <a:pt x="3328989" y="1200329"/>
                </a:cubicBezTo>
                <a:cubicBezTo>
                  <a:pt x="3093672" y="1267626"/>
                  <a:pt x="3051286" y="1192428"/>
                  <a:pt x="2774158" y="1200329"/>
                </a:cubicBezTo>
                <a:cubicBezTo>
                  <a:pt x="2497030" y="1208230"/>
                  <a:pt x="2509774" y="1157332"/>
                  <a:pt x="2385775" y="1200329"/>
                </a:cubicBezTo>
                <a:cubicBezTo>
                  <a:pt x="2261776" y="1243326"/>
                  <a:pt x="2068996" y="1150539"/>
                  <a:pt x="1941910" y="1200329"/>
                </a:cubicBezTo>
                <a:cubicBezTo>
                  <a:pt x="1814825" y="1250119"/>
                  <a:pt x="1537066" y="1124769"/>
                  <a:pt x="1276112" y="1200329"/>
                </a:cubicBezTo>
                <a:cubicBezTo>
                  <a:pt x="1015158" y="1275889"/>
                  <a:pt x="946999" y="1147399"/>
                  <a:pt x="721281" y="1200329"/>
                </a:cubicBezTo>
                <a:cubicBezTo>
                  <a:pt x="495563" y="1253259"/>
                  <a:pt x="299204" y="1138552"/>
                  <a:pt x="0" y="1200329"/>
                </a:cubicBezTo>
                <a:cubicBezTo>
                  <a:pt x="-21605" y="1087001"/>
                  <a:pt x="33197" y="934404"/>
                  <a:pt x="0" y="800219"/>
                </a:cubicBezTo>
                <a:cubicBezTo>
                  <a:pt x="-33197" y="666034"/>
                  <a:pt x="24171" y="601396"/>
                  <a:pt x="0" y="436120"/>
                </a:cubicBezTo>
                <a:cubicBezTo>
                  <a:pt x="-24171" y="270844"/>
                  <a:pt x="44855" y="163469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skip breakfast</a:t>
            </a:r>
            <a:endParaRPr lang="en-US" sz="7200" b="1" cap="none" spc="0">
              <a:ln w="10160">
                <a:solidFill>
                  <a:schemeClr val="accent5"/>
                </a:solidFill>
                <a:prstDash val="solid"/>
              </a:ln>
              <a:solidFill>
                <a:srgbClr val="FF40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F8F59C-E99F-2C58-21DE-D378170C00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4258" y="1096137"/>
            <a:ext cx="3077992" cy="27894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A64E16-B9B9-EDF7-AE86-C8FA0697F75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054"/>
          <a:stretch/>
        </p:blipFill>
        <p:spPr>
          <a:xfrm>
            <a:off x="4194312" y="890393"/>
            <a:ext cx="3180699" cy="28764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CC7E08-93BC-D8EF-11F5-18B6DEEDF9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732" y="1198118"/>
            <a:ext cx="2949455" cy="266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360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4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noFill/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5769111" y="3932419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8966671" y="3932419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8" name="Oval 57"/>
          <p:cNvSpPr/>
          <p:nvPr/>
        </p:nvSpPr>
        <p:spPr>
          <a:xfrm>
            <a:off x="1802080" y="4008369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8" y="404639"/>
            <a:ext cx="4389101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3048775" y="5190633"/>
            <a:ext cx="4506363" cy="1200329"/>
          </a:xfrm>
          <a:custGeom>
            <a:avLst/>
            <a:gdLst>
              <a:gd name="connsiteX0" fmla="*/ 0 w 4506363"/>
              <a:gd name="connsiteY0" fmla="*/ 0 h 1200329"/>
              <a:gd name="connsiteX1" fmla="*/ 518232 w 4506363"/>
              <a:gd name="connsiteY1" fmla="*/ 0 h 1200329"/>
              <a:gd name="connsiteX2" fmla="*/ 946336 w 4506363"/>
              <a:gd name="connsiteY2" fmla="*/ 0 h 1200329"/>
              <a:gd name="connsiteX3" fmla="*/ 1599759 w 4506363"/>
              <a:gd name="connsiteY3" fmla="*/ 0 h 1200329"/>
              <a:gd name="connsiteX4" fmla="*/ 2117991 w 4506363"/>
              <a:gd name="connsiteY4" fmla="*/ 0 h 1200329"/>
              <a:gd name="connsiteX5" fmla="*/ 2636222 w 4506363"/>
              <a:gd name="connsiteY5" fmla="*/ 0 h 1200329"/>
              <a:gd name="connsiteX6" fmla="*/ 3289645 w 4506363"/>
              <a:gd name="connsiteY6" fmla="*/ 0 h 1200329"/>
              <a:gd name="connsiteX7" fmla="*/ 3762813 w 4506363"/>
              <a:gd name="connsiteY7" fmla="*/ 0 h 1200329"/>
              <a:gd name="connsiteX8" fmla="*/ 4506363 w 4506363"/>
              <a:gd name="connsiteY8" fmla="*/ 0 h 1200329"/>
              <a:gd name="connsiteX9" fmla="*/ 4506363 w 4506363"/>
              <a:gd name="connsiteY9" fmla="*/ 424116 h 1200329"/>
              <a:gd name="connsiteX10" fmla="*/ 4506363 w 4506363"/>
              <a:gd name="connsiteY10" fmla="*/ 800219 h 1200329"/>
              <a:gd name="connsiteX11" fmla="*/ 4506363 w 4506363"/>
              <a:gd name="connsiteY11" fmla="*/ 1200329 h 1200329"/>
              <a:gd name="connsiteX12" fmla="*/ 3898004 w 4506363"/>
              <a:gd name="connsiteY12" fmla="*/ 1200329 h 1200329"/>
              <a:gd name="connsiteX13" fmla="*/ 3244581 w 4506363"/>
              <a:gd name="connsiteY13" fmla="*/ 1200329 h 1200329"/>
              <a:gd name="connsiteX14" fmla="*/ 2591159 w 4506363"/>
              <a:gd name="connsiteY14" fmla="*/ 1200329 h 1200329"/>
              <a:gd name="connsiteX15" fmla="*/ 2117991 w 4506363"/>
              <a:gd name="connsiteY15" fmla="*/ 1200329 h 1200329"/>
              <a:gd name="connsiteX16" fmla="*/ 1554695 w 4506363"/>
              <a:gd name="connsiteY16" fmla="*/ 1200329 h 1200329"/>
              <a:gd name="connsiteX17" fmla="*/ 901273 w 4506363"/>
              <a:gd name="connsiteY17" fmla="*/ 1200329 h 1200329"/>
              <a:gd name="connsiteX18" fmla="*/ 0 w 4506363"/>
              <a:gd name="connsiteY18" fmla="*/ 1200329 h 1200329"/>
              <a:gd name="connsiteX19" fmla="*/ 0 w 4506363"/>
              <a:gd name="connsiteY19" fmla="*/ 836229 h 1200329"/>
              <a:gd name="connsiteX20" fmla="*/ 0 w 4506363"/>
              <a:gd name="connsiteY20" fmla="*/ 460126 h 1200329"/>
              <a:gd name="connsiteX21" fmla="*/ 0 w 4506363"/>
              <a:gd name="connsiteY21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06363" h="1200329" extrusionOk="0">
                <a:moveTo>
                  <a:pt x="0" y="0"/>
                </a:moveTo>
                <a:cubicBezTo>
                  <a:pt x="200726" y="-19836"/>
                  <a:pt x="311653" y="10176"/>
                  <a:pt x="518232" y="0"/>
                </a:cubicBezTo>
                <a:cubicBezTo>
                  <a:pt x="724811" y="-10176"/>
                  <a:pt x="808539" y="26600"/>
                  <a:pt x="946336" y="0"/>
                </a:cubicBezTo>
                <a:cubicBezTo>
                  <a:pt x="1084133" y="-26600"/>
                  <a:pt x="1402604" y="9745"/>
                  <a:pt x="1599759" y="0"/>
                </a:cubicBezTo>
                <a:cubicBezTo>
                  <a:pt x="1796914" y="-9745"/>
                  <a:pt x="1926356" y="55692"/>
                  <a:pt x="2117991" y="0"/>
                </a:cubicBezTo>
                <a:cubicBezTo>
                  <a:pt x="2309626" y="-55692"/>
                  <a:pt x="2470226" y="25117"/>
                  <a:pt x="2636222" y="0"/>
                </a:cubicBezTo>
                <a:cubicBezTo>
                  <a:pt x="2802218" y="-25117"/>
                  <a:pt x="3087818" y="11056"/>
                  <a:pt x="3289645" y="0"/>
                </a:cubicBezTo>
                <a:cubicBezTo>
                  <a:pt x="3491472" y="-11056"/>
                  <a:pt x="3622667" y="35255"/>
                  <a:pt x="3762813" y="0"/>
                </a:cubicBezTo>
                <a:cubicBezTo>
                  <a:pt x="3902959" y="-35255"/>
                  <a:pt x="4233561" y="70989"/>
                  <a:pt x="4506363" y="0"/>
                </a:cubicBezTo>
                <a:cubicBezTo>
                  <a:pt x="4549988" y="139432"/>
                  <a:pt x="4465411" y="324368"/>
                  <a:pt x="4506363" y="424116"/>
                </a:cubicBezTo>
                <a:cubicBezTo>
                  <a:pt x="4547315" y="523864"/>
                  <a:pt x="4485771" y="627513"/>
                  <a:pt x="4506363" y="800219"/>
                </a:cubicBezTo>
                <a:cubicBezTo>
                  <a:pt x="4526955" y="972925"/>
                  <a:pt x="4464658" y="1039944"/>
                  <a:pt x="4506363" y="1200329"/>
                </a:cubicBezTo>
                <a:cubicBezTo>
                  <a:pt x="4277157" y="1244380"/>
                  <a:pt x="4119268" y="1147371"/>
                  <a:pt x="3898004" y="1200329"/>
                </a:cubicBezTo>
                <a:cubicBezTo>
                  <a:pt x="3676740" y="1253287"/>
                  <a:pt x="3454031" y="1177365"/>
                  <a:pt x="3244581" y="1200329"/>
                </a:cubicBezTo>
                <a:cubicBezTo>
                  <a:pt x="3035131" y="1223293"/>
                  <a:pt x="2783320" y="1184480"/>
                  <a:pt x="2591159" y="1200329"/>
                </a:cubicBezTo>
                <a:cubicBezTo>
                  <a:pt x="2398998" y="1216178"/>
                  <a:pt x="2271675" y="1165865"/>
                  <a:pt x="2117991" y="1200329"/>
                </a:cubicBezTo>
                <a:cubicBezTo>
                  <a:pt x="1964307" y="1234793"/>
                  <a:pt x="1768558" y="1134579"/>
                  <a:pt x="1554695" y="1200329"/>
                </a:cubicBezTo>
                <a:cubicBezTo>
                  <a:pt x="1340832" y="1266079"/>
                  <a:pt x="1194825" y="1187081"/>
                  <a:pt x="901273" y="1200329"/>
                </a:cubicBezTo>
                <a:cubicBezTo>
                  <a:pt x="607721" y="1213577"/>
                  <a:pt x="320319" y="1178718"/>
                  <a:pt x="0" y="1200329"/>
                </a:cubicBezTo>
                <a:cubicBezTo>
                  <a:pt x="-24197" y="1036806"/>
                  <a:pt x="30541" y="985070"/>
                  <a:pt x="0" y="836229"/>
                </a:cubicBezTo>
                <a:cubicBezTo>
                  <a:pt x="-30541" y="687388"/>
                  <a:pt x="27653" y="622722"/>
                  <a:pt x="0" y="460126"/>
                </a:cubicBezTo>
                <a:cubicBezTo>
                  <a:pt x="-27653" y="297530"/>
                  <a:pt x="31170" y="128967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</a:t>
            </a:r>
            <a:r>
              <a:rPr lang="en-US" sz="72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ake a bath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4649CE-5BD5-94CA-1E4D-8C93C00951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054"/>
          <a:stretch/>
        </p:blipFill>
        <p:spPr>
          <a:xfrm>
            <a:off x="4571999" y="911001"/>
            <a:ext cx="3180699" cy="28764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3A4E56-3290-C743-8696-D6FBFB685E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121" r="33476"/>
          <a:stretch/>
        </p:blipFill>
        <p:spPr>
          <a:xfrm>
            <a:off x="7928997" y="911001"/>
            <a:ext cx="3226084" cy="28764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146C33-D5B8-2BC7-B614-2F8F1E564E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582" r="67736"/>
          <a:stretch/>
        </p:blipFill>
        <p:spPr>
          <a:xfrm>
            <a:off x="692487" y="1055947"/>
            <a:ext cx="3369923" cy="287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833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4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noFill/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4947943" y="4044864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8805721" y="4084319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8" name="Oval 57"/>
          <p:cNvSpPr/>
          <p:nvPr/>
        </p:nvSpPr>
        <p:spPr>
          <a:xfrm>
            <a:off x="1248840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8" y="404639"/>
            <a:ext cx="4389101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1172621" y="5159440"/>
            <a:ext cx="5046574" cy="1200329"/>
          </a:xfrm>
          <a:custGeom>
            <a:avLst/>
            <a:gdLst>
              <a:gd name="connsiteX0" fmla="*/ 0 w 5046574"/>
              <a:gd name="connsiteY0" fmla="*/ 0 h 1200329"/>
              <a:gd name="connsiteX1" fmla="*/ 510265 w 5046574"/>
              <a:gd name="connsiteY1" fmla="*/ 0 h 1200329"/>
              <a:gd name="connsiteX2" fmla="*/ 919598 w 5046574"/>
              <a:gd name="connsiteY2" fmla="*/ 0 h 1200329"/>
              <a:gd name="connsiteX3" fmla="*/ 1581260 w 5046574"/>
              <a:gd name="connsiteY3" fmla="*/ 0 h 1200329"/>
              <a:gd name="connsiteX4" fmla="*/ 2091525 w 5046574"/>
              <a:gd name="connsiteY4" fmla="*/ 0 h 1200329"/>
              <a:gd name="connsiteX5" fmla="*/ 2601789 w 5046574"/>
              <a:gd name="connsiteY5" fmla="*/ 0 h 1200329"/>
              <a:gd name="connsiteX6" fmla="*/ 3263451 w 5046574"/>
              <a:gd name="connsiteY6" fmla="*/ 0 h 1200329"/>
              <a:gd name="connsiteX7" fmla="*/ 3723250 w 5046574"/>
              <a:gd name="connsiteY7" fmla="*/ 0 h 1200329"/>
              <a:gd name="connsiteX8" fmla="*/ 4384912 w 5046574"/>
              <a:gd name="connsiteY8" fmla="*/ 0 h 1200329"/>
              <a:gd name="connsiteX9" fmla="*/ 5046574 w 5046574"/>
              <a:gd name="connsiteY9" fmla="*/ 0 h 1200329"/>
              <a:gd name="connsiteX10" fmla="*/ 5046574 w 5046574"/>
              <a:gd name="connsiteY10" fmla="*/ 400110 h 1200329"/>
              <a:gd name="connsiteX11" fmla="*/ 5046574 w 5046574"/>
              <a:gd name="connsiteY11" fmla="*/ 800219 h 1200329"/>
              <a:gd name="connsiteX12" fmla="*/ 5046574 w 5046574"/>
              <a:gd name="connsiteY12" fmla="*/ 1200329 h 1200329"/>
              <a:gd name="connsiteX13" fmla="*/ 4637241 w 5046574"/>
              <a:gd name="connsiteY13" fmla="*/ 1200329 h 1200329"/>
              <a:gd name="connsiteX14" fmla="*/ 3975579 w 5046574"/>
              <a:gd name="connsiteY14" fmla="*/ 1200329 h 1200329"/>
              <a:gd name="connsiteX15" fmla="*/ 3515780 w 5046574"/>
              <a:gd name="connsiteY15" fmla="*/ 1200329 h 1200329"/>
              <a:gd name="connsiteX16" fmla="*/ 2955049 w 5046574"/>
              <a:gd name="connsiteY16" fmla="*/ 1200329 h 1200329"/>
              <a:gd name="connsiteX17" fmla="*/ 2293388 w 5046574"/>
              <a:gd name="connsiteY17" fmla="*/ 1200329 h 1200329"/>
              <a:gd name="connsiteX18" fmla="*/ 1732657 w 5046574"/>
              <a:gd name="connsiteY18" fmla="*/ 1200329 h 1200329"/>
              <a:gd name="connsiteX19" fmla="*/ 1323324 w 5046574"/>
              <a:gd name="connsiteY19" fmla="*/ 1200329 h 1200329"/>
              <a:gd name="connsiteX20" fmla="*/ 863525 w 5046574"/>
              <a:gd name="connsiteY20" fmla="*/ 1200329 h 1200329"/>
              <a:gd name="connsiteX21" fmla="*/ 0 w 5046574"/>
              <a:gd name="connsiteY21" fmla="*/ 1200329 h 1200329"/>
              <a:gd name="connsiteX22" fmla="*/ 0 w 5046574"/>
              <a:gd name="connsiteY22" fmla="*/ 800219 h 1200329"/>
              <a:gd name="connsiteX23" fmla="*/ 0 w 5046574"/>
              <a:gd name="connsiteY23" fmla="*/ 400110 h 1200329"/>
              <a:gd name="connsiteX24" fmla="*/ 0 w 5046574"/>
              <a:gd name="connsiteY2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046574" h="1200329" extrusionOk="0">
                <a:moveTo>
                  <a:pt x="0" y="0"/>
                </a:moveTo>
                <a:cubicBezTo>
                  <a:pt x="244623" y="-1247"/>
                  <a:pt x="387179" y="44922"/>
                  <a:pt x="510265" y="0"/>
                </a:cubicBezTo>
                <a:cubicBezTo>
                  <a:pt x="633351" y="-44922"/>
                  <a:pt x="773016" y="29975"/>
                  <a:pt x="919598" y="0"/>
                </a:cubicBezTo>
                <a:cubicBezTo>
                  <a:pt x="1066180" y="-29975"/>
                  <a:pt x="1335413" y="78565"/>
                  <a:pt x="1581260" y="0"/>
                </a:cubicBezTo>
                <a:cubicBezTo>
                  <a:pt x="1827107" y="-78565"/>
                  <a:pt x="1930465" y="35480"/>
                  <a:pt x="2091525" y="0"/>
                </a:cubicBezTo>
                <a:cubicBezTo>
                  <a:pt x="2252586" y="-35480"/>
                  <a:pt x="2373083" y="48651"/>
                  <a:pt x="2601789" y="0"/>
                </a:cubicBezTo>
                <a:cubicBezTo>
                  <a:pt x="2830495" y="-48651"/>
                  <a:pt x="2997880" y="18439"/>
                  <a:pt x="3263451" y="0"/>
                </a:cubicBezTo>
                <a:cubicBezTo>
                  <a:pt x="3529022" y="-18439"/>
                  <a:pt x="3520907" y="41206"/>
                  <a:pt x="3723250" y="0"/>
                </a:cubicBezTo>
                <a:cubicBezTo>
                  <a:pt x="3925593" y="-41206"/>
                  <a:pt x="4252361" y="39894"/>
                  <a:pt x="4384912" y="0"/>
                </a:cubicBezTo>
                <a:cubicBezTo>
                  <a:pt x="4517463" y="-39894"/>
                  <a:pt x="4804439" y="25420"/>
                  <a:pt x="5046574" y="0"/>
                </a:cubicBezTo>
                <a:cubicBezTo>
                  <a:pt x="5062829" y="198334"/>
                  <a:pt x="5000865" y="207676"/>
                  <a:pt x="5046574" y="400110"/>
                </a:cubicBezTo>
                <a:cubicBezTo>
                  <a:pt x="5092283" y="592544"/>
                  <a:pt x="5001616" y="647230"/>
                  <a:pt x="5046574" y="800219"/>
                </a:cubicBezTo>
                <a:cubicBezTo>
                  <a:pt x="5091532" y="953208"/>
                  <a:pt x="5004753" y="1041758"/>
                  <a:pt x="5046574" y="1200329"/>
                </a:cubicBezTo>
                <a:cubicBezTo>
                  <a:pt x="4898077" y="1242839"/>
                  <a:pt x="4738922" y="1173173"/>
                  <a:pt x="4637241" y="1200329"/>
                </a:cubicBezTo>
                <a:cubicBezTo>
                  <a:pt x="4535560" y="1227485"/>
                  <a:pt x="4148399" y="1190919"/>
                  <a:pt x="3975579" y="1200329"/>
                </a:cubicBezTo>
                <a:cubicBezTo>
                  <a:pt x="3802759" y="1209739"/>
                  <a:pt x="3702937" y="1181184"/>
                  <a:pt x="3515780" y="1200329"/>
                </a:cubicBezTo>
                <a:cubicBezTo>
                  <a:pt x="3328623" y="1219474"/>
                  <a:pt x="3119142" y="1162486"/>
                  <a:pt x="2955049" y="1200329"/>
                </a:cubicBezTo>
                <a:cubicBezTo>
                  <a:pt x="2790956" y="1238172"/>
                  <a:pt x="2553585" y="1154529"/>
                  <a:pt x="2293388" y="1200329"/>
                </a:cubicBezTo>
                <a:cubicBezTo>
                  <a:pt x="2033191" y="1246129"/>
                  <a:pt x="1914265" y="1160728"/>
                  <a:pt x="1732657" y="1200329"/>
                </a:cubicBezTo>
                <a:cubicBezTo>
                  <a:pt x="1551049" y="1239930"/>
                  <a:pt x="1461311" y="1159002"/>
                  <a:pt x="1323324" y="1200329"/>
                </a:cubicBezTo>
                <a:cubicBezTo>
                  <a:pt x="1185337" y="1241656"/>
                  <a:pt x="988143" y="1159520"/>
                  <a:pt x="863525" y="1200329"/>
                </a:cubicBezTo>
                <a:cubicBezTo>
                  <a:pt x="738907" y="1241138"/>
                  <a:pt x="237337" y="1194150"/>
                  <a:pt x="0" y="1200329"/>
                </a:cubicBezTo>
                <a:cubicBezTo>
                  <a:pt x="-15715" y="1048143"/>
                  <a:pt x="42548" y="979647"/>
                  <a:pt x="0" y="800219"/>
                </a:cubicBezTo>
                <a:cubicBezTo>
                  <a:pt x="-42548" y="620791"/>
                  <a:pt x="17772" y="505373"/>
                  <a:pt x="0" y="400110"/>
                </a:cubicBezTo>
                <a:cubicBezTo>
                  <a:pt x="-17772" y="294847"/>
                  <a:pt x="33197" y="134185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</a:t>
            </a:r>
            <a:r>
              <a:rPr lang="en-US" sz="72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ee a dentist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00C9EF-0D91-1ED4-E47B-00F7BBA303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2211" y="1331843"/>
            <a:ext cx="2949455" cy="26611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ECD649-E56E-ADA1-B979-425816A35B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4258" y="1145603"/>
            <a:ext cx="3077992" cy="27894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63695CE-41FB-ABF3-9CC4-500221DC96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308" y="1137869"/>
            <a:ext cx="3066311" cy="27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777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4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noFill/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014488" y="3967284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8" y="404639"/>
            <a:ext cx="4389101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1056575" y="5138446"/>
            <a:ext cx="5389617" cy="1200329"/>
          </a:xfrm>
          <a:custGeom>
            <a:avLst/>
            <a:gdLst>
              <a:gd name="connsiteX0" fmla="*/ 0 w 5389617"/>
              <a:gd name="connsiteY0" fmla="*/ 0 h 1200329"/>
              <a:gd name="connsiteX1" fmla="*/ 544950 w 5389617"/>
              <a:gd name="connsiteY1" fmla="*/ 0 h 1200329"/>
              <a:gd name="connsiteX2" fmla="*/ 982108 w 5389617"/>
              <a:gd name="connsiteY2" fmla="*/ 0 h 1200329"/>
              <a:gd name="connsiteX3" fmla="*/ 1688747 w 5389617"/>
              <a:gd name="connsiteY3" fmla="*/ 0 h 1200329"/>
              <a:gd name="connsiteX4" fmla="*/ 2233697 w 5389617"/>
              <a:gd name="connsiteY4" fmla="*/ 0 h 1200329"/>
              <a:gd name="connsiteX5" fmla="*/ 2778647 w 5389617"/>
              <a:gd name="connsiteY5" fmla="*/ 0 h 1200329"/>
              <a:gd name="connsiteX6" fmla="*/ 3485286 w 5389617"/>
              <a:gd name="connsiteY6" fmla="*/ 0 h 1200329"/>
              <a:gd name="connsiteX7" fmla="*/ 3976340 w 5389617"/>
              <a:gd name="connsiteY7" fmla="*/ 0 h 1200329"/>
              <a:gd name="connsiteX8" fmla="*/ 4682978 w 5389617"/>
              <a:gd name="connsiteY8" fmla="*/ 0 h 1200329"/>
              <a:gd name="connsiteX9" fmla="*/ 5389617 w 5389617"/>
              <a:gd name="connsiteY9" fmla="*/ 0 h 1200329"/>
              <a:gd name="connsiteX10" fmla="*/ 5389617 w 5389617"/>
              <a:gd name="connsiteY10" fmla="*/ 400110 h 1200329"/>
              <a:gd name="connsiteX11" fmla="*/ 5389617 w 5389617"/>
              <a:gd name="connsiteY11" fmla="*/ 800219 h 1200329"/>
              <a:gd name="connsiteX12" fmla="*/ 5389617 w 5389617"/>
              <a:gd name="connsiteY12" fmla="*/ 1200329 h 1200329"/>
              <a:gd name="connsiteX13" fmla="*/ 4952459 w 5389617"/>
              <a:gd name="connsiteY13" fmla="*/ 1200329 h 1200329"/>
              <a:gd name="connsiteX14" fmla="*/ 4245821 w 5389617"/>
              <a:gd name="connsiteY14" fmla="*/ 1200329 h 1200329"/>
              <a:gd name="connsiteX15" fmla="*/ 3754767 w 5389617"/>
              <a:gd name="connsiteY15" fmla="*/ 1200329 h 1200329"/>
              <a:gd name="connsiteX16" fmla="*/ 3155920 w 5389617"/>
              <a:gd name="connsiteY16" fmla="*/ 1200329 h 1200329"/>
              <a:gd name="connsiteX17" fmla="*/ 2449282 w 5389617"/>
              <a:gd name="connsiteY17" fmla="*/ 1200329 h 1200329"/>
              <a:gd name="connsiteX18" fmla="*/ 1850435 w 5389617"/>
              <a:gd name="connsiteY18" fmla="*/ 1200329 h 1200329"/>
              <a:gd name="connsiteX19" fmla="*/ 1413277 w 5389617"/>
              <a:gd name="connsiteY19" fmla="*/ 1200329 h 1200329"/>
              <a:gd name="connsiteX20" fmla="*/ 922223 w 5389617"/>
              <a:gd name="connsiteY20" fmla="*/ 1200329 h 1200329"/>
              <a:gd name="connsiteX21" fmla="*/ 0 w 5389617"/>
              <a:gd name="connsiteY21" fmla="*/ 1200329 h 1200329"/>
              <a:gd name="connsiteX22" fmla="*/ 0 w 5389617"/>
              <a:gd name="connsiteY22" fmla="*/ 800219 h 1200329"/>
              <a:gd name="connsiteX23" fmla="*/ 0 w 5389617"/>
              <a:gd name="connsiteY23" fmla="*/ 400110 h 1200329"/>
              <a:gd name="connsiteX24" fmla="*/ 0 w 5389617"/>
              <a:gd name="connsiteY2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89617" h="1200329" extrusionOk="0">
                <a:moveTo>
                  <a:pt x="0" y="0"/>
                </a:moveTo>
                <a:cubicBezTo>
                  <a:pt x="132483" y="-16123"/>
                  <a:pt x="434059" y="40793"/>
                  <a:pt x="544950" y="0"/>
                </a:cubicBezTo>
                <a:cubicBezTo>
                  <a:pt x="655841" y="-40793"/>
                  <a:pt x="819222" y="48501"/>
                  <a:pt x="982108" y="0"/>
                </a:cubicBezTo>
                <a:cubicBezTo>
                  <a:pt x="1144994" y="-48501"/>
                  <a:pt x="1463534" y="40541"/>
                  <a:pt x="1688747" y="0"/>
                </a:cubicBezTo>
                <a:cubicBezTo>
                  <a:pt x="1913960" y="-40541"/>
                  <a:pt x="2073657" y="30591"/>
                  <a:pt x="2233697" y="0"/>
                </a:cubicBezTo>
                <a:cubicBezTo>
                  <a:pt x="2393737" y="-30591"/>
                  <a:pt x="2586650" y="59749"/>
                  <a:pt x="2778647" y="0"/>
                </a:cubicBezTo>
                <a:cubicBezTo>
                  <a:pt x="2970644" y="-59749"/>
                  <a:pt x="3282059" y="34611"/>
                  <a:pt x="3485286" y="0"/>
                </a:cubicBezTo>
                <a:cubicBezTo>
                  <a:pt x="3688513" y="-34611"/>
                  <a:pt x="3862538" y="32902"/>
                  <a:pt x="3976340" y="0"/>
                </a:cubicBezTo>
                <a:cubicBezTo>
                  <a:pt x="4090142" y="-32902"/>
                  <a:pt x="4366840" y="52541"/>
                  <a:pt x="4682978" y="0"/>
                </a:cubicBezTo>
                <a:cubicBezTo>
                  <a:pt x="4999116" y="-52541"/>
                  <a:pt x="5167139" y="27247"/>
                  <a:pt x="5389617" y="0"/>
                </a:cubicBezTo>
                <a:cubicBezTo>
                  <a:pt x="5405872" y="198334"/>
                  <a:pt x="5343908" y="207676"/>
                  <a:pt x="5389617" y="400110"/>
                </a:cubicBezTo>
                <a:cubicBezTo>
                  <a:pt x="5435326" y="592544"/>
                  <a:pt x="5344659" y="647230"/>
                  <a:pt x="5389617" y="800219"/>
                </a:cubicBezTo>
                <a:cubicBezTo>
                  <a:pt x="5434575" y="953208"/>
                  <a:pt x="5347796" y="1041758"/>
                  <a:pt x="5389617" y="1200329"/>
                </a:cubicBezTo>
                <a:cubicBezTo>
                  <a:pt x="5172997" y="1204609"/>
                  <a:pt x="5135100" y="1164370"/>
                  <a:pt x="4952459" y="1200329"/>
                </a:cubicBezTo>
                <a:cubicBezTo>
                  <a:pt x="4769818" y="1236288"/>
                  <a:pt x="4572746" y="1170289"/>
                  <a:pt x="4245821" y="1200329"/>
                </a:cubicBezTo>
                <a:cubicBezTo>
                  <a:pt x="3918896" y="1230369"/>
                  <a:pt x="3978586" y="1192925"/>
                  <a:pt x="3754767" y="1200329"/>
                </a:cubicBezTo>
                <a:cubicBezTo>
                  <a:pt x="3530948" y="1207733"/>
                  <a:pt x="3302656" y="1190137"/>
                  <a:pt x="3155920" y="1200329"/>
                </a:cubicBezTo>
                <a:cubicBezTo>
                  <a:pt x="3009184" y="1210521"/>
                  <a:pt x="2653403" y="1180280"/>
                  <a:pt x="2449282" y="1200329"/>
                </a:cubicBezTo>
                <a:cubicBezTo>
                  <a:pt x="2245161" y="1220378"/>
                  <a:pt x="2057807" y="1134932"/>
                  <a:pt x="1850435" y="1200329"/>
                </a:cubicBezTo>
                <a:cubicBezTo>
                  <a:pt x="1643063" y="1265726"/>
                  <a:pt x="1615506" y="1154923"/>
                  <a:pt x="1413277" y="1200329"/>
                </a:cubicBezTo>
                <a:cubicBezTo>
                  <a:pt x="1211048" y="1245735"/>
                  <a:pt x="1132332" y="1177897"/>
                  <a:pt x="922223" y="1200329"/>
                </a:cubicBezTo>
                <a:cubicBezTo>
                  <a:pt x="712114" y="1222761"/>
                  <a:pt x="381873" y="1176369"/>
                  <a:pt x="0" y="1200329"/>
                </a:cubicBezTo>
                <a:cubicBezTo>
                  <a:pt x="-15715" y="1048143"/>
                  <a:pt x="42548" y="979647"/>
                  <a:pt x="0" y="800219"/>
                </a:cubicBezTo>
                <a:cubicBezTo>
                  <a:pt x="-42548" y="620791"/>
                  <a:pt x="17772" y="505373"/>
                  <a:pt x="0" y="400110"/>
                </a:cubicBezTo>
                <a:cubicBezTo>
                  <a:pt x="-17772" y="294847"/>
                  <a:pt x="33197" y="134185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get some rest</a:t>
            </a:r>
            <a:endParaRPr lang="en-US" sz="7200" b="1" cap="none" spc="0">
              <a:ln w="10160">
                <a:solidFill>
                  <a:schemeClr val="accent5"/>
                </a:solidFill>
                <a:prstDash val="solid"/>
              </a:ln>
              <a:solidFill>
                <a:srgbClr val="FF40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91FDC7-F909-F5B9-24C9-ADA6D1BF39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8056"/>
          <a:stretch/>
        </p:blipFill>
        <p:spPr>
          <a:xfrm>
            <a:off x="8030385" y="901099"/>
            <a:ext cx="3118941" cy="292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622C4B-E3F5-CD15-3C8A-FA63399569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239" r="33478"/>
          <a:stretch/>
        </p:blipFill>
        <p:spPr>
          <a:xfrm>
            <a:off x="4165571" y="954223"/>
            <a:ext cx="3135949" cy="2912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AD1AC6-BC69-2CB3-94B2-30549932B5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262" y="1048974"/>
            <a:ext cx="3135948" cy="286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061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A11F6A-7A7F-940B-564B-0E2BD7DB2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8565"/>
            <a:ext cx="4512365" cy="6556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630B7F-B55F-F437-ABBC-469E76D45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228" y="940536"/>
            <a:ext cx="8837544" cy="26390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C87E30-B8F3-E519-34A7-BF39BAB803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60" t="5133" b="3531"/>
          <a:stretch/>
        </p:blipFill>
        <p:spPr>
          <a:xfrm>
            <a:off x="3582172" y="3579635"/>
            <a:ext cx="5027655" cy="290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800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773140" y="1182617"/>
              <a:ext cx="4587661" cy="336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>
                  <a:solidFill>
                    <a:schemeClr val="bg1"/>
                  </a:solidFill>
                </a:rPr>
                <a:t>You should see a dentist.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>
                  <a:solidFill>
                    <a:schemeClr val="bg1"/>
                  </a:solidFill>
                </a:rPr>
                <a:t>You shouldn't stay up late.</a:t>
              </a:r>
              <a:endPara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971621" y="609480"/>
            <a:ext cx="3562239" cy="1229055"/>
          </a:xfrm>
          <a:prstGeom prst="round2DiagRect">
            <a:avLst/>
          </a:prstGeom>
          <a:solidFill>
            <a:srgbClr val="903D9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6405EA-BAAD-7D7E-E6C8-F16E04981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13" y="2249786"/>
            <a:ext cx="11569148" cy="371116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97D07A5-125A-1638-30B5-249B1BE9E249}"/>
              </a:ext>
            </a:extLst>
          </p:cNvPr>
          <p:cNvCxnSpPr>
            <a:cxnSpLocks/>
          </p:cNvCxnSpPr>
          <p:nvPr/>
        </p:nvCxnSpPr>
        <p:spPr>
          <a:xfrm>
            <a:off x="6510130" y="3565683"/>
            <a:ext cx="1411357" cy="0"/>
          </a:xfrm>
          <a:prstGeom prst="line">
            <a:avLst/>
          </a:prstGeom>
          <a:ln w="57150">
            <a:solidFill>
              <a:srgbClr val="FF4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7B9EA8F-F141-1ED3-1440-01F43111AC94}"/>
              </a:ext>
            </a:extLst>
          </p:cNvPr>
          <p:cNvCxnSpPr>
            <a:cxnSpLocks/>
          </p:cNvCxnSpPr>
          <p:nvPr/>
        </p:nvCxnSpPr>
        <p:spPr>
          <a:xfrm>
            <a:off x="6654419" y="4990292"/>
            <a:ext cx="1758882" cy="0"/>
          </a:xfrm>
          <a:prstGeom prst="line">
            <a:avLst/>
          </a:prstGeom>
          <a:ln w="57150">
            <a:solidFill>
              <a:srgbClr val="FF4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Practice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D2 TRACK 40">
            <a:hlinkClick r:id="" action="ppaction://media"/>
            <a:extLst>
              <a:ext uri="{FF2B5EF4-FFF2-40B4-BE49-F238E27FC236}">
                <a16:creationId xmlns:a16="http://schemas.microsoft.com/office/drawing/2014/main" id="{22386A0C-CDEC-536E-885F-8C9482B886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19073" y="582023"/>
            <a:ext cx="527878" cy="5278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C443E3-1B90-77BB-980D-CE328DE2735C}"/>
              </a:ext>
            </a:extLst>
          </p:cNvPr>
          <p:cNvSpPr txBox="1"/>
          <p:nvPr/>
        </p:nvSpPr>
        <p:spPr>
          <a:xfrm>
            <a:off x="6057235" y="66129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</a:t>
            </a:r>
            <a:r>
              <a:rPr lang="en-US" i="1">
                <a:solidFill>
                  <a:srgbClr val="FF0000"/>
                </a:solidFill>
                <a:latin typeface="Calibri"/>
              </a:rPr>
              <a:t>B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hear the sound.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FF0E54-FC36-AE94-3E54-AD1D92C790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34" y="546687"/>
            <a:ext cx="5972624" cy="5537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E007B3-55C1-DD07-3A8F-3EEE6C5E5B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52" y="1981430"/>
            <a:ext cx="11569148" cy="371116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762178B-C190-BCA9-601D-F7B5D10E7526}"/>
              </a:ext>
            </a:extLst>
          </p:cNvPr>
          <p:cNvCxnSpPr>
            <a:cxnSpLocks/>
          </p:cNvCxnSpPr>
          <p:nvPr/>
        </p:nvCxnSpPr>
        <p:spPr>
          <a:xfrm>
            <a:off x="6530008" y="3247631"/>
            <a:ext cx="1411357" cy="0"/>
          </a:xfrm>
          <a:prstGeom prst="line">
            <a:avLst/>
          </a:prstGeom>
          <a:ln w="57150">
            <a:solidFill>
              <a:srgbClr val="FF4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DADA2D5-E0A4-38A7-5D32-AEBC32F5ADA4}"/>
              </a:ext>
            </a:extLst>
          </p:cNvPr>
          <p:cNvCxnSpPr>
            <a:cxnSpLocks/>
          </p:cNvCxnSpPr>
          <p:nvPr/>
        </p:nvCxnSpPr>
        <p:spPr>
          <a:xfrm>
            <a:off x="6674297" y="4672240"/>
            <a:ext cx="1758882" cy="0"/>
          </a:xfrm>
          <a:prstGeom prst="line">
            <a:avLst/>
          </a:prstGeom>
          <a:ln w="57150">
            <a:solidFill>
              <a:srgbClr val="FF4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1926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9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D3F28C-9C62-8DA5-9725-FD07CF8A7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8112"/>
            <a:ext cx="8090452" cy="7246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CE53D0-F44E-5317-D53F-E42DF5DB1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099" y="1490264"/>
            <a:ext cx="10446626" cy="329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84196"/>
      </p:ext>
    </p:extLst>
  </p:cSld>
  <p:clrMapOvr>
    <a:masterClrMapping/>
  </p:clrMapOvr>
  <p:transition spd="slow">
    <p:comb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D3F28C-9C62-8DA5-9725-FD07CF8A7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8113"/>
            <a:ext cx="6738730" cy="6036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3C96B8-C7D0-6E18-AA3A-3495C4095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72111"/>
            <a:ext cx="12192000" cy="57858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63F0AE-F597-B9A2-5064-03BFC3305F5B}"/>
              </a:ext>
            </a:extLst>
          </p:cNvPr>
          <p:cNvSpPr txBox="1"/>
          <p:nvPr/>
        </p:nvSpPr>
        <p:spPr>
          <a:xfrm>
            <a:off x="9764665" y="3202968"/>
            <a:ext cx="6097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should</a:t>
            </a:r>
            <a:endParaRPr lang="vi-VN" sz="36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4C28C-6FE0-D8D5-313F-AA91AD76B22E}"/>
              </a:ext>
            </a:extLst>
          </p:cNvPr>
          <p:cNvSpPr txBox="1"/>
          <p:nvPr/>
        </p:nvSpPr>
        <p:spPr>
          <a:xfrm>
            <a:off x="1112112" y="4943581"/>
            <a:ext cx="6097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shouldn’t</a:t>
            </a:r>
            <a:endParaRPr lang="vi-VN" sz="3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F2FA04-13FC-380D-42FE-06686FE9CAD6}"/>
              </a:ext>
            </a:extLst>
          </p:cNvPr>
          <p:cNvSpPr txBox="1"/>
          <p:nvPr/>
        </p:nvSpPr>
        <p:spPr>
          <a:xfrm>
            <a:off x="9143172" y="4927314"/>
            <a:ext cx="6097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You shouldn’t</a:t>
            </a:r>
            <a:endParaRPr lang="vi-VN" sz="360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308A8B-47B9-6833-F162-89CFBDA0881E}"/>
              </a:ext>
            </a:extLst>
          </p:cNvPr>
          <p:cNvCxnSpPr>
            <a:cxnSpLocks/>
          </p:cNvCxnSpPr>
          <p:nvPr/>
        </p:nvCxnSpPr>
        <p:spPr>
          <a:xfrm>
            <a:off x="3369365" y="3750067"/>
            <a:ext cx="3956109" cy="9657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8D7ED0F-D76F-C9E3-A048-0272BC2FD148}"/>
              </a:ext>
            </a:extLst>
          </p:cNvPr>
          <p:cNvCxnSpPr>
            <a:cxnSpLocks/>
          </p:cNvCxnSpPr>
          <p:nvPr/>
        </p:nvCxnSpPr>
        <p:spPr>
          <a:xfrm flipH="1">
            <a:off x="5095982" y="2033941"/>
            <a:ext cx="3521765" cy="26818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3050A55-5AA7-B89B-F479-4EB81C9D621E}"/>
              </a:ext>
            </a:extLst>
          </p:cNvPr>
          <p:cNvCxnSpPr>
            <a:cxnSpLocks/>
          </p:cNvCxnSpPr>
          <p:nvPr/>
        </p:nvCxnSpPr>
        <p:spPr>
          <a:xfrm flipV="1">
            <a:off x="5095982" y="5573645"/>
            <a:ext cx="3521765" cy="10326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451C717-78B4-A999-E028-CCFDE14F8288}"/>
              </a:ext>
            </a:extLst>
          </p:cNvPr>
          <p:cNvCxnSpPr>
            <a:cxnSpLocks/>
          </p:cNvCxnSpPr>
          <p:nvPr/>
        </p:nvCxnSpPr>
        <p:spPr>
          <a:xfrm>
            <a:off x="3369364" y="5535202"/>
            <a:ext cx="3956110" cy="11314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644439C-DA92-0490-AD8E-318C1CA51EE8}"/>
              </a:ext>
            </a:extLst>
          </p:cNvPr>
          <p:cNvCxnSpPr>
            <a:cxnSpLocks/>
          </p:cNvCxnSpPr>
          <p:nvPr/>
        </p:nvCxnSpPr>
        <p:spPr>
          <a:xfrm>
            <a:off x="7325474" y="2810325"/>
            <a:ext cx="1292273" cy="9397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198668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</a:rPr>
              <a:t>Production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FE954A6-CDC5-3D03-1873-64B747F37804}"/>
              </a:ext>
            </a:extLst>
          </p:cNvPr>
          <p:cNvSpPr/>
          <p:nvPr/>
        </p:nvSpPr>
        <p:spPr>
          <a:xfrm>
            <a:off x="9059863" y="211138"/>
            <a:ext cx="2925762" cy="6435725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6" name="Logo" descr="Image result for dr mario logo">
            <a:extLst>
              <a:ext uri="{FF2B5EF4-FFF2-40B4-BE49-F238E27FC236}">
                <a16:creationId xmlns:a16="http://schemas.microsoft.com/office/drawing/2014/main" id="{4EECC42C-3509-BAE9-9B96-DF3E240A6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9113838" y="406400"/>
            <a:ext cx="2816225" cy="10064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4" name="Jar" descr="Image result for medicine flask">
            <a:extLst>
              <a:ext uri="{FF2B5EF4-FFF2-40B4-BE49-F238E27FC236}">
                <a16:creationId xmlns:a16="http://schemas.microsoft.com/office/drawing/2014/main" id="{A82F0C75-0A05-7647-CD57-29CAB23029D5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088" y="46038"/>
            <a:ext cx="6400800" cy="67659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Dr. Mario" descr="Image result for dr mario magnafying glass">
            <a:extLst>
              <a:ext uri="{FF2B5EF4-FFF2-40B4-BE49-F238E27FC236}">
                <a16:creationId xmlns:a16="http://schemas.microsoft.com/office/drawing/2014/main" id="{DD148C95-30DF-A028-5066-32416AEB0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550" y="3048000"/>
            <a:ext cx="3200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Magnafying glass" descr="Image result for magnifying glass png">
            <a:extLst>
              <a:ext uri="{FF2B5EF4-FFF2-40B4-BE49-F238E27FC236}">
                <a16:creationId xmlns:a16="http://schemas.microsoft.com/office/drawing/2014/main" id="{E4B5898A-DF43-3AEC-6485-81E6B6759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32216">
            <a:off x="-474662" y="3006724"/>
            <a:ext cx="3200400" cy="320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Virus gif">
            <a:extLst>
              <a:ext uri="{FF2B5EF4-FFF2-40B4-BE49-F238E27FC236}">
                <a16:creationId xmlns:a16="http://schemas.microsoft.com/office/drawing/2014/main" id="{EB8D00F3-FD6B-7026-7A48-751C8F41CBA4}"/>
              </a:ext>
            </a:extLst>
          </p:cNvPr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863600" y="3517900"/>
            <a:ext cx="1189038" cy="11890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Sparkle">
            <a:extLst>
              <a:ext uri="{FF2B5EF4-FFF2-40B4-BE49-F238E27FC236}">
                <a16:creationId xmlns:a16="http://schemas.microsoft.com/office/drawing/2014/main" id="{8C6F732A-4D68-C46F-AF73-22499D543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850" y="3667125"/>
            <a:ext cx="16922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V1">
            <a:extLst>
              <a:ext uri="{FF2B5EF4-FFF2-40B4-BE49-F238E27FC236}">
                <a16:creationId xmlns:a16="http://schemas.microsoft.com/office/drawing/2014/main" id="{3C825ECD-203B-BE1D-60FC-FB7DFC6B4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1422400"/>
            <a:ext cx="1917700" cy="184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">
            <a:hlinkClick r:id="rId14" action="ppaction://hlinksldjump"/>
            <a:hlinkHover r:id="" action="ppaction://noaction">
              <a:snd r:embed="rId15" name="Cartoon Laugh 1.wav"/>
            </a:hlinkHover>
            <a:extLst>
              <a:ext uri="{FF2B5EF4-FFF2-40B4-BE49-F238E27FC236}">
                <a16:creationId xmlns:a16="http://schemas.microsoft.com/office/drawing/2014/main" id="{ED24C2B1-696B-B811-FA43-F11025E66E9F}"/>
              </a:ext>
            </a:extLst>
          </p:cNvPr>
          <p:cNvSpPr txBox="1"/>
          <p:nvPr/>
        </p:nvSpPr>
        <p:spPr>
          <a:xfrm>
            <a:off x="2853970" y="2104651"/>
            <a:ext cx="70491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Porky's" pitchFamily="2" charset="0"/>
              </a:rPr>
              <a:t>1</a:t>
            </a:r>
            <a:endParaRPr lang="en-US" sz="1600">
              <a:ln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Porky's" pitchFamily="2" charset="0"/>
            </a:endParaRPr>
          </a:p>
        </p:txBody>
      </p:sp>
      <p:pic>
        <p:nvPicPr>
          <p:cNvPr id="7" name="V2">
            <a:extLst>
              <a:ext uri="{FF2B5EF4-FFF2-40B4-BE49-F238E27FC236}">
                <a16:creationId xmlns:a16="http://schemas.microsoft.com/office/drawing/2014/main" id="{4A8E197B-2FB2-D715-C30D-5E31246EA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1866900"/>
            <a:ext cx="1600200" cy="15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2">
            <a:hlinkClick r:id="rId17" action="ppaction://hlinksldjump"/>
            <a:hlinkHover r:id="" action="ppaction://noaction">
              <a:snd r:embed="rId18" name="Cartoon Laugh 2.wav"/>
            </a:hlinkHover>
            <a:extLst>
              <a:ext uri="{FF2B5EF4-FFF2-40B4-BE49-F238E27FC236}">
                <a16:creationId xmlns:a16="http://schemas.microsoft.com/office/drawing/2014/main" id="{5056FBE6-012A-A04E-7579-0D80D34AB663}"/>
              </a:ext>
            </a:extLst>
          </p:cNvPr>
          <p:cNvSpPr txBox="1"/>
          <p:nvPr/>
        </p:nvSpPr>
        <p:spPr>
          <a:xfrm>
            <a:off x="4174046" y="2321361"/>
            <a:ext cx="70491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Porky's" pitchFamily="2" charset="0"/>
              </a:rPr>
              <a:t>2</a:t>
            </a:r>
            <a:endParaRPr lang="en-US" sz="1600">
              <a:ln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Porky's" pitchFamily="2" charset="0"/>
            </a:endParaRPr>
          </a:p>
        </p:txBody>
      </p:sp>
      <p:pic>
        <p:nvPicPr>
          <p:cNvPr id="11" name="V3">
            <a:extLst>
              <a:ext uri="{FF2B5EF4-FFF2-40B4-BE49-F238E27FC236}">
                <a16:creationId xmlns:a16="http://schemas.microsoft.com/office/drawing/2014/main" id="{6546C366-56A5-A16E-19F6-EF0A5308A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995" y="1917298"/>
            <a:ext cx="1752600" cy="15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3">
            <a:hlinkClick r:id="rId20" action="ppaction://hlinksldjump"/>
            <a:hlinkHover r:id="" action="ppaction://noaction">
              <a:snd r:embed="rId21" name="Cartoon High Pitch Laugh 3.wav"/>
            </a:hlinkHover>
            <a:extLst>
              <a:ext uri="{FF2B5EF4-FFF2-40B4-BE49-F238E27FC236}">
                <a16:creationId xmlns:a16="http://schemas.microsoft.com/office/drawing/2014/main" id="{173A58C1-293A-DF55-3269-E33ED414F27D}"/>
              </a:ext>
            </a:extLst>
          </p:cNvPr>
          <p:cNvSpPr txBox="1"/>
          <p:nvPr/>
        </p:nvSpPr>
        <p:spPr>
          <a:xfrm>
            <a:off x="6000433" y="2398305"/>
            <a:ext cx="70491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Porky's" pitchFamily="2" charset="0"/>
              </a:rPr>
              <a:t>3</a:t>
            </a:r>
            <a:endParaRPr lang="en-US" sz="1600">
              <a:ln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Porky's" pitchFamily="2" charset="0"/>
            </a:endParaRPr>
          </a:p>
        </p:txBody>
      </p:sp>
      <p:pic>
        <p:nvPicPr>
          <p:cNvPr id="110" name="V4">
            <a:extLst>
              <a:ext uri="{FF2B5EF4-FFF2-40B4-BE49-F238E27FC236}">
                <a16:creationId xmlns:a16="http://schemas.microsoft.com/office/drawing/2014/main" id="{FE0D9245-0D25-8A55-5EF4-5E04F14AE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928" y="1827336"/>
            <a:ext cx="1816100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4">
            <a:hlinkClick r:id="rId23" action="ppaction://hlinksldjump"/>
            <a:hlinkHover r:id="" action="ppaction://noaction">
              <a:snd r:embed="rId24" name="Cartoon High Pitch Laugh 9.wav"/>
            </a:hlinkHover>
            <a:extLst>
              <a:ext uri="{FF2B5EF4-FFF2-40B4-BE49-F238E27FC236}">
                <a16:creationId xmlns:a16="http://schemas.microsoft.com/office/drawing/2014/main" id="{A33FDF72-54DF-7874-3C25-C780AB75DB35}"/>
              </a:ext>
            </a:extLst>
          </p:cNvPr>
          <p:cNvSpPr txBox="1"/>
          <p:nvPr/>
        </p:nvSpPr>
        <p:spPr>
          <a:xfrm>
            <a:off x="7766465" y="2360690"/>
            <a:ext cx="70491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Porky's" pitchFamily="2" charset="0"/>
              </a:rPr>
              <a:t>4</a:t>
            </a:r>
            <a:endParaRPr lang="en-US" sz="1600">
              <a:ln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Porky's" pitchFamily="2" charset="0"/>
            </a:endParaRPr>
          </a:p>
        </p:txBody>
      </p:sp>
      <p:pic>
        <p:nvPicPr>
          <p:cNvPr id="112" name="V5">
            <a:extLst>
              <a:ext uri="{FF2B5EF4-FFF2-40B4-BE49-F238E27FC236}">
                <a16:creationId xmlns:a16="http://schemas.microsoft.com/office/drawing/2014/main" id="{020F168A-81BF-35A6-9D70-5AFAB8476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890" y="4422221"/>
            <a:ext cx="19431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" name="5">
            <a:hlinkClick r:id="rId26" action="ppaction://hlinksldjump"/>
            <a:hlinkHover r:id="" action="ppaction://noaction">
              <a:snd r:embed="rId27" name="Cartoon High Pitch Laugh 10.wav"/>
            </a:hlinkHover>
            <a:extLst>
              <a:ext uri="{FF2B5EF4-FFF2-40B4-BE49-F238E27FC236}">
                <a16:creationId xmlns:a16="http://schemas.microsoft.com/office/drawing/2014/main" id="{018AB28F-682C-988E-A7DB-9626707542F4}"/>
              </a:ext>
            </a:extLst>
          </p:cNvPr>
          <p:cNvSpPr txBox="1"/>
          <p:nvPr/>
        </p:nvSpPr>
        <p:spPr>
          <a:xfrm>
            <a:off x="3188406" y="4965298"/>
            <a:ext cx="70491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Porky's" pitchFamily="2" charset="0"/>
              </a:rPr>
              <a:t>5</a:t>
            </a:r>
            <a:endParaRPr lang="en-US" sz="1600">
              <a:ln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Porky's" pitchFamily="2" charset="0"/>
            </a:endParaRPr>
          </a:p>
        </p:txBody>
      </p:sp>
      <p:pic>
        <p:nvPicPr>
          <p:cNvPr id="111" name="V6">
            <a:extLst>
              <a:ext uri="{FF2B5EF4-FFF2-40B4-BE49-F238E27FC236}">
                <a16:creationId xmlns:a16="http://schemas.microsoft.com/office/drawing/2014/main" id="{047B7217-C42D-7793-4DFC-5A73DD9FA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477" y="5046727"/>
            <a:ext cx="1765300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6">
            <a:hlinkClick r:id="rId29" action="ppaction://hlinksldjump"/>
            <a:hlinkHover r:id="" action="ppaction://noaction">
              <a:snd r:embed="rId30" name="Cartoon Hysterical Laugh 2.wav"/>
            </a:hlinkHover>
            <a:extLst>
              <a:ext uri="{FF2B5EF4-FFF2-40B4-BE49-F238E27FC236}">
                <a16:creationId xmlns:a16="http://schemas.microsoft.com/office/drawing/2014/main" id="{BE9D03F2-DD0E-7E41-2E8F-4574EE4BBDBA}"/>
              </a:ext>
            </a:extLst>
          </p:cNvPr>
          <p:cNvSpPr txBox="1"/>
          <p:nvPr/>
        </p:nvSpPr>
        <p:spPr>
          <a:xfrm>
            <a:off x="4426908" y="5472861"/>
            <a:ext cx="70491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Porky's" pitchFamily="2" charset="0"/>
              </a:rPr>
              <a:t>6</a:t>
            </a:r>
            <a:endParaRPr lang="en-US" sz="1600">
              <a:ln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Porky's" pitchFamily="2" charset="0"/>
            </a:endParaRPr>
          </a:p>
        </p:txBody>
      </p:sp>
      <p:pic>
        <p:nvPicPr>
          <p:cNvPr id="113" name="V7">
            <a:extLst>
              <a:ext uri="{FF2B5EF4-FFF2-40B4-BE49-F238E27FC236}">
                <a16:creationId xmlns:a16="http://schemas.microsoft.com/office/drawing/2014/main" id="{44926BDA-CA08-3CA1-FDE6-875BA7B97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869" y="4805817"/>
            <a:ext cx="1892300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" name="7">
            <a:hlinkClick r:id="rId32" action="ppaction://hlinksldjump"/>
            <a:hlinkHover r:id="" action="ppaction://noaction">
              <a:snd r:embed="rId18" name="Cartoon Laugh 2.wav"/>
            </a:hlinkHover>
            <a:extLst>
              <a:ext uri="{FF2B5EF4-FFF2-40B4-BE49-F238E27FC236}">
                <a16:creationId xmlns:a16="http://schemas.microsoft.com/office/drawing/2014/main" id="{45ADC649-C36F-5825-9E6B-431D25D4552E}"/>
              </a:ext>
            </a:extLst>
          </p:cNvPr>
          <p:cNvSpPr txBox="1"/>
          <p:nvPr/>
        </p:nvSpPr>
        <p:spPr>
          <a:xfrm>
            <a:off x="6150679" y="5325979"/>
            <a:ext cx="70491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Porky's" pitchFamily="2" charset="0"/>
              </a:rPr>
              <a:t>7</a:t>
            </a:r>
            <a:endParaRPr lang="en-US" sz="1600">
              <a:ln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Porky's" pitchFamily="2" charset="0"/>
            </a:endParaRPr>
          </a:p>
        </p:txBody>
      </p:sp>
      <p:pic>
        <p:nvPicPr>
          <p:cNvPr id="144" name="Rounded Rectangular Callout 143">
            <a:extLst>
              <a:ext uri="{FF2B5EF4-FFF2-40B4-BE49-F238E27FC236}">
                <a16:creationId xmlns:a16="http://schemas.microsoft.com/office/drawing/2014/main" id="{8F8AE2A0-6904-816D-838A-3A1553067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100" y="1524000"/>
            <a:ext cx="2667000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ario+Nurse">
            <a:extLst>
              <a:ext uri="{FF2B5EF4-FFF2-40B4-BE49-F238E27FC236}">
                <a16:creationId xmlns:a16="http://schemas.microsoft.com/office/drawing/2014/main" id="{67079B08-CFDC-4302-ADCD-684B924BB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426" y="2377282"/>
            <a:ext cx="3657600" cy="457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Dr. Mario Theme" descr="Dr. Mario Theme.wav">
            <a:hlinkClick r:id="" action="ppaction://media"/>
            <a:extLst>
              <a:ext uri="{FF2B5EF4-FFF2-40B4-BE49-F238E27FC236}">
                <a16:creationId xmlns:a16="http://schemas.microsoft.com/office/drawing/2014/main" id="{D408D6E8-5C64-A009-34AA-9666C05A20E9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-1793875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60F7F2A-E820-5A2D-3663-28AFC741AF22}"/>
              </a:ext>
            </a:extLst>
          </p:cNvPr>
          <p:cNvSpPr/>
          <p:nvPr/>
        </p:nvSpPr>
        <p:spPr>
          <a:xfrm>
            <a:off x="3019426" y="3428598"/>
            <a:ext cx="5251449" cy="981503"/>
          </a:xfrm>
          <a:prstGeom prst="wedgeRoundRectCallout">
            <a:avLst>
              <a:gd name="adj1" fmla="val 65093"/>
              <a:gd name="adj2" fmla="val 28056"/>
              <a:gd name="adj3" fmla="val 16667"/>
            </a:avLst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Vogue" panose="020B7200000000000000" pitchFamily="34" charset="0"/>
              </a:rPr>
              <a:t>Welcome to my clinic!</a:t>
            </a:r>
            <a:endParaRPr lang="vi-VN" sz="36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6B36F29-A2D5-D64A-4887-2414532519DE}"/>
              </a:ext>
            </a:extLst>
          </p:cNvPr>
          <p:cNvGrpSpPr/>
          <p:nvPr/>
        </p:nvGrpSpPr>
        <p:grpSpPr>
          <a:xfrm>
            <a:off x="6933426" y="4597803"/>
            <a:ext cx="1905000" cy="1854200"/>
            <a:chOff x="6933009" y="4574799"/>
            <a:chExt cx="1905000" cy="1854200"/>
          </a:xfrm>
        </p:grpSpPr>
        <p:pic>
          <p:nvPicPr>
            <p:cNvPr id="12" name="V8">
              <a:hlinkClick r:id="rId36" action="ppaction://hlinksldjump"/>
              <a:extLst>
                <a:ext uri="{FF2B5EF4-FFF2-40B4-BE49-F238E27FC236}">
                  <a16:creationId xmlns:a16="http://schemas.microsoft.com/office/drawing/2014/main" id="{6D0B038F-2984-DD2E-9522-843B68F058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3009" y="4574799"/>
              <a:ext cx="1905000" cy="1854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8">
              <a:hlinkClick r:id="rId26" action="ppaction://hlinksldjump"/>
              <a:hlinkHover r:id="" action="ppaction://noaction">
                <a:snd r:embed="rId38" name="Cartoon Laugh 3.wav"/>
              </a:hlinkHover>
              <a:extLst>
                <a:ext uri="{FF2B5EF4-FFF2-40B4-BE49-F238E27FC236}">
                  <a16:creationId xmlns:a16="http://schemas.microsoft.com/office/drawing/2014/main" id="{6D04AA48-CF53-2DFF-5D16-F200375EAACA}"/>
                </a:ext>
              </a:extLst>
            </p:cNvPr>
            <p:cNvSpPr txBox="1"/>
            <p:nvPr/>
          </p:nvSpPr>
          <p:spPr>
            <a:xfrm>
              <a:off x="7578463" y="5067536"/>
              <a:ext cx="704912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>
                  <a:ln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Porky's" pitchFamily="2" charset="0"/>
                  <a:hlinkClick r:id="rId36" action="ppaction://hlinksldjump"/>
                </a:rPr>
                <a:t>8</a:t>
              </a:r>
              <a:endParaRPr lang="en-US" sz="140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Porky's" pitchFamily="2" charset="0"/>
              </a:endParaRPr>
            </a:p>
          </p:txBody>
        </p:sp>
      </p:grp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ts' a me Mar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rio Here We 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audio>
              <p:cMediaNode vol="54545" numSld="999" showWhenStopped="0">
                <p:cTn id="1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</a:rPr>
              <a:t>Vocabulary</a:t>
            </a:r>
            <a:endParaRPr lang="en-US" sz="3600" i="1" dirty="0">
              <a:solidFill>
                <a:srgbClr val="FF0000"/>
              </a:solidFill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see a dentist, take some medicine, get some rest, stay up late, take a bath, skip breakfast.</a:t>
            </a:r>
            <a:endParaRPr lang="en-US" sz="3600" i="1" dirty="0">
              <a:solidFill>
                <a:srgbClr val="0070C0"/>
              </a:solidFill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29921" y="1835240"/>
            <a:ext cx="6861717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You should see a dentist. </a:t>
            </a:r>
          </a:p>
          <a:p>
            <a:r>
              <a:rPr lang="en-US" sz="3600" i="1">
                <a:solidFill>
                  <a:srgbClr val="0070C0"/>
                </a:solidFill>
              </a:rPr>
              <a:t>You shouldn't stay up late.</a:t>
            </a: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47).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71 SB</a:t>
            </a:r>
            <a:r>
              <a:rPr lang="en-US" sz="3600" i="1" dirty="0" smtClean="0">
                <a:solidFill>
                  <a:srgbClr val="0070C0"/>
                </a:solidFill>
              </a:rPr>
              <a:t>).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C000"/>
                </a:solidFill>
              </a:rPr>
              <a:t>Enjoy your day!</a:t>
            </a:r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</a:rPr>
              <a:t>Stay positive and have a nice day!</a:t>
            </a:r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r. Mario">
            <a:hlinkClick r:id="rId4" action="ppaction://hlinksldjump"/>
            <a:extLst>
              <a:ext uri="{FF2B5EF4-FFF2-40B4-BE49-F238E27FC236}">
                <a16:creationId xmlns:a16="http://schemas.microsoft.com/office/drawing/2014/main" id="{EAD6BCE3-1D91-28D2-61E0-C68AC53AC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784" y="1047964"/>
            <a:ext cx="3588066" cy="55814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ounded Rectangular Callout 5">
            <a:extLst>
              <a:ext uri="{FF2B5EF4-FFF2-40B4-BE49-F238E27FC236}">
                <a16:creationId xmlns:a16="http://schemas.microsoft.com/office/drawing/2014/main" id="{D833FCF9-2539-806C-D722-D189CA5FAD39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31" y="488950"/>
            <a:ext cx="7454900" cy="588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2" descr="Image result for washing hand cartoon png">
            <a:extLst>
              <a:ext uri="{FF2B5EF4-FFF2-40B4-BE49-F238E27FC236}">
                <a16:creationId xmlns:a16="http://schemas.microsoft.com/office/drawing/2014/main" id="{2F3310D3-0C98-8ADA-6B85-B3957B794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003" y="1917565"/>
            <a:ext cx="3200560" cy="3109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quare 1">
            <a:extLst>
              <a:ext uri="{FF2B5EF4-FFF2-40B4-BE49-F238E27FC236}">
                <a16:creationId xmlns:a16="http://schemas.microsoft.com/office/drawing/2014/main" id="{3F2A0DFE-E29A-035E-1E63-32DFC327C2A7}"/>
              </a:ext>
            </a:extLst>
          </p:cNvPr>
          <p:cNvSpPr/>
          <p:nvPr/>
        </p:nvSpPr>
        <p:spPr>
          <a:xfrm>
            <a:off x="1926916" y="5287134"/>
            <a:ext cx="1828800" cy="64008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>
                <a:ln>
                  <a:solidFill>
                    <a:schemeClr val="tx1"/>
                  </a:solidFill>
                </a:ln>
                <a:latin typeface="Porky's" pitchFamily="2" charset="0"/>
              </a:rPr>
              <a:t>1-2 sec</a:t>
            </a:r>
          </a:p>
        </p:txBody>
      </p:sp>
      <p:sp>
        <p:nvSpPr>
          <p:cNvPr id="9" name="Square 2">
            <a:extLst>
              <a:ext uri="{FF2B5EF4-FFF2-40B4-BE49-F238E27FC236}">
                <a16:creationId xmlns:a16="http://schemas.microsoft.com/office/drawing/2014/main" id="{275BE689-23A7-BB0F-15FF-F5C1CED2B641}"/>
              </a:ext>
            </a:extLst>
          </p:cNvPr>
          <p:cNvSpPr/>
          <p:nvPr/>
        </p:nvSpPr>
        <p:spPr>
          <a:xfrm>
            <a:off x="3937152" y="5280202"/>
            <a:ext cx="1828800" cy="64008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>
                <a:ln>
                  <a:solidFill>
                    <a:schemeClr val="tx1"/>
                  </a:solidFill>
                </a:ln>
                <a:latin typeface="Porky's" pitchFamily="2" charset="0"/>
              </a:rPr>
              <a:t>3-10 sec</a:t>
            </a:r>
          </a:p>
        </p:txBody>
      </p:sp>
      <p:sp>
        <p:nvSpPr>
          <p:cNvPr id="10" name="Square 3">
            <a:extLst>
              <a:ext uri="{FF2B5EF4-FFF2-40B4-BE49-F238E27FC236}">
                <a16:creationId xmlns:a16="http://schemas.microsoft.com/office/drawing/2014/main" id="{9596E231-FA44-EF02-6665-4714B312E068}"/>
              </a:ext>
            </a:extLst>
          </p:cNvPr>
          <p:cNvSpPr/>
          <p:nvPr/>
        </p:nvSpPr>
        <p:spPr>
          <a:xfrm>
            <a:off x="5948551" y="5280202"/>
            <a:ext cx="1828800" cy="64008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Porky's" pitchFamily="2" charset="0"/>
              </a:rPr>
              <a:t>20-30 sec</a:t>
            </a:r>
          </a:p>
        </p:txBody>
      </p:sp>
      <p:pic>
        <p:nvPicPr>
          <p:cNvPr id="2050" name="Wrong" descr="Image result for x png">
            <a:extLst>
              <a:ext uri="{FF2B5EF4-FFF2-40B4-BE49-F238E27FC236}">
                <a16:creationId xmlns:a16="http://schemas.microsoft.com/office/drawing/2014/main" id="{74AAF360-CC24-7B67-B7DE-A99D13F7D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4872038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Wrong" descr="Image result for x png">
            <a:extLst>
              <a:ext uri="{FF2B5EF4-FFF2-40B4-BE49-F238E27FC236}">
                <a16:creationId xmlns:a16="http://schemas.microsoft.com/office/drawing/2014/main" id="{56849721-9FB6-462D-1101-E2F144D05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075" y="4872038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Right" descr="Image result for check png">
            <a:extLst>
              <a:ext uri="{FF2B5EF4-FFF2-40B4-BE49-F238E27FC236}">
                <a16:creationId xmlns:a16="http://schemas.microsoft.com/office/drawing/2014/main" id="{A001DDCC-41CE-1DA9-3BD7-CE984554D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4797425"/>
            <a:ext cx="1463675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hlinkClick r:id="rId4" action="ppaction://hlinksldjump">
              <a:snd r:embed="rId10" name="Mario Death.wav"/>
            </a:hlinkClick>
            <a:extLst>
              <a:ext uri="{FF2B5EF4-FFF2-40B4-BE49-F238E27FC236}">
                <a16:creationId xmlns:a16="http://schemas.microsoft.com/office/drawing/2014/main" id="{C0CB50DA-1863-F043-B9ED-9981FFD9E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4872038"/>
            <a:ext cx="1828800" cy="1828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 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 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r. Mario">
            <a:hlinkClick r:id="rId4" action="ppaction://hlinksldjump"/>
            <a:extLst>
              <a:ext uri="{FF2B5EF4-FFF2-40B4-BE49-F238E27FC236}">
                <a16:creationId xmlns:a16="http://schemas.microsoft.com/office/drawing/2014/main" id="{1C9B437B-43C2-1CD0-B54E-E6E1DE644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050" y="228600"/>
            <a:ext cx="4114800" cy="6400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E782960-20ED-FA94-7BC9-9E5C3D269A60}"/>
              </a:ext>
            </a:extLst>
          </p:cNvPr>
          <p:cNvGrpSpPr>
            <a:grpSpLocks/>
          </p:cNvGrpSpPr>
          <p:nvPr/>
        </p:nvGrpSpPr>
        <p:grpSpPr bwMode="auto">
          <a:xfrm>
            <a:off x="1584325" y="490538"/>
            <a:ext cx="6475413" cy="5876925"/>
            <a:chOff x="2460776" y="1048286"/>
            <a:chExt cx="6475089" cy="5486400"/>
          </a:xfrm>
        </p:grpSpPr>
        <p:pic>
          <p:nvPicPr>
            <p:cNvPr id="6" name="Rounded Rectangular Callout 5">
              <a:extLst>
                <a:ext uri="{FF2B5EF4-FFF2-40B4-BE49-F238E27FC236}">
                  <a16:creationId xmlns:a16="http://schemas.microsoft.com/office/drawing/2014/main" id="{376568F7-A7C7-2AC8-1F0C-265647D8B2D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1251" y="1040875"/>
              <a:ext cx="7454527" cy="5489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68" name="Picture 2">
              <a:extLst>
                <a:ext uri="{FF2B5EF4-FFF2-40B4-BE49-F238E27FC236}">
                  <a16:creationId xmlns:a16="http://schemas.microsoft.com/office/drawing/2014/main" id="{26316592-9142-3F27-5C3B-103E900BB1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4396" y="3354228"/>
              <a:ext cx="4572000" cy="2134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Square 1">
            <a:extLst>
              <a:ext uri="{FF2B5EF4-FFF2-40B4-BE49-F238E27FC236}">
                <a16:creationId xmlns:a16="http://schemas.microsoft.com/office/drawing/2014/main" id="{716FEC42-655B-9F54-39E4-D507669C0BDB}"/>
              </a:ext>
            </a:extLst>
          </p:cNvPr>
          <p:cNvSpPr/>
          <p:nvPr/>
        </p:nvSpPr>
        <p:spPr>
          <a:xfrm>
            <a:off x="5915936" y="5282312"/>
            <a:ext cx="1645920" cy="64008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>
                <a:ln>
                  <a:solidFill>
                    <a:schemeClr val="tx1"/>
                  </a:solidFill>
                </a:ln>
                <a:latin typeface="Porky's" pitchFamily="2" charset="0"/>
              </a:rPr>
              <a:t>100 m</a:t>
            </a:r>
          </a:p>
        </p:txBody>
      </p:sp>
      <p:sp>
        <p:nvSpPr>
          <p:cNvPr id="9" name="Square 2">
            <a:extLst>
              <a:ext uri="{FF2B5EF4-FFF2-40B4-BE49-F238E27FC236}">
                <a16:creationId xmlns:a16="http://schemas.microsoft.com/office/drawing/2014/main" id="{CFF80B70-9E5F-9EEC-30A9-E1160DC194FC}"/>
              </a:ext>
            </a:extLst>
          </p:cNvPr>
          <p:cNvSpPr/>
          <p:nvPr/>
        </p:nvSpPr>
        <p:spPr>
          <a:xfrm>
            <a:off x="4060344" y="5282312"/>
            <a:ext cx="1645920" cy="64008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>
                <a:ln>
                  <a:solidFill>
                    <a:schemeClr val="tx1"/>
                  </a:solidFill>
                </a:ln>
                <a:latin typeface="Porky's" pitchFamily="2" charset="0"/>
              </a:rPr>
              <a:t>3 m</a:t>
            </a:r>
          </a:p>
        </p:txBody>
      </p:sp>
      <p:sp>
        <p:nvSpPr>
          <p:cNvPr id="10" name="Square 3">
            <a:extLst>
              <a:ext uri="{FF2B5EF4-FFF2-40B4-BE49-F238E27FC236}">
                <a16:creationId xmlns:a16="http://schemas.microsoft.com/office/drawing/2014/main" id="{BD14D937-7E29-7EC8-59EF-394A90C1DB3D}"/>
              </a:ext>
            </a:extLst>
          </p:cNvPr>
          <p:cNvSpPr/>
          <p:nvPr/>
        </p:nvSpPr>
        <p:spPr>
          <a:xfrm>
            <a:off x="2169190" y="5282312"/>
            <a:ext cx="1645920" cy="64008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Porky's" pitchFamily="2" charset="0"/>
              </a:rPr>
              <a:t>2 m</a:t>
            </a:r>
          </a:p>
        </p:txBody>
      </p:sp>
      <p:pic>
        <p:nvPicPr>
          <p:cNvPr id="2050" name="Wrong" descr="Image result for x png">
            <a:extLst>
              <a:ext uri="{FF2B5EF4-FFF2-40B4-BE49-F238E27FC236}">
                <a16:creationId xmlns:a16="http://schemas.microsoft.com/office/drawing/2014/main" id="{20E5A297-6CBF-F0C8-2C08-501DDECA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489585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Wrong" descr="Image result for x png">
            <a:extLst>
              <a:ext uri="{FF2B5EF4-FFF2-40B4-BE49-F238E27FC236}">
                <a16:creationId xmlns:a16="http://schemas.microsoft.com/office/drawing/2014/main" id="{890B3C36-AE69-BD8E-FCE6-4BE83BF09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489585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Right" descr="Image result for check png">
            <a:extLst>
              <a:ext uri="{FF2B5EF4-FFF2-40B4-BE49-F238E27FC236}">
                <a16:creationId xmlns:a16="http://schemas.microsoft.com/office/drawing/2014/main" id="{00A30F3F-629B-33AF-153D-599A569F7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363" y="4822825"/>
            <a:ext cx="1462087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hlinkClick r:id="rId4" action="ppaction://hlinksldjump">
              <a:snd r:embed="rId10" name="Mario Death.wav"/>
            </a:hlinkClick>
            <a:extLst>
              <a:ext uri="{FF2B5EF4-FFF2-40B4-BE49-F238E27FC236}">
                <a16:creationId xmlns:a16="http://schemas.microsoft.com/office/drawing/2014/main" id="{31746EE1-78DF-B789-A7FB-73C6CDB1B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4872038"/>
            <a:ext cx="1828800" cy="1828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 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 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r. Mario">
            <a:hlinkClick r:id="rId4" action="ppaction://hlinksldjump"/>
            <a:extLst>
              <a:ext uri="{FF2B5EF4-FFF2-40B4-BE49-F238E27FC236}">
                <a16:creationId xmlns:a16="http://schemas.microsoft.com/office/drawing/2014/main" id="{1205687A-2ED3-1F62-BAC3-B71E80565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050" y="228600"/>
            <a:ext cx="4114800" cy="6400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C92B168-A4DF-E135-8834-2754292CCFE1}"/>
              </a:ext>
            </a:extLst>
          </p:cNvPr>
          <p:cNvGrpSpPr>
            <a:grpSpLocks/>
          </p:cNvGrpSpPr>
          <p:nvPr/>
        </p:nvGrpSpPr>
        <p:grpSpPr bwMode="auto">
          <a:xfrm>
            <a:off x="1584325" y="490538"/>
            <a:ext cx="6475413" cy="5876925"/>
            <a:chOff x="2460776" y="1048286"/>
            <a:chExt cx="6475089" cy="5486400"/>
          </a:xfrm>
        </p:grpSpPr>
        <p:pic>
          <p:nvPicPr>
            <p:cNvPr id="6" name="Rounded Rectangular Callout 5">
              <a:extLst>
                <a:ext uri="{FF2B5EF4-FFF2-40B4-BE49-F238E27FC236}">
                  <a16:creationId xmlns:a16="http://schemas.microsoft.com/office/drawing/2014/main" id="{1A47430D-8EC0-4956-D000-BC6E027522F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1251" y="1040875"/>
              <a:ext cx="7454527" cy="5489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92" name="Picture 2">
              <a:extLst>
                <a:ext uri="{FF2B5EF4-FFF2-40B4-BE49-F238E27FC236}">
                  <a16:creationId xmlns:a16="http://schemas.microsoft.com/office/drawing/2014/main" id="{5F67C405-EA27-0FCF-F404-E824186CE4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7239" y="2892404"/>
              <a:ext cx="2743198" cy="2561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Square 1">
            <a:extLst>
              <a:ext uri="{FF2B5EF4-FFF2-40B4-BE49-F238E27FC236}">
                <a16:creationId xmlns:a16="http://schemas.microsoft.com/office/drawing/2014/main" id="{CC7AAA96-3A27-0320-C90A-E27C230C94CF}"/>
              </a:ext>
            </a:extLst>
          </p:cNvPr>
          <p:cNvSpPr/>
          <p:nvPr/>
        </p:nvSpPr>
        <p:spPr>
          <a:xfrm>
            <a:off x="1998315" y="5407909"/>
            <a:ext cx="1463040" cy="64008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>
                <a:ln>
                  <a:solidFill>
                    <a:schemeClr val="tx1"/>
                  </a:solidFill>
                </a:ln>
                <a:latin typeface="Porky's" pitchFamily="2" charset="0"/>
              </a:rPr>
              <a:t>Lick it</a:t>
            </a:r>
          </a:p>
        </p:txBody>
      </p:sp>
      <p:sp>
        <p:nvSpPr>
          <p:cNvPr id="9" name="Square 2">
            <a:extLst>
              <a:ext uri="{FF2B5EF4-FFF2-40B4-BE49-F238E27FC236}">
                <a16:creationId xmlns:a16="http://schemas.microsoft.com/office/drawing/2014/main" id="{E14D9459-DFDD-3646-169C-13469EE4DF3F}"/>
              </a:ext>
            </a:extLst>
          </p:cNvPr>
          <p:cNvSpPr/>
          <p:nvPr/>
        </p:nvSpPr>
        <p:spPr>
          <a:xfrm>
            <a:off x="5943360" y="5407909"/>
            <a:ext cx="1737360" cy="64008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ln>
                  <a:solidFill>
                    <a:schemeClr val="tx1"/>
                  </a:solidFill>
                </a:ln>
                <a:latin typeface="Porky's" pitchFamily="2" charset="0"/>
              </a:rPr>
              <a:t>Nothing</a:t>
            </a:r>
          </a:p>
        </p:txBody>
      </p:sp>
      <p:sp>
        <p:nvSpPr>
          <p:cNvPr id="10" name="Square 3">
            <a:extLst>
              <a:ext uri="{FF2B5EF4-FFF2-40B4-BE49-F238E27FC236}">
                <a16:creationId xmlns:a16="http://schemas.microsoft.com/office/drawing/2014/main" id="{7F8BB205-6CFD-D201-B8C4-EB5CCDEAB7A2}"/>
              </a:ext>
            </a:extLst>
          </p:cNvPr>
          <p:cNvSpPr/>
          <p:nvPr/>
        </p:nvSpPr>
        <p:spPr>
          <a:xfrm>
            <a:off x="3561115" y="5419187"/>
            <a:ext cx="2286000" cy="64008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ts val="292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Porky's" pitchFamily="2" charset="0"/>
              </a:rPr>
              <a:t>Use a tissue</a:t>
            </a:r>
          </a:p>
        </p:txBody>
      </p:sp>
      <p:pic>
        <p:nvPicPr>
          <p:cNvPr id="2050" name="Wrong" descr="Image result for x png">
            <a:extLst>
              <a:ext uri="{FF2B5EF4-FFF2-40B4-BE49-F238E27FC236}">
                <a16:creationId xmlns:a16="http://schemas.microsoft.com/office/drawing/2014/main" id="{E1F3DDEC-8EE6-C679-CA84-0C6C27A38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48768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Wrong" descr="Image result for x png">
            <a:extLst>
              <a:ext uri="{FF2B5EF4-FFF2-40B4-BE49-F238E27FC236}">
                <a16:creationId xmlns:a16="http://schemas.microsoft.com/office/drawing/2014/main" id="{75906E0E-D440-CE7E-BADB-A78AC84CF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4868863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Right" descr="Image result for check png">
            <a:extLst>
              <a:ext uri="{FF2B5EF4-FFF2-40B4-BE49-F238E27FC236}">
                <a16:creationId xmlns:a16="http://schemas.microsoft.com/office/drawing/2014/main" id="{5D17BA5E-928E-BE4D-739F-0CD215C3D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013" y="4805363"/>
            <a:ext cx="14636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hlinkClick r:id="rId4" action="ppaction://hlinksldjump">
              <a:snd r:embed="rId10" name="Mario Death.wav"/>
            </a:hlinkClick>
            <a:extLst>
              <a:ext uri="{FF2B5EF4-FFF2-40B4-BE49-F238E27FC236}">
                <a16:creationId xmlns:a16="http://schemas.microsoft.com/office/drawing/2014/main" id="{B6629D14-ECBE-F291-8D0E-88F1D78C5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4872038"/>
            <a:ext cx="1828800" cy="1828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 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 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r. Mario">
            <a:hlinkClick r:id="rId4" action="ppaction://hlinksldjump"/>
            <a:extLst>
              <a:ext uri="{FF2B5EF4-FFF2-40B4-BE49-F238E27FC236}">
                <a16:creationId xmlns:a16="http://schemas.microsoft.com/office/drawing/2014/main" id="{750A6B79-2DBC-7920-7D96-B1F688D51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050" y="228600"/>
            <a:ext cx="4114800" cy="6400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71AB5AD-D3F2-1D9C-BF58-8AAA18C2C091}"/>
              </a:ext>
            </a:extLst>
          </p:cNvPr>
          <p:cNvGrpSpPr>
            <a:grpSpLocks/>
          </p:cNvGrpSpPr>
          <p:nvPr/>
        </p:nvGrpSpPr>
        <p:grpSpPr bwMode="auto">
          <a:xfrm>
            <a:off x="1584325" y="490538"/>
            <a:ext cx="6475413" cy="5876925"/>
            <a:chOff x="2460776" y="1048286"/>
            <a:chExt cx="6475089" cy="5486400"/>
          </a:xfrm>
        </p:grpSpPr>
        <p:pic>
          <p:nvPicPr>
            <p:cNvPr id="6" name="Rounded Rectangular Callout 5">
              <a:extLst>
                <a:ext uri="{FF2B5EF4-FFF2-40B4-BE49-F238E27FC236}">
                  <a16:creationId xmlns:a16="http://schemas.microsoft.com/office/drawing/2014/main" id="{1E68A4A3-CEFA-C313-6D48-3F876976049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1251" y="1040875"/>
              <a:ext cx="7454527" cy="5489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6" name="Picture 2">
              <a:extLst>
                <a:ext uri="{FF2B5EF4-FFF2-40B4-BE49-F238E27FC236}">
                  <a16:creationId xmlns:a16="http://schemas.microsoft.com/office/drawing/2014/main" id="{462B680E-8DA2-B48F-200E-01B7D5A5E3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2170" y="2815097"/>
              <a:ext cx="2636042" cy="2561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Square 1">
            <a:extLst>
              <a:ext uri="{FF2B5EF4-FFF2-40B4-BE49-F238E27FC236}">
                <a16:creationId xmlns:a16="http://schemas.microsoft.com/office/drawing/2014/main" id="{14C42ACE-A51D-83FB-234B-A04A78F61FBC}"/>
              </a:ext>
            </a:extLst>
          </p:cNvPr>
          <p:cNvSpPr/>
          <p:nvPr/>
        </p:nvSpPr>
        <p:spPr>
          <a:xfrm>
            <a:off x="5483442" y="5411972"/>
            <a:ext cx="2194560" cy="64008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ln>
                  <a:solidFill>
                    <a:schemeClr val="tx1"/>
                  </a:solidFill>
                </a:ln>
                <a:latin typeface="Porky's" pitchFamily="2" charset="0"/>
              </a:rPr>
              <a:t>Swimming</a:t>
            </a:r>
          </a:p>
        </p:txBody>
      </p:sp>
      <p:sp>
        <p:nvSpPr>
          <p:cNvPr id="9" name="Square 2">
            <a:extLst>
              <a:ext uri="{FF2B5EF4-FFF2-40B4-BE49-F238E27FC236}">
                <a16:creationId xmlns:a16="http://schemas.microsoft.com/office/drawing/2014/main" id="{501E2115-7580-8437-B3ED-6873AE662731}"/>
              </a:ext>
            </a:extLst>
          </p:cNvPr>
          <p:cNvSpPr/>
          <p:nvPr/>
        </p:nvSpPr>
        <p:spPr>
          <a:xfrm>
            <a:off x="3891625" y="5411972"/>
            <a:ext cx="1463040" cy="64008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ln>
                  <a:solidFill>
                    <a:schemeClr val="tx1"/>
                  </a:solidFill>
                </a:ln>
                <a:latin typeface="Porky's" pitchFamily="2" charset="0"/>
              </a:rPr>
              <a:t>Eating</a:t>
            </a:r>
          </a:p>
        </p:txBody>
      </p:sp>
      <p:sp>
        <p:nvSpPr>
          <p:cNvPr id="10" name="Square 3">
            <a:extLst>
              <a:ext uri="{FF2B5EF4-FFF2-40B4-BE49-F238E27FC236}">
                <a16:creationId xmlns:a16="http://schemas.microsoft.com/office/drawing/2014/main" id="{B3BB619C-CB04-5570-61B8-07A7AFF301B9}"/>
              </a:ext>
            </a:extLst>
          </p:cNvPr>
          <p:cNvSpPr/>
          <p:nvPr/>
        </p:nvSpPr>
        <p:spPr>
          <a:xfrm>
            <a:off x="2035641" y="5411972"/>
            <a:ext cx="1737360" cy="64008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Porky's" pitchFamily="2" charset="0"/>
              </a:rPr>
              <a:t>Outside</a:t>
            </a:r>
            <a:endParaRPr lang="en-US" sz="400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Porky's" pitchFamily="2" charset="0"/>
            </a:endParaRPr>
          </a:p>
        </p:txBody>
      </p:sp>
      <p:pic>
        <p:nvPicPr>
          <p:cNvPr id="2050" name="Wrong" descr="Image result for x png">
            <a:extLst>
              <a:ext uri="{FF2B5EF4-FFF2-40B4-BE49-F238E27FC236}">
                <a16:creationId xmlns:a16="http://schemas.microsoft.com/office/drawing/2014/main" id="{D357CCDD-2361-FD70-F521-DF1903348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4910138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Wrong" descr="Image result for x png">
            <a:extLst>
              <a:ext uri="{FF2B5EF4-FFF2-40B4-BE49-F238E27FC236}">
                <a16:creationId xmlns:a16="http://schemas.microsoft.com/office/drawing/2014/main" id="{8FDCC3E0-8E17-9C38-9BE2-10B6FF94B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463" y="4910138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Right" descr="Image result for check png">
            <a:extLst>
              <a:ext uri="{FF2B5EF4-FFF2-40B4-BE49-F238E27FC236}">
                <a16:creationId xmlns:a16="http://schemas.microsoft.com/office/drawing/2014/main" id="{5DD9C8ED-D8F2-001E-7946-8D62EC5C6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75" y="4835525"/>
            <a:ext cx="1462088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hlinkClick r:id="rId4" action="ppaction://hlinksldjump">
              <a:snd r:embed="rId10" name="Mario Death.wav"/>
            </a:hlinkClick>
            <a:extLst>
              <a:ext uri="{FF2B5EF4-FFF2-40B4-BE49-F238E27FC236}">
                <a16:creationId xmlns:a16="http://schemas.microsoft.com/office/drawing/2014/main" id="{6EAF9DC4-83DA-76A0-1A3F-066798E0F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4872038"/>
            <a:ext cx="1828800" cy="1828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 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 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r. Mario">
            <a:hlinkClick r:id="rId4" action="ppaction://hlinksldjump"/>
            <a:extLst>
              <a:ext uri="{FF2B5EF4-FFF2-40B4-BE49-F238E27FC236}">
                <a16:creationId xmlns:a16="http://schemas.microsoft.com/office/drawing/2014/main" id="{A27C1BD4-F572-9E36-3767-C1CFD995A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050" y="228600"/>
            <a:ext cx="4114800" cy="6400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9FCB21A-7589-FD85-1FAC-C3ABF13DB940}"/>
              </a:ext>
            </a:extLst>
          </p:cNvPr>
          <p:cNvGrpSpPr>
            <a:grpSpLocks/>
          </p:cNvGrpSpPr>
          <p:nvPr/>
        </p:nvGrpSpPr>
        <p:grpSpPr bwMode="auto">
          <a:xfrm>
            <a:off x="1584325" y="490538"/>
            <a:ext cx="6475413" cy="5876925"/>
            <a:chOff x="2460776" y="1048286"/>
            <a:chExt cx="6475089" cy="5486400"/>
          </a:xfrm>
        </p:grpSpPr>
        <p:pic>
          <p:nvPicPr>
            <p:cNvPr id="6" name="Rounded Rectangular Callout 5">
              <a:extLst>
                <a:ext uri="{FF2B5EF4-FFF2-40B4-BE49-F238E27FC236}">
                  <a16:creationId xmlns:a16="http://schemas.microsoft.com/office/drawing/2014/main" id="{97329B0D-A679-68CF-1927-22B6498ED0E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1251" y="1040875"/>
              <a:ext cx="7454527" cy="5489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40" name="Picture 2">
              <a:extLst>
                <a:ext uri="{FF2B5EF4-FFF2-40B4-BE49-F238E27FC236}">
                  <a16:creationId xmlns:a16="http://schemas.microsoft.com/office/drawing/2014/main" id="{C9E86E5B-FEE8-68A8-E416-48EAF4C3D3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6111" y="2836764"/>
              <a:ext cx="3825548" cy="2561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Square 1">
            <a:extLst>
              <a:ext uri="{FF2B5EF4-FFF2-40B4-BE49-F238E27FC236}">
                <a16:creationId xmlns:a16="http://schemas.microsoft.com/office/drawing/2014/main" id="{C84D9219-B5D8-D784-6671-96C31610CABC}"/>
              </a:ext>
            </a:extLst>
          </p:cNvPr>
          <p:cNvSpPr/>
          <p:nvPr/>
        </p:nvSpPr>
        <p:spPr>
          <a:xfrm>
            <a:off x="5823553" y="5354703"/>
            <a:ext cx="1737360" cy="64008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>
                <a:ln>
                  <a:solidFill>
                    <a:schemeClr val="tx1"/>
                  </a:solidFill>
                </a:ln>
                <a:latin typeface="Porky's" pitchFamily="2" charset="0"/>
              </a:rPr>
              <a:t>Butter</a:t>
            </a:r>
          </a:p>
        </p:txBody>
      </p:sp>
      <p:sp>
        <p:nvSpPr>
          <p:cNvPr id="9" name="Square 2">
            <a:extLst>
              <a:ext uri="{FF2B5EF4-FFF2-40B4-BE49-F238E27FC236}">
                <a16:creationId xmlns:a16="http://schemas.microsoft.com/office/drawing/2014/main" id="{23507A5D-940D-6E0E-9AF2-85B1068563FE}"/>
              </a:ext>
            </a:extLst>
          </p:cNvPr>
          <p:cNvSpPr/>
          <p:nvPr/>
        </p:nvSpPr>
        <p:spPr>
          <a:xfrm>
            <a:off x="3891761" y="5354703"/>
            <a:ext cx="1737360" cy="64008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>
                <a:ln>
                  <a:solidFill>
                    <a:schemeClr val="tx1"/>
                  </a:solidFill>
                </a:ln>
                <a:latin typeface="Porky's" pitchFamily="2" charset="0"/>
              </a:rPr>
              <a:t>Coffee</a:t>
            </a:r>
            <a:endParaRPr lang="en-US" sz="4000">
              <a:ln>
                <a:solidFill>
                  <a:schemeClr val="tx1"/>
                </a:solidFill>
              </a:ln>
              <a:latin typeface="Porky's" pitchFamily="2" charset="0"/>
            </a:endParaRPr>
          </a:p>
        </p:txBody>
      </p:sp>
      <p:sp>
        <p:nvSpPr>
          <p:cNvPr id="10" name="Square 3">
            <a:extLst>
              <a:ext uri="{FF2B5EF4-FFF2-40B4-BE49-F238E27FC236}">
                <a16:creationId xmlns:a16="http://schemas.microsoft.com/office/drawing/2014/main" id="{5C1FF27A-5650-146A-8D35-8A006C7DE493}"/>
              </a:ext>
            </a:extLst>
          </p:cNvPr>
          <p:cNvSpPr/>
          <p:nvPr/>
        </p:nvSpPr>
        <p:spPr>
          <a:xfrm>
            <a:off x="2076807" y="5354703"/>
            <a:ext cx="1645920" cy="64008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Porky's" pitchFamily="2" charset="0"/>
              </a:rPr>
              <a:t>Soap</a:t>
            </a:r>
          </a:p>
        </p:txBody>
      </p:sp>
      <p:pic>
        <p:nvPicPr>
          <p:cNvPr id="2050" name="Wrong" descr="Image result for x png">
            <a:extLst>
              <a:ext uri="{FF2B5EF4-FFF2-40B4-BE49-F238E27FC236}">
                <a16:creationId xmlns:a16="http://schemas.microsoft.com/office/drawing/2014/main" id="{69912054-623C-DBE0-C897-B44D858E2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4854575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Wrong" descr="Image result for x png">
            <a:extLst>
              <a:ext uri="{FF2B5EF4-FFF2-40B4-BE49-F238E27FC236}">
                <a16:creationId xmlns:a16="http://schemas.microsoft.com/office/drawing/2014/main" id="{CE660167-80DA-2989-856D-DE9280510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288" y="4854575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Right" descr="Image result for check png">
            <a:extLst>
              <a:ext uri="{FF2B5EF4-FFF2-40B4-BE49-F238E27FC236}">
                <a16:creationId xmlns:a16="http://schemas.microsoft.com/office/drawing/2014/main" id="{1AC1FB95-5899-FD1D-2D6A-733FE8223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4781550"/>
            <a:ext cx="1462088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hlinkClick r:id="rId4" action="ppaction://hlinksldjump">
              <a:snd r:embed="rId10" name="Mario Death.wav"/>
            </a:hlinkClick>
            <a:extLst>
              <a:ext uri="{FF2B5EF4-FFF2-40B4-BE49-F238E27FC236}">
                <a16:creationId xmlns:a16="http://schemas.microsoft.com/office/drawing/2014/main" id="{AAC9FFF5-2EA6-A7BD-C503-76DDDABC4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4872038"/>
            <a:ext cx="1828800" cy="1828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 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 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533</Words>
  <Application>Microsoft Office PowerPoint</Application>
  <PresentationFormat>Widescreen</PresentationFormat>
  <Paragraphs>178</Paragraphs>
  <Slides>44</Slides>
  <Notes>35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.VnVogue</vt:lpstr>
      <vt:lpstr>Arial</vt:lpstr>
      <vt:lpstr>Calibri</vt:lpstr>
      <vt:lpstr>Calibri Light</vt:lpstr>
      <vt:lpstr>Lucida Sans Unicode</vt:lpstr>
      <vt:lpstr>Porky's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ADMIN</cp:lastModifiedBy>
  <cp:revision>2</cp:revision>
  <dcterms:created xsi:type="dcterms:W3CDTF">2023-01-31T08:21:18Z</dcterms:created>
  <dcterms:modified xsi:type="dcterms:W3CDTF">2026-01-20T04:56:38Z</dcterms:modified>
</cp:coreProperties>
</file>