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5" r:id="rId2"/>
    <p:sldId id="307" r:id="rId3"/>
    <p:sldId id="308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5" r:id="rId19"/>
    <p:sldId id="341" r:id="rId20"/>
    <p:sldId id="342" r:id="rId21"/>
    <p:sldId id="343" r:id="rId22"/>
    <p:sldId id="34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50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6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25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06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9D4A52D-750C-3543-0F25-CF4AF1579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90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F80FC21-90E0-F115-A1E3-D00F153EF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63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D762EC6-7D8E-C7F2-E083-BFF3D874F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3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88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C5BF810-F9EA-E8DE-8B85-D8925DFE4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25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3E5DF40-F187-79D5-65EB-3C8B60A2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7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90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86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50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58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9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56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0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02DC01-F111-F48D-F600-646D60F6D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9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5A23119-2A08-7509-21EE-48A8B8874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4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5FEFE85-7D48-6C0F-21B9-9B991DD7D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0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204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40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300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522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62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04880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1.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65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5907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229" y="1975111"/>
            <a:ext cx="7140338" cy="424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107543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Who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u="sng" dirty="0">
                <a:solidFill>
                  <a:srgbClr val="FF0000"/>
                </a:solidFill>
              </a:rPr>
              <a:t>Alfie, Tom, Mr. Brown and Mrs. Brown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1794716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9862" y="2004220"/>
            <a:ext cx="7140338" cy="424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533900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What are they doing?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6595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</a:t>
            </a:r>
            <a:r>
              <a:rPr lang="en-US" sz="4000" b="1" u="sng">
                <a:solidFill>
                  <a:srgbClr val="FF0000"/>
                </a:solidFill>
              </a:rPr>
              <a:t>going around</a:t>
            </a:r>
          </a:p>
          <a:p>
            <a:pPr lvl="0"/>
            <a:r>
              <a:rPr lang="en-US" sz="4000" b="1" u="sng">
                <a:solidFill>
                  <a:srgbClr val="FF0000"/>
                </a:solidFill>
              </a:rPr>
              <a:t>/driving around.</a:t>
            </a:r>
          </a:p>
          <a:p>
            <a:pPr lvl="0"/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836687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229" y="1975111"/>
            <a:ext cx="7140338" cy="424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FB860-3C3C-FD7B-67ED-DEC204B67B07}"/>
              </a:ext>
            </a:extLst>
          </p:cNvPr>
          <p:cNvSpPr txBox="1"/>
          <p:nvPr/>
        </p:nvSpPr>
        <p:spPr>
          <a:xfrm>
            <a:off x="2133599" y="1118340"/>
            <a:ext cx="6848475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 What things can you see?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can see </a:t>
            </a:r>
            <a:r>
              <a:rPr lang="en-US" sz="4000" b="1" u="sng" dirty="0">
                <a:solidFill>
                  <a:srgbClr val="FF0000"/>
                </a:solidFill>
              </a:rPr>
              <a:t>streets, an ice cream shop, cars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8815233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965"/>
            <a:ext cx="5783943" cy="7816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0" y="262255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E4429-376A-C04E-8C08-C1216B1D3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 b="488"/>
          <a:stretch/>
        </p:blipFill>
        <p:spPr>
          <a:xfrm>
            <a:off x="6222094" y="376238"/>
            <a:ext cx="5597292" cy="6105524"/>
          </a:xfrm>
          <a:prstGeom prst="round2DiagRect">
            <a:avLst>
              <a:gd name="adj1" fmla="val 464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594410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2 TRACK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806272" y="4852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57786"/>
            <a:ext cx="6274984" cy="3732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673" y="3068725"/>
            <a:ext cx="5845659" cy="2321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F4342-7B77-6546-4863-33FCF073A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965"/>
            <a:ext cx="5783943" cy="7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0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48" y="2480326"/>
            <a:ext cx="6158223" cy="3646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472" y="2938524"/>
            <a:ext cx="5770128" cy="2687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8D2EC1-759E-8B69-14FC-AC536B041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965"/>
            <a:ext cx="5783943" cy="7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870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04691"/>
            <a:ext cx="5783942" cy="3546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300" y="2549498"/>
            <a:ext cx="6235700" cy="2880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BD19EA-9C69-D782-FEB4-81CCA8D85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965"/>
            <a:ext cx="5783943" cy="7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10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02" y="2276281"/>
            <a:ext cx="6099198" cy="392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2980440"/>
            <a:ext cx="5818616" cy="281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8DEFD8-B7B6-F5FF-1A2E-A74289F06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965"/>
            <a:ext cx="5783943" cy="78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53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36" y="1637993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3156397595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413381323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9ABFE-DAB4-51E5-57DC-B5FB77DE56A6}"/>
              </a:ext>
            </a:extLst>
          </p:cNvPr>
          <p:cNvSpPr txBox="1"/>
          <p:nvPr/>
        </p:nvSpPr>
        <p:spPr>
          <a:xfrm>
            <a:off x="97971" y="1720840"/>
            <a:ext cx="11996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that sign mean? - It means "Stop".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Identify the /g/ sound and practice the conversations.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80403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700" y="1616401"/>
            <a:ext cx="5368052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4752" y="1616401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does that sign mean? </a:t>
            </a:r>
          </a:p>
          <a:p>
            <a:r>
              <a:rPr lang="en-US" sz="3600" i="1">
                <a:solidFill>
                  <a:srgbClr val="0070C0"/>
                </a:solidFill>
              </a:rPr>
              <a:t>It means "Stop".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EECC2-8E73-CC73-5004-A0A2D1B15440}"/>
              </a:ext>
            </a:extLst>
          </p:cNvPr>
          <p:cNvSpPr/>
          <p:nvPr/>
        </p:nvSpPr>
        <p:spPr>
          <a:xfrm>
            <a:off x="1089404" y="4364436"/>
            <a:ext cx="1030431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Identify the /g/ sound and practice the conversations.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03779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66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713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313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50297807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87797540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4473578" y="2068285"/>
              <a:ext cx="3357009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/g/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57048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023" y="507044"/>
            <a:ext cx="8677035" cy="262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CD1 track 04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08497-D175-8B29-A62E-A17A34C83D66}"/>
              </a:ext>
            </a:extLst>
          </p:cNvPr>
          <p:cNvGrpSpPr/>
          <p:nvPr/>
        </p:nvGrpSpPr>
        <p:grpSpPr>
          <a:xfrm>
            <a:off x="6617237" y="3638550"/>
            <a:ext cx="5212721" cy="2455402"/>
            <a:chOff x="6617238" y="3974866"/>
            <a:chExt cx="3265050" cy="211908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627F1F48-9D83-6840-90F9-11BB2E1C5028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BAA7F6-51E9-D810-C544-399D7256301B}"/>
                </a:ext>
              </a:extLst>
            </p:cNvPr>
            <p:cNvSpPr txBox="1"/>
            <p:nvPr/>
          </p:nvSpPr>
          <p:spPr>
            <a:xfrm>
              <a:off x="6653131" y="4325570"/>
              <a:ext cx="3229157" cy="95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   g   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E9133-FBC8-3689-6D2A-7F2FC4C9C25C}"/>
              </a:ext>
            </a:extLst>
          </p:cNvPr>
          <p:cNvGrpSpPr/>
          <p:nvPr/>
        </p:nvGrpSpPr>
        <p:grpSpPr>
          <a:xfrm>
            <a:off x="122568" y="3724734"/>
            <a:ext cx="5276221" cy="2455402"/>
            <a:chOff x="1656111" y="3724734"/>
            <a:chExt cx="3755823" cy="2455402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564DF11F-617A-897A-7304-CC37C733A74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02EC-73B2-0FED-D4CB-D2916FCCF0C0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   g   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oing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183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2 TRACK 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7414121" y="381000"/>
            <a:ext cx="4728421" cy="597217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670322" y="3958161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454" y="1540074"/>
            <a:ext cx="6361212" cy="19590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D6A6-6C5D-7CC4-748B-F0F31CF18964}"/>
              </a:ext>
            </a:extLst>
          </p:cNvPr>
          <p:cNvSpPr txBox="1"/>
          <p:nvPr/>
        </p:nvSpPr>
        <p:spPr>
          <a:xfrm>
            <a:off x="8176948" y="927905"/>
            <a:ext cx="340978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are we going?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DA30-1637-9347-5DBF-AA49F6706038}"/>
              </a:ext>
            </a:extLst>
          </p:cNvPr>
          <p:cNvSpPr txBox="1"/>
          <p:nvPr/>
        </p:nvSpPr>
        <p:spPr>
          <a:xfrm>
            <a:off x="7800530" y="3237561"/>
            <a:ext cx="41626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We're going around town.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C5B23-65CC-C372-50AD-273BD779820A}"/>
              </a:ext>
            </a:extLst>
          </p:cNvPr>
          <p:cNvSpPr txBox="1"/>
          <p:nvPr/>
        </p:nvSpPr>
        <p:spPr>
          <a:xfrm>
            <a:off x="7645520" y="4474047"/>
            <a:ext cx="447263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get some ice cream?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B7350-786A-1829-489A-3330EBECB78C}"/>
              </a:ext>
            </a:extLst>
          </p:cNvPr>
          <p:cNvSpPr txBox="1"/>
          <p:nvPr/>
        </p:nvSpPr>
        <p:spPr>
          <a:xfrm>
            <a:off x="8744570" y="5033369"/>
            <a:ext cx="204921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we can!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55892-76DB-3184-4E1A-629E8C472B8D}"/>
              </a:ext>
            </a:extLst>
          </p:cNvPr>
          <p:cNvSpPr txBox="1"/>
          <p:nvPr/>
        </p:nvSpPr>
        <p:spPr>
          <a:xfrm>
            <a:off x="9250799" y="407245"/>
            <a:ext cx="154298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 30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971E8-005D-D3FA-38F7-67EBF2C5A4CB}"/>
              </a:ext>
            </a:extLst>
          </p:cNvPr>
          <p:cNvSpPr txBox="1"/>
          <p:nvPr/>
        </p:nvSpPr>
        <p:spPr>
          <a:xfrm>
            <a:off x="8176947" y="1677213"/>
            <a:ext cx="340978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Where are we going?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D8790-06C4-413A-BCB3-C60230DBCDBA}"/>
              </a:ext>
            </a:extLst>
          </p:cNvPr>
          <p:cNvSpPr txBox="1"/>
          <p:nvPr/>
        </p:nvSpPr>
        <p:spPr>
          <a:xfrm>
            <a:off x="7800530" y="2519622"/>
            <a:ext cx="41626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We're going around town.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579DB-5031-A4F9-5484-F9FFD836318B}"/>
              </a:ext>
            </a:extLst>
          </p:cNvPr>
          <p:cNvSpPr txBox="1"/>
          <p:nvPr/>
        </p:nvSpPr>
        <p:spPr>
          <a:xfrm>
            <a:off x="8744571" y="5580104"/>
            <a:ext cx="204921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we can!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C061C-E915-0C89-1043-8AA2D9A091DD}"/>
              </a:ext>
            </a:extLst>
          </p:cNvPr>
          <p:cNvSpPr txBox="1"/>
          <p:nvPr/>
        </p:nvSpPr>
        <p:spPr>
          <a:xfrm>
            <a:off x="7669907" y="3878820"/>
            <a:ext cx="447263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get some ice cream?</a:t>
            </a:r>
          </a:p>
        </p:txBody>
      </p:sp>
    </p:spTree>
    <p:extLst>
      <p:ext uri="{BB962C8B-B14F-4D97-AF65-F5344CB8AC3E}">
        <p14:creationId xmlns:p14="http://schemas.microsoft.com/office/powerpoint/2010/main" val="33348877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D2 TRACK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D2 TRACK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5" grpId="0"/>
      <p:bldP spid="16" grpId="0"/>
      <p:bldP spid="17" grpId="0"/>
      <p:bldP spid="19" grpId="0"/>
      <p:bldP spid="22" grpId="0"/>
      <p:bldP spid="23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6229788" y="1923787"/>
            <a:ext cx="4894903" cy="2826306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 the words with the same sound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/. Practice saying them with a partner.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614F3-A144-66FD-C45C-DBE90CAC4DBD}"/>
              </a:ext>
            </a:extLst>
          </p:cNvPr>
          <p:cNvSpPr txBox="1"/>
          <p:nvPr/>
        </p:nvSpPr>
        <p:spPr>
          <a:xfrm>
            <a:off x="720296" y="1939341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game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E6E62-C127-09A6-52DD-F333AE4156D9}"/>
              </a:ext>
            </a:extLst>
          </p:cNvPr>
          <p:cNvSpPr txBox="1"/>
          <p:nvPr/>
        </p:nvSpPr>
        <p:spPr>
          <a:xfrm>
            <a:off x="808788" y="277511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C867F-6CA5-76C4-21F4-2929A26DBE53}"/>
              </a:ext>
            </a:extLst>
          </p:cNvPr>
          <p:cNvSpPr txBox="1"/>
          <p:nvPr/>
        </p:nvSpPr>
        <p:spPr>
          <a:xfrm>
            <a:off x="3634557" y="1923787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guide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1B9F-4252-7BD9-626B-744D502616B9}"/>
              </a:ext>
            </a:extLst>
          </p:cNvPr>
          <p:cNvSpPr txBox="1"/>
          <p:nvPr/>
        </p:nvSpPr>
        <p:spPr>
          <a:xfrm>
            <a:off x="4072145" y="2852516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libri"/>
              </a:rPr>
              <a:t>great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65C87-4990-2F64-12C2-F6D7016D00B0}"/>
              </a:ext>
            </a:extLst>
          </p:cNvPr>
          <p:cNvSpPr txBox="1"/>
          <p:nvPr/>
        </p:nvSpPr>
        <p:spPr>
          <a:xfrm>
            <a:off x="642062" y="365444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guest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A4D96-DB39-1BB6-D163-8E49CD6CE8E4}"/>
              </a:ext>
            </a:extLst>
          </p:cNvPr>
          <p:cNvSpPr txBox="1"/>
          <p:nvPr/>
        </p:nvSpPr>
        <p:spPr>
          <a:xfrm>
            <a:off x="1067308" y="459872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819E4-562A-AEE5-D5B5-B0B476C94489}"/>
              </a:ext>
            </a:extLst>
          </p:cNvPr>
          <p:cNvSpPr txBox="1"/>
          <p:nvPr/>
        </p:nvSpPr>
        <p:spPr>
          <a:xfrm>
            <a:off x="3547003" y="360579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C8B20-9F81-ABDE-D6CF-A6E8DF90DE22}"/>
              </a:ext>
            </a:extLst>
          </p:cNvPr>
          <p:cNvSpPr txBox="1"/>
          <p:nvPr/>
        </p:nvSpPr>
        <p:spPr>
          <a:xfrm>
            <a:off x="3801557" y="4534524"/>
            <a:ext cx="177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95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142549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404</Words>
  <Application>Microsoft Office PowerPoint</Application>
  <PresentationFormat>Widescreen</PresentationFormat>
  <Paragraphs>96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14</cp:revision>
  <dcterms:created xsi:type="dcterms:W3CDTF">2023-01-31T08:21:18Z</dcterms:created>
  <dcterms:modified xsi:type="dcterms:W3CDTF">2026-01-20T05:15:42Z</dcterms:modified>
</cp:coreProperties>
</file>