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4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F5090C-2564-9562-53B8-630FE3E5A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87FB38-898F-B8A5-64EA-EFDF9BD5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C9286EA-52A9-D54C-B9F4-C40858444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58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6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7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31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9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38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2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7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7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4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1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7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36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9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0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5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5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69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AAD3B7-86E5-0738-D3FA-8FB7C9EDE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DE7784F-1141-6EDD-EAF8-B7F2B8AC3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12FEE3-9349-0546-9A37-240203DBB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6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248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5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8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43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90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3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45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27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26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46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5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4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audio" Target="../media/audio9.wav"/><Relationship Id="rId10" Type="http://schemas.openxmlformats.org/officeDocument/2006/relationships/image" Target="../media/image32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audio" Target="../media/audio9.wav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0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audio" Target="../media/audio12.wav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3.wav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48.png"/><Relationship Id="rId5" Type="http://schemas.openxmlformats.org/officeDocument/2006/relationships/audio" Target="../media/audio1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6.png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8.png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23930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064635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64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60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AE2BF-0842-8A03-B683-915852834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643" y="1662414"/>
            <a:ext cx="4512057" cy="4525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10702-265B-F663-9CCD-DFCD81C16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7664" y="3258423"/>
            <a:ext cx="2713329" cy="83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CD290-B6E7-0B00-9621-B2ABA8D763D2}"/>
              </a:ext>
            </a:extLst>
          </p:cNvPr>
          <p:cNvSpPr txBox="1"/>
          <p:nvPr/>
        </p:nvSpPr>
        <p:spPr>
          <a:xfrm>
            <a:off x="7964471" y="44666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007C2B5E-8745-7E67-3DDE-06D6DFB9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52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1AB7E-FB0E-3732-D0B3-63D0C6C82E25}"/>
              </a:ext>
            </a:extLst>
          </p:cNvPr>
          <p:cNvSpPr txBox="1"/>
          <p:nvPr/>
        </p:nvSpPr>
        <p:spPr>
          <a:xfrm>
            <a:off x="7963703" y="439094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8840A-3A25-B537-8C62-6E3B39850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69" y="1748405"/>
            <a:ext cx="4705731" cy="477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780AF-7777-4E56-E59B-7DF9560E5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638" y="2971800"/>
            <a:ext cx="3709939" cy="1226297"/>
          </a:xfrm>
          <a:prstGeom prst="rect">
            <a:avLst/>
          </a:prstGeom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0CD8F23F-E51F-D2F0-6C12-67E266423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16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2F8E9-7F5F-F948-FFB1-1E6628EF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8" y="1741983"/>
            <a:ext cx="4410988" cy="4423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E5E1-4BA4-0CC7-B5EB-70C61B7EC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000" y="3013501"/>
            <a:ext cx="2983333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8A5E1-F75B-0D77-0E69-C54E6C012B59}"/>
              </a:ext>
            </a:extLst>
          </p:cNvPr>
          <p:cNvSpPr txBox="1"/>
          <p:nvPr/>
        </p:nvSpPr>
        <p:spPr>
          <a:xfrm>
            <a:off x="8477490" y="43565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1ACEEC7B-12C9-4C5D-F137-2C5131C9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33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4571282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24961365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>
            <a:extLst>
              <a:ext uri="{FF2B5EF4-FFF2-40B4-BE49-F238E27FC236}">
                <a16:creationId xmlns:a16="http://schemas.microsoft.com/office/drawing/2014/main" id="{F313078B-4A82-2E5A-7980-CE52EF80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>
            <a:extLst>
              <a:ext uri="{FF2B5EF4-FFF2-40B4-BE49-F238E27FC236}">
                <a16:creationId xmlns:a16="http://schemas.microsoft.com/office/drawing/2014/main" id="{9682677D-9A17-3C88-D137-1BF29D2C7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4309B76B-9E7C-17B7-5EA8-8D9296C9E242}"/>
              </a:ext>
            </a:extLst>
          </p:cNvPr>
          <p:cNvSpPr txBox="1"/>
          <p:nvPr/>
        </p:nvSpPr>
        <p:spPr>
          <a:xfrm>
            <a:off x="4946651" y="3432175"/>
            <a:ext cx="39608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Look at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line and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say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what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disappears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wind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within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time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limit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(5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seconds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)</a:t>
            </a:r>
          </a:p>
        </p:txBody>
      </p:sp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FDE33F6D-1BBA-1047-4075-46151D0FA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745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2F4B4544-4745-4FF6-6E4B-D2DEBCE5C823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5AEF53-A48D-D143-D35F-F6FC05B1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77815" y="2499889"/>
            <a:ext cx="1618725" cy="16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001CE474-1CC3-4986-2F70-05CF3026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622675" y="2585009"/>
            <a:ext cx="1422400" cy="14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E5AE2B7-9602-B4C8-3BF2-C4454990C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887" y="2590205"/>
            <a:ext cx="1464226" cy="148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6DB6216-CBFC-7798-A948-54327F052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7120214" y="2461429"/>
            <a:ext cx="1483909" cy="148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70B0C1E-068C-E1A8-914E-7A3CE487A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57669" y="2416413"/>
            <a:ext cx="1603800" cy="16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B1179CD6-39D6-1A6F-3BBC-5E50CE3ACD6A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7EFC5E4A-3976-FD1C-DAB0-F16ED13CC9A5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ACBDB31-2FBB-8939-FDB1-E1E5348CA904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24D293E-52EA-5E1C-9123-D546D0B740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86F0F33-AB27-8D26-D36D-CE5BA0AE123A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0D29CD05-416D-D91B-4459-141E8611322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CCEEA4F-CA95-A18F-2454-107CF3C6933D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8CD25A73-E433-7F2F-1136-0570C708FE98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016758C-B219-4C4B-7F6E-E199B3BF8051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E5B6D8A3-360E-D056-E96E-EAE5985869BB}"/>
              </a:ext>
            </a:extLst>
          </p:cNvPr>
          <p:cNvCxnSpPr/>
          <p:nvPr/>
        </p:nvCxnSpPr>
        <p:spPr>
          <a:xfrm>
            <a:off x="9696450" y="22764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C8CE7631-1EF4-B098-D7A2-BC37361DBF1A}"/>
              </a:ext>
            </a:extLst>
          </p:cNvPr>
          <p:cNvSpPr txBox="1"/>
          <p:nvPr/>
        </p:nvSpPr>
        <p:spPr>
          <a:xfrm>
            <a:off x="3159462" y="432990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AA4E3B7-F7BD-0B65-7084-3C3C95F9BB72}"/>
              </a:ext>
            </a:extLst>
          </p:cNvPr>
          <p:cNvSpPr txBox="1"/>
          <p:nvPr/>
        </p:nvSpPr>
        <p:spPr>
          <a:xfrm>
            <a:off x="3935760" y="5223672"/>
            <a:ext cx="4192566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stop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5E0DDDA2-67C2-E8C8-C864-A38D4F5AA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448492B1-99C8-4902-9F76-D1716B48AA1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25E9CBBE-9484-8B63-D3B0-9E70D9E588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C77D52-E5DD-858A-2781-CE9CB965EC3A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5D6F69CB-3C7F-AF29-2899-6460C8DFA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30042E3F-B280-D4C6-2270-B817FA60D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F1A01FED-F509-BD64-AA06-11CFDF82E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399F48BF-3FDE-E0D7-8779-67A3E9E5D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DD87B0D-6EF5-106C-E100-9711CAE76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91662D5-6136-504B-268F-777D4B289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92D000C1-2CB2-E42D-AE53-E75359275D29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1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9AF70B61-9B0B-6CB3-E589-EC147852BBED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D567759D-316C-C71F-6861-29C2AB247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2024373" y="2476860"/>
            <a:ext cx="1281693" cy="12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DE45806-5CB6-3061-0A73-04EE9BBE8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8572" y="2709863"/>
            <a:ext cx="107019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E8656CBA-489C-D1B8-C616-2AFC94981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2439" y="2685085"/>
            <a:ext cx="1127125" cy="1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66D988A-6BEE-90A4-83C3-D9ACD4C42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" r="6133" b="-841"/>
          <a:stretch/>
        </p:blipFill>
        <p:spPr bwMode="auto">
          <a:xfrm>
            <a:off x="3617915" y="2420939"/>
            <a:ext cx="1433518" cy="1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52B821-EC78-9708-52F6-824B120BA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82211" y="2314576"/>
            <a:ext cx="125539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A058C65-CA71-3BAF-09F0-0E43BCC1DA1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0AAC83B9-B37F-D1F0-A4C1-1C5F0515894E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D6703DD5-B687-D766-221A-7866BA7823A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6BB641AF-ECCD-E43E-717F-2A411816B3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265535A-87BC-65E1-2BE2-C1C696F7196E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176B6B05-DC7E-49AC-943A-8A183AE29DB2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FC741FE1-84EA-DD0D-A8AE-CCE0E867F9D5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7CE448B-A9B6-E78F-C2FF-97D3B8409802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0BB81FEE-E0A6-64CE-8DC5-8EF2069F8C1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3C0B73A5-E322-91E4-1038-6D9D85A7D148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3BF13BFB-CBF2-3F8B-7551-0712BD99A73D}"/>
              </a:ext>
            </a:extLst>
          </p:cNvPr>
          <p:cNvSpPr txBox="1"/>
          <p:nvPr/>
        </p:nvSpPr>
        <p:spPr>
          <a:xfrm>
            <a:off x="3503713" y="5223672"/>
            <a:ext cx="561647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no parking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138A961F-06ED-1F92-A864-032E60CB9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1E0C3C0-E825-DFAB-5116-94D8003430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01E8FC12-06B7-B525-EC38-A263CFAB73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DC0E15-21DC-FB3D-FD23-1898C89D8ADA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02E907AF-6511-70A4-D87C-030FF0D6B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A48542E7-09A8-A498-CAC0-CB802B575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440C2AC1-16BD-3AA1-BEAF-611321020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594957F1-3B46-60A3-DC86-DBAB538AB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53632441-E4E0-1006-8BC3-EDC2AD35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96887913-ADBB-7E18-0CE5-F1BB727C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0261FE93-E1D8-D078-A442-941BAEAAA3F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" name="1 CuadroTexto">
            <a:extLst>
              <a:ext uri="{FF2B5EF4-FFF2-40B4-BE49-F238E27FC236}">
                <a16:creationId xmlns:a16="http://schemas.microsoft.com/office/drawing/2014/main" id="{BA63FC6F-DA19-EDB3-0DB5-0E09A2FB5AF0}"/>
              </a:ext>
            </a:extLst>
          </p:cNvPr>
          <p:cNvSpPr txBox="1"/>
          <p:nvPr/>
        </p:nvSpPr>
        <p:spPr>
          <a:xfrm>
            <a:off x="3151338" y="39885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71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8E290EC6-ADA7-50A3-8584-8AEE1EB23188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668F27B-887F-8FE9-536F-45027FAD1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713371" y="2553912"/>
            <a:ext cx="1424635" cy="14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D774A5A7-D9C9-7C11-317F-940341BFE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896515" y="2377436"/>
            <a:ext cx="1460683" cy="148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513B5F6-F1C3-D3F9-25DD-161FC4D50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599" y="2646363"/>
            <a:ext cx="1645416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2DBD9EB8-41A1-B47E-C611-AC4D6A41A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914" y="2635547"/>
            <a:ext cx="1527175" cy="154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B257DE42-46CE-B097-DF1F-72CAD91DBA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8747" y="2630494"/>
            <a:ext cx="1362075" cy="13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99FF0A6-C191-D6AF-D0F9-2AF2E1AA2015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4E96C4F7-B546-44F0-E2D6-866E68FED90F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E9734723-12A0-6925-B95A-E89497B01EB1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BC623CC-1A06-F024-AB53-5D888959F041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7ADF2CD-C803-5A24-4040-27EFEFB6E6E0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7EB2A6E7-5096-6A98-3FAE-545394E5C9D1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4D47FB69-52B0-9838-D556-39F8BF393854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624CACB6-74C2-D36F-505F-74475F5A2CEE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57B2FDB4-59CA-909D-90CC-7B8A36E6BF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67398EC1-0E88-FFC1-CE3A-B02DFA00AF40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9B41AE0-1936-DEF1-24F1-7DB5976DD103}"/>
              </a:ext>
            </a:extLst>
          </p:cNvPr>
          <p:cNvSpPr txBox="1"/>
          <p:nvPr/>
        </p:nvSpPr>
        <p:spPr>
          <a:xfrm>
            <a:off x="3143672" y="5223672"/>
            <a:ext cx="763227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do not enter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F47B4EF-2798-99E3-55A1-A191B988B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BF4DDE05-C4C6-85B9-9E10-819EC61DB8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F9E98741-7474-75C1-4D55-9426557204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503C29E1-92A5-4A47-B320-96528E6E7B7B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4B75845E-835E-3D95-E308-ECBD0C593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A12E790-5BD9-E4F0-D587-AA0772015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25FD660A-BD36-F5D7-D071-D177E091C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1B54EA02-3B6E-4E54-9240-3AA4C32625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63344C48-2C29-7C4D-3F61-A17BEF356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9AEF6B0-6BA6-1C81-DCB1-2046349C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1C3ECB05-A2BC-C3E0-A78E-518089185410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2AFC650A-1737-3146-6F79-0A913FED4FDF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83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6BCF25-EE14-6E63-B97D-10C4FBB8545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56FAEB29-858E-C321-067E-AA1955D1E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668283" y="2486891"/>
            <a:ext cx="1551722" cy="15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31242F42-0851-D4D1-AA64-260CE33BE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0988" y="2665608"/>
            <a:ext cx="1522412" cy="15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D308F7C-DD01-3F32-4E65-1EE1E07A5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06122">
            <a:off x="1896139" y="2458871"/>
            <a:ext cx="1512379" cy="15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101F1A60-E3FD-1F74-8A70-7451A8443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5051" y="2619782"/>
            <a:ext cx="1528763" cy="15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035E3F-A7B3-9B8C-321A-4F768A9748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575" y="2628578"/>
            <a:ext cx="1390650" cy="141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007C71FB-BC5C-C0BC-7853-6665E4077BE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81DE0438-4E67-31CD-CF3A-766440C9913C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B3FE4466-22CB-D201-DC80-AC63C29E242F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D62C0C6E-72FC-9B4A-8A20-FA56385E288A}"/>
              </a:ext>
            </a:extLst>
          </p:cNvPr>
          <p:cNvCxnSpPr/>
          <p:nvPr/>
        </p:nvCxnSpPr>
        <p:spPr>
          <a:xfrm>
            <a:off x="4583113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177CB04-2ED4-33E4-7D79-E706CEFFB13F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4668B88-2674-394A-4790-AD35D49E438A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203D50E1-6F7B-B152-EBB2-6F2DF62FD00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B1145DED-96FD-40F7-F1EA-DD9F617DBA6F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F56E9F61-4F1D-2B38-AC18-219CCA54166F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F7FD71ED-EDE1-8C2D-C0EA-0339F2A0790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69837659-7B32-CC7A-A274-F7236C4067D9}"/>
              </a:ext>
            </a:extLst>
          </p:cNvPr>
          <p:cNvSpPr txBox="1"/>
          <p:nvPr/>
        </p:nvSpPr>
        <p:spPr>
          <a:xfrm>
            <a:off x="3575721" y="5223672"/>
            <a:ext cx="5021751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left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AF4DD914-7101-0B70-DA04-1C8A3B0EE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1058159A-3A7F-AD9E-2161-D341599DAC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ED585746-5C1A-630C-6742-604F4325F7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6E0CE8F7-3980-4FD5-7DC6-EA5CC324A9F3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2C0BB9EC-27AE-ADB7-9F5F-8B921B2DC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0FDFAEDF-01E4-F7D0-F30C-490E5DB36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83552CE4-3E6A-CCA2-5224-E865B94290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D83BA47A-3003-5EB4-AA65-85C2660A94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5DE206A5-EBE6-E929-0007-F857FD361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8867A1B2-68B6-F8E8-694B-70EF66BD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800D161-7039-8BFC-AEBD-B3FBD8D43197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C2D61CA-D490-0087-BD98-712FB155D21D}"/>
              </a:ext>
            </a:extLst>
          </p:cNvPr>
          <p:cNvSpPr txBox="1"/>
          <p:nvPr/>
        </p:nvSpPr>
        <p:spPr>
          <a:xfrm>
            <a:off x="3277394" y="47466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9081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that sign mean? - It means "Stop".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28235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612D11FF-E1A6-485D-BFC5-14B15BB1704B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7810252F-05DA-7149-8C88-62FA71511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44146" y="2355096"/>
            <a:ext cx="1535112" cy="15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699F953-E4CF-B298-46F2-B65AC7D9B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8585085" y="2312988"/>
            <a:ext cx="155280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A251465-5D94-58BA-8F72-CCE35C33E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638" y="2670486"/>
            <a:ext cx="1441450" cy="1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54DDE200-E798-F1E3-8CA4-414FB7E4F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734" y="2454276"/>
            <a:ext cx="1484969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66F0226D-66CF-095E-80FA-F5B2B3061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7551" y="2676857"/>
            <a:ext cx="1484313" cy="14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FBC75468-F751-B02E-8958-59B2DFD7EDEF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FC34106-B595-661A-72A6-1128E67E76A1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95E9D2BE-12C9-B5D5-00B9-562A022F6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5A90AB48-9C22-7202-7E29-7C30D62A8862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D04C9F63-232F-5253-E993-BE6F23EC22E5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8C9E31E-D87D-2707-2967-8C94FC38A34E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F95654B-A78F-5CEF-F206-6A93AEAE0921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67610A0-BE03-9676-9F5A-B9750D0256AA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E363CD1F-060D-59EF-88F9-5A4004CC6A27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50606D4-6A55-9274-D76C-9C3359FF3FD3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ACCE4122-32EE-BBB1-E4BF-D8A6AEF78F52}"/>
              </a:ext>
            </a:extLst>
          </p:cNvPr>
          <p:cNvSpPr txBox="1"/>
          <p:nvPr/>
        </p:nvSpPr>
        <p:spPr>
          <a:xfrm>
            <a:off x="3647729" y="5223672"/>
            <a:ext cx="669078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right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94DC7B70-84B4-7009-FCC8-39E3A538F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9BAD0E87-8AE3-DA7D-E6FB-F6094E54ED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AE888625-201F-1D52-0B06-CFBF873499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4560F6AA-B3A7-A89A-F6D9-37D893B6D34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A4228CD3-8734-A00C-2CFC-07F069978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5B37CDCF-7FD4-2495-4CAD-A4812EC63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9F2DCD25-CD68-E0E9-361F-E38ECB53D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CBEDB594-1EB3-F111-C3DC-1A7C74FE0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4247A482-47D9-DFFD-014A-0A0DB192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0CB02A6-3A9D-F06A-2323-AFD8B607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DD44C97D-34E8-3E5B-0EE3-6FAC9B64EB3A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677CB2A4-8C70-4B08-B68E-C7E646200201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49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771B1D87-9A66-375D-ABE3-8C16F9A6AA0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17D5B2F-D595-12F8-207C-AC79382E0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1974851" y="2403476"/>
            <a:ext cx="13890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87C06EE8-2E31-FCE2-E347-65E46C920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99">
            <a:off x="8780464" y="2427289"/>
            <a:ext cx="13668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B19CF235-0460-2FC5-980D-21D9C81B3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2574926"/>
            <a:ext cx="14192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D26D8681-5800-7092-6A61-54621D8F5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25">
            <a:off x="3635376" y="2559051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A20CFE50-D9B1-CA55-8D93-9C40353FF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479675"/>
            <a:ext cx="1611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85B38F92-5514-F9A8-8290-004A7511483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8EC7ABB-4114-552D-DFA1-2E659AF81834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085AD40D-DC1C-2385-8AC0-BDEC1B350AB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275B2CD0-CD4B-5543-1FC2-AF2D01A4E036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271292A8-84B3-5109-0DB5-C9AE66AB156F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F9D9326-E246-416F-1544-5C562BD0E7C3}"/>
              </a:ext>
            </a:extLst>
          </p:cNvPr>
          <p:cNvCxnSpPr/>
          <p:nvPr/>
        </p:nvCxnSpPr>
        <p:spPr>
          <a:xfrm>
            <a:off x="646112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A09CC56-D7AE-0E07-A100-F458CBD46767}"/>
              </a:ext>
            </a:extLst>
          </p:cNvPr>
          <p:cNvCxnSpPr/>
          <p:nvPr/>
        </p:nvCxnSpPr>
        <p:spPr>
          <a:xfrm>
            <a:off x="747077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C4FA49A-012B-BE43-1092-C1ADE61A2F19}"/>
              </a:ext>
            </a:extLst>
          </p:cNvPr>
          <p:cNvCxnSpPr/>
          <p:nvPr/>
        </p:nvCxnSpPr>
        <p:spPr>
          <a:xfrm>
            <a:off x="8118475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4635E01-C839-969F-3FD7-6A4397AA04B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C622CF33-DA8F-3F90-0CFE-5AD655AFC78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C761D96-E2DC-531C-698E-181FA741E246}"/>
              </a:ext>
            </a:extLst>
          </p:cNvPr>
          <p:cNvSpPr txBox="1"/>
          <p:nvPr/>
        </p:nvSpPr>
        <p:spPr>
          <a:xfrm>
            <a:off x="3049860" y="5157192"/>
            <a:ext cx="6646590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teddy bear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C45A191-F95D-8555-C827-FCA7FBEC4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E68B1385-6255-58A2-315C-6FC2632E33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D372914C-6A1E-07B9-0B3D-468809FEC4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E58D8A63-E7EA-32E0-BA69-B1DBAF4EA9D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F656520D-2D8E-A6A5-4766-3E4DDDDF2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8C9573B7-3099-83F7-D0C6-DE2C45531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B027E91E-1D25-A872-8A62-8DF52FB3E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48C5914A-A140-3418-4944-44ABB9CC4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3338E27-B2D2-41EE-8F97-C05CA18C8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E40A1314-466D-2C9A-13D8-9A003C92B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30096007-75CC-4879-E3F1-AC4E2FF98425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F0B23418-6B77-DAE1-C2DF-7C33524C2DE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81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BEA160D1-E7F6-B78C-0396-45E80F5AA76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8A456B3F-7CB0-E235-97E3-CC83027E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2033589" y="2405063"/>
            <a:ext cx="116363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ED8AD7C-8BC2-090E-2A94-19F15C161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527">
            <a:off x="3490914" y="2614614"/>
            <a:ext cx="19192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D38A32F9-A4EA-F63C-B438-A7E923808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636838"/>
            <a:ext cx="12954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4A01F07-1E1C-EF9A-74DD-BEE777A03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393950"/>
            <a:ext cx="13874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75DF57C-B04A-0BE1-D299-213189063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532064"/>
            <a:ext cx="12763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ADD3D728-42C1-DF4B-0D7B-890A3BAAD5B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D3537E9D-9E9A-6B91-A3C8-AD5B44C3A2BD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22E3122C-9E43-912B-865D-A0FAB1B17330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F454EB8D-CD83-46F4-FB73-29E0CDFE5788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7787E27-5446-6A28-D51C-98D746924822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DE2C5D8A-E670-82A8-614D-AECA6A84FCC1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866AF58-2607-7315-84FA-1F8731AF00B3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9059ECD-AB6E-4188-5E39-1F2250225F26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84E257E0-00CF-7E5E-7F14-2F899CEA5FF2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D75F3FF1-35A5-42A4-63CD-D639E0A3662D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B53742C-905A-3C7A-BF8C-F6CDFC545DCC}"/>
              </a:ext>
            </a:extLst>
          </p:cNvPr>
          <p:cNvSpPr txBox="1"/>
          <p:nvPr/>
        </p:nvSpPr>
        <p:spPr>
          <a:xfrm>
            <a:off x="3215681" y="5157192"/>
            <a:ext cx="5363303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train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4655CE2A-6A62-AD87-A208-8552E8A4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3537BE4-8BC3-EDA7-DE73-AC0CFB988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C715CA0D-E4C7-C7AE-43F7-9BDF339F9E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25482E8C-BD95-E756-2989-97643F6E7F6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E699C3E0-E4E2-CFFD-6DEF-88D369349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65750CF-59FF-9EA6-B780-9CDFFE80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3F8F0D69-9238-E4F2-9613-92536EB908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E57A2EA6-7E90-464C-593D-B977230CE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E32684E7-BFC9-DBC0-D469-FDA5648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B6C2C9B-526E-C712-6289-AF472CACC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5E33E45A-D4E3-7CBF-741A-8237ED3535ED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4D2FE508-4A2F-1F28-FBF7-2F137A96BD9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40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46" y="425811"/>
            <a:ext cx="3878657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8900"/>
            <a:ext cx="1226657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0409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46" y="1830314"/>
              <a:ext cx="5331908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that sign mean?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 means "Stop".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159925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767330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" y="1197747"/>
            <a:ext cx="1834001" cy="185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382775" y="1826608"/>
            <a:ext cx="4719205" cy="1025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071" y="3489942"/>
            <a:ext cx="1879093" cy="1869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34554" y="3489942"/>
            <a:ext cx="3733743" cy="860614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9189522" y="879568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E63712-24ED-3974-E574-4DE98D3C9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1015610"/>
            <a:ext cx="2223572" cy="2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6441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72582"/>
            <a:ext cx="6087033" cy="647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A5608-F976-1443-7CC2-CB97F3E99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1" y="2223765"/>
            <a:ext cx="1834001" cy="1859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25F4-58DC-348C-7ADE-BB91F57C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437860" y="2852626"/>
            <a:ext cx="4719205" cy="102530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26867-5A2A-809A-936B-63776C46D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156" y="4515960"/>
            <a:ext cx="1879093" cy="18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AB51D-B046-0E1F-CB27-1CA79F7BD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89639" y="4515960"/>
            <a:ext cx="3733743" cy="86061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08880-9C74-D3F9-E795-3A8969C46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1" y="2041628"/>
            <a:ext cx="2223572" cy="2223572"/>
          </a:xfrm>
          <a:prstGeom prst="rect">
            <a:avLst/>
          </a:prstGeom>
        </p:spPr>
      </p:pic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469D63D0-7284-D2C4-232A-D0156E47C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7849" y="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0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 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5" y="447673"/>
            <a:ext cx="5826175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520"/>
            <a:ext cx="12192000" cy="512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2D41-E2D7-E6D4-6DAF-4EE1AF0CF3ED}"/>
              </a:ext>
            </a:extLst>
          </p:cNvPr>
          <p:cNvSpPr txBox="1"/>
          <p:nvPr/>
        </p:nvSpPr>
        <p:spPr>
          <a:xfrm>
            <a:off x="9584830" y="2239979"/>
            <a:ext cx="22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C760-DD3B-73B5-B3A0-5D8BC8880C09}"/>
              </a:ext>
            </a:extLst>
          </p:cNvPr>
          <p:cNvSpPr txBox="1"/>
          <p:nvPr/>
        </p:nvSpPr>
        <p:spPr>
          <a:xfrm>
            <a:off x="2764930" y="3657599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0A14A-38F7-8F03-5448-23F49A594CDA}"/>
              </a:ext>
            </a:extLst>
          </p:cNvPr>
          <p:cNvSpPr txBox="1"/>
          <p:nvPr/>
        </p:nvSpPr>
        <p:spPr>
          <a:xfrm>
            <a:off x="9178429" y="36829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032B9-1619-D314-B2ED-0923289790F4}"/>
              </a:ext>
            </a:extLst>
          </p:cNvPr>
          <p:cNvSpPr txBox="1"/>
          <p:nvPr/>
        </p:nvSpPr>
        <p:spPr>
          <a:xfrm>
            <a:off x="6096000" y="54863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0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5378580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926" y="393526"/>
            <a:ext cx="3605392" cy="66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96FB-4C09-1D30-0DAE-95E81C07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8" y="1349512"/>
            <a:ext cx="10077524" cy="5114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7B734-A038-7AA4-23DE-4F87AED2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332" y="1575880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26546-B944-7352-56E5-AAB61BB6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0" y="3379173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ADC48-607B-4746-0888-3C7B016B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03" y="3378173"/>
            <a:ext cx="1507429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C46B3-9994-45DA-1427-4034ECF05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19" y="4980668"/>
            <a:ext cx="1043744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557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108" y="409187"/>
            <a:ext cx="3669799" cy="695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9AB1E-ECE0-E7E0-690B-F51B2EEA9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71" y="1123302"/>
            <a:ext cx="8746672" cy="532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46CFF-5068-6980-1885-6004109EFBAE}"/>
              </a:ext>
            </a:extLst>
          </p:cNvPr>
          <p:cNvSpPr txBox="1"/>
          <p:nvPr/>
        </p:nvSpPr>
        <p:spPr>
          <a:xfrm>
            <a:off x="2490047" y="5173367"/>
            <a:ext cx="296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enter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EA5FD-669F-3E4A-DA07-71EA2FF70827}"/>
              </a:ext>
            </a:extLst>
          </p:cNvPr>
          <p:cNvSpPr txBox="1"/>
          <p:nvPr/>
        </p:nvSpPr>
        <p:spPr>
          <a:xfrm>
            <a:off x="7475785" y="45411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127BB-B30A-38B6-C626-3FE7FA292161}"/>
              </a:ext>
            </a:extLst>
          </p:cNvPr>
          <p:cNvSpPr txBox="1"/>
          <p:nvPr/>
        </p:nvSpPr>
        <p:spPr>
          <a:xfrm>
            <a:off x="2490047" y="575971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02B9-F630-FF93-A013-0632899E9281}"/>
              </a:ext>
            </a:extLst>
          </p:cNvPr>
          <p:cNvSpPr txBox="1"/>
          <p:nvPr/>
        </p:nvSpPr>
        <p:spPr>
          <a:xfrm>
            <a:off x="7209085" y="514106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76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69992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2299522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812939431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 means "Stop".</a:t>
            </a:r>
          </a:p>
        </p:txBody>
      </p:sp>
    </p:spTree>
    <p:extLst>
      <p:ext uri="{BB962C8B-B14F-4D97-AF65-F5344CB8AC3E}">
        <p14:creationId xmlns:p14="http://schemas.microsoft.com/office/powerpoint/2010/main" val="304378518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763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49563079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11597" y="2068285"/>
              <a:ext cx="5880969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stop, do not enter, turn left,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turn right, no parking.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409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11323938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33614" y="12020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660154"/>
            <a:ext cx="2326638" cy="282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738" y="1795705"/>
            <a:ext cx="2185138" cy="2690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543" y="1795705"/>
            <a:ext cx="2078677" cy="254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478" y="1803175"/>
            <a:ext cx="1970100" cy="244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1" y="4633478"/>
            <a:ext cx="1093251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814" y="4682664"/>
            <a:ext cx="2097062" cy="446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265" y="4617487"/>
            <a:ext cx="1619506" cy="495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800" y="4563650"/>
            <a:ext cx="1935501" cy="539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557303" y="538512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02171" y="54445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0325" y="5489706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650559" y="54106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069" y="1795705"/>
            <a:ext cx="2120419" cy="26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538" y="4589650"/>
            <a:ext cx="1631031" cy="539127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757121AF-C609-0017-70A7-847DFBC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2966" y="272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60273-DACA-A312-BD81-FDB0EF5E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06" y="1723742"/>
            <a:ext cx="4394493" cy="4538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E2FC8-A18F-979F-90E8-30F6F973A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008" y="2768279"/>
            <a:ext cx="2206141" cy="112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11027-3EE5-57C5-0A75-8AA76A8C2863}"/>
              </a:ext>
            </a:extLst>
          </p:cNvPr>
          <p:cNvSpPr txBox="1"/>
          <p:nvPr/>
        </p:nvSpPr>
        <p:spPr>
          <a:xfrm>
            <a:off x="7625008" y="40897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4C2B7262-DA38-8CEE-BA0D-246377355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548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2254-BAD5-980D-DC0C-920F9411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37" y="1737392"/>
            <a:ext cx="4256701" cy="4324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D6477-C9E2-1BEA-FF75-D33740103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737" y="2958293"/>
            <a:ext cx="4425339" cy="94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FD093-6271-B010-182A-D409D6B079EC}"/>
              </a:ext>
            </a:extLst>
          </p:cNvPr>
          <p:cNvSpPr txBox="1"/>
          <p:nvPr/>
        </p:nvSpPr>
        <p:spPr>
          <a:xfrm>
            <a:off x="7517126" y="4236042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829D7F09-9E51-4026-6CFE-D06FD9BB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358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465</Words>
  <Application>Microsoft Office PowerPoint</Application>
  <PresentationFormat>Widescreen</PresentationFormat>
  <Paragraphs>136</Paragraphs>
  <Slides>37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AGOldFace-Outline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13</cp:revision>
  <dcterms:created xsi:type="dcterms:W3CDTF">2023-01-31T08:21:18Z</dcterms:created>
  <dcterms:modified xsi:type="dcterms:W3CDTF">2026-01-20T04:55:09Z</dcterms:modified>
</cp:coreProperties>
</file>