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01" r:id="rId3"/>
    <p:sldMasterId id="2147483706" r:id="rId4"/>
  </p:sldMasterIdLst>
  <p:notesMasterIdLst>
    <p:notesMasterId r:id="rId42"/>
  </p:notesMasterIdLst>
  <p:sldIdLst>
    <p:sldId id="391" r:id="rId5"/>
    <p:sldId id="302" r:id="rId6"/>
    <p:sldId id="292" r:id="rId7"/>
    <p:sldId id="491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334" r:id="rId16"/>
    <p:sldId id="306" r:id="rId17"/>
    <p:sldId id="386" r:id="rId18"/>
    <p:sldId id="472" r:id="rId19"/>
    <p:sldId id="473" r:id="rId20"/>
    <p:sldId id="474" r:id="rId21"/>
    <p:sldId id="476" r:id="rId22"/>
    <p:sldId id="478" r:id="rId23"/>
    <p:sldId id="477" r:id="rId24"/>
    <p:sldId id="479" r:id="rId25"/>
    <p:sldId id="424" r:id="rId26"/>
    <p:sldId id="485" r:id="rId27"/>
    <p:sldId id="483" r:id="rId28"/>
    <p:sldId id="484" r:id="rId29"/>
    <p:sldId id="486" r:id="rId30"/>
    <p:sldId id="487" r:id="rId31"/>
    <p:sldId id="337" r:id="rId32"/>
    <p:sldId id="425" r:id="rId33"/>
    <p:sldId id="480" r:id="rId34"/>
    <p:sldId id="426" r:id="rId35"/>
    <p:sldId id="315" r:id="rId36"/>
    <p:sldId id="429" r:id="rId37"/>
    <p:sldId id="331" r:id="rId38"/>
    <p:sldId id="295" r:id="rId39"/>
    <p:sldId id="390" r:id="rId40"/>
    <p:sldId id="34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4DC"/>
    <a:srgbClr val="F8C1D9"/>
    <a:srgbClr val="C4DF9B"/>
    <a:srgbClr val="FFFDE9"/>
    <a:srgbClr val="A2DEF9"/>
    <a:srgbClr val="06A956"/>
    <a:srgbClr val="E1EBAC"/>
    <a:srgbClr val="FDC04B"/>
    <a:srgbClr val="C1E2ED"/>
    <a:srgbClr val="DEC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57"/>
  </p:normalViewPr>
  <p:slideViewPr>
    <p:cSldViewPr snapToGrid="0">
      <p:cViewPr varScale="1">
        <p:scale>
          <a:sx n="78" d="100"/>
          <a:sy n="78" d="100"/>
        </p:scale>
        <p:origin x="16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6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3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35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9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5383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35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20/01/2026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11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" y="134"/>
            <a:ext cx="12192091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92093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7700" y="1448600"/>
            <a:ext cx="80768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66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9967" y="43554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91090" y="4288890"/>
            <a:ext cx="1446555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70644" y="4329386"/>
            <a:ext cx="1563937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90381" y="2442959"/>
            <a:ext cx="3077903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450" y="6192281"/>
            <a:ext cx="12391679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80950" y="5013919"/>
            <a:ext cx="880189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70372" y="5524969"/>
            <a:ext cx="468235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5522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F7DA-2CDA-499D-B601-C6F268ABD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FE97-22A8-4F2D-986A-01BDC5AD3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7270-7227-4A1F-82A6-FC5DB657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D977-BC10-4DCE-8C95-1A1A515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1711-6DC2-4471-8171-37C890FE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16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F1D2-291A-4E9C-B46F-6F6EFF92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22EEB-D7C9-4C4E-A7B8-BCD0F5072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2DDCF-F404-44CA-B30E-C24E80F8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89638-D903-4106-BC15-F4FD4996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CF07D-33EA-4FD6-A93B-6672A6BC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2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A0AA-95A1-4B70-BABF-D8F5B99B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D2BBA-E138-4A94-92E2-E211A818F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83FA5-73D4-439B-B885-C3EE694D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CEC52-9F71-40F9-AB99-9E990FD3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D518E-B1AB-497E-B16B-8A185EA8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50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D418-2C88-4AB8-A040-4F9F79AD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6580F-08B6-4747-B937-A5BF32A0F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C4BBA-F827-4C33-82CF-985033343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AAB5A-2FE0-48FF-A04B-EA9156B0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F0E70-22E6-406B-A6DD-0E4BBDBD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E6085-F76C-4CB2-9DB4-010EAF46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0FFC-93BA-4FB2-B1D0-A6EA3E12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EC06-E76B-4ED2-B986-BEF3BEDF9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8098C-FD25-47D4-A989-FCDD6ADCD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071B1-FCEA-467C-B971-68AFA022A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F54A6-5C72-4C3D-B1B7-5E48471B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848DCA-6C0F-4298-95D2-7CEE3277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A736F-590C-42AD-9AD2-BC5FDA22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C1C3B-C997-4F37-8D52-6E069E55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5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5D79-9C99-4D87-9CFE-1770BC19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18850-2323-45AB-8B8D-5D821D5E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B0CA6-0C00-412A-AD3B-BF9CE591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EB732-1656-4F89-A2D6-17BFEAC1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71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342E0-6C19-4573-90F1-DD3008DA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EEE78-927D-4E0C-BC65-100530C0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A3CFD-9D8E-41E1-B2F7-AE10FDFF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23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F55-8099-457E-B26A-911CA398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B9F6-634A-4AF2-A921-7654EC8D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F348A-53A8-47F1-AE7A-7F1CB8608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51AA8-9F52-4DFE-A332-22FB892E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CE7D-4C9F-42AF-A414-DD3ACE17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07084-7681-4CB4-B290-4B79E636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41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7521-18AB-4A3D-88C8-D0CB236D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57790-B393-4D7D-B319-D02A7624C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96B2B-E5D1-4AA4-95ED-EEFFF8381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C2D14-4853-4102-B346-C2C9E5B6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388F6-783A-4486-8537-771B5DD7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41124-4084-4607-A184-1771CFB3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17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1447-8470-4885-BF60-8418D664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EC035-09FE-40DE-B08A-7262548F2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62D27-B7A5-4A51-8B7F-FA8581B7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F9C0F-CEC6-4BE3-B13D-B8821659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88873-943A-4D81-A0F7-39D65FB5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16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4696C9-9C8B-4FCD-8D01-F09211213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C4B67-7AF3-48A4-9E4B-1C55998FC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405BA-A28B-43FA-AF5C-5584BCCA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38F69-C217-4BA8-8561-6A1B4EAE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2633-B871-48B1-B54A-A7E67CCB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4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4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0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7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5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6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3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2.1</a:t>
            </a:r>
          </a:p>
        </p:txBody>
      </p:sp>
    </p:spTree>
    <p:extLst>
      <p:ext uri="{BB962C8B-B14F-4D97-AF65-F5344CB8AC3E}">
        <p14:creationId xmlns:p14="http://schemas.microsoft.com/office/powerpoint/2010/main" val="222086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A29B15-15D4-4030-AA85-AAEA7D21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ACE7E-BBBF-4820-8B34-744783E5F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62ED9-BB54-424F-A0F4-CA06978E4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BB42D-FE98-47BE-9BBA-2FF03291F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98B90-DB88-4D93-8EB0-E99C35778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8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13" Type="http://schemas.openxmlformats.org/officeDocument/2006/relationships/image" Target="../media/image25.png"/><Relationship Id="rId3" Type="http://schemas.microsoft.com/office/2007/relationships/media" Target="../media/media1.mp3"/><Relationship Id="rId7" Type="http://schemas.microsoft.com/office/2007/relationships/media" Target="../media/media3.mp3"/><Relationship Id="rId12" Type="http://schemas.openxmlformats.org/officeDocument/2006/relationships/image" Target="../media/image20.png"/><Relationship Id="rId2" Type="http://schemas.openxmlformats.org/officeDocument/2006/relationships/audio" Target="../media/media4.mp3"/><Relationship Id="rId16" Type="http://schemas.openxmlformats.org/officeDocument/2006/relationships/image" Target="../media/image28.png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24.png"/><Relationship Id="rId5" Type="http://schemas.microsoft.com/office/2007/relationships/media" Target="../media/media2.mp3"/><Relationship Id="rId1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34.png"/><Relationship Id="rId7" Type="http://schemas.openxmlformats.org/officeDocument/2006/relationships/slide" Target="slide26.xml"/><Relationship Id="rId12" Type="http://schemas.openxmlformats.org/officeDocument/2006/relationships/slide" Target="slide2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25.xml"/><Relationship Id="rId11" Type="http://schemas.openxmlformats.org/officeDocument/2006/relationships/image" Target="../media/image37.png"/><Relationship Id="rId5" Type="http://schemas.openxmlformats.org/officeDocument/2006/relationships/slide" Target="slide24.xml"/><Relationship Id="rId10" Type="http://schemas.microsoft.com/office/2007/relationships/hdphoto" Target="../media/hdphoto1.wdp"/><Relationship Id="rId4" Type="http://schemas.openxmlformats.org/officeDocument/2006/relationships/image" Target="../media/image35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74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1991" y="895350"/>
            <a:ext cx="4368560" cy="52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6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507" y="1978926"/>
            <a:ext cx="5199797" cy="449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58" y="313510"/>
            <a:ext cx="10744301" cy="6035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73285" y="613285"/>
            <a:ext cx="6617592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watch TV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go skateboarding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go out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go swimming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00500" y="3887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1305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53" y="452132"/>
            <a:ext cx="6820491" cy="750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8347" y="1102935"/>
            <a:ext cx="4342144" cy="3355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2529" y="4573213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watch TV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1846" y="5369260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wɑːtʃ</a:t>
            </a:r>
            <a:r>
              <a:rPr lang="en-US" sz="2000" dirty="0"/>
              <a:t> ˌtiː ˈviː/</a:t>
            </a:r>
          </a:p>
          <a:p>
            <a:pPr algn="ctr"/>
            <a:r>
              <a:rPr lang="en-US" sz="2000" dirty="0" err="1"/>
              <a:t>Xem</a:t>
            </a:r>
            <a:r>
              <a:rPr lang="en-US" sz="2000" dirty="0"/>
              <a:t> ti-vi</a:t>
            </a:r>
          </a:p>
        </p:txBody>
      </p:sp>
      <p:sp>
        <p:nvSpPr>
          <p:cNvPr id="6" name="Rectangle 5"/>
          <p:cNvSpPr/>
          <p:nvPr/>
        </p:nvSpPr>
        <p:spPr>
          <a:xfrm>
            <a:off x="8464436" y="572320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pic>
        <p:nvPicPr>
          <p:cNvPr id="7" name="watching T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67892" y="6858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53" y="452132"/>
            <a:ext cx="6820491" cy="750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8774" y="4609758"/>
            <a:ext cx="371357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skateboarding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9502" y="5369260"/>
            <a:ext cx="237787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ɡəʊ</a:t>
            </a:r>
            <a:r>
              <a:rPr lang="en-US" sz="2000" dirty="0"/>
              <a:t> ˈ</a:t>
            </a:r>
            <a:r>
              <a:rPr lang="en-US" sz="2000" dirty="0" err="1"/>
              <a:t>skeɪtˌbɔːrdɪŋ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ván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052" y="989815"/>
            <a:ext cx="4986779" cy="35067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94689" y="5892480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pic>
        <p:nvPicPr>
          <p:cNvPr id="9" name="go skateboard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41826" y="70364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53" y="452132"/>
            <a:ext cx="6820491" cy="750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1069" y="4531998"/>
            <a:ext cx="182687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out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1069" y="5340980"/>
            <a:ext cx="182687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ɡəʊ</a:t>
            </a:r>
            <a:r>
              <a:rPr lang="en-US" sz="2000" dirty="0"/>
              <a:t> </a:t>
            </a:r>
            <a:r>
              <a:rPr lang="en-US" sz="2000" dirty="0" err="1"/>
              <a:t>aʊt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ngoài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063" y="1133874"/>
            <a:ext cx="5118755" cy="33627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22969" y="569492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pic>
        <p:nvPicPr>
          <p:cNvPr id="8" name="go 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04637" y="73450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53" y="452132"/>
            <a:ext cx="6820491" cy="750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0875" y="4273875"/>
            <a:ext cx="298540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swimming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1069" y="5077029"/>
            <a:ext cx="182687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ɡəʊ</a:t>
            </a:r>
            <a:r>
              <a:rPr lang="en-US" sz="2000" dirty="0"/>
              <a:t> ˈ</a:t>
            </a:r>
            <a:r>
              <a:rPr lang="en-US" sz="2000" dirty="0" err="1"/>
              <a:t>swɪmɪŋ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bơi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823" y="989814"/>
            <a:ext cx="4911365" cy="32840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72140" y="5949827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pic>
        <p:nvPicPr>
          <p:cNvPr id="8" name="go swimm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9375" y="72307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53" y="452132"/>
            <a:ext cx="6820491" cy="750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69730" y="4496586"/>
            <a:ext cx="276980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swimming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9623" y="5244767"/>
            <a:ext cx="182687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ɡəʊ</a:t>
            </a:r>
            <a:r>
              <a:rPr lang="en-US" sz="2000" dirty="0">
                <a:solidFill>
                  <a:prstClr val="black"/>
                </a:solidFill>
              </a:rPr>
              <a:t> ˈ</a:t>
            </a:r>
            <a:r>
              <a:rPr lang="en-US" sz="2000" dirty="0" err="1">
                <a:solidFill>
                  <a:prstClr val="black"/>
                </a:solidFill>
              </a:rPr>
              <a:t>swɪmɪŋ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đi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bơi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250" y="1571815"/>
            <a:ext cx="3365319" cy="2739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05919" y="484045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pic>
        <p:nvPicPr>
          <p:cNvPr id="8" name="go swimm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9375" y="7230745"/>
            <a:ext cx="487363" cy="487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1815"/>
            <a:ext cx="3092408" cy="2874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920" y="1321284"/>
            <a:ext cx="2839762" cy="31249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170" y="1571815"/>
            <a:ext cx="3121953" cy="31828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3746" y="4598436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watch TV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2491" y="5396932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wɑːtʃ</a:t>
            </a:r>
            <a:r>
              <a:rPr lang="en-US" sz="2000" dirty="0"/>
              <a:t> ˌtiː ˈviː/</a:t>
            </a:r>
          </a:p>
          <a:p>
            <a:pPr algn="ctr"/>
            <a:r>
              <a:rPr lang="en-US" sz="2000" dirty="0" err="1"/>
              <a:t>Xem</a:t>
            </a:r>
            <a:r>
              <a:rPr lang="en-US" sz="2000" dirty="0"/>
              <a:t> ti-vi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49795" y="4793293"/>
            <a:ext cx="3246723" cy="61555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70C0"/>
                </a:solidFill>
              </a:rPr>
              <a:t>go skateboarding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33348" y="5750875"/>
            <a:ext cx="237787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ɡəʊ</a:t>
            </a:r>
            <a:r>
              <a:rPr lang="en-US" sz="2000" dirty="0"/>
              <a:t> ˈ</a:t>
            </a:r>
            <a:r>
              <a:rPr lang="en-US" sz="2000" dirty="0" err="1"/>
              <a:t>skeɪtˌbɔːrdɪŋ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ván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563603" y="4673207"/>
            <a:ext cx="182687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out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257" y="5396932"/>
            <a:ext cx="1993565" cy="883997"/>
          </a:xfrm>
          <a:prstGeom prst="rect">
            <a:avLst/>
          </a:prstGeom>
        </p:spPr>
      </p:pic>
      <p:pic>
        <p:nvPicPr>
          <p:cNvPr id="24" name="watching T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36498" y="7230744"/>
            <a:ext cx="487363" cy="487363"/>
          </a:xfrm>
          <a:prstGeom prst="rect">
            <a:avLst/>
          </a:prstGeom>
        </p:spPr>
      </p:pic>
      <p:pic>
        <p:nvPicPr>
          <p:cNvPr id="25" name="go skateboard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9374" y="7230745"/>
            <a:ext cx="487363" cy="487363"/>
          </a:xfrm>
          <a:prstGeom prst="rect">
            <a:avLst/>
          </a:prstGeom>
        </p:spPr>
      </p:pic>
      <p:pic>
        <p:nvPicPr>
          <p:cNvPr id="26" name="go ou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2251" y="72307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3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26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79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79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 for permission, using ……….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watch TV, go skateboarding, go out, go swimming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May I watch TV?</a:t>
            </a:r>
          </a:p>
          <a:p>
            <a:r>
              <a:rPr lang="en-US" sz="3600" i="1" dirty="0">
                <a:solidFill>
                  <a:srgbClr val="00B050"/>
                </a:solidFill>
                <a:ea typeface="Times New Roman" panose="02020603050405020304" pitchFamily="18" charset="0"/>
              </a:rPr>
              <a:t>                    - Yes, you may./ No, you may not.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76625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76625" y="3783092"/>
            <a:ext cx="5462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7" y="468608"/>
            <a:ext cx="4389303" cy="72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76" y="1352386"/>
            <a:ext cx="11658783" cy="37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61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035" y="1817371"/>
            <a:ext cx="6340389" cy="26860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947" y="565785"/>
            <a:ext cx="52673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6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334" y="1331785"/>
            <a:ext cx="6146984" cy="3836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4AE9555-0ACC-45D7-90FE-38A1D13B9F3F}"/>
              </a:ext>
            </a:extLst>
          </p:cNvPr>
          <p:cNvGrpSpPr/>
          <p:nvPr/>
        </p:nvGrpSpPr>
        <p:grpSpPr>
          <a:xfrm>
            <a:off x="3339190" y="3179002"/>
            <a:ext cx="3085511" cy="1989130"/>
            <a:chOff x="2490652" y="661852"/>
            <a:chExt cx="1680754" cy="1680754"/>
          </a:xfrm>
        </p:grpSpPr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E16AEFFD-B55F-4541-AC6B-8B19A4CED6F0}"/>
                </a:ext>
              </a:extLst>
            </p:cNvPr>
            <p:cNvSpPr/>
            <p:nvPr/>
          </p:nvSpPr>
          <p:spPr>
            <a:xfrm>
              <a:off x="2490652" y="66185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0E025502-1D06-4D88-978F-E46ED131A7E6}"/>
                </a:ext>
              </a:extLst>
            </p:cNvPr>
            <p:cNvSpPr txBox="1"/>
            <p:nvPr/>
          </p:nvSpPr>
          <p:spPr>
            <a:xfrm>
              <a:off x="3039712" y="933596"/>
              <a:ext cx="818605" cy="98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333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EF0EA87-0B41-49DB-8447-F21499C9B4FB}"/>
              </a:ext>
            </a:extLst>
          </p:cNvPr>
          <p:cNvGrpSpPr/>
          <p:nvPr/>
        </p:nvGrpSpPr>
        <p:grpSpPr>
          <a:xfrm>
            <a:off x="6443086" y="3179001"/>
            <a:ext cx="3187376" cy="1989131"/>
            <a:chOff x="4872753" y="1809697"/>
            <a:chExt cx="1632866" cy="1648274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EC0E1356-792D-405D-8452-1ABF17DB3999}"/>
                </a:ext>
              </a:extLst>
            </p:cNvPr>
            <p:cNvSpPr/>
            <p:nvPr/>
          </p:nvSpPr>
          <p:spPr>
            <a:xfrm>
              <a:off x="4872753" y="1809697"/>
              <a:ext cx="1632866" cy="164827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EAC1E6E-A653-45F1-BB84-48E62D9BCAB2}"/>
                </a:ext>
              </a:extLst>
            </p:cNvPr>
            <p:cNvSpPr txBox="1"/>
            <p:nvPr/>
          </p:nvSpPr>
          <p:spPr>
            <a:xfrm>
              <a:off x="5263506" y="2012873"/>
              <a:ext cx="818605" cy="97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5333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Textfeld 14">
            <a:extLst>
              <a:ext uri="{FF2B5EF4-FFF2-40B4-BE49-F238E27FC236}">
                <a16:creationId xmlns:a16="http://schemas.microsoft.com/office/drawing/2014/main" id="{4D7D2155-8497-4400-937C-A782EE4A10FC}"/>
              </a:ext>
            </a:extLst>
          </p:cNvPr>
          <p:cNvSpPr txBox="1"/>
          <p:nvPr/>
        </p:nvSpPr>
        <p:spPr>
          <a:xfrm>
            <a:off x="6897501" y="679941"/>
            <a:ext cx="73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0839" y="8606127"/>
            <a:ext cx="2640144" cy="293349"/>
          </a:xfrm>
          <a:prstGeom prst="rect">
            <a:avLst/>
          </a:prstGeom>
        </p:spPr>
      </p:pic>
      <p:grpSp>
        <p:nvGrpSpPr>
          <p:cNvPr id="37" name="Gruppieren 6">
            <a:extLst>
              <a:ext uri="{FF2B5EF4-FFF2-40B4-BE49-F238E27FC236}">
                <a16:creationId xmlns:a16="http://schemas.microsoft.com/office/drawing/2014/main" id="{962554AF-4FB8-48EC-9BE8-FB438386494B}"/>
              </a:ext>
            </a:extLst>
          </p:cNvPr>
          <p:cNvGrpSpPr/>
          <p:nvPr/>
        </p:nvGrpSpPr>
        <p:grpSpPr>
          <a:xfrm>
            <a:off x="3339189" y="1261251"/>
            <a:ext cx="3085511" cy="1888651"/>
            <a:chOff x="799546" y="733612"/>
            <a:chExt cx="1680754" cy="1680754"/>
          </a:xfrm>
        </p:grpSpPr>
        <p:sp>
          <p:nvSpPr>
            <p:cNvPr id="38" name="Rechteck: abgerundete Ecken 4">
              <a:extLst>
                <a:ext uri="{FF2B5EF4-FFF2-40B4-BE49-F238E27FC236}">
                  <a16:creationId xmlns:a16="http://schemas.microsoft.com/office/drawing/2014/main" id="{387BE52E-68AB-4858-8D76-197ABAA7906D}"/>
                </a:ext>
              </a:extLst>
            </p:cNvPr>
            <p:cNvSpPr/>
            <p:nvPr/>
          </p:nvSpPr>
          <p:spPr>
            <a:xfrm>
              <a:off x="799546" y="73361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9" name="Textfeld 5">
              <a:extLst>
                <a:ext uri="{FF2B5EF4-FFF2-40B4-BE49-F238E27FC236}">
                  <a16:creationId xmlns:a16="http://schemas.microsoft.com/office/drawing/2014/main" id="{EF282ED8-C8CF-4305-9A44-4AA2C342E60E}"/>
                </a:ext>
              </a:extLst>
            </p:cNvPr>
            <p:cNvSpPr txBox="1"/>
            <p:nvPr/>
          </p:nvSpPr>
          <p:spPr>
            <a:xfrm>
              <a:off x="1329094" y="1044637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333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pieren 12">
            <a:extLst>
              <a:ext uri="{FF2B5EF4-FFF2-40B4-BE49-F238E27FC236}">
                <a16:creationId xmlns:a16="http://schemas.microsoft.com/office/drawing/2014/main" id="{1CDEDC07-E94A-4B4D-8B9E-E44EBC963BDD}"/>
              </a:ext>
            </a:extLst>
          </p:cNvPr>
          <p:cNvGrpSpPr/>
          <p:nvPr/>
        </p:nvGrpSpPr>
        <p:grpSpPr>
          <a:xfrm>
            <a:off x="6424700" y="1261251"/>
            <a:ext cx="3205762" cy="1917750"/>
            <a:chOff x="3855869" y="2125037"/>
            <a:chExt cx="1680754" cy="1680754"/>
          </a:xfrm>
        </p:grpSpPr>
        <p:sp>
          <p:nvSpPr>
            <p:cNvPr id="41" name="Rechteck: abgerundete Ecken 13">
              <a:extLst>
                <a:ext uri="{FF2B5EF4-FFF2-40B4-BE49-F238E27FC236}">
                  <a16:creationId xmlns:a16="http://schemas.microsoft.com/office/drawing/2014/main" id="{5515186D-8BDF-41E3-B402-181DCDCAE352}"/>
                </a:ext>
              </a:extLst>
            </p:cNvPr>
            <p:cNvSpPr/>
            <p:nvPr/>
          </p:nvSpPr>
          <p:spPr>
            <a:xfrm>
              <a:off x="3855869" y="2125037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prstClr val="black"/>
                </a:solidFill>
              </a:endParaRPr>
            </a:p>
          </p:txBody>
        </p:sp>
        <p:sp>
          <p:nvSpPr>
            <p:cNvPr id="42" name="Textfeld 14">
              <a:extLst>
                <a:ext uri="{FF2B5EF4-FFF2-40B4-BE49-F238E27FC236}">
                  <a16:creationId xmlns:a16="http://schemas.microsoft.com/office/drawing/2014/main" id="{4D7D2155-8497-4400-937C-A782EE4A10FC}"/>
                </a:ext>
              </a:extLst>
            </p:cNvPr>
            <p:cNvSpPr txBox="1"/>
            <p:nvPr/>
          </p:nvSpPr>
          <p:spPr>
            <a:xfrm>
              <a:off x="4510977" y="2480582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5333" b="1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333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">
            <a:hlinkClick r:id="rId5" action="ppaction://hlinksldjump"/>
          </p:cNvPr>
          <p:cNvSpPr/>
          <p:nvPr/>
        </p:nvSpPr>
        <p:spPr>
          <a:xfrm>
            <a:off x="3222017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3" name="ans 2">
            <a:hlinkClick r:id="rId6" action="ppaction://hlinksldjump"/>
          </p:cNvPr>
          <p:cNvSpPr/>
          <p:nvPr/>
        </p:nvSpPr>
        <p:spPr>
          <a:xfrm>
            <a:off x="3831854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2" name="oval 3">
            <a:hlinkClick r:id="rId7" action="ppaction://hlinksldjump"/>
          </p:cNvPr>
          <p:cNvSpPr/>
          <p:nvPr/>
        </p:nvSpPr>
        <p:spPr>
          <a:xfrm>
            <a:off x="445823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55" name="oval 4">
            <a:hlinkClick r:id="rId8" action="ppaction://hlinksldjump"/>
          </p:cNvPr>
          <p:cNvSpPr/>
          <p:nvPr/>
        </p:nvSpPr>
        <p:spPr>
          <a:xfrm>
            <a:off x="503249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59" name="Arrow: Notched Right 23">
            <a:extLst>
              <a:ext uri="{FF2B5EF4-FFF2-40B4-BE49-F238E27FC236}">
                <a16:creationId xmlns:a16="http://schemas.microsoft.com/office/drawing/2014/main" id="{8A266294-E789-6559-0A67-E071EEFBB4C7}"/>
              </a:ext>
            </a:extLst>
          </p:cNvPr>
          <p:cNvSpPr/>
          <p:nvPr/>
        </p:nvSpPr>
        <p:spPr>
          <a:xfrm>
            <a:off x="250772" y="5714055"/>
            <a:ext cx="2847374" cy="1076690"/>
          </a:xfrm>
          <a:prstGeom prst="notchedRightArrow">
            <a:avLst>
              <a:gd name="adj1" fmla="val 50000"/>
              <a:gd name="adj2" fmla="val 9814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prstClr val="white"/>
                </a:solidFill>
              </a:rPr>
              <a:t>Click here to open the task.</a:t>
            </a:r>
          </a:p>
        </p:txBody>
      </p:sp>
      <p:pic>
        <p:nvPicPr>
          <p:cNvPr id="28" name="Picture 2" descr="Hình ảnh có liên quan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3381" y="1331785"/>
            <a:ext cx="3929950" cy="45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8323" y="-5287"/>
            <a:ext cx="12290323" cy="3429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0772" y="418863"/>
            <a:ext cx="5899355" cy="4621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Answer 1 question correctly, you will open 1 puzzle piece.</a:t>
            </a:r>
          </a:p>
        </p:txBody>
      </p:sp>
      <p:sp>
        <p:nvSpPr>
          <p:cNvPr id="10" name="Oval 9">
            <a:hlinkClick r:id="rId12" action="ppaction://hlinksldjump"/>
          </p:cNvPr>
          <p:cNvSpPr/>
          <p:nvPr/>
        </p:nvSpPr>
        <p:spPr>
          <a:xfrm>
            <a:off x="5645083" y="6085712"/>
            <a:ext cx="647562" cy="333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7488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9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1295" y="1933371"/>
            <a:ext cx="4251911" cy="153938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</a:t>
            </a:r>
            <a:r>
              <a:rPr lang="en-US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10831397" y="6259397"/>
            <a:ext cx="1129542" cy="36262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9636" y="2332881"/>
            <a:ext cx="367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48928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296" y="1801396"/>
            <a:ext cx="6561056" cy="1539384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s</a:t>
            </a:r>
            <a:r>
              <a:rPr lang="en-US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</a:t>
            </a:r>
            <a:r>
              <a:rPr lang="en-US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10831397" y="6259397"/>
            <a:ext cx="1129542" cy="36262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9583" y="2064224"/>
            <a:ext cx="3214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     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63668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1295" y="1933371"/>
            <a:ext cx="5062194" cy="1539384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W_tc</a:t>
            </a:r>
            <a:r>
              <a:rPr lang="en-US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 TV</a:t>
            </a:r>
            <a:r>
              <a:rPr lang="vi-VN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10831397" y="6259397"/>
            <a:ext cx="1129542" cy="36262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5060" y="2149065"/>
            <a:ext cx="27337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   h</a:t>
            </a:r>
          </a:p>
        </p:txBody>
      </p:sp>
    </p:spTree>
    <p:extLst>
      <p:ext uri="{BB962C8B-B14F-4D97-AF65-F5344CB8AC3E}">
        <p14:creationId xmlns:p14="http://schemas.microsoft.com/office/powerpoint/2010/main" val="35621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295" y="1932494"/>
            <a:ext cx="7843101" cy="1408285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spc="5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</a:t>
            </a:r>
            <a:r>
              <a:rPr lang="vi-VN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lang="en-US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vi-VN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</a:t>
            </a:r>
            <a:r>
              <a:rPr lang="en-US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vi-VN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oarding</a:t>
            </a:r>
          </a:p>
          <a:p>
            <a:pPr algn="ctr"/>
            <a:endParaRPr lang="vi-VN" sz="6600" b="1" spc="5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10831397" y="6259397"/>
            <a:ext cx="1129542" cy="36262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7978" y="2082638"/>
            <a:ext cx="4788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    k        b</a:t>
            </a:r>
          </a:p>
        </p:txBody>
      </p:sp>
    </p:spTree>
    <p:extLst>
      <p:ext uri="{BB962C8B-B14F-4D97-AF65-F5344CB8AC3E}">
        <p14:creationId xmlns:p14="http://schemas.microsoft.com/office/powerpoint/2010/main" val="170024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21133" y="708032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r>
              <a:rPr lang="en-US" sz="4100" i="1" dirty="0"/>
              <a:t>May I watch TV?</a:t>
            </a:r>
          </a:p>
          <a:p>
            <a:r>
              <a:rPr lang="en-US" sz="4100" i="1" dirty="0"/>
              <a:t>- Yes, you may./No, you may not.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9251" y="2262748"/>
            <a:ext cx="7901645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1786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1" y="476215"/>
            <a:ext cx="5982218" cy="807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1" y="1588704"/>
            <a:ext cx="5418290" cy="1508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251" y="2472618"/>
            <a:ext cx="2301439" cy="1585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628" y="4162529"/>
            <a:ext cx="5410669" cy="1626948"/>
          </a:xfrm>
          <a:prstGeom prst="rect">
            <a:avLst/>
          </a:prstGeom>
        </p:spPr>
      </p:pic>
      <p:pic>
        <p:nvPicPr>
          <p:cNvPr id="6" name="CD2-TRACK 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6616" y="4762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99357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0526" y="3810704"/>
            <a:ext cx="27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Early Production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Vocabulary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watch TV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go skateboarding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go out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go swimming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May I watch TV?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Yes, you may./No, you may not.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52)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36</a:t>
            </a:r>
            <a:r>
              <a:rPr lang="en-US" sz="3600" i="1" dirty="0" smtClean="0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4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1A694B-37B4-4423-A7DC-5CF8D4490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11845"/>
              </p:ext>
            </p:extLst>
          </p:nvPr>
        </p:nvGraphicFramePr>
        <p:xfrm>
          <a:off x="6958145" y="3886346"/>
          <a:ext cx="273449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49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E62B39C-F064-4388-A82C-89C89BAF0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50716"/>
              </p:ext>
            </p:extLst>
          </p:nvPr>
        </p:nvGraphicFramePr>
        <p:xfrm>
          <a:off x="6958145" y="3883324"/>
          <a:ext cx="273449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49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F37268-6B08-41F7-A9D8-2CA81737E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72908"/>
              </p:ext>
            </p:extLst>
          </p:nvPr>
        </p:nvGraphicFramePr>
        <p:xfrm>
          <a:off x="6508955" y="3428618"/>
          <a:ext cx="277438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397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B292C188-5DA9-4C50-A22A-C8DC8CAD1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169230"/>
              </p:ext>
            </p:extLst>
          </p:nvPr>
        </p:nvGraphicFramePr>
        <p:xfrm>
          <a:off x="6514011" y="342861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296552-45D5-407A-B14D-7A698E571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46471"/>
              </p:ext>
            </p:extLst>
          </p:nvPr>
        </p:nvGraphicFramePr>
        <p:xfrm>
          <a:off x="6499126" y="2975073"/>
          <a:ext cx="325882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47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EF48C3A-AE13-442A-95E6-80296B7B7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345954"/>
              </p:ext>
            </p:extLst>
          </p:nvPr>
        </p:nvGraphicFramePr>
        <p:xfrm>
          <a:off x="6522720" y="2971418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12494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516E5D-FF1E-4C61-88F8-0418B382DBE0}"/>
              </a:ext>
            </a:extLst>
          </p:cNvPr>
          <p:cNvGraphicFramePr>
            <a:graphicFrameLocks noGrp="1"/>
          </p:cNvGraphicFramePr>
          <p:nvPr/>
        </p:nvGraphicFramePr>
        <p:xfrm>
          <a:off x="7010400" y="1155088"/>
          <a:ext cx="274320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56118B-3E6E-40E5-BC82-6EF02F79191E}"/>
              </a:ext>
            </a:extLst>
          </p:cNvPr>
          <p:cNvGraphicFramePr>
            <a:graphicFrameLocks noGrp="1"/>
          </p:cNvGraphicFramePr>
          <p:nvPr/>
        </p:nvGraphicFramePr>
        <p:xfrm>
          <a:off x="7001695" y="2064500"/>
          <a:ext cx="40059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104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E0F03F-C57B-48CA-9DE7-6196BC4EC76C}"/>
              </a:ext>
            </a:extLst>
          </p:cNvPr>
          <p:cNvGraphicFramePr>
            <a:graphicFrameLocks noGrp="1"/>
          </p:cNvGraphicFramePr>
          <p:nvPr/>
        </p:nvGraphicFramePr>
        <p:xfrm>
          <a:off x="7001691" y="2519206"/>
          <a:ext cx="457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082993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523798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A20AC2-1212-4F6F-8EA1-F1E8CDCBDEFD}"/>
              </a:ext>
            </a:extLst>
          </p:cNvPr>
          <p:cNvGraphicFramePr>
            <a:graphicFrameLocks noGrp="1"/>
          </p:cNvGraphicFramePr>
          <p:nvPr/>
        </p:nvGraphicFramePr>
        <p:xfrm>
          <a:off x="6561910" y="1609794"/>
          <a:ext cx="423672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72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hlinkClick r:id="rId3" action="ppaction://hlinksldjump"/>
            <a:extLst>
              <a:ext uri="{FF2B5EF4-FFF2-40B4-BE49-F238E27FC236}">
                <a16:creationId xmlns:a16="http://schemas.microsoft.com/office/drawing/2014/main" id="{49AD6303-BF18-41B2-B93E-0D358528B149}"/>
              </a:ext>
            </a:extLst>
          </p:cNvPr>
          <p:cNvSpPr/>
          <p:nvPr/>
        </p:nvSpPr>
        <p:spPr>
          <a:xfrm>
            <a:off x="794657" y="1155088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0D5FA05F-7347-48BA-9006-8BEC38810004}"/>
              </a:ext>
            </a:extLst>
          </p:cNvPr>
          <p:cNvSpPr/>
          <p:nvPr/>
        </p:nvSpPr>
        <p:spPr>
          <a:xfrm>
            <a:off x="794657" y="160979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884CCA0D-21EC-4151-A2C3-3A3C80E39E19}"/>
              </a:ext>
            </a:extLst>
          </p:cNvPr>
          <p:cNvSpPr/>
          <p:nvPr/>
        </p:nvSpPr>
        <p:spPr>
          <a:xfrm>
            <a:off x="794657" y="2064500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1" name="Rectangle: Rounded Corners 20">
            <a:hlinkClick r:id="rId6" action="ppaction://hlinksldjump"/>
            <a:extLst>
              <a:ext uri="{FF2B5EF4-FFF2-40B4-BE49-F238E27FC236}">
                <a16:creationId xmlns:a16="http://schemas.microsoft.com/office/drawing/2014/main" id="{78F37413-BF32-430D-AF5C-0CFA01FC3591}"/>
              </a:ext>
            </a:extLst>
          </p:cNvPr>
          <p:cNvSpPr/>
          <p:nvPr/>
        </p:nvSpPr>
        <p:spPr>
          <a:xfrm>
            <a:off x="794657" y="2519206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3" name="Rectangle: Rounded Corners 22">
            <a:hlinkClick r:id="rId7" action="ppaction://hlinksldjump"/>
            <a:extLst>
              <a:ext uri="{FF2B5EF4-FFF2-40B4-BE49-F238E27FC236}">
                <a16:creationId xmlns:a16="http://schemas.microsoft.com/office/drawing/2014/main" id="{D4A26A22-A8E3-44F5-8BD4-77D29DC0A2BC}"/>
              </a:ext>
            </a:extLst>
          </p:cNvPr>
          <p:cNvSpPr/>
          <p:nvPr/>
        </p:nvSpPr>
        <p:spPr>
          <a:xfrm>
            <a:off x="794657" y="2973912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5" name="Rectangle: Rounded Corners 24">
            <a:hlinkClick r:id="rId8" action="ppaction://hlinksldjump"/>
            <a:extLst>
              <a:ext uri="{FF2B5EF4-FFF2-40B4-BE49-F238E27FC236}">
                <a16:creationId xmlns:a16="http://schemas.microsoft.com/office/drawing/2014/main" id="{2D68074B-2064-4D3F-BA89-9FBD7ACB54D3}"/>
              </a:ext>
            </a:extLst>
          </p:cNvPr>
          <p:cNvSpPr/>
          <p:nvPr/>
        </p:nvSpPr>
        <p:spPr>
          <a:xfrm>
            <a:off x="794657" y="3428618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27" name="Rectangle: Rounded Corners 26">
            <a:hlinkClick r:id="rId9" action="ppaction://hlinksldjump"/>
            <a:extLst>
              <a:ext uri="{FF2B5EF4-FFF2-40B4-BE49-F238E27FC236}">
                <a16:creationId xmlns:a16="http://schemas.microsoft.com/office/drawing/2014/main" id="{038BA7BD-EADF-4C3F-BD15-1ECC2A29F103}"/>
              </a:ext>
            </a:extLst>
          </p:cNvPr>
          <p:cNvSpPr/>
          <p:nvPr/>
        </p:nvSpPr>
        <p:spPr>
          <a:xfrm>
            <a:off x="794657" y="388332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3B4F14-367D-42B2-BA85-50E789256507}"/>
              </a:ext>
            </a:extLst>
          </p:cNvPr>
          <p:cNvSpPr/>
          <p:nvPr/>
        </p:nvSpPr>
        <p:spPr>
          <a:xfrm>
            <a:off x="541325" y="4565383"/>
            <a:ext cx="1676514" cy="454706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9F36C65-2F33-4B6D-9A37-472A4AE267F4}"/>
              </a:ext>
            </a:extLst>
          </p:cNvPr>
          <p:cNvGraphicFramePr>
            <a:graphicFrameLocks noGrp="1"/>
          </p:cNvGraphicFramePr>
          <p:nvPr/>
        </p:nvGraphicFramePr>
        <p:xfrm>
          <a:off x="7010398" y="1153841"/>
          <a:ext cx="301897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82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31282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609187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253377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31282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31282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312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245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B859836-3912-4AA3-BA12-45634A21746D}"/>
              </a:ext>
            </a:extLst>
          </p:cNvPr>
          <p:cNvGraphicFramePr>
            <a:graphicFrameLocks noGrp="1"/>
          </p:cNvGraphicFramePr>
          <p:nvPr/>
        </p:nvGraphicFramePr>
        <p:xfrm>
          <a:off x="7010403" y="2064500"/>
          <a:ext cx="401464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072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478D0BD-8E50-46F6-9FEF-511069F0B959}"/>
              </a:ext>
            </a:extLst>
          </p:cNvPr>
          <p:cNvGraphicFramePr>
            <a:graphicFrameLocks noGrp="1"/>
          </p:cNvGraphicFramePr>
          <p:nvPr/>
        </p:nvGraphicFramePr>
        <p:xfrm>
          <a:off x="6997337" y="2519206"/>
          <a:ext cx="457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082993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523798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D912853-F015-4286-B2E9-03F5C6171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861459"/>
              </p:ext>
            </p:extLst>
          </p:nvPr>
        </p:nvGraphicFramePr>
        <p:xfrm>
          <a:off x="6540133" y="1594070"/>
          <a:ext cx="424585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762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D054C33E-522C-4CBC-80A4-83544853A322}"/>
              </a:ext>
            </a:extLst>
          </p:cNvPr>
          <p:cNvSpPr/>
          <p:nvPr/>
        </p:nvSpPr>
        <p:spPr>
          <a:xfrm>
            <a:off x="4625889" y="209489"/>
            <a:ext cx="32816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CROSSWORD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70528" y="4650757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crossword to show the answer.</a:t>
            </a:r>
          </a:p>
        </p:txBody>
      </p:sp>
      <p:sp>
        <p:nvSpPr>
          <p:cNvPr id="2" name="Oval 1">
            <a:hlinkClick r:id="rId10" action="ppaction://hlinksldjump"/>
          </p:cNvPr>
          <p:cNvSpPr/>
          <p:nvPr/>
        </p:nvSpPr>
        <p:spPr>
          <a:xfrm>
            <a:off x="5839020" y="6322142"/>
            <a:ext cx="855406" cy="535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0529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3.7037E-6 L -2.291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429" y="1100634"/>
            <a:ext cx="5092321" cy="5013562"/>
          </a:xfrm>
          <a:prstGeom prst="rect">
            <a:avLst/>
          </a:prstGeom>
        </p:spPr>
      </p:pic>
      <p:sp>
        <p:nvSpPr>
          <p:cNvPr id="4" name="Flowchart: Magnetic Disk 3">
            <a:hlinkClick r:id="rId3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36972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817" y="444137"/>
            <a:ext cx="7034194" cy="56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7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374" y="1200150"/>
            <a:ext cx="4304825" cy="51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5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1474321"/>
            <a:ext cx="5143500" cy="44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1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C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3700" y="900752"/>
            <a:ext cx="5568287" cy="47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91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10595</TotalTime>
  <Words>449</Words>
  <Application>Microsoft Office PowerPoint</Application>
  <PresentationFormat>Widescreen</PresentationFormat>
  <Paragraphs>168</Paragraphs>
  <Slides>37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Tahoma</vt:lpstr>
      <vt:lpstr>Times New Roman</vt:lpstr>
      <vt:lpstr>Office Theme</vt:lpstr>
      <vt:lpstr>3_Office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341</cp:revision>
  <dcterms:created xsi:type="dcterms:W3CDTF">2020-12-08T03:17:05Z</dcterms:created>
  <dcterms:modified xsi:type="dcterms:W3CDTF">2026-01-20T04:57:13Z</dcterms:modified>
</cp:coreProperties>
</file>