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56" r:id="rId2"/>
    <p:sldId id="284" r:id="rId3"/>
    <p:sldId id="257" r:id="rId4"/>
    <p:sldId id="268" r:id="rId5"/>
    <p:sldId id="269" r:id="rId6"/>
    <p:sldId id="270" r:id="rId7"/>
    <p:sldId id="280" r:id="rId8"/>
    <p:sldId id="282" r:id="rId9"/>
    <p:sldId id="263" r:id="rId10"/>
    <p:sldId id="281" r:id="rId11"/>
    <p:sldId id="266" r:id="rId12"/>
    <p:sldId id="267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A3E7FF"/>
    <a:srgbClr val="FF5D37"/>
    <a:srgbClr val="DE8400"/>
    <a:srgbClr val="21C5FF"/>
    <a:srgbClr val="69D8FF"/>
    <a:srgbClr val="69E2FF"/>
    <a:srgbClr val="33CC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88336" autoAdjust="0"/>
  </p:normalViewPr>
  <p:slideViewPr>
    <p:cSldViewPr snapToGrid="0">
      <p:cViewPr varScale="1">
        <p:scale>
          <a:sx n="59" d="100"/>
          <a:sy n="59" d="100"/>
        </p:scale>
        <p:origin x="96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EEB57E-A555-47AD-A1F2-550D1BC014C5}" type="datetimeFigureOut">
              <a:rPr lang="en-US" smtClean="0"/>
              <a:t>12/28/2021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4F556B-8FEB-48C1-B5F8-F58043FC43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9651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4F556B-8FEB-48C1-B5F8-F58043FC437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6022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4F556B-8FEB-48C1-B5F8-F58043FC437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57824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CBB29B-02E5-44C1-896D-9796997ADF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F5A44D4-2CE9-4BC5-94FA-2016D002341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3A4D96-D4C2-456B-BC80-B0F8E55A44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/>
              <a:t>12/28/2021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D015B6-C71E-41B8-8D7C-FD02590AC2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CB518A-B6CA-40FA-A4F2-2A483DC862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49588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2F575B-4FF4-4131-9D56-0FFDDDC54E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7A916E8-44AD-4E27-9287-386CE0188D4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395E8B-17AA-4846-ACEB-46124BC7C0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/>
              <a:t>12/28/2021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4CC7DE-13EB-44E9-AE07-E9E889C14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86132A-3289-4CCD-BAA8-1D1C429647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46225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F2AC6A8-D829-482F-89B8-E6EE20C2D6A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7F97D30-CB5A-4EFF-B455-DE08A0E571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3EC9DF-C15E-4A1F-BFC0-B30F8D7402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/>
              <a:t>12/28/2021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34D057-3E0C-4CF9-860B-97A3411664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076073-9D71-4938-AF6F-4D22C19C12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59897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1A1A26-E57F-4D27-8EE9-E139D4F3DD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3BD74F-A6A9-446D-8895-7905F73D07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3096B6-E30C-4D23-B9FF-C03DC6EE69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/>
              <a:t>12/28/2021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9C1069-0F11-478A-A742-9D3A8FCE3E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379582-9C1C-4C97-B578-2AF1D9E974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16518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D43DF2-8775-45A3-B568-67E1879834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68F2D3-9763-4211-9CA2-CFAFCC0982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DB7D0F-62A8-4110-ADB2-09903FEEEC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/>
              <a:t>12/28/2021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F5A414-55D3-4BF9-92F9-9855A2DB7A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B0456A-00D1-4278-AB89-D67B5D8DF4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29510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7005D3-94F8-4C3A-9FCB-FBEC582157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5B0455-0598-4209-B1D0-5CD834DDF3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3D91314-29B1-41E1-A1DB-D56E36E88A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FBEB4A-D8F3-4BAB-804A-5FAFCE4C95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/>
              <a:t>12/28/2021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135DFC-AA01-45DF-B9AB-CD92F8F8CE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B726A60-65BA-40AF-B832-8B208E5927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0689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377AFB-13BC-450B-BF0C-B8102FCBEB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4BBA1F-7C9C-4FD3-9B56-F139D2DEE9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B0DBA7F-18A5-4404-8197-4CA3FA92D3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7D4C977-8293-4554-B681-7E525CFE6E0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9E22DAE-149F-45E1-9C1F-A298BDB31CD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66DA6CB-FCF9-4413-8DEF-9C16A50238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/>
              <a:t>12/28/2021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37857A5-9C0A-4F52-BE78-F2BAB8DF1B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EC4967D-B4A4-4DFE-AC27-0E6D2A34E1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25499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54233E-9E66-48DD-B51D-48AFB66EAA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6297A88-1381-42C2-975B-A201A18CF7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/>
              <a:t>12/28/2021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E7259D3-C8CD-49EA-BC8E-B957D4EE84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F74B5D1-FA28-4943-A6B0-B4E7DAD615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46729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75FE1F8-D97A-4DD7-85BE-084273637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/>
              <a:t>12/28/2021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F410529-5F98-4967-B835-3D58EE4BD5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A432DA-B5C5-4FA8-A9BF-F3BEB2C40A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3235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CF00C3-A75E-41B6-823F-A9BC053BBA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C119BC-5C9D-481A-A835-3D41D1EF0F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6FEF1BB-E4E0-4FA0-A70B-B9757057739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6E1450-AADE-47DF-BECC-1779F070E4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/>
              <a:t>12/28/2021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A6317DE-14EC-4087-9F2C-293759DBDC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2A5C266-ED62-4CC6-9896-17540985F3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78084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27E028-2EAA-44ED-95DD-8EF30548E8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9C2705C-4A4F-420D-BDEC-B38916676A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C978377-E8DF-4198-8E8D-8A29EFAB61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1B9164D-CFEF-45B7-8129-DD599AA3B8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/>
              <a:t>12/28/2021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6C1EB80-189F-4A9D-9FD1-E493EA7258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6A01E2-1D5A-43B8-8785-BF3D5D5B33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21360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AC0A37B-0B6B-43A6-8F17-8566683C02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DDC6D4-0D3A-4ACB-B001-512682EB2D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FCD898-4AD5-4BEF-899A-1DE45F94DAE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F06B03-135E-4169-9B02-3E1AF83E1D74}" type="datetimeFigureOut">
              <a:rPr lang="en-US" smtClean="0"/>
              <a:t>12/28/2021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BF3FC8-4B16-4148-859D-694583CDB5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0D778F-9CF3-47FC-9AC5-EDA5F2C071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EE2C24-48EB-4E4A-A359-A84F0B139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01940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2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7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microsoft.com/office/2007/relationships/hdphoto" Target="../media/hdphoto2.wdp"/><Relationship Id="rId4" Type="http://schemas.openxmlformats.org/officeDocument/2006/relationships/image" Target="../media/image8.png"/><Relationship Id="rId9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microsoft.com/office/2007/relationships/hdphoto" Target="../media/hdphoto2.wdp"/><Relationship Id="rId4" Type="http://schemas.openxmlformats.org/officeDocument/2006/relationships/image" Target="../media/image9.png"/><Relationship Id="rId9" Type="http://schemas.microsoft.com/office/2007/relationships/hdphoto" Target="../media/hdphoto4.wdp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microsoft.com/office/2007/relationships/hdphoto" Target="../media/hdphoto1.wdp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microsoft.com/office/2007/relationships/hdphoto" Target="../media/hdphoto4.wdp"/><Relationship Id="rId10" Type="http://schemas.microsoft.com/office/2007/relationships/hdphoto" Target="../media/hdphoto3.wdp"/><Relationship Id="rId4" Type="http://schemas.openxmlformats.org/officeDocument/2006/relationships/image" Target="../media/image12.png"/><Relationship Id="rId9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7" Type="http://schemas.openxmlformats.org/officeDocument/2006/relationships/image" Target="../media/image14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notesSlide" Target="../notesSlides/notesSlide2.xml"/><Relationship Id="rId7" Type="http://schemas.microsoft.com/office/2007/relationships/hdphoto" Target="../media/hdphoto5.wdp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Relationship Id="rId6" Type="http://schemas.openxmlformats.org/officeDocument/2006/relationships/image" Target="../media/image15.png"/><Relationship Id="rId5" Type="http://schemas.microsoft.com/office/2007/relationships/hdphoto" Target="../media/hdphoto1.wdp"/><Relationship Id="rId4" Type="http://schemas.openxmlformats.org/officeDocument/2006/relationships/image" Target="../media/image4.png"/><Relationship Id="rId9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microsoft.com/office/2007/relationships/hdphoto" Target="../media/hdphoto6.wdp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2FA2A56D-6EF5-432E-94EA-49A2D66BB35C}"/>
              </a:ext>
            </a:extLst>
          </p:cNvPr>
          <p:cNvGrpSpPr/>
          <p:nvPr/>
        </p:nvGrpSpPr>
        <p:grpSpPr>
          <a:xfrm>
            <a:off x="0" y="0"/>
            <a:ext cx="12192000" cy="2067871"/>
            <a:chOff x="0" y="-127504"/>
            <a:chExt cx="12192000" cy="1361807"/>
          </a:xfrm>
        </p:grpSpPr>
        <p:sp>
          <p:nvSpPr>
            <p:cNvPr id="5" name="Rectangle: Top Corners Rounded 4">
              <a:extLst>
                <a:ext uri="{FF2B5EF4-FFF2-40B4-BE49-F238E27FC236}">
                  <a16:creationId xmlns:a16="http://schemas.microsoft.com/office/drawing/2014/main" id="{480A6134-7C0A-4A84-9E15-12C6CB78EE8F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: Top Corners Rounded 5">
              <a:extLst>
                <a:ext uri="{FF2B5EF4-FFF2-40B4-BE49-F238E27FC236}">
                  <a16:creationId xmlns:a16="http://schemas.microsoft.com/office/drawing/2014/main" id="{F5B8D697-CFC1-4509-A88A-E3A1ACC16471}"/>
                </a:ext>
              </a:extLst>
            </p:cNvPr>
            <p:cNvSpPr/>
            <p:nvPr/>
          </p:nvSpPr>
          <p:spPr>
            <a:xfrm rot="10800000">
              <a:off x="0" y="-127504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74868E0A-2416-446D-A73D-ACD3DF98E98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119" t="21925" b="23627"/>
          <a:stretch/>
        </p:blipFill>
        <p:spPr>
          <a:xfrm>
            <a:off x="2640038" y="640394"/>
            <a:ext cx="8841358" cy="2122581"/>
          </a:xfrm>
          <a:prstGeom prst="rect">
            <a:avLst/>
          </a:prstGeom>
          <a:ln>
            <a:noFill/>
          </a:ln>
          <a:effectLst>
            <a:outerShdw blurRad="190500" dist="228600" dir="2700000" sx="107000" sy="107000" algn="ctr">
              <a:srgbClr val="29A8FF">
                <a:alpha val="31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1C6CFF0F-F854-4DD0-BBDB-C1DE4F00E0BD}"/>
              </a:ext>
            </a:extLst>
          </p:cNvPr>
          <p:cNvGrpSpPr/>
          <p:nvPr/>
        </p:nvGrpSpPr>
        <p:grpSpPr>
          <a:xfrm>
            <a:off x="404014" y="588766"/>
            <a:ext cx="2236024" cy="3156219"/>
            <a:chOff x="299812" y="247841"/>
            <a:chExt cx="2236024" cy="2204862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1C324108-EAA6-43AE-8FF0-8A59FE0BF50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32937"/>
            <a:stretch/>
          </p:blipFill>
          <p:spPr>
            <a:xfrm>
              <a:off x="299812" y="361594"/>
              <a:ext cx="2150557" cy="2091109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84B74FF0-B630-468D-A6E9-9839E02CBB1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34344"/>
            <a:stretch/>
          </p:blipFill>
          <p:spPr>
            <a:xfrm>
              <a:off x="518441" y="247841"/>
              <a:ext cx="2017395" cy="2091109"/>
            </a:xfrm>
            <a:prstGeom prst="rect">
              <a:avLst/>
            </a:prstGeom>
          </p:spPr>
        </p:pic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40772002-0148-4CA0-976E-FF3780FF6FB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119" t="21925" b="23627"/>
          <a:stretch/>
        </p:blipFill>
        <p:spPr>
          <a:xfrm>
            <a:off x="2640038" y="640394"/>
            <a:ext cx="8841358" cy="2122581"/>
          </a:xfrm>
          <a:prstGeom prst="rect">
            <a:avLst/>
          </a:prstGeom>
          <a:ln>
            <a:noFill/>
          </a:ln>
          <a:effectLst>
            <a:outerShdw blurRad="190500" dist="228600" dir="2700000" sx="107000" sy="107000" algn="ctr">
              <a:srgbClr val="29A8FF">
                <a:alpha val="31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FC4E763E-B30E-4558-ABDE-4EFB5B84421D}"/>
              </a:ext>
            </a:extLst>
          </p:cNvPr>
          <p:cNvSpPr/>
          <p:nvPr/>
        </p:nvSpPr>
        <p:spPr>
          <a:xfrm>
            <a:off x="1688466" y="650863"/>
            <a:ext cx="2017395" cy="2017395"/>
          </a:xfrm>
          <a:prstGeom prst="ellipse">
            <a:avLst/>
          </a:prstGeom>
          <a:solidFill>
            <a:srgbClr val="29A8FF"/>
          </a:solidFill>
          <a:ln>
            <a:noFill/>
          </a:ln>
          <a:effectLst>
            <a:outerShdw blurRad="165100" dist="304800" dir="7920000" sx="99000" sy="99000" algn="ctr">
              <a:srgbClr val="29A8FF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文本框 22">
            <a:extLst>
              <a:ext uri="{FF2B5EF4-FFF2-40B4-BE49-F238E27FC236}">
                <a16:creationId xmlns:a16="http://schemas.microsoft.com/office/drawing/2014/main" id="{206CE868-3DE5-4122-89DA-2DAEDC5B65CA}"/>
              </a:ext>
            </a:extLst>
          </p:cNvPr>
          <p:cNvSpPr txBox="1"/>
          <p:nvPr/>
        </p:nvSpPr>
        <p:spPr>
          <a:xfrm>
            <a:off x="2044757" y="881999"/>
            <a:ext cx="13048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endParaRPr lang="en-US" altLang="zh-CN" sz="4800" b="1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altLang="zh-CN" sz="4800" b="1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31</a:t>
            </a:r>
            <a:r>
              <a:rPr lang="en-US" altLang="zh-CN" sz="4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4" name="文本框 22">
            <a:extLst>
              <a:ext uri="{FF2B5EF4-FFF2-40B4-BE49-F238E27FC236}">
                <a16:creationId xmlns:a16="http://schemas.microsoft.com/office/drawing/2014/main" id="{45B103D2-C1B2-4858-9DE1-957197353ADC}"/>
              </a:ext>
            </a:extLst>
          </p:cNvPr>
          <p:cNvSpPr txBox="1"/>
          <p:nvPr/>
        </p:nvSpPr>
        <p:spPr>
          <a:xfrm>
            <a:off x="5077232" y="1365944"/>
            <a:ext cx="382546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5400" dirty="0" err="1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Nói</a:t>
            </a:r>
            <a:r>
              <a:rPr lang="en-US" altLang="zh-CN" sz="5400" dirty="0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 </a:t>
            </a:r>
            <a:r>
              <a:rPr lang="en-US" altLang="zh-CN" sz="5400" dirty="0" err="1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và</a:t>
            </a:r>
            <a:r>
              <a:rPr lang="en-US" altLang="zh-CN" sz="5400" dirty="0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 </a:t>
            </a:r>
            <a:r>
              <a:rPr lang="en-US" altLang="zh-CN" sz="5400" dirty="0" err="1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nghe</a:t>
            </a:r>
            <a:endParaRPr lang="zh-CN" altLang="en-US" sz="5400" dirty="0">
              <a:solidFill>
                <a:srgbClr val="FF0000"/>
              </a:solidFill>
              <a:latin typeface="iCiel Cadena" panose="02000503000000020004" pitchFamily="2" charset="0"/>
              <a:ea typeface="思源黑体 CN Bold" panose="020B0800000000000000" pitchFamily="34" charset="-122"/>
            </a:endParaRPr>
          </a:p>
        </p:txBody>
      </p:sp>
      <p:sp>
        <p:nvSpPr>
          <p:cNvPr id="15" name="文本框 22">
            <a:extLst>
              <a:ext uri="{FF2B5EF4-FFF2-40B4-BE49-F238E27FC236}">
                <a16:creationId xmlns:a16="http://schemas.microsoft.com/office/drawing/2014/main" id="{4AEE775C-168E-485E-ABF3-70F73CDBE3E5}"/>
              </a:ext>
            </a:extLst>
          </p:cNvPr>
          <p:cNvSpPr txBox="1"/>
          <p:nvPr/>
        </p:nvSpPr>
        <p:spPr>
          <a:xfrm>
            <a:off x="1789860" y="3633778"/>
            <a:ext cx="911075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400" dirty="0" err="1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Kể</a:t>
            </a:r>
            <a:r>
              <a:rPr lang="en-US" altLang="zh-CN" sz="5400" dirty="0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 </a:t>
            </a:r>
            <a:r>
              <a:rPr lang="en-US" altLang="zh-CN" sz="5400" dirty="0" err="1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chuyện</a:t>
            </a:r>
            <a:endParaRPr lang="en-US" altLang="zh-CN" sz="5400" dirty="0">
              <a:solidFill>
                <a:srgbClr val="FF0000"/>
              </a:solidFill>
              <a:latin typeface="iCiel Cadena" panose="02000503000000020004" pitchFamily="2" charset="0"/>
              <a:ea typeface="思源黑体 CN Bold" panose="020B0800000000000000" pitchFamily="34" charset="-122"/>
            </a:endParaRPr>
          </a:p>
          <a:p>
            <a:pPr algn="ctr"/>
            <a:r>
              <a:rPr lang="en-US" altLang="zh-CN" sz="5400" dirty="0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ÁNH SÁNG CỦA YÊU THƯƠNG</a:t>
            </a:r>
            <a:endParaRPr lang="zh-CN" altLang="en-US" sz="5400" dirty="0">
              <a:solidFill>
                <a:srgbClr val="FF0000"/>
              </a:solidFill>
              <a:latin typeface="iCiel Cadena" panose="02000503000000020004" pitchFamily="2" charset="0"/>
              <a:ea typeface="思源黑体 CN Bold" panose="020B0800000000000000" pitchFamily="34" charset="-122"/>
            </a:endParaRPr>
          </a:p>
        </p:txBody>
      </p:sp>
      <p:pic>
        <p:nvPicPr>
          <p:cNvPr id="16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10983"/>
            <a:ext cx="12192000" cy="747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7913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4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60"/>
                            </p:stCondLst>
                            <p:childTnLst>
                              <p:par>
                                <p:cTn id="18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4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9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0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5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6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AutoShape 5">
            <a:extLst>
              <a:ext uri="{FF2B5EF4-FFF2-40B4-BE49-F238E27FC236}">
                <a16:creationId xmlns:a16="http://schemas.microsoft.com/office/drawing/2014/main" id="{5D128685-5AC5-4F6A-BFDE-98194CDDCE8A}"/>
              </a:ext>
            </a:extLst>
          </p:cNvPr>
          <p:cNvSpPr>
            <a:spLocks noChangeArrowheads="1"/>
          </p:cNvSpPr>
          <p:nvPr/>
        </p:nvSpPr>
        <p:spPr bwMode="gray">
          <a:xfrm>
            <a:off x="1411358" y="1272991"/>
            <a:ext cx="9998242" cy="1375462"/>
          </a:xfrm>
          <a:prstGeom prst="roundRect">
            <a:avLst>
              <a:gd name="adj" fmla="val 41152"/>
            </a:avLst>
          </a:prstGeom>
          <a:noFill/>
          <a:ln w="38100">
            <a:prstDash val="lgDashDot"/>
            <a:headEnd/>
            <a:tailEnd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none" anchor="ctr"/>
          <a:lstStyle/>
          <a:p>
            <a:pPr eaLnBrk="1" hangingPunct="1"/>
            <a:endParaRPr lang="vi-VN" sz="2667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1C6249FF-40ED-4813-9521-BA7C63C23B84}"/>
              </a:ext>
            </a:extLst>
          </p:cNvPr>
          <p:cNvSpPr/>
          <p:nvPr/>
        </p:nvSpPr>
        <p:spPr>
          <a:xfrm>
            <a:off x="1973179" y="1410411"/>
            <a:ext cx="916934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Kể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cậu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bé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Ê –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–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xơn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chuyện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Cậu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bé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yêu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thương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người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thân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nghe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BB6FCE6-B2E6-4DE9-B59D-948A8C80FD58}"/>
              </a:ext>
            </a:extLst>
          </p:cNvPr>
          <p:cNvSpPr txBox="1"/>
          <p:nvPr/>
        </p:nvSpPr>
        <p:spPr>
          <a:xfrm>
            <a:off x="461588" y="2474827"/>
            <a:ext cx="11642181" cy="43311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G: 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Xem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lại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4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bức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tranh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chuẩn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bị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nội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dung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chuyện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để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kể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người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thân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nghe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Ê –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–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xơn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cậu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bé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thông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minh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tài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giỏi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hiếu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thảo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giàu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tình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yêu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thương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Sau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này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Ê –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–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xơn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trở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thành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nhà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bác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nổi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tiếng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thế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giới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marL="457200" indent="-457200">
              <a:buFontTx/>
              <a:buChar char="-"/>
            </a:pP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Kể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người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thân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nghe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suy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nghĩ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cảm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xúc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việc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làm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</a:p>
          <a:p>
            <a:pPr>
              <a:tabLst>
                <a:tab pos="444500" algn="l"/>
              </a:tabLst>
            </a:pP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	Ê -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–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xơn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khiến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cảm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động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khâm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phục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marL="457200" indent="-457200">
              <a:buFontTx/>
              <a:buChar char="-"/>
            </a:pP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Lắng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nghe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ý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kiến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người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thân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B4E6A23-6C9F-46AB-91C1-C6EA47F21058}"/>
              </a:ext>
            </a:extLst>
          </p:cNvPr>
          <p:cNvSpPr txBox="1"/>
          <p:nvPr/>
        </p:nvSpPr>
        <p:spPr>
          <a:xfrm>
            <a:off x="155727" y="267888"/>
            <a:ext cx="28521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00" dirty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VẬN DỤNG</a:t>
            </a:r>
          </a:p>
        </p:txBody>
      </p:sp>
    </p:spTree>
    <p:extLst>
      <p:ext uri="{BB962C8B-B14F-4D97-AF65-F5344CB8AC3E}">
        <p14:creationId xmlns:p14="http://schemas.microsoft.com/office/powerpoint/2010/main" val="412993025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3" grpId="0"/>
      <p:bldP spid="24" grpId="0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7ACEF646-EF93-4CC8-B63F-673BE5B2BFB0}"/>
              </a:ext>
            </a:extLst>
          </p:cNvPr>
          <p:cNvSpPr txBox="1"/>
          <p:nvPr/>
        </p:nvSpPr>
        <p:spPr>
          <a:xfrm>
            <a:off x="2418156" y="1246382"/>
            <a:ext cx="54349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0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HOẠT ĐỘNG TIẾP NỐI</a:t>
            </a:r>
            <a:endParaRPr lang="en-US" sz="4000" dirty="0"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  <a:latin typeface="iCiel Crocante" panose="02000000000000000000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72DA03E-49DD-41F8-B79F-FB60F57AF135}"/>
              </a:ext>
            </a:extLst>
          </p:cNvPr>
          <p:cNvSpPr txBox="1"/>
          <p:nvPr/>
        </p:nvSpPr>
        <p:spPr>
          <a:xfrm>
            <a:off x="1472300" y="2633660"/>
            <a:ext cx="10084415" cy="22075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Kể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chuyện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Ánh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yêu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thương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người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thân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nghe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</a:p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Xem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trước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: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Ôn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tập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4 </a:t>
            </a:r>
          </a:p>
        </p:txBody>
      </p:sp>
      <p:pic>
        <p:nvPicPr>
          <p:cNvPr id="8" name="图片 35">
            <a:extLst>
              <a:ext uri="{FF2B5EF4-FFF2-40B4-BE49-F238E27FC236}">
                <a16:creationId xmlns:a16="http://schemas.microsoft.com/office/drawing/2014/main" id="{6D336546-DCB4-44A1-9408-72467C3E80A9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4545" y="1889211"/>
            <a:ext cx="2114756" cy="1620749"/>
          </a:xfrm>
          <a:prstGeom prst="rect">
            <a:avLst/>
          </a:prstGeom>
        </p:spPr>
      </p:pic>
      <p:pic>
        <p:nvPicPr>
          <p:cNvPr id="10" name="图片 39">
            <a:extLst>
              <a:ext uri="{FF2B5EF4-FFF2-40B4-BE49-F238E27FC236}">
                <a16:creationId xmlns:a16="http://schemas.microsoft.com/office/drawing/2014/main" id="{BA3AC262-0CFA-437F-8EEC-1E1473D1C86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1" y="4876677"/>
            <a:ext cx="2341563" cy="1981323"/>
          </a:xfrm>
          <a:prstGeom prst="rect">
            <a:avLst/>
          </a:prstGeom>
        </p:spPr>
      </p:pic>
      <p:pic>
        <p:nvPicPr>
          <p:cNvPr id="11" name="图片 41">
            <a:extLst>
              <a:ext uri="{FF2B5EF4-FFF2-40B4-BE49-F238E27FC236}">
                <a16:creationId xmlns:a16="http://schemas.microsoft.com/office/drawing/2014/main" id="{F0CA763B-28AA-4F2E-B16E-CEE647F245D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4160" y="423862"/>
            <a:ext cx="1331922" cy="2163314"/>
          </a:xfrm>
          <a:prstGeom prst="rect">
            <a:avLst/>
          </a:prstGeom>
        </p:spPr>
      </p:pic>
      <p:pic>
        <p:nvPicPr>
          <p:cNvPr id="12" name="图片 43">
            <a:extLst>
              <a:ext uri="{FF2B5EF4-FFF2-40B4-BE49-F238E27FC236}">
                <a16:creationId xmlns:a16="http://schemas.microsoft.com/office/drawing/2014/main" id="{88688721-FFAF-4DDA-811B-7DEE30BCC51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78" y="3789894"/>
            <a:ext cx="1331922" cy="2149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223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50"/>
                            </p:stCondLst>
                            <p:childTnLst>
                              <p:par>
                                <p:cTn id="2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图片 39">
            <a:extLst>
              <a:ext uri="{FF2B5EF4-FFF2-40B4-BE49-F238E27FC236}">
                <a16:creationId xmlns:a16="http://schemas.microsoft.com/office/drawing/2014/main" id="{B6A43CE9-BBC5-4E98-BF98-A297DCD679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78" y="1419214"/>
            <a:ext cx="2864392" cy="2423717"/>
          </a:xfrm>
          <a:prstGeom prst="rect">
            <a:avLst/>
          </a:prstGeom>
        </p:spPr>
      </p:pic>
      <p:pic>
        <p:nvPicPr>
          <p:cNvPr id="9" name="图片 43">
            <a:extLst>
              <a:ext uri="{FF2B5EF4-FFF2-40B4-BE49-F238E27FC236}">
                <a16:creationId xmlns:a16="http://schemas.microsoft.com/office/drawing/2014/main" id="{839B62AF-AC7B-4DF2-8D1A-02CAE1D3E41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555" y="332431"/>
            <a:ext cx="1629316" cy="2629124"/>
          </a:xfrm>
          <a:prstGeom prst="rect">
            <a:avLst/>
          </a:prstGeom>
        </p:spPr>
      </p:pic>
      <p:pic>
        <p:nvPicPr>
          <p:cNvPr id="10" name="图片 30">
            <a:extLst>
              <a:ext uri="{FF2B5EF4-FFF2-40B4-BE49-F238E27FC236}">
                <a16:creationId xmlns:a16="http://schemas.microsoft.com/office/drawing/2014/main" id="{EBF68672-5F38-4E5A-9D6B-7255921E423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5144" y="2481669"/>
            <a:ext cx="2546478" cy="432434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C722568-5BEC-4CC9-9200-292359A25631}"/>
              </a:ext>
            </a:extLst>
          </p:cNvPr>
          <p:cNvSpPr txBox="1"/>
          <p:nvPr/>
        </p:nvSpPr>
        <p:spPr>
          <a:xfrm>
            <a:off x="733305" y="1367258"/>
            <a:ext cx="10195952" cy="24565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54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Tạm</a:t>
            </a:r>
            <a:r>
              <a:rPr lang="en-US" sz="54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biệt</a:t>
            </a:r>
            <a:r>
              <a:rPr lang="en-US" sz="54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và</a:t>
            </a:r>
            <a:r>
              <a:rPr lang="en-US" sz="54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hẹn</a:t>
            </a:r>
            <a:r>
              <a:rPr lang="en-US" sz="54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gặp</a:t>
            </a:r>
            <a:r>
              <a:rPr lang="en-US" sz="54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lại</a:t>
            </a:r>
            <a:r>
              <a:rPr lang="en-US" sz="54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54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các</a:t>
            </a:r>
            <a:r>
              <a:rPr lang="en-US" sz="5400" dirty="0">
                <a:solidFill>
                  <a:srgbClr val="FF0000"/>
                </a:solidFill>
                <a:latin typeface="iCiel Crocante" panose="02000000000000000000" pitchFamily="2" charset="0"/>
              </a:rPr>
              <a:t> con </a:t>
            </a:r>
            <a:r>
              <a:rPr lang="en-US" sz="54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vào</a:t>
            </a:r>
            <a:r>
              <a:rPr lang="en-US" sz="54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những</a:t>
            </a:r>
            <a:r>
              <a:rPr lang="en-US" sz="54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tiết</a:t>
            </a:r>
            <a:r>
              <a:rPr lang="en-US" sz="54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học</a:t>
            </a:r>
            <a:r>
              <a:rPr lang="en-US" sz="54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sau</a:t>
            </a:r>
            <a:r>
              <a:rPr lang="en-US" sz="5400" dirty="0">
                <a:solidFill>
                  <a:srgbClr val="FF0000"/>
                </a:solidFill>
                <a:latin typeface="iCiel Crocante" panose="02000000000000000000" pitchFamily="2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918622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-54590"/>
            <a:ext cx="12192000" cy="735874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2" tIns="45696" rIns="91392" bIns="45696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FEA66F5-FD50-4DD8-AB4A-C54262D6B7D9}"/>
              </a:ext>
            </a:extLst>
          </p:cNvPr>
          <p:cNvSpPr txBox="1"/>
          <p:nvPr/>
        </p:nvSpPr>
        <p:spPr>
          <a:xfrm>
            <a:off x="2781625" y="2247414"/>
            <a:ext cx="2667636" cy="592470"/>
          </a:xfrm>
          <a:prstGeom prst="rect">
            <a:avLst/>
          </a:prstGeom>
          <a:noFill/>
        </p:spPr>
        <p:txBody>
          <a:bodyPr wrap="square" lIns="91392" tIns="45696" rIns="91392" bIns="45696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HP001 4H" panose="020B0603050302020204" pitchFamily="34" charset="0"/>
                <a:cs typeface="Times New Roman" pitchFamily="18" charset="0"/>
              </a:rPr>
              <a:t> 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95000"/>
                  <a:lumOff val="5000"/>
                </a:srgbClr>
              </a:solidFill>
              <a:effectLst/>
              <a:uLnTx/>
              <a:uFillTx/>
              <a:latin typeface="HP001 4 hàng" panose="020B0603050302020204" pitchFamily="34" charset="-93"/>
              <a:cs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5279" y="70058"/>
            <a:ext cx="9362505" cy="7109445"/>
          </a:xfrm>
          <a:prstGeom prst="rect">
            <a:avLst/>
          </a:prstGeom>
        </p:spPr>
      </p:pic>
      <p:sp>
        <p:nvSpPr>
          <p:cNvPr id="14" name="Rounded Rectangle 13"/>
          <p:cNvSpPr/>
          <p:nvPr/>
        </p:nvSpPr>
        <p:spPr>
          <a:xfrm>
            <a:off x="265759" y="1306560"/>
            <a:ext cx="1199150" cy="1774097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2" tIns="45696" rIns="91392" bIns="45696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40409" y="1433873"/>
            <a:ext cx="1175430" cy="1384995"/>
          </a:xfrm>
          <a:prstGeom prst="rect">
            <a:avLst/>
          </a:prstGeom>
          <a:noFill/>
        </p:spPr>
        <p:txBody>
          <a:bodyPr wrap="square" lIns="91392" tIns="45696" rIns="91392" bIns="45696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H" panose="020B0603050302020204" pitchFamily="34" charset="0"/>
                <a:cs typeface="Times New Roman" panose="02020603050405020304" pitchFamily="18" charset="0"/>
              </a:rPr>
              <a:t>Vở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H" panose="020B06030503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H" panose="020B0603050302020204" pitchFamily="34" charset="0"/>
                <a:cs typeface="Times New Roman" panose="02020603050405020304" pitchFamily="18" charset="0"/>
              </a:rPr>
              <a:t>Tiếng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H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H" panose="020B0603050302020204" pitchFamily="34" charset="0"/>
                <a:cs typeface="Times New Roman" panose="02020603050405020304" pitchFamily="18" charset="0"/>
              </a:rPr>
              <a:t>Việt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H" panose="020B06030503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6" name="图片 40964" descr="1-4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175" y="-52495"/>
            <a:ext cx="132715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5449261" y="1006543"/>
            <a:ext cx="3309256" cy="669414"/>
          </a:xfrm>
          <a:prstGeom prst="rect">
            <a:avLst/>
          </a:prstGeom>
          <a:noFill/>
        </p:spPr>
        <p:txBody>
          <a:bodyPr wrap="square" lIns="91392" tIns="45696" rIns="91392" bIns="45696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HP001 4H" panose="020B0603050302020204" pitchFamily="34" charset="0"/>
                <a:cs typeface="Times New Roman" pitchFamily="18" charset="0"/>
              </a:rPr>
              <a:t> </a:t>
            </a:r>
            <a:r>
              <a:rPr lang="en-US" sz="3000" b="1" noProof="0">
                <a:solidFill>
                  <a:prstClr val="white">
                    <a:lumMod val="10000"/>
                  </a:prstClr>
                </a:solidFill>
                <a:latin typeface="HP001 4 hàng" panose="020B0603050302020204" pitchFamily="34" charset="-93"/>
                <a:cs typeface="Times New Roman" pitchFamily="18" charset="0"/>
              </a:rPr>
              <a:t>Tiếng Việt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10000"/>
                </a:prstClr>
              </a:solidFill>
              <a:effectLst/>
              <a:uLnTx/>
              <a:uFillTx/>
              <a:latin typeface="HP001 4 hàng" panose="020B0603050302020204" pitchFamily="34" charset="-93"/>
              <a:cs typeface="Times New Roman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F954F0C-8853-46FB-B907-C94DD8FA7623}"/>
              </a:ext>
            </a:extLst>
          </p:cNvPr>
          <p:cNvSpPr txBox="1"/>
          <p:nvPr/>
        </p:nvSpPr>
        <p:spPr>
          <a:xfrm>
            <a:off x="2474323" y="385521"/>
            <a:ext cx="7990021" cy="669414"/>
          </a:xfrm>
          <a:prstGeom prst="rect">
            <a:avLst/>
          </a:prstGeom>
          <a:noFill/>
        </p:spPr>
        <p:txBody>
          <a:bodyPr wrap="square" lIns="91392" tIns="45696" rIns="91392" bIns="45696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HP001 4H" panose="020B0603050302020204" pitchFamily="34" charset="0"/>
                <a:cs typeface="Times New Roman" pitchFamily="18" charset="0"/>
              </a:rPr>
              <a:t>   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HP001 4 hàng" panose="020B0603050302020204" pitchFamily="34" charset="-93"/>
                <a:cs typeface="Times New Roman" pitchFamily="18" charset="0"/>
              </a:rPr>
              <a:t>Thứ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HP001 4 hàng" panose="020B0603050302020204" pitchFamily="34" charset="-93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prstClr val="white">
                    <a:lumMod val="10000"/>
                  </a:prstClr>
                </a:solidFill>
                <a:latin typeface="HP001 4 hàng" panose="020B0603050302020204" pitchFamily="34" charset="-93"/>
                <a:cs typeface="Times New Roman" pitchFamily="18" charset="0"/>
              </a:rPr>
              <a:t>ba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HP001 4 hàng" panose="020B0603050302020204" pitchFamily="34" charset="-93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HP001 4 hàng" panose="020B0603050302020204" pitchFamily="34" charset="-93"/>
                <a:cs typeface="Times New Roman" pitchFamily="18" charset="0"/>
              </a:rPr>
              <a:t>ngày 28 </a:t>
            </a:r>
            <a:r>
              <a:rPr lang="en-US" sz="3000" b="1">
                <a:solidFill>
                  <a:prstClr val="white">
                    <a:lumMod val="10000"/>
                  </a:prstClr>
                </a:solidFill>
                <a:latin typeface="HP001 4 hàng" panose="020B0603050302020204" pitchFamily="34" charset="-93"/>
                <a:cs typeface="Times New Roman" pitchFamily="18" charset="0"/>
              </a:rPr>
              <a:t>tháng</a:t>
            </a:r>
            <a:r>
              <a:rPr kumimoji="0" lang="en-US" sz="3000" b="1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HP001 4 hàng" panose="020B0603050302020204" pitchFamily="34" charset="-93"/>
                <a:cs typeface="Times New Roman" pitchFamily="18" charset="0"/>
              </a:rPr>
              <a:t> 12 năm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HP001 4 hàng" panose="020B0603050302020204" pitchFamily="34" charset="-93"/>
                <a:cs typeface="Times New Roman" pitchFamily="18" charset="0"/>
              </a:rPr>
              <a:t>2021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4444465-4296-4724-87EF-E5D128E046BE}"/>
              </a:ext>
            </a:extLst>
          </p:cNvPr>
          <p:cNvSpPr txBox="1"/>
          <p:nvPr/>
        </p:nvSpPr>
        <p:spPr>
          <a:xfrm>
            <a:off x="3109784" y="1632413"/>
            <a:ext cx="6827957" cy="669366"/>
          </a:xfrm>
          <a:prstGeom prst="rect">
            <a:avLst/>
          </a:prstGeom>
          <a:noFill/>
        </p:spPr>
        <p:txBody>
          <a:bodyPr wrap="square" lIns="91392" tIns="45696" rIns="91392" bIns="45696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000" b="1" noProof="0">
                <a:solidFill>
                  <a:srgbClr val="FF0000"/>
                </a:solidFill>
                <a:latin typeface="HP001 4 hàng" panose="020B0603050302020204" pitchFamily="34" charset="-93"/>
                <a:cs typeface="Times New Roman" pitchFamily="18" charset="0"/>
              </a:rPr>
              <a:t>Kể chuyện Ánh </a:t>
            </a:r>
            <a:r>
              <a:rPr lang="en-US" sz="3000" b="1" noProof="0" dirty="0">
                <a:solidFill>
                  <a:srgbClr val="FF0000"/>
                </a:solidFill>
                <a:latin typeface="HP001 4 hàng" panose="020B0603050302020204" pitchFamily="34" charset="-93"/>
                <a:cs typeface="Times New Roman" pitchFamily="18" charset="0"/>
              </a:rPr>
              <a:t>sáng của yêu thương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anose="020B0603050302020204" pitchFamily="34" charset="-93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02524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3475800-00A1-40D4-BC8C-2DFFF5C169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-46518"/>
            <a:ext cx="12192000" cy="690451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0520AC2-A7E6-4EDE-BF95-278F3D968CF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l="10914" t="26374" r="53179" b="23257"/>
          <a:stretch/>
        </p:blipFill>
        <p:spPr>
          <a:xfrm>
            <a:off x="1021935" y="1547454"/>
            <a:ext cx="2900589" cy="2288744"/>
          </a:xfrm>
          <a:prstGeom prst="snip2DiagRect">
            <a:avLst>
              <a:gd name="adj1" fmla="val 0"/>
              <a:gd name="adj2" fmla="val 32509"/>
            </a:avLst>
          </a:prstGeom>
          <a:ln>
            <a:solidFill>
              <a:srgbClr val="002060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A3416C0-3950-4146-84FB-66941AF6DAB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49211" t="28137" r="14737" b="23135"/>
          <a:stretch/>
        </p:blipFill>
        <p:spPr>
          <a:xfrm>
            <a:off x="4472303" y="1641737"/>
            <a:ext cx="2886447" cy="2194461"/>
          </a:xfrm>
          <a:prstGeom prst="snip2DiagRect">
            <a:avLst>
              <a:gd name="adj1" fmla="val 0"/>
              <a:gd name="adj2" fmla="val 32149"/>
            </a:avLst>
          </a:prstGeom>
          <a:ln>
            <a:solidFill>
              <a:srgbClr val="002060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E10DE6C-02A2-4511-B6D1-CD34E48B827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11004" t="31443" r="54429" b="20278"/>
          <a:stretch/>
        </p:blipFill>
        <p:spPr>
          <a:xfrm>
            <a:off x="5745706" y="4177481"/>
            <a:ext cx="2886447" cy="2267659"/>
          </a:xfrm>
          <a:prstGeom prst="snip2DiagRect">
            <a:avLst>
              <a:gd name="adj1" fmla="val 0"/>
              <a:gd name="adj2" fmla="val 34303"/>
            </a:avLst>
          </a:prstGeom>
          <a:ln>
            <a:solidFill>
              <a:srgbClr val="002060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338486E-BF31-4741-9F70-664A4CA5F938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50000" t="31296" r="15263" b="20425"/>
          <a:stretch/>
        </p:blipFill>
        <p:spPr>
          <a:xfrm>
            <a:off x="2310292" y="4177480"/>
            <a:ext cx="2900588" cy="2267659"/>
          </a:xfrm>
          <a:prstGeom prst="snip2DiagRect">
            <a:avLst>
              <a:gd name="adj1" fmla="val 0"/>
              <a:gd name="adj2" fmla="val 31626"/>
            </a:avLst>
          </a:prstGeom>
          <a:ln>
            <a:solidFill>
              <a:srgbClr val="002060"/>
            </a:solidFill>
          </a:ln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F01168C5-24D3-48B6-8DB6-A09EC6EB991E}"/>
              </a:ext>
            </a:extLst>
          </p:cNvPr>
          <p:cNvSpPr txBox="1"/>
          <p:nvPr/>
        </p:nvSpPr>
        <p:spPr>
          <a:xfrm>
            <a:off x="417652" y="293298"/>
            <a:ext cx="1158986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1. Quan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tranh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minh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hoạ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chuyện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Ánh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yêu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thương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sự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việc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tranh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9AF03AB1-FA3D-4998-84F2-EC5F01492CA9}"/>
              </a:ext>
            </a:extLst>
          </p:cNvPr>
          <p:cNvSpPr txBox="1"/>
          <p:nvPr/>
        </p:nvSpPr>
        <p:spPr>
          <a:xfrm>
            <a:off x="7831323" y="1711799"/>
            <a:ext cx="367381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41338"/>
            <a:r>
              <a:rPr lang="en-US" altLang="zh-CN" sz="3200" dirty="0" err="1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Ánh</a:t>
            </a:r>
            <a:r>
              <a:rPr lang="en-US" altLang="zh-CN" sz="3200" dirty="0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 </a:t>
            </a:r>
          </a:p>
          <a:p>
            <a:pPr defTabSz="541338"/>
            <a:r>
              <a:rPr lang="en-US" altLang="zh-CN" sz="3200" dirty="0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	</a:t>
            </a:r>
            <a:r>
              <a:rPr lang="en-US" altLang="zh-CN" sz="3200" dirty="0" err="1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sáng</a:t>
            </a:r>
            <a:r>
              <a:rPr lang="en-US" altLang="zh-CN" sz="3200" dirty="0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 </a:t>
            </a:r>
          </a:p>
          <a:p>
            <a:pPr defTabSz="541338"/>
            <a:r>
              <a:rPr lang="en-US" altLang="zh-CN" sz="3200" dirty="0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		</a:t>
            </a:r>
            <a:r>
              <a:rPr lang="en-US" altLang="zh-CN" sz="3200" dirty="0" err="1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của</a:t>
            </a:r>
            <a:r>
              <a:rPr lang="en-US" altLang="zh-CN" sz="3200" dirty="0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 </a:t>
            </a:r>
          </a:p>
          <a:p>
            <a:pPr defTabSz="541338"/>
            <a:r>
              <a:rPr lang="en-US" altLang="zh-CN" sz="3200" dirty="0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			</a:t>
            </a:r>
            <a:r>
              <a:rPr lang="en-US" altLang="zh-CN" sz="3200" dirty="0" err="1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yêu</a:t>
            </a:r>
            <a:endParaRPr lang="en-US" altLang="zh-CN" sz="3200" dirty="0">
              <a:solidFill>
                <a:srgbClr val="FF0000"/>
              </a:solidFill>
              <a:latin typeface="iCiel Cadena" panose="02000503000000020004" pitchFamily="2" charset="0"/>
              <a:ea typeface="思源黑体 CN Bold" panose="020B0800000000000000" pitchFamily="34" charset="-122"/>
            </a:endParaRPr>
          </a:p>
          <a:p>
            <a:pPr defTabSz="541338"/>
            <a:r>
              <a:rPr lang="en-US" altLang="zh-CN" sz="3200" dirty="0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 				</a:t>
            </a:r>
            <a:r>
              <a:rPr lang="en-US" altLang="zh-CN" sz="3200" dirty="0" err="1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thương</a:t>
            </a:r>
            <a:endParaRPr lang="zh-CN" altLang="en-US" sz="3200" dirty="0">
              <a:solidFill>
                <a:srgbClr val="FF0000"/>
              </a:solidFill>
              <a:latin typeface="iCiel Cadena" panose="02000503000000020004" pitchFamily="2" charset="0"/>
              <a:ea typeface="思源黑体 CN Bold" panose="020B0800000000000000" pitchFamily="34" charset="-122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9DA0C1B-AAD7-4096-A6CE-4D8D0467C45E}"/>
              </a:ext>
            </a:extLst>
          </p:cNvPr>
          <p:cNvGrpSpPr/>
          <p:nvPr/>
        </p:nvGrpSpPr>
        <p:grpSpPr>
          <a:xfrm>
            <a:off x="0" y="-46517"/>
            <a:ext cx="12192000" cy="368301"/>
            <a:chOff x="0" y="-127508"/>
            <a:chExt cx="12192000" cy="1361811"/>
          </a:xfrm>
        </p:grpSpPr>
        <p:sp>
          <p:nvSpPr>
            <p:cNvPr id="14" name="Rectangle: Top Corners Rounded 13">
              <a:extLst>
                <a:ext uri="{FF2B5EF4-FFF2-40B4-BE49-F238E27FC236}">
                  <a16:creationId xmlns:a16="http://schemas.microsoft.com/office/drawing/2014/main" id="{E3049972-B0DA-4443-821F-F6816E472A15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: Top Corners Rounded 14">
              <a:extLst>
                <a:ext uri="{FF2B5EF4-FFF2-40B4-BE49-F238E27FC236}">
                  <a16:creationId xmlns:a16="http://schemas.microsoft.com/office/drawing/2014/main" id="{18550343-C014-43F2-A879-620900DB98BF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147928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0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1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6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7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2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3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8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9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4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5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6D962207-FE6D-4428-8DF6-1D5A17B3E1F1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6" name="Rectangle: Top Corners Rounded 5">
              <a:extLst>
                <a:ext uri="{FF2B5EF4-FFF2-40B4-BE49-F238E27FC236}">
                  <a16:creationId xmlns:a16="http://schemas.microsoft.com/office/drawing/2014/main" id="{F71FEFF6-2AB1-41D3-9883-F1CA9A08A9CD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: Top Corners Rounded 6">
              <a:extLst>
                <a:ext uri="{FF2B5EF4-FFF2-40B4-BE49-F238E27FC236}">
                  <a16:creationId xmlns:a16="http://schemas.microsoft.com/office/drawing/2014/main" id="{AEA1F655-0CBE-468A-A8FA-315F765FBE1F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DB4A80F1-803D-4CB5-B781-3B37963BB46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10914" t="26374" r="53179" b="23257"/>
          <a:stretch/>
        </p:blipFill>
        <p:spPr>
          <a:xfrm>
            <a:off x="93195" y="213043"/>
            <a:ext cx="2925133" cy="2308110"/>
          </a:xfrm>
          <a:prstGeom prst="snip2DiagRect">
            <a:avLst>
              <a:gd name="adj1" fmla="val 0"/>
              <a:gd name="adj2" fmla="val 32509"/>
            </a:avLst>
          </a:prstGeom>
          <a:ln>
            <a:solidFill>
              <a:srgbClr val="002060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A62F9DA-9C17-4FF9-ADE0-B7BFE0122D3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49211" t="28137" r="14737" b="23135"/>
          <a:stretch/>
        </p:blipFill>
        <p:spPr>
          <a:xfrm>
            <a:off x="3093883" y="1760208"/>
            <a:ext cx="2910870" cy="2213029"/>
          </a:xfrm>
          <a:prstGeom prst="snip2DiagRect">
            <a:avLst>
              <a:gd name="adj1" fmla="val 0"/>
              <a:gd name="adj2" fmla="val 32149"/>
            </a:avLst>
          </a:prstGeom>
          <a:ln>
            <a:solidFill>
              <a:srgbClr val="002060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588F82C-7E62-4242-9593-0AA40C83479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11004" t="31443" r="54429" b="20278"/>
          <a:stretch/>
        </p:blipFill>
        <p:spPr>
          <a:xfrm>
            <a:off x="6096000" y="3270126"/>
            <a:ext cx="2910870" cy="2286846"/>
          </a:xfrm>
          <a:prstGeom prst="snip2DiagRect">
            <a:avLst>
              <a:gd name="adj1" fmla="val 0"/>
              <a:gd name="adj2" fmla="val 34303"/>
            </a:avLst>
          </a:prstGeom>
          <a:ln>
            <a:solidFill>
              <a:srgbClr val="002060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34D131D-423F-417F-B020-FE24B3E1DD0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50000" t="31296" r="15263" b="20425"/>
          <a:stretch/>
        </p:blipFill>
        <p:spPr>
          <a:xfrm>
            <a:off x="9098117" y="4519166"/>
            <a:ext cx="2925130" cy="2286847"/>
          </a:xfrm>
          <a:prstGeom prst="snip2DiagRect">
            <a:avLst>
              <a:gd name="adj1" fmla="val 0"/>
              <a:gd name="adj2" fmla="val 31626"/>
            </a:avLst>
          </a:prstGeom>
          <a:ln>
            <a:solidFill>
              <a:srgbClr val="002060"/>
            </a:solidFill>
          </a:ln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BA5AE656-C4E9-405E-B0BF-DBAD20D22E46}"/>
              </a:ext>
            </a:extLst>
          </p:cNvPr>
          <p:cNvSpPr txBox="1"/>
          <p:nvPr/>
        </p:nvSpPr>
        <p:spPr>
          <a:xfrm>
            <a:off x="3986293" y="525646"/>
            <a:ext cx="713028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lang="en-US" sz="3200" b="1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ốm</a:t>
            </a:r>
            <a:r>
              <a:rPr lang="en-US" sz="3200" b="1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nằm</a:t>
            </a:r>
            <a:r>
              <a:rPr lang="en-US" sz="3200" b="1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giường</a:t>
            </a:r>
            <a:r>
              <a:rPr lang="en-US" sz="3200" b="1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Ê – </a:t>
            </a:r>
            <a:r>
              <a:rPr lang="en-US" sz="3200" b="1" dirty="0" err="1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</a:t>
            </a:r>
            <a:r>
              <a:rPr lang="en-US" sz="3200" b="1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– </a:t>
            </a:r>
            <a:r>
              <a:rPr lang="en-US" sz="3200" b="1" dirty="0" err="1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xơn</a:t>
            </a:r>
            <a:r>
              <a:rPr lang="en-US" sz="3200" b="1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lo </a:t>
            </a:r>
            <a:r>
              <a:rPr lang="en-US" sz="3200" b="1" dirty="0" err="1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lắng</a:t>
            </a:r>
            <a:r>
              <a:rPr lang="en-US" sz="3200" b="1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ngồi</a:t>
            </a:r>
            <a:r>
              <a:rPr lang="en-US" sz="3200" b="1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bên</a:t>
            </a:r>
            <a:r>
              <a:rPr lang="en-US" sz="3200" b="1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lang="en-US" sz="3200" b="1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7581E68-CFC6-4C0F-B3C3-2323171AA32B}"/>
              </a:ext>
            </a:extLst>
          </p:cNvPr>
          <p:cNvSpPr txBox="1"/>
          <p:nvPr/>
        </p:nvSpPr>
        <p:spPr>
          <a:xfrm>
            <a:off x="5945037" y="2228765"/>
            <a:ext cx="61537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C0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Ê – </a:t>
            </a:r>
            <a:r>
              <a:rPr lang="en-US" sz="3200" b="1" dirty="0" err="1">
                <a:solidFill>
                  <a:srgbClr val="C0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</a:t>
            </a:r>
            <a:r>
              <a:rPr lang="en-US" sz="3200" b="1" dirty="0">
                <a:solidFill>
                  <a:srgbClr val="C0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– </a:t>
            </a:r>
            <a:r>
              <a:rPr lang="en-US" sz="3200" b="1" dirty="0" err="1">
                <a:solidFill>
                  <a:srgbClr val="C0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xơn</a:t>
            </a:r>
            <a:r>
              <a:rPr lang="en-US" sz="3200" b="1" dirty="0">
                <a:solidFill>
                  <a:srgbClr val="C0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chạy</a:t>
            </a:r>
            <a:r>
              <a:rPr lang="en-US" sz="3200" b="1" dirty="0">
                <a:solidFill>
                  <a:srgbClr val="C0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</a:t>
            </a:r>
            <a:r>
              <a:rPr lang="en-US" sz="3200" b="1" dirty="0">
                <a:solidFill>
                  <a:srgbClr val="C0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tìm</a:t>
            </a:r>
            <a:r>
              <a:rPr lang="en-US" sz="3200" b="1" dirty="0">
                <a:solidFill>
                  <a:srgbClr val="C0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bác</a:t>
            </a:r>
            <a:r>
              <a:rPr lang="en-US" sz="3200" b="1" dirty="0">
                <a:solidFill>
                  <a:srgbClr val="C0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sĩ</a:t>
            </a:r>
            <a:r>
              <a:rPr lang="en-US" sz="3200" b="1" dirty="0">
                <a:solidFill>
                  <a:srgbClr val="C0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4E14EE8-0879-46B7-A963-76EF47817DDF}"/>
              </a:ext>
            </a:extLst>
          </p:cNvPr>
          <p:cNvSpPr txBox="1"/>
          <p:nvPr/>
        </p:nvSpPr>
        <p:spPr>
          <a:xfrm>
            <a:off x="3593842" y="5662589"/>
            <a:ext cx="500431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Ê – </a:t>
            </a:r>
            <a:r>
              <a:rPr 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</a:t>
            </a:r>
            <a:r>
              <a:rPr 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– </a:t>
            </a:r>
            <a:r>
              <a:rPr 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xơn</a:t>
            </a:r>
            <a:r>
              <a:rPr 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mang</a:t>
            </a:r>
            <a:r>
              <a:rPr 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tấm</a:t>
            </a:r>
            <a:r>
              <a:rPr 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gương</a:t>
            </a:r>
            <a:r>
              <a:rPr 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lớn</a:t>
            </a:r>
            <a:r>
              <a:rPr 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76B1B5E-2C18-4937-944C-1CB2AB212BD7}"/>
              </a:ext>
            </a:extLst>
          </p:cNvPr>
          <p:cNvSpPr txBox="1"/>
          <p:nvPr/>
        </p:nvSpPr>
        <p:spPr>
          <a:xfrm>
            <a:off x="670654" y="4336848"/>
            <a:ext cx="469534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00B05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Bác</a:t>
            </a:r>
            <a:r>
              <a:rPr lang="en-US" sz="3200" b="1" dirty="0">
                <a:solidFill>
                  <a:srgbClr val="00B05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sĩ</a:t>
            </a:r>
            <a:r>
              <a:rPr lang="en-US" sz="3200" b="1" dirty="0">
                <a:solidFill>
                  <a:srgbClr val="00B05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phẫu</a:t>
            </a:r>
            <a:r>
              <a:rPr lang="en-US" sz="3200" b="1" dirty="0">
                <a:solidFill>
                  <a:srgbClr val="00B05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thuật</a:t>
            </a:r>
            <a:r>
              <a:rPr lang="en-US" sz="3200" b="1" dirty="0">
                <a:solidFill>
                  <a:srgbClr val="00B05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3200" b="1" dirty="0">
                <a:solidFill>
                  <a:srgbClr val="00B05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lang="en-US" sz="3200" b="1" dirty="0">
                <a:solidFill>
                  <a:srgbClr val="00B05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Ê – </a:t>
            </a:r>
            <a:r>
              <a:rPr lang="en-US" sz="3200" b="1" dirty="0" err="1">
                <a:solidFill>
                  <a:srgbClr val="00B05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</a:t>
            </a:r>
            <a:r>
              <a:rPr lang="en-US" sz="3200" b="1" dirty="0">
                <a:solidFill>
                  <a:srgbClr val="00B05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– </a:t>
            </a:r>
            <a:r>
              <a:rPr lang="en-US" sz="3200" b="1" dirty="0" err="1">
                <a:solidFill>
                  <a:srgbClr val="00B05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xơn</a:t>
            </a:r>
            <a:r>
              <a:rPr lang="en-US" sz="3200" b="1" dirty="0">
                <a:solidFill>
                  <a:srgbClr val="00B05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63984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2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6">
            <a:extLst>
              <a:ext uri="{FF2B5EF4-FFF2-40B4-BE49-F238E27FC236}">
                <a16:creationId xmlns:a16="http://schemas.microsoft.com/office/drawing/2014/main" id="{A791FD76-DB9B-4C6A-99BE-A6FF7737C85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6D962207-FE6D-4428-8DF6-1D5A17B3E1F1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6" name="Rectangle: Top Corners Rounded 5">
              <a:extLst>
                <a:ext uri="{FF2B5EF4-FFF2-40B4-BE49-F238E27FC236}">
                  <a16:creationId xmlns:a16="http://schemas.microsoft.com/office/drawing/2014/main" id="{F71FEFF6-2AB1-41D3-9883-F1CA9A08A9CD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: Top Corners Rounded 6">
              <a:extLst>
                <a:ext uri="{FF2B5EF4-FFF2-40B4-BE49-F238E27FC236}">
                  <a16:creationId xmlns:a16="http://schemas.microsoft.com/office/drawing/2014/main" id="{AEA1F655-0CBE-468A-A8FA-315F765FBE1F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F339D196-6626-40DA-8307-C09F393807D3}"/>
              </a:ext>
            </a:extLst>
          </p:cNvPr>
          <p:cNvSpPr txBox="1"/>
          <p:nvPr/>
        </p:nvSpPr>
        <p:spPr>
          <a:xfrm>
            <a:off x="239759" y="234790"/>
            <a:ext cx="104350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1.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Sắp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xếp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tranh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theo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trình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tự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chuyện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2BF6EC8-6841-4D89-A977-45366C112E7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10914" t="26374" r="53179" b="23257"/>
          <a:stretch/>
        </p:blipFill>
        <p:spPr>
          <a:xfrm>
            <a:off x="168750" y="852069"/>
            <a:ext cx="2925133" cy="2308110"/>
          </a:xfrm>
          <a:prstGeom prst="snip2DiagRect">
            <a:avLst>
              <a:gd name="adj1" fmla="val 0"/>
              <a:gd name="adj2" fmla="val 32509"/>
            </a:avLst>
          </a:prstGeom>
          <a:ln>
            <a:solidFill>
              <a:srgbClr val="002060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C642AF4-4153-46A8-B7B0-6DEFB8AEC81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49211" t="28137" r="14737" b="23135"/>
          <a:stretch/>
        </p:blipFill>
        <p:spPr>
          <a:xfrm>
            <a:off x="3139505" y="902907"/>
            <a:ext cx="2910870" cy="2213029"/>
          </a:xfrm>
          <a:prstGeom prst="snip2DiagRect">
            <a:avLst>
              <a:gd name="adj1" fmla="val 0"/>
              <a:gd name="adj2" fmla="val 32149"/>
            </a:avLst>
          </a:prstGeom>
          <a:ln>
            <a:solidFill>
              <a:srgbClr val="002060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C6AA566-D3CA-4A12-AC39-75A90C60E01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11004" t="31443" r="54429" b="20278"/>
          <a:stretch/>
        </p:blipFill>
        <p:spPr>
          <a:xfrm>
            <a:off x="6141626" y="829090"/>
            <a:ext cx="2910870" cy="2286846"/>
          </a:xfrm>
          <a:prstGeom prst="snip2DiagRect">
            <a:avLst>
              <a:gd name="adj1" fmla="val 0"/>
              <a:gd name="adj2" fmla="val 34303"/>
            </a:avLst>
          </a:prstGeom>
          <a:ln>
            <a:solidFill>
              <a:srgbClr val="002060"/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AC5E9A3-B555-46A0-9261-B162D5A387F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50000" t="31296" r="15263" b="20425"/>
          <a:stretch/>
        </p:blipFill>
        <p:spPr>
          <a:xfrm>
            <a:off x="9128014" y="829090"/>
            <a:ext cx="2925130" cy="2286847"/>
          </a:xfrm>
          <a:prstGeom prst="snip2DiagRect">
            <a:avLst>
              <a:gd name="adj1" fmla="val 0"/>
              <a:gd name="adj2" fmla="val 31626"/>
            </a:avLst>
          </a:prstGeom>
          <a:ln>
            <a:solidFill>
              <a:srgbClr val="002060"/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DE6E7B4-1E5D-48F8-8448-7761F72DEBC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978" b="89579" l="0" r="100000">
                        <a14:foregroundMark x1="38978" y1="55654" x2="46645" y2="527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66" t="8268" r="1102" b="10508"/>
          <a:stretch/>
        </p:blipFill>
        <p:spPr>
          <a:xfrm>
            <a:off x="3813815" y="3914942"/>
            <a:ext cx="4655622" cy="289107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0879C9E-25AE-4A37-B028-EAAE7CFBF137}"/>
              </a:ext>
            </a:extLst>
          </p:cNvPr>
          <p:cNvSpPr txBox="1"/>
          <p:nvPr/>
        </p:nvSpPr>
        <p:spPr>
          <a:xfrm>
            <a:off x="2856754" y="1029823"/>
            <a:ext cx="77338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Trình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tự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chuyện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479001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1.85185E-6 L -0.24856 0.36713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435" y="183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2.59259E-6 L 0.24714 0.37246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357" y="186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0.00185 L -0.23997 0.37199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005" y="186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0 L 0.25026 0.37384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13" y="186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6">
            <a:extLst>
              <a:ext uri="{FF2B5EF4-FFF2-40B4-BE49-F238E27FC236}">
                <a16:creationId xmlns:a16="http://schemas.microsoft.com/office/drawing/2014/main" id="{A791FD76-DB9B-4C6A-99BE-A6FF7737C85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6D962207-FE6D-4428-8DF6-1D5A17B3E1F1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6" name="Rectangle: Top Corners Rounded 5">
              <a:extLst>
                <a:ext uri="{FF2B5EF4-FFF2-40B4-BE49-F238E27FC236}">
                  <a16:creationId xmlns:a16="http://schemas.microsoft.com/office/drawing/2014/main" id="{F71FEFF6-2AB1-41D3-9883-F1CA9A08A9CD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: Top Corners Rounded 6">
              <a:extLst>
                <a:ext uri="{FF2B5EF4-FFF2-40B4-BE49-F238E27FC236}">
                  <a16:creationId xmlns:a16="http://schemas.microsoft.com/office/drawing/2014/main" id="{AEA1F655-0CBE-468A-A8FA-315F765FBE1F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FA2BDD6D-DACC-482E-9976-10060B38921F}"/>
              </a:ext>
            </a:extLst>
          </p:cNvPr>
          <p:cNvSpPr txBox="1"/>
          <p:nvPr/>
        </p:nvSpPr>
        <p:spPr>
          <a:xfrm>
            <a:off x="0" y="308175"/>
            <a:ext cx="97973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3.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Chọn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kể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1 – 2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đoạn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chuyện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theo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tranh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0DC5361-F45A-4F1C-98D7-04DFADF660D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78" b="89579" l="0" r="100000">
                        <a14:foregroundMark x1="38978" y1="55654" x2="46645" y2="527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66" t="8268" r="1102" b="10508"/>
          <a:stretch/>
        </p:blipFill>
        <p:spPr>
          <a:xfrm>
            <a:off x="470495" y="4361361"/>
            <a:ext cx="3524182" cy="218846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1832C3D-4029-4ADC-9E53-5ECB54A8481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25" t="13441" r="22325" b="10505"/>
          <a:stretch/>
        </p:blipFill>
        <p:spPr>
          <a:xfrm>
            <a:off x="1497730" y="1159812"/>
            <a:ext cx="1469709" cy="1716163"/>
          </a:xfrm>
          <a:prstGeom prst="rect">
            <a:avLst/>
          </a:prstGeom>
        </p:spPr>
      </p:pic>
      <p:sp>
        <p:nvSpPr>
          <p:cNvPr id="12" name="Freeform 24">
            <a:extLst>
              <a:ext uri="{FF2B5EF4-FFF2-40B4-BE49-F238E27FC236}">
                <a16:creationId xmlns:a16="http://schemas.microsoft.com/office/drawing/2014/main" id="{87CB22F3-4F7C-44D4-A313-1AF66DDA561D}"/>
              </a:ext>
            </a:extLst>
          </p:cNvPr>
          <p:cNvSpPr>
            <a:spLocks noEditPoints="1"/>
          </p:cNvSpPr>
          <p:nvPr/>
        </p:nvSpPr>
        <p:spPr bwMode="auto">
          <a:xfrm rot="577143">
            <a:off x="2057652" y="3318292"/>
            <a:ext cx="349867" cy="796060"/>
          </a:xfrm>
          <a:custGeom>
            <a:avLst/>
            <a:gdLst>
              <a:gd name="T0" fmla="*/ 56 w 80"/>
              <a:gd name="T1" fmla="*/ 172 h 235"/>
              <a:gd name="T2" fmla="*/ 57 w 80"/>
              <a:gd name="T3" fmla="*/ 146 h 235"/>
              <a:gd name="T4" fmla="*/ 62 w 80"/>
              <a:gd name="T5" fmla="*/ 146 h 235"/>
              <a:gd name="T6" fmla="*/ 56 w 80"/>
              <a:gd name="T7" fmla="*/ 172 h 235"/>
              <a:gd name="T8" fmla="*/ 47 w 80"/>
              <a:gd name="T9" fmla="*/ 169 h 235"/>
              <a:gd name="T10" fmla="*/ 43 w 80"/>
              <a:gd name="T11" fmla="*/ 147 h 235"/>
              <a:gd name="T12" fmla="*/ 46 w 80"/>
              <a:gd name="T13" fmla="*/ 147 h 235"/>
              <a:gd name="T14" fmla="*/ 47 w 80"/>
              <a:gd name="T15" fmla="*/ 153 h 235"/>
              <a:gd name="T16" fmla="*/ 47 w 80"/>
              <a:gd name="T17" fmla="*/ 169 h 235"/>
              <a:gd name="T18" fmla="*/ 26 w 80"/>
              <a:gd name="T19" fmla="*/ 152 h 235"/>
              <a:gd name="T20" fmla="*/ 20 w 80"/>
              <a:gd name="T21" fmla="*/ 147 h 235"/>
              <a:gd name="T22" fmla="*/ 31 w 80"/>
              <a:gd name="T23" fmla="*/ 147 h 235"/>
              <a:gd name="T24" fmla="*/ 32 w 80"/>
              <a:gd name="T25" fmla="*/ 153 h 235"/>
              <a:gd name="T26" fmla="*/ 40 w 80"/>
              <a:gd name="T27" fmla="*/ 189 h 235"/>
              <a:gd name="T28" fmla="*/ 26 w 80"/>
              <a:gd name="T29" fmla="*/ 152 h 235"/>
              <a:gd name="T30" fmla="*/ 10 w 80"/>
              <a:gd name="T31" fmla="*/ 148 h 235"/>
              <a:gd name="T32" fmla="*/ 22 w 80"/>
              <a:gd name="T33" fmla="*/ 168 h 235"/>
              <a:gd name="T34" fmla="*/ 10 w 80"/>
              <a:gd name="T35" fmla="*/ 148 h 235"/>
              <a:gd name="T36" fmla="*/ 21 w 80"/>
              <a:gd name="T37" fmla="*/ 77 h 235"/>
              <a:gd name="T38" fmla="*/ 25 w 80"/>
              <a:gd name="T39" fmla="*/ 94 h 235"/>
              <a:gd name="T40" fmla="*/ 21 w 80"/>
              <a:gd name="T41" fmla="*/ 77 h 235"/>
              <a:gd name="T42" fmla="*/ 21 w 80"/>
              <a:gd name="T43" fmla="*/ 75 h 235"/>
              <a:gd name="T44" fmla="*/ 19 w 80"/>
              <a:gd name="T45" fmla="*/ 63 h 235"/>
              <a:gd name="T46" fmla="*/ 21 w 80"/>
              <a:gd name="T47" fmla="*/ 75 h 235"/>
              <a:gd name="T48" fmla="*/ 27 w 80"/>
              <a:gd name="T49" fmla="*/ 110 h 235"/>
              <a:gd name="T50" fmla="*/ 27 w 80"/>
              <a:gd name="T51" fmla="*/ 110 h 235"/>
              <a:gd name="T52" fmla="*/ 78 w 80"/>
              <a:gd name="T53" fmla="*/ 142 h 235"/>
              <a:gd name="T54" fmla="*/ 40 w 80"/>
              <a:gd name="T55" fmla="*/ 139 h 235"/>
              <a:gd name="T56" fmla="*/ 23 w 80"/>
              <a:gd name="T57" fmla="*/ 3 h 235"/>
              <a:gd name="T58" fmla="*/ 13 w 80"/>
              <a:gd name="T59" fmla="*/ 3 h 235"/>
              <a:gd name="T60" fmla="*/ 15 w 80"/>
              <a:gd name="T61" fmla="*/ 34 h 235"/>
              <a:gd name="T62" fmla="*/ 19 w 80"/>
              <a:gd name="T63" fmla="*/ 62 h 235"/>
              <a:gd name="T64" fmla="*/ 11 w 80"/>
              <a:gd name="T65" fmla="*/ 13 h 235"/>
              <a:gd name="T66" fmla="*/ 0 w 80"/>
              <a:gd name="T67" fmla="*/ 11 h 235"/>
              <a:gd name="T68" fmla="*/ 23 w 80"/>
              <a:gd name="T69" fmla="*/ 139 h 235"/>
              <a:gd name="T70" fmla="*/ 11 w 80"/>
              <a:gd name="T71" fmla="*/ 139 h 235"/>
              <a:gd name="T72" fmla="*/ 6 w 80"/>
              <a:gd name="T73" fmla="*/ 147 h 235"/>
              <a:gd name="T74" fmla="*/ 0 w 80"/>
              <a:gd name="T75" fmla="*/ 152 h 235"/>
              <a:gd name="T76" fmla="*/ 42 w 80"/>
              <a:gd name="T77" fmla="*/ 234 h 235"/>
              <a:gd name="T78" fmla="*/ 51 w 80"/>
              <a:gd name="T79" fmla="*/ 232 h 235"/>
              <a:gd name="T80" fmla="*/ 63 w 80"/>
              <a:gd name="T81" fmla="*/ 183 h 235"/>
              <a:gd name="T82" fmla="*/ 76 w 80"/>
              <a:gd name="T83" fmla="*/ 156 h 235"/>
              <a:gd name="T84" fmla="*/ 78 w 80"/>
              <a:gd name="T85" fmla="*/ 142 h 2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80" h="235">
                <a:moveTo>
                  <a:pt x="56" y="172"/>
                </a:moveTo>
                <a:cubicBezTo>
                  <a:pt x="58" y="162"/>
                  <a:pt x="57" y="158"/>
                  <a:pt x="57" y="146"/>
                </a:cubicBezTo>
                <a:cubicBezTo>
                  <a:pt x="59" y="147"/>
                  <a:pt x="59" y="146"/>
                  <a:pt x="62" y="146"/>
                </a:cubicBezTo>
                <a:cubicBezTo>
                  <a:pt x="60" y="155"/>
                  <a:pt x="60" y="164"/>
                  <a:pt x="56" y="172"/>
                </a:cubicBezTo>
                <a:moveTo>
                  <a:pt x="47" y="169"/>
                </a:moveTo>
                <a:cubicBezTo>
                  <a:pt x="46" y="160"/>
                  <a:pt x="44" y="154"/>
                  <a:pt x="43" y="147"/>
                </a:cubicBezTo>
                <a:cubicBezTo>
                  <a:pt x="44" y="148"/>
                  <a:pt x="45" y="146"/>
                  <a:pt x="46" y="147"/>
                </a:cubicBezTo>
                <a:cubicBezTo>
                  <a:pt x="45" y="148"/>
                  <a:pt x="47" y="150"/>
                  <a:pt x="47" y="153"/>
                </a:cubicBezTo>
                <a:cubicBezTo>
                  <a:pt x="48" y="159"/>
                  <a:pt x="47" y="166"/>
                  <a:pt x="47" y="169"/>
                </a:cubicBezTo>
                <a:moveTo>
                  <a:pt x="26" y="152"/>
                </a:moveTo>
                <a:cubicBezTo>
                  <a:pt x="24" y="149"/>
                  <a:pt x="20" y="150"/>
                  <a:pt x="20" y="147"/>
                </a:cubicBezTo>
                <a:cubicBezTo>
                  <a:pt x="24" y="146"/>
                  <a:pt x="26" y="147"/>
                  <a:pt x="31" y="147"/>
                </a:cubicBezTo>
                <a:cubicBezTo>
                  <a:pt x="31" y="148"/>
                  <a:pt x="32" y="150"/>
                  <a:pt x="32" y="153"/>
                </a:cubicBezTo>
                <a:cubicBezTo>
                  <a:pt x="38" y="161"/>
                  <a:pt x="38" y="175"/>
                  <a:pt x="40" y="189"/>
                </a:cubicBezTo>
                <a:cubicBezTo>
                  <a:pt x="35" y="175"/>
                  <a:pt x="32" y="165"/>
                  <a:pt x="26" y="152"/>
                </a:cubicBezTo>
                <a:moveTo>
                  <a:pt x="10" y="148"/>
                </a:moveTo>
                <a:cubicBezTo>
                  <a:pt x="16" y="152"/>
                  <a:pt x="19" y="160"/>
                  <a:pt x="22" y="168"/>
                </a:cubicBezTo>
                <a:cubicBezTo>
                  <a:pt x="18" y="161"/>
                  <a:pt x="14" y="154"/>
                  <a:pt x="10" y="148"/>
                </a:cubicBezTo>
                <a:moveTo>
                  <a:pt x="21" y="77"/>
                </a:moveTo>
                <a:cubicBezTo>
                  <a:pt x="24" y="82"/>
                  <a:pt x="24" y="89"/>
                  <a:pt x="25" y="94"/>
                </a:cubicBezTo>
                <a:cubicBezTo>
                  <a:pt x="22" y="90"/>
                  <a:pt x="23" y="83"/>
                  <a:pt x="21" y="77"/>
                </a:cubicBezTo>
                <a:moveTo>
                  <a:pt x="21" y="75"/>
                </a:moveTo>
                <a:cubicBezTo>
                  <a:pt x="20" y="73"/>
                  <a:pt x="20" y="68"/>
                  <a:pt x="19" y="63"/>
                </a:cubicBezTo>
                <a:cubicBezTo>
                  <a:pt x="21" y="67"/>
                  <a:pt x="22" y="72"/>
                  <a:pt x="21" y="75"/>
                </a:cubicBezTo>
                <a:moveTo>
                  <a:pt x="27" y="110"/>
                </a:moveTo>
                <a:cubicBezTo>
                  <a:pt x="29" y="114"/>
                  <a:pt x="27" y="116"/>
                  <a:pt x="27" y="110"/>
                </a:cubicBezTo>
                <a:close/>
                <a:moveTo>
                  <a:pt x="78" y="142"/>
                </a:moveTo>
                <a:cubicBezTo>
                  <a:pt x="71" y="136"/>
                  <a:pt x="52" y="141"/>
                  <a:pt x="40" y="139"/>
                </a:cubicBezTo>
                <a:cubicBezTo>
                  <a:pt x="35" y="93"/>
                  <a:pt x="24" y="52"/>
                  <a:pt x="23" y="3"/>
                </a:cubicBezTo>
                <a:cubicBezTo>
                  <a:pt x="21" y="0"/>
                  <a:pt x="16" y="0"/>
                  <a:pt x="13" y="3"/>
                </a:cubicBezTo>
                <a:cubicBezTo>
                  <a:pt x="13" y="12"/>
                  <a:pt x="14" y="24"/>
                  <a:pt x="15" y="34"/>
                </a:cubicBezTo>
                <a:cubicBezTo>
                  <a:pt x="17" y="45"/>
                  <a:pt x="19" y="56"/>
                  <a:pt x="19" y="62"/>
                </a:cubicBezTo>
                <a:cubicBezTo>
                  <a:pt x="17" y="48"/>
                  <a:pt x="13" y="29"/>
                  <a:pt x="11" y="13"/>
                </a:cubicBezTo>
                <a:cubicBezTo>
                  <a:pt x="8" y="10"/>
                  <a:pt x="4" y="8"/>
                  <a:pt x="0" y="11"/>
                </a:cubicBezTo>
                <a:cubicBezTo>
                  <a:pt x="9" y="51"/>
                  <a:pt x="14" y="94"/>
                  <a:pt x="23" y="139"/>
                </a:cubicBezTo>
                <a:cubicBezTo>
                  <a:pt x="17" y="139"/>
                  <a:pt x="14" y="140"/>
                  <a:pt x="11" y="139"/>
                </a:cubicBezTo>
                <a:cubicBezTo>
                  <a:pt x="8" y="142"/>
                  <a:pt x="3" y="143"/>
                  <a:pt x="6" y="147"/>
                </a:cubicBezTo>
                <a:cubicBezTo>
                  <a:pt x="2" y="147"/>
                  <a:pt x="1" y="150"/>
                  <a:pt x="0" y="152"/>
                </a:cubicBezTo>
                <a:cubicBezTo>
                  <a:pt x="18" y="175"/>
                  <a:pt x="31" y="204"/>
                  <a:pt x="42" y="234"/>
                </a:cubicBezTo>
                <a:cubicBezTo>
                  <a:pt x="46" y="235"/>
                  <a:pt x="49" y="234"/>
                  <a:pt x="51" y="232"/>
                </a:cubicBezTo>
                <a:cubicBezTo>
                  <a:pt x="52" y="215"/>
                  <a:pt x="57" y="198"/>
                  <a:pt x="63" y="183"/>
                </a:cubicBezTo>
                <a:cubicBezTo>
                  <a:pt x="67" y="173"/>
                  <a:pt x="73" y="165"/>
                  <a:pt x="76" y="156"/>
                </a:cubicBezTo>
                <a:cubicBezTo>
                  <a:pt x="78" y="151"/>
                  <a:pt x="80" y="144"/>
                  <a:pt x="78" y="142"/>
                </a:cubicBezTo>
              </a:path>
            </a:pathLst>
          </a:custGeom>
          <a:solidFill>
            <a:srgbClr val="78B832"/>
          </a:solidFill>
          <a:ln>
            <a:noFill/>
          </a:ln>
        </p:spPr>
        <p:txBody>
          <a:bodyPr vert="horz" wrap="square" lIns="91424" tIns="45713" rIns="91424" bIns="45713" numCol="1" anchor="t" anchorCtr="0" compatLnSpc="1"/>
          <a:lstStyle/>
          <a:p>
            <a:pPr defTabSz="1218323">
              <a:defRPr/>
            </a:pPr>
            <a:endParaRPr lang="zh-CN" altLang="en-US" sz="3200" kern="0">
              <a:solidFill>
                <a:sysClr val="windowText" lastClr="000000"/>
              </a:solidFill>
              <a:cs typeface="+mn-ea"/>
              <a:sym typeface="+mn-lt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EC30F30-BF77-4BBA-89DC-210B6EA3D05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10914" t="26374" r="53179" b="23257"/>
          <a:stretch/>
        </p:blipFill>
        <p:spPr>
          <a:xfrm>
            <a:off x="9214394" y="2710494"/>
            <a:ext cx="2925133" cy="2308110"/>
          </a:xfrm>
          <a:prstGeom prst="snip2DiagRect">
            <a:avLst>
              <a:gd name="adj1" fmla="val 0"/>
              <a:gd name="adj2" fmla="val 32509"/>
            </a:avLst>
          </a:prstGeom>
          <a:ln>
            <a:solidFill>
              <a:srgbClr val="002060"/>
            </a:solidFill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311ACCF-0249-4622-85D5-4CAEBCDCB35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49211" t="28137" r="14737" b="23135"/>
          <a:stretch/>
        </p:blipFill>
        <p:spPr>
          <a:xfrm>
            <a:off x="6168192" y="1137867"/>
            <a:ext cx="2910870" cy="2213029"/>
          </a:xfrm>
          <a:prstGeom prst="snip2DiagRect">
            <a:avLst>
              <a:gd name="adj1" fmla="val 0"/>
              <a:gd name="adj2" fmla="val 32149"/>
            </a:avLst>
          </a:prstGeom>
          <a:ln>
            <a:solidFill>
              <a:srgbClr val="002060"/>
            </a:solidFill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DD44DB0-28A1-425F-882A-C0DD2379799E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11004" t="31443" r="54429" b="20278"/>
          <a:stretch/>
        </p:blipFill>
        <p:spPr>
          <a:xfrm>
            <a:off x="3816391" y="2649965"/>
            <a:ext cx="2910870" cy="2286846"/>
          </a:xfrm>
          <a:prstGeom prst="snip2DiagRect">
            <a:avLst>
              <a:gd name="adj1" fmla="val 0"/>
              <a:gd name="adj2" fmla="val 34303"/>
            </a:avLst>
          </a:prstGeom>
          <a:ln>
            <a:solidFill>
              <a:srgbClr val="002060"/>
            </a:solidFill>
          </a:ln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47F9F2D-677F-40F7-8B16-EAFFB952F1C1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50000" t="31296" r="15263" b="20425"/>
          <a:stretch/>
        </p:blipFill>
        <p:spPr>
          <a:xfrm>
            <a:off x="6872202" y="4440628"/>
            <a:ext cx="2925130" cy="2286847"/>
          </a:xfrm>
          <a:prstGeom prst="snip2DiagRect">
            <a:avLst>
              <a:gd name="adj1" fmla="val 0"/>
              <a:gd name="adj2" fmla="val 31626"/>
            </a:avLst>
          </a:prstGeom>
          <a:ln>
            <a:solidFill>
              <a:srgbClr val="002060"/>
            </a:solidFill>
          </a:ln>
        </p:spPr>
      </p:pic>
      <p:sp>
        <p:nvSpPr>
          <p:cNvPr id="2" name="Arrow: Curved Down 1">
            <a:extLst>
              <a:ext uri="{FF2B5EF4-FFF2-40B4-BE49-F238E27FC236}">
                <a16:creationId xmlns:a16="http://schemas.microsoft.com/office/drawing/2014/main" id="{DE80900E-2958-44AC-ADC9-9CD44C866BD5}"/>
              </a:ext>
            </a:extLst>
          </p:cNvPr>
          <p:cNvSpPr/>
          <p:nvPr/>
        </p:nvSpPr>
        <p:spPr>
          <a:xfrm rot="13374362">
            <a:off x="5608710" y="5291022"/>
            <a:ext cx="974579" cy="443521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8" name="Arrow: Curved Down 17">
            <a:extLst>
              <a:ext uri="{FF2B5EF4-FFF2-40B4-BE49-F238E27FC236}">
                <a16:creationId xmlns:a16="http://schemas.microsoft.com/office/drawing/2014/main" id="{67CD6C32-A357-4613-9A27-CFBD6D7DD318}"/>
              </a:ext>
            </a:extLst>
          </p:cNvPr>
          <p:cNvSpPr/>
          <p:nvPr/>
        </p:nvSpPr>
        <p:spPr>
          <a:xfrm rot="3030959">
            <a:off x="9105556" y="1935168"/>
            <a:ext cx="974579" cy="443521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9" name="Arrow: Curved Down 18">
            <a:extLst>
              <a:ext uri="{FF2B5EF4-FFF2-40B4-BE49-F238E27FC236}">
                <a16:creationId xmlns:a16="http://schemas.microsoft.com/office/drawing/2014/main" id="{DB9967B0-277B-4457-968C-B95A251D85CE}"/>
              </a:ext>
            </a:extLst>
          </p:cNvPr>
          <p:cNvSpPr/>
          <p:nvPr/>
        </p:nvSpPr>
        <p:spPr>
          <a:xfrm rot="8822817">
            <a:off x="9850071" y="5312381"/>
            <a:ext cx="974579" cy="443521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0" name="文本框 22">
            <a:extLst>
              <a:ext uri="{FF2B5EF4-FFF2-40B4-BE49-F238E27FC236}">
                <a16:creationId xmlns:a16="http://schemas.microsoft.com/office/drawing/2014/main" id="{D794DB8F-E490-4473-A284-876400DB271B}"/>
              </a:ext>
            </a:extLst>
          </p:cNvPr>
          <p:cNvSpPr txBox="1"/>
          <p:nvPr/>
        </p:nvSpPr>
        <p:spPr>
          <a:xfrm>
            <a:off x="6698889" y="3366021"/>
            <a:ext cx="258472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541338"/>
            <a:r>
              <a:rPr lang="en-US" altLang="zh-CN" sz="3200" dirty="0" err="1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Ánh</a:t>
            </a:r>
            <a:r>
              <a:rPr lang="en-US" altLang="zh-CN" sz="3200" dirty="0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sáng</a:t>
            </a:r>
            <a:r>
              <a:rPr lang="en-US" altLang="zh-CN" sz="3200" dirty="0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của</a:t>
            </a:r>
            <a:r>
              <a:rPr lang="en-US" altLang="zh-CN" sz="3200" dirty="0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 </a:t>
            </a:r>
          </a:p>
          <a:p>
            <a:pPr algn="ctr" defTabSz="541338"/>
            <a:r>
              <a:rPr lang="en-US" altLang="zh-CN" sz="3200" dirty="0" err="1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yêu</a:t>
            </a:r>
            <a:r>
              <a:rPr lang="en-US" altLang="zh-CN" sz="3200" dirty="0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thương</a:t>
            </a:r>
            <a:endParaRPr lang="zh-CN" altLang="en-US" sz="3200" dirty="0">
              <a:solidFill>
                <a:srgbClr val="FF0000"/>
              </a:solidFill>
              <a:latin typeface="iCiel Cadena" panose="02000503000000020004" pitchFamily="2" charset="0"/>
              <a:ea typeface="思源黑体 CN Bold" panose="020B08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851162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7F334468-1D62-4D62-9BEF-8558D344C468}"/>
              </a:ext>
            </a:extLst>
          </p:cNvPr>
          <p:cNvSpPr txBox="1"/>
          <p:nvPr/>
        </p:nvSpPr>
        <p:spPr>
          <a:xfrm>
            <a:off x="3885348" y="469060"/>
            <a:ext cx="46895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iCiel Nabila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Tiêu</a:t>
            </a:r>
            <a:r>
              <a:rPr lang="en-US" sz="4000" b="1" dirty="0">
                <a:solidFill>
                  <a:srgbClr val="FF0000"/>
                </a:solidFill>
                <a:latin typeface="iCiel Nabila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iCiel Nabila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chí</a:t>
            </a:r>
            <a:r>
              <a:rPr lang="en-US" sz="4000" b="1" dirty="0">
                <a:solidFill>
                  <a:srgbClr val="FF0000"/>
                </a:solidFill>
                <a:latin typeface="iCiel Nabila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iCiel Nabila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đánh</a:t>
            </a:r>
            <a:r>
              <a:rPr lang="en-US" sz="4000" b="1" dirty="0">
                <a:solidFill>
                  <a:srgbClr val="FF0000"/>
                </a:solidFill>
                <a:latin typeface="iCiel Nabila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iCiel Nabila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giá</a:t>
            </a:r>
            <a:r>
              <a:rPr lang="en-US" sz="4000" b="1" dirty="0">
                <a:solidFill>
                  <a:srgbClr val="FF0000"/>
                </a:solidFill>
                <a:latin typeface="iCiel Nabila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E6964CF0-F867-40B3-B2B1-3674F9622D67}"/>
              </a:ext>
            </a:extLst>
          </p:cNvPr>
          <p:cNvGrpSpPr/>
          <p:nvPr/>
        </p:nvGrpSpPr>
        <p:grpSpPr>
          <a:xfrm>
            <a:off x="6946247" y="889268"/>
            <a:ext cx="4957314" cy="3251044"/>
            <a:chOff x="-3765218" y="2205463"/>
            <a:chExt cx="4957314" cy="3251044"/>
          </a:xfrm>
        </p:grpSpPr>
        <p:pic>
          <p:nvPicPr>
            <p:cNvPr id="32" name="PA_图片 6">
              <a:extLst>
                <a:ext uri="{FF2B5EF4-FFF2-40B4-BE49-F238E27FC236}">
                  <a16:creationId xmlns:a16="http://schemas.microsoft.com/office/drawing/2014/main" id="{32759546-28A9-4DC2-9605-8623813D24D4}"/>
                </a:ext>
              </a:extLst>
            </p:cNvPr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7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765218" y="2205463"/>
              <a:ext cx="4957314" cy="3251044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A71A0E1A-8145-4C37-B0A7-441AC2617E49}"/>
                </a:ext>
              </a:extLst>
            </p:cNvPr>
            <p:cNvSpPr txBox="1"/>
            <p:nvPr/>
          </p:nvSpPr>
          <p:spPr>
            <a:xfrm>
              <a:off x="-2877244" y="3123392"/>
              <a:ext cx="3181366" cy="1296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Kể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tự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tin,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biết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kết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hợp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cử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chỉ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,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điệu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bộ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80E7C400-AE01-4578-99D8-288566EB6C8D}"/>
              </a:ext>
            </a:extLst>
          </p:cNvPr>
          <p:cNvGrpSpPr/>
          <p:nvPr/>
        </p:nvGrpSpPr>
        <p:grpSpPr>
          <a:xfrm>
            <a:off x="2390550" y="3332653"/>
            <a:ext cx="7679107" cy="3785552"/>
            <a:chOff x="2827063" y="3191960"/>
            <a:chExt cx="7679107" cy="3785552"/>
          </a:xfrm>
        </p:grpSpPr>
        <p:pic>
          <p:nvPicPr>
            <p:cNvPr id="35" name="PA_图片 6">
              <a:extLst>
                <a:ext uri="{FF2B5EF4-FFF2-40B4-BE49-F238E27FC236}">
                  <a16:creationId xmlns:a16="http://schemas.microsoft.com/office/drawing/2014/main" id="{9555258F-28AA-45E9-99AE-D6F9D4D697FA}"/>
                </a:ext>
              </a:extLst>
            </p:cNvPr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7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27063" y="3191960"/>
              <a:ext cx="7679107" cy="3785552"/>
            </a:xfrm>
            <a:prstGeom prst="rect">
              <a:avLst/>
            </a:prstGeom>
          </p:spPr>
        </p:pic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1CF663E4-22E1-46B4-A189-4EF1289C479A}"/>
                </a:ext>
              </a:extLst>
            </p:cNvPr>
            <p:cNvSpPr txBox="1"/>
            <p:nvPr/>
          </p:nvSpPr>
          <p:spPr>
            <a:xfrm>
              <a:off x="4187085" y="4109890"/>
              <a:ext cx="4630366" cy="1943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Thể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hiện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được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giọng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kể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phù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hợp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,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phân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biệt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được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giọng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đọc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của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nhân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vật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ECCF5BAD-6952-4BF5-BFA7-1E123E9098A5}"/>
              </a:ext>
            </a:extLst>
          </p:cNvPr>
          <p:cNvGrpSpPr/>
          <p:nvPr/>
        </p:nvGrpSpPr>
        <p:grpSpPr>
          <a:xfrm>
            <a:off x="46772" y="867067"/>
            <a:ext cx="5694730" cy="3295447"/>
            <a:chOff x="6435112" y="1133830"/>
            <a:chExt cx="5694730" cy="3295447"/>
          </a:xfrm>
        </p:grpSpPr>
        <p:pic>
          <p:nvPicPr>
            <p:cNvPr id="36" name="PA_图片 6">
              <a:extLst>
                <a:ext uri="{FF2B5EF4-FFF2-40B4-BE49-F238E27FC236}">
                  <a16:creationId xmlns:a16="http://schemas.microsoft.com/office/drawing/2014/main" id="{5DF38753-0D78-45E1-9FB4-360550AA63F5}"/>
                </a:ext>
              </a:extLst>
            </p:cNvPr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7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35112" y="1133830"/>
              <a:ext cx="5694730" cy="3295447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AE96EF29-9D46-4CDD-A702-017DDEDBB417}"/>
                </a:ext>
              </a:extLst>
            </p:cNvPr>
            <p:cNvSpPr txBox="1"/>
            <p:nvPr/>
          </p:nvSpPr>
          <p:spPr>
            <a:xfrm>
              <a:off x="7074759" y="2029658"/>
              <a:ext cx="4415435" cy="1296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Kể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đúng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nội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dung </a:t>
              </a:r>
            </a:p>
            <a:p>
              <a:pPr algn="ctr">
                <a:lnSpc>
                  <a:spcPct val="150000"/>
                </a:lnSpc>
              </a:pP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câu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chuyện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3850758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0F9D28B9-63A5-4AC1-8A49-0FCDFAD7C98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2109" b="97764" l="0" r="53514">
                        <a14:foregroundMark x1="22045" y1="66134" x2="21725" y2="70288"/>
                        <a14:foregroundMark x1="36102" y1="58786" x2="36102" y2="64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3228" r="47031"/>
          <a:stretch/>
        </p:blipFill>
        <p:spPr>
          <a:xfrm>
            <a:off x="559497" y="851674"/>
            <a:ext cx="1649531" cy="207935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5BFF372-B6BA-4688-92BD-5FAD399402B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4644" y="3073395"/>
            <a:ext cx="2798307" cy="2780017"/>
          </a:xfrm>
          <a:prstGeom prst="rect">
            <a:avLst/>
          </a:prstGeom>
        </p:spPr>
      </p:pic>
      <p:sp>
        <p:nvSpPr>
          <p:cNvPr id="12" name="Text Box 1736">
            <a:extLst>
              <a:ext uri="{FF2B5EF4-FFF2-40B4-BE49-F238E27FC236}">
                <a16:creationId xmlns:a16="http://schemas.microsoft.com/office/drawing/2014/main" id="{C3C74814-075E-4084-AF5F-321232C7AF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47717" y="3249675"/>
            <a:ext cx="8692551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None/>
            </a:pP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Ê– </a:t>
            </a:r>
            <a:r>
              <a:rPr lang="en-US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</a:t>
            </a: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– </a:t>
            </a:r>
            <a:r>
              <a:rPr lang="en-US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xơn</a:t>
            </a: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người</a:t>
            </a: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tình</a:t>
            </a: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yêu</a:t>
            </a: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thương</a:t>
            </a: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sự</a:t>
            </a: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hiếu</a:t>
            </a: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thảo</a:t>
            </a: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với</a:t>
            </a: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vi-VN" b="1" dirty="0">
              <a:solidFill>
                <a:srgbClr val="C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012AD46-2552-419D-A70B-A6E42D8FC514}"/>
              </a:ext>
            </a:extLst>
          </p:cNvPr>
          <p:cNvGrpSpPr/>
          <p:nvPr/>
        </p:nvGrpSpPr>
        <p:grpSpPr>
          <a:xfrm>
            <a:off x="2546099" y="290114"/>
            <a:ext cx="8228461" cy="3125573"/>
            <a:chOff x="5813967" y="540947"/>
            <a:chExt cx="5694730" cy="2293564"/>
          </a:xfrm>
        </p:grpSpPr>
        <p:pic>
          <p:nvPicPr>
            <p:cNvPr id="14" name="PA_图片 6">
              <a:extLst>
                <a:ext uri="{FF2B5EF4-FFF2-40B4-BE49-F238E27FC236}">
                  <a16:creationId xmlns:a16="http://schemas.microsoft.com/office/drawing/2014/main" id="{273C5EE2-E360-46F5-BF6E-F05F2C13F051}"/>
                </a:ext>
              </a:extLst>
            </p:cNvPr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9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13967" y="540947"/>
              <a:ext cx="5694730" cy="2293564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13C086A4-A30D-4661-A368-FD913D013250}"/>
                </a:ext>
              </a:extLst>
            </p:cNvPr>
            <p:cNvSpPr txBox="1"/>
            <p:nvPr/>
          </p:nvSpPr>
          <p:spPr>
            <a:xfrm>
              <a:off x="7165223" y="1186778"/>
              <a:ext cx="2908948" cy="10163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Qua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câu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chuyện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trên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, con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thấy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Ê –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đi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–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xơn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là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một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cậu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bé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như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thế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nào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  <p:sp>
        <p:nvSpPr>
          <p:cNvPr id="20" name="Text Box 1736">
            <a:extLst>
              <a:ext uri="{FF2B5EF4-FFF2-40B4-BE49-F238E27FC236}">
                <a16:creationId xmlns:a16="http://schemas.microsoft.com/office/drawing/2014/main" id="{C2FEE6CD-500E-4FDF-A4DA-9CB39D464C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47717" y="4463404"/>
            <a:ext cx="9191357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None/>
            </a:pP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Ê–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–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xơn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người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rất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thông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minh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đã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nảy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ra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sáng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kiến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giúp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phẫu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thuật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kịp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thời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cứu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thoát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khỏi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tay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thần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chết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endParaRPr lang="vi-VN" b="1" dirty="0">
              <a:solidFill>
                <a:srgbClr val="0000FF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339721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7F334468-1D62-4D62-9BEF-8558D344C468}"/>
              </a:ext>
            </a:extLst>
          </p:cNvPr>
          <p:cNvSpPr txBox="1"/>
          <p:nvPr/>
        </p:nvSpPr>
        <p:spPr>
          <a:xfrm>
            <a:off x="181811" y="2085138"/>
            <a:ext cx="12010189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Liên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hệ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</a:p>
          <a:p>
            <a:pPr algn="ctr"/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	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Để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để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thể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hiện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tình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yêu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thương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với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đã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	Con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còn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biết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chuyện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Ê –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–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xơn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nữa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	Con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thể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chia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sẻ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ý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kiến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lớp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nghe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CC2CC96-37BA-4813-8362-30E3F1EE12D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28" b="56954" l="12780" r="88658">
                        <a14:foregroundMark x1="42652" y1="33642" x2="59904" y2="31126"/>
                        <a14:foregroundMark x1="44569" y1="29139" x2="41534" y2="34570"/>
                        <a14:foregroundMark x1="47764" y1="49934" x2="54313" y2="54305"/>
                        <a14:foregroundMark x1="44728" y1="44503" x2="47444" y2="54967"/>
                        <a14:foregroundMark x1="14217" y1="27550" x2="15176" y2="25828"/>
                        <a14:foregroundMark x1="16294" y1="24901" x2="20767" y2="24901"/>
                        <a14:foregroundMark x1="21246" y1="25828" x2="22524" y2="28874"/>
                        <a14:foregroundMark x1="22524" y1="29669" x2="17891" y2="34437"/>
                        <a14:foregroundMark x1="18211" y1="38013" x2="18211" y2="38013"/>
                        <a14:foregroundMark x1="26837" y1="11258" x2="26837" y2="10464"/>
                        <a14:foregroundMark x1="27476" y1="9669" x2="29872" y2="9272"/>
                        <a14:foregroundMark x1="29872" y1="9272" x2="31629" y2="10464"/>
                        <a14:foregroundMark x1="31789" y1="11126" x2="31789" y2="12450"/>
                        <a14:foregroundMark x1="31789" y1="12715" x2="29073" y2="15762"/>
                        <a14:foregroundMark x1="29393" y1="18675" x2="29393" y2="18675"/>
                        <a14:foregroundMark x1="73003" y1="14967" x2="73003" y2="12583"/>
                        <a14:foregroundMark x1="75559" y1="23709" x2="75559" y2="23709"/>
                        <a14:foregroundMark x1="44888" y1="55762" x2="53195" y2="553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354" t="6128" r="10981" b="43731"/>
          <a:stretch/>
        </p:blipFill>
        <p:spPr>
          <a:xfrm>
            <a:off x="356708" y="599830"/>
            <a:ext cx="3110711" cy="2453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820092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726</TotalTime>
  <Words>494</Words>
  <Application>Microsoft Office PowerPoint</Application>
  <PresentationFormat>Widescreen</PresentationFormat>
  <Paragraphs>53</Paragraphs>
  <Slides>12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2" baseType="lpstr">
      <vt:lpstr>Arial</vt:lpstr>
      <vt:lpstr>Calibri</vt:lpstr>
      <vt:lpstr>Calibri Light</vt:lpstr>
      <vt:lpstr>HP001 4 hàng</vt:lpstr>
      <vt:lpstr>HP001 4H</vt:lpstr>
      <vt:lpstr>iCiel Cadena</vt:lpstr>
      <vt:lpstr>iCiel Crocante</vt:lpstr>
      <vt:lpstr>iCiel Nabila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giang812012@gmail.com</cp:lastModifiedBy>
  <cp:revision>180</cp:revision>
  <dcterms:created xsi:type="dcterms:W3CDTF">2021-06-15T15:52:51Z</dcterms:created>
  <dcterms:modified xsi:type="dcterms:W3CDTF">2021-12-28T09:56:59Z</dcterms:modified>
</cp:coreProperties>
</file>