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0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3" r:id="rId3"/>
    <p:sldMasterId id="2147483705" r:id="rId4"/>
    <p:sldMasterId id="2147483717" r:id="rId5"/>
    <p:sldMasterId id="2147483733" r:id="rId6"/>
    <p:sldMasterId id="2147483745" r:id="rId7"/>
    <p:sldMasterId id="2147483757" r:id="rId8"/>
    <p:sldMasterId id="2147483769" r:id="rId9"/>
    <p:sldMasterId id="2147483781" r:id="rId10"/>
    <p:sldMasterId id="2147483793" r:id="rId11"/>
  </p:sldMasterIdLst>
  <p:notesMasterIdLst>
    <p:notesMasterId r:id="rId52"/>
  </p:notesMasterIdLst>
  <p:sldIdLst>
    <p:sldId id="2007577104" r:id="rId12"/>
    <p:sldId id="318" r:id="rId13"/>
    <p:sldId id="2007577105" r:id="rId14"/>
    <p:sldId id="2007577106" r:id="rId15"/>
    <p:sldId id="2007577107" r:id="rId16"/>
    <p:sldId id="265" r:id="rId17"/>
    <p:sldId id="269" r:id="rId18"/>
    <p:sldId id="295" r:id="rId19"/>
    <p:sldId id="425" r:id="rId20"/>
    <p:sldId id="2007577065" r:id="rId21"/>
    <p:sldId id="2007577079" r:id="rId22"/>
    <p:sldId id="2007577080" r:id="rId23"/>
    <p:sldId id="2007577081" r:id="rId24"/>
    <p:sldId id="2007577102" r:id="rId25"/>
    <p:sldId id="2007577103" r:id="rId26"/>
    <p:sldId id="2007577082" r:id="rId27"/>
    <p:sldId id="296" r:id="rId28"/>
    <p:sldId id="2007577078" r:id="rId29"/>
    <p:sldId id="2007577083" r:id="rId30"/>
    <p:sldId id="2007577108" r:id="rId31"/>
    <p:sldId id="2007577085" r:id="rId32"/>
    <p:sldId id="305" r:id="rId33"/>
    <p:sldId id="256" r:id="rId34"/>
    <p:sldId id="2007577086" r:id="rId35"/>
    <p:sldId id="2007577087" r:id="rId36"/>
    <p:sldId id="259" r:id="rId37"/>
    <p:sldId id="2007577088" r:id="rId38"/>
    <p:sldId id="2007577089" r:id="rId39"/>
    <p:sldId id="2007577091" r:id="rId40"/>
    <p:sldId id="2007577092" r:id="rId41"/>
    <p:sldId id="2007577093" r:id="rId42"/>
    <p:sldId id="2007577094" r:id="rId43"/>
    <p:sldId id="2007577095" r:id="rId44"/>
    <p:sldId id="2007577097" r:id="rId45"/>
    <p:sldId id="2007577098" r:id="rId46"/>
    <p:sldId id="2007577099" r:id="rId47"/>
    <p:sldId id="2007577090" r:id="rId48"/>
    <p:sldId id="2007577100" r:id="rId49"/>
    <p:sldId id="275" r:id="rId50"/>
    <p:sldId id="2007577109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58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951F6-C8C1-45CF-BE6C-ECF84CC53527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7180B-D217-406B-995C-AC85A2907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80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880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834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157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69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352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27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9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54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91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82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29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76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11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3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9694585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429829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411357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642894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43184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110969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264365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773460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57612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472015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821870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422902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73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606635773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33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837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451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412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23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45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714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897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05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847093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4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391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756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26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740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897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058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2737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557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56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7211918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645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248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03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034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68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995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702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6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213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16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2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543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957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483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85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47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419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241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118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337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685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11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325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588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228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557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18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625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678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82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880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16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24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433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946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588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86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405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962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458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014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2988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688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07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286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739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557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6149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5775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684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760894"/>
      </p:ext>
    </p:extLst>
  </p:cSld>
  <p:clrMapOvr>
    <a:masterClrMapping/>
  </p:clrMapOvr>
  <p:transition spd="slow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92414"/>
      </p:ext>
    </p:extLst>
  </p:cSld>
  <p:clrMapOvr>
    <a:masterClrMapping/>
  </p:clrMapOvr>
  <p:transition spd="slow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84288"/>
      </p:ext>
    </p:extLst>
  </p:cSld>
  <p:clrMapOvr>
    <a:masterClrMapping/>
  </p:clrMapOvr>
  <p:transition spd="slow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424042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8.jpe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9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2021/6/22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95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6/22/2021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29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21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35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2021/6/22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97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6999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pPr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9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7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1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9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4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huongthaoGADT" TargetMode="External"/><Relationship Id="rId3" Type="http://schemas.openxmlformats.org/officeDocument/2006/relationships/image" Target="../media/image43.png"/><Relationship Id="rId7" Type="http://schemas.openxmlformats.org/officeDocument/2006/relationships/image" Target="../media/image46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huongthaoGADT" TargetMode="External"/><Relationship Id="rId3" Type="http://schemas.openxmlformats.org/officeDocument/2006/relationships/image" Target="../media/image43.png"/><Relationship Id="rId7" Type="http://schemas.openxmlformats.org/officeDocument/2006/relationships/image" Target="../media/image50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gi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7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7.png"/><Relationship Id="rId4" Type="http://schemas.openxmlformats.org/officeDocument/2006/relationships/image" Target="../media/image6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4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3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6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70.png"/><Relationship Id="rId12" Type="http://schemas.openxmlformats.org/officeDocument/2006/relationships/image" Target="../media/image72.png"/><Relationship Id="rId2" Type="http://schemas.openxmlformats.org/officeDocument/2006/relationships/audio" Target="../media/media7.wav"/><Relationship Id="rId16" Type="http://schemas.openxmlformats.org/officeDocument/2006/relationships/image" Target="../media/image75.png"/><Relationship Id="rId1" Type="http://schemas.microsoft.com/office/2007/relationships/media" Target="../media/media7.wav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69.png"/><Relationship Id="rId15" Type="http://schemas.openxmlformats.org/officeDocument/2006/relationships/image" Target="../media/image74.png"/><Relationship Id="rId10" Type="http://schemas.openxmlformats.org/officeDocument/2006/relationships/image" Target="../media/image71.jpeg"/><Relationship Id="rId4" Type="http://schemas.openxmlformats.org/officeDocument/2006/relationships/image" Target="../media/image68.png"/><Relationship Id="rId9" Type="http://schemas.openxmlformats.org/officeDocument/2006/relationships/image" Target="../media/image64.png"/><Relationship Id="rId1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41.xml"/><Relationship Id="rId7" Type="http://schemas.microsoft.com/office/2007/relationships/hdphoto" Target="../media/hdphoto10.wdp"/><Relationship Id="rId12" Type="http://schemas.microsoft.com/office/2007/relationships/hdphoto" Target="../media/hdphoto9.wdp"/><Relationship Id="rId2" Type="http://schemas.openxmlformats.org/officeDocument/2006/relationships/audio" Target="../media/media7.wav"/><Relationship Id="rId16" Type="http://schemas.openxmlformats.org/officeDocument/2006/relationships/image" Target="../media/image79.png"/><Relationship Id="rId1" Type="http://schemas.microsoft.com/office/2007/relationships/media" Target="../media/media7.wav"/><Relationship Id="rId6" Type="http://schemas.openxmlformats.org/officeDocument/2006/relationships/image" Target="../media/image77.png"/><Relationship Id="rId11" Type="http://schemas.openxmlformats.org/officeDocument/2006/relationships/image" Target="../media/image71.jpeg"/><Relationship Id="rId5" Type="http://schemas.openxmlformats.org/officeDocument/2006/relationships/image" Target="../media/image72.png"/><Relationship Id="rId15" Type="http://schemas.openxmlformats.org/officeDocument/2006/relationships/image" Target="../media/image74.png"/><Relationship Id="rId10" Type="http://schemas.openxmlformats.org/officeDocument/2006/relationships/image" Target="../media/image64.png"/><Relationship Id="rId4" Type="http://schemas.openxmlformats.org/officeDocument/2006/relationships/image" Target="../media/image76.jpeg"/><Relationship Id="rId9" Type="http://schemas.microsoft.com/office/2007/relationships/hdphoto" Target="../media/hdphoto11.wdp"/><Relationship Id="rId1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64.png"/><Relationship Id="rId18" Type="http://schemas.openxmlformats.org/officeDocument/2006/relationships/image" Target="../media/image73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82.png"/><Relationship Id="rId12" Type="http://schemas.microsoft.com/office/2007/relationships/hdphoto" Target="../media/hdphoto15.wdp"/><Relationship Id="rId17" Type="http://schemas.openxmlformats.org/officeDocument/2006/relationships/image" Target="../media/image62.png"/><Relationship Id="rId2" Type="http://schemas.openxmlformats.org/officeDocument/2006/relationships/audio" Target="../media/media7.wav"/><Relationship Id="rId16" Type="http://schemas.openxmlformats.org/officeDocument/2006/relationships/image" Target="../media/image72.png"/><Relationship Id="rId20" Type="http://schemas.openxmlformats.org/officeDocument/2006/relationships/image" Target="../media/image85.png"/><Relationship Id="rId1" Type="http://schemas.microsoft.com/office/2007/relationships/media" Target="../media/media7.wav"/><Relationship Id="rId6" Type="http://schemas.microsoft.com/office/2007/relationships/hdphoto" Target="../media/hdphoto12.wdp"/><Relationship Id="rId11" Type="http://schemas.openxmlformats.org/officeDocument/2006/relationships/image" Target="../media/image84.png"/><Relationship Id="rId5" Type="http://schemas.openxmlformats.org/officeDocument/2006/relationships/image" Target="../media/image81.png"/><Relationship Id="rId15" Type="http://schemas.microsoft.com/office/2007/relationships/hdphoto" Target="../media/hdphoto9.wdp"/><Relationship Id="rId10" Type="http://schemas.microsoft.com/office/2007/relationships/hdphoto" Target="../media/hdphoto14.wdp"/><Relationship Id="rId19" Type="http://schemas.openxmlformats.org/officeDocument/2006/relationships/image" Target="../media/image74.png"/><Relationship Id="rId4" Type="http://schemas.openxmlformats.org/officeDocument/2006/relationships/image" Target="../media/image80.jpeg"/><Relationship Id="rId9" Type="http://schemas.openxmlformats.org/officeDocument/2006/relationships/image" Target="../media/image83.png"/><Relationship Id="rId1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64.png"/><Relationship Id="rId12" Type="http://schemas.openxmlformats.org/officeDocument/2006/relationships/image" Target="../media/image7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microsoft.com/office/2007/relationships/hdphoto" Target="../media/hdphoto16.wdp"/><Relationship Id="rId11" Type="http://schemas.openxmlformats.org/officeDocument/2006/relationships/image" Target="../media/image62.png"/><Relationship Id="rId5" Type="http://schemas.openxmlformats.org/officeDocument/2006/relationships/image" Target="../media/image87.png"/><Relationship Id="rId10" Type="http://schemas.openxmlformats.org/officeDocument/2006/relationships/image" Target="../media/image72.png"/><Relationship Id="rId4" Type="http://schemas.openxmlformats.org/officeDocument/2006/relationships/image" Target="../media/image86.jpeg"/><Relationship Id="rId9" Type="http://schemas.microsoft.com/office/2007/relationships/hdphoto" Target="../media/hdphoto9.wdp"/><Relationship Id="rId1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62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91.png"/><Relationship Id="rId12" Type="http://schemas.openxmlformats.org/officeDocument/2006/relationships/image" Target="../media/image72.png"/><Relationship Id="rId2" Type="http://schemas.openxmlformats.org/officeDocument/2006/relationships/audio" Target="../media/media7.wav"/><Relationship Id="rId16" Type="http://schemas.openxmlformats.org/officeDocument/2006/relationships/image" Target="../media/image93.png"/><Relationship Id="rId1" Type="http://schemas.microsoft.com/office/2007/relationships/media" Target="../media/media7.wav"/><Relationship Id="rId6" Type="http://schemas.microsoft.com/office/2007/relationships/hdphoto" Target="../media/hdphoto17.wdp"/><Relationship Id="rId11" Type="http://schemas.microsoft.com/office/2007/relationships/hdphoto" Target="../media/hdphoto9.wdp"/><Relationship Id="rId5" Type="http://schemas.openxmlformats.org/officeDocument/2006/relationships/image" Target="../media/image90.png"/><Relationship Id="rId15" Type="http://schemas.openxmlformats.org/officeDocument/2006/relationships/image" Target="../media/image74.png"/><Relationship Id="rId10" Type="http://schemas.openxmlformats.org/officeDocument/2006/relationships/image" Target="../media/image71.jpeg"/><Relationship Id="rId4" Type="http://schemas.openxmlformats.org/officeDocument/2006/relationships/image" Target="../media/image89.jpeg"/><Relationship Id="rId9" Type="http://schemas.openxmlformats.org/officeDocument/2006/relationships/image" Target="../media/image92.png"/><Relationship Id="rId1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facebook.com/huongthaoGADT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7.png"/><Relationship Id="rId5" Type="http://schemas.openxmlformats.org/officeDocument/2006/relationships/audio" Target="NULL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4.xml"/><Relationship Id="rId1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jp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4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3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6.xml"/><Relationship Id="rId4" Type="http://schemas.openxmlformats.org/officeDocument/2006/relationships/hyperlink" Target="https://www.facebook.com/huongthaoGADT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NULL" TargetMode="Externa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64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 (Xe bus yêu thương)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C795E9-5953-44B3-8796-0D3908BA2DAF}"/>
              </a:ext>
            </a:extLst>
          </p:cNvPr>
          <p:cNvSpPr txBox="1"/>
          <p:nvPr/>
        </p:nvSpPr>
        <p:spPr>
          <a:xfrm>
            <a:off x="1933904" y="6460812"/>
            <a:ext cx="10930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Bản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quyền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thuộc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về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: FB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Hương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Thảo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ADE898C-844C-4D3B-9487-7D3710648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511" y="1065976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B61F43-B8D4-49FA-942F-7AA2341D28DD}"/>
              </a:ext>
            </a:extLst>
          </p:cNvPr>
          <p:cNvSpPr txBox="1"/>
          <p:nvPr/>
        </p:nvSpPr>
        <p:spPr>
          <a:xfrm>
            <a:off x="4149794" y="1065976"/>
            <a:ext cx="3892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Hoạt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động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1: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9F93E4-6E60-4789-AEA0-D58C4A1C5DE8}"/>
              </a:ext>
            </a:extLst>
          </p:cNvPr>
          <p:cNvSpPr txBox="1"/>
          <p:nvPr/>
        </p:nvSpPr>
        <p:spPr>
          <a:xfrm>
            <a:off x="421112" y="2286295"/>
            <a:ext cx="121380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Tìm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hiểu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cách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gia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đình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và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ý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nghĩa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của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việc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làm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đó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9AF2A6CB-DBB7-4907-B3A8-D94CA7556C23}"/>
              </a:ext>
            </a:extLst>
          </p:cNvPr>
          <p:cNvSpPr txBox="1"/>
          <p:nvPr/>
        </p:nvSpPr>
        <p:spPr>
          <a:xfrm>
            <a:off x="9937189" y="96717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LH: </a:t>
            </a:r>
            <a:r>
              <a:rPr lang="en-US" b="1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Hương</a:t>
            </a:r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Thảo</a:t>
            </a:r>
            <a:endParaRPr lang="en-US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59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75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733" y="0"/>
            <a:ext cx="797845" cy="797845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id="{1BAC2B96-FF46-4CEE-8D9D-FFB14EBD3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2" y="-1"/>
            <a:ext cx="797845" cy="7978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1CCA71-E550-40CB-8C86-68F8E87AF7AF}"/>
              </a:ext>
            </a:extLst>
          </p:cNvPr>
          <p:cNvSpPr txBox="1"/>
          <p:nvPr/>
        </p:nvSpPr>
        <p:spPr>
          <a:xfrm>
            <a:off x="102588" y="56333"/>
            <a:ext cx="12187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xét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quản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gia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đình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Times New Roman" pitchFamily="18" charset="0"/>
              </a:rPr>
              <a:t>đây</a:t>
            </a:r>
            <a:endParaRPr lang="vi-VN" sz="3600" b="1" dirty="0">
              <a:solidFill>
                <a:srgbClr val="00206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CEBFEE-A0BB-436C-8822-4B1B992B8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66" y="1477116"/>
            <a:ext cx="4642766" cy="45830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6CC5C0-EBBC-43EC-AC5A-ADF5EB1EC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200" y="1312995"/>
            <a:ext cx="4508834" cy="5011532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9AD5A24C-8C4A-4B35-9181-92E578194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2" y="1100573"/>
            <a:ext cx="1431140" cy="143114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40EF9DF2-6C30-4632-AA1B-59F83DF8C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795" y="1248746"/>
            <a:ext cx="1431140" cy="1431140"/>
          </a:xfrm>
          <a:prstGeom prst="rect">
            <a:avLst/>
          </a:prstGeom>
        </p:spPr>
      </p:pic>
      <p:pic>
        <p:nvPicPr>
          <p:cNvPr id="16" name="Content Placeholder 20" descr="logo">
            <a:extLst>
              <a:ext uri="{FF2B5EF4-FFF2-40B4-BE49-F238E27FC236}">
                <a16:creationId xmlns:a16="http://schemas.microsoft.com/office/drawing/2014/main" id="{08145186-1C9A-4365-9A02-4EA655D887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2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733" y="0"/>
            <a:ext cx="797845" cy="797845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id="{1BAC2B96-FF46-4CEE-8D9D-FFB14EBD3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2" y="-1"/>
            <a:ext cx="797845" cy="7978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1CCA71-E550-40CB-8C86-68F8E87AF7AF}"/>
              </a:ext>
            </a:extLst>
          </p:cNvPr>
          <p:cNvSpPr txBox="1"/>
          <p:nvPr/>
        </p:nvSpPr>
        <p:spPr>
          <a:xfrm>
            <a:off x="102588" y="56333"/>
            <a:ext cx="12187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xét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quản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gia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đình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đây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17EFFC-BB02-4CB0-8D55-F27403EB1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30" y="1577877"/>
            <a:ext cx="4631797" cy="50996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D58127-B0EC-4966-B732-AB1A06959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489" y="1723388"/>
            <a:ext cx="4280239" cy="4859855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33886C7B-EAA3-460B-A18C-9F95EA6BC4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8" y="1078021"/>
            <a:ext cx="1219200" cy="1219200"/>
          </a:xfrm>
          <a:prstGeom prst="rect">
            <a:avLst/>
          </a:prstGeom>
        </p:spPr>
      </p:pic>
      <p:pic>
        <p:nvPicPr>
          <p:cNvPr id="22" name="Picture 21" descr="Shape&#10;&#10;Description automatically generated">
            <a:extLst>
              <a:ext uri="{FF2B5EF4-FFF2-40B4-BE49-F238E27FC236}">
                <a16:creationId xmlns:a16="http://schemas.microsoft.com/office/drawing/2014/main" id="{B2F19053-2DB4-4B87-9882-70291BB7C1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695" y="1437128"/>
            <a:ext cx="1431140" cy="1431140"/>
          </a:xfrm>
          <a:prstGeom prst="rect">
            <a:avLst/>
          </a:prstGeom>
        </p:spPr>
      </p:pic>
      <p:sp>
        <p:nvSpPr>
          <p:cNvPr id="16" name="TextBox 15">
            <a:hlinkClick r:id="rId8"/>
            <a:extLst>
              <a:ext uri="{FF2B5EF4-FFF2-40B4-BE49-F238E27FC236}">
                <a16:creationId xmlns:a16="http://schemas.microsoft.com/office/drawing/2014/main" id="{7AE37AE0-39E3-4003-AB2A-D43CBDC3725B}"/>
              </a:ext>
            </a:extLst>
          </p:cNvPr>
          <p:cNvSpPr txBox="1"/>
          <p:nvPr/>
        </p:nvSpPr>
        <p:spPr>
          <a:xfrm>
            <a:off x="9802837" y="6459076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LH: </a:t>
            </a:r>
            <a:r>
              <a:rPr lang="en-US" b="1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Hương</a:t>
            </a:r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Thảo</a:t>
            </a:r>
            <a:endParaRPr lang="en-US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20" name="Content Placeholder 20" descr="logo">
            <a:extLst>
              <a:ext uri="{FF2B5EF4-FFF2-40B4-BE49-F238E27FC236}">
                <a16:creationId xmlns:a16="http://schemas.microsoft.com/office/drawing/2014/main" id="{3B7175B6-58B7-4396-A5D0-E311E8729F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78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733" y="0"/>
            <a:ext cx="797845" cy="797845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id="{1BAC2B96-FF46-4CEE-8D9D-FFB14EBD3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2" y="-1"/>
            <a:ext cx="797845" cy="79784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1CCA71-E550-40CB-8C86-68F8E87AF7AF}"/>
              </a:ext>
            </a:extLst>
          </p:cNvPr>
          <p:cNvSpPr txBox="1"/>
          <p:nvPr/>
        </p:nvSpPr>
        <p:spPr>
          <a:xfrm>
            <a:off x="102588" y="56333"/>
            <a:ext cx="12187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xét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quản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gia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đình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itchFamily="18" charset="0"/>
              </a:rPr>
              <a:t>đây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F6AD4-5235-4C45-B39C-88A337942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69" y="1594627"/>
            <a:ext cx="4362097" cy="4867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B6393C-C734-474F-93CF-570FB998A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265" y="1766695"/>
            <a:ext cx="3969808" cy="4580548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73B71E60-9535-4060-B596-76B882AC55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662"/>
            <a:ext cx="1431140" cy="1431140"/>
          </a:xfrm>
          <a:prstGeom prst="rect">
            <a:avLst/>
          </a:prstGeom>
        </p:spPr>
      </p:pic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EE7C9930-FEB1-4E30-9CBA-EA3932F8F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025" y="1468602"/>
            <a:ext cx="1219200" cy="1219200"/>
          </a:xfrm>
          <a:prstGeom prst="rect">
            <a:avLst/>
          </a:prstGeom>
        </p:spPr>
      </p:pic>
      <p:sp>
        <p:nvSpPr>
          <p:cNvPr id="16" name="TextBox 15">
            <a:hlinkClick r:id="rId8"/>
            <a:extLst>
              <a:ext uri="{FF2B5EF4-FFF2-40B4-BE49-F238E27FC236}">
                <a16:creationId xmlns:a16="http://schemas.microsoft.com/office/drawing/2014/main" id="{7EF85CB7-E690-45AA-A44D-11A32196A5C7}"/>
              </a:ext>
            </a:extLst>
          </p:cNvPr>
          <p:cNvSpPr txBox="1"/>
          <p:nvPr/>
        </p:nvSpPr>
        <p:spPr>
          <a:xfrm>
            <a:off x="9852074" y="6409972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LH: </a:t>
            </a:r>
            <a:r>
              <a:rPr lang="en-US" b="1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Hương</a:t>
            </a:r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Thảo</a:t>
            </a:r>
            <a:endParaRPr lang="en-US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97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>
            <a:extLst>
              <a:ext uri="{FF2B5EF4-FFF2-40B4-BE49-F238E27FC236}">
                <a16:creationId xmlns:a16="http://schemas.microsoft.com/office/drawing/2014/main" id="{2F9162C4-C651-4EE6-9331-43ACC6B1A9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328" y="1090735"/>
            <a:ext cx="6604615" cy="3551986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0BB85D13-97C1-4A3B-8C2D-0DA685D900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26565" y="3161169"/>
            <a:ext cx="4760844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Giải</a:t>
            </a:r>
            <a:r>
              <a:rPr kumimoji="0" lang="en-US" altLang="zh-CN" sz="8000" b="0" i="0" u="none" strike="noStrike" kern="1200" cap="none" spc="0" normalizeH="0" noProof="0" dirty="0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>
                  <a:noFill/>
                </a:ln>
                <a:solidFill>
                  <a:srgbClr val="EB6343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lao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EB6343"/>
              </a:solidFill>
              <a:effectLst/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9CF1EE51-CFB8-4D52-A252-AC54AD4C2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BÉ YÊU - Bài hát thiếu nhi Đồ dùng bé yêu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043FD334-9E40-4DFA-A737-D6413370D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236" y="112436"/>
            <a:ext cx="11718234" cy="659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63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1298102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algn="ctr"/>
            <a:r>
              <a:rPr lang="en-US" sz="4000" dirty="0"/>
              <a:t>Theo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việc</a:t>
            </a:r>
            <a:r>
              <a:rPr lang="en-US" sz="4000" dirty="0"/>
              <a:t> </a:t>
            </a:r>
            <a:r>
              <a:rPr lang="en-US" sz="4000" dirty="0" err="1"/>
              <a:t>bảo</a:t>
            </a:r>
            <a:r>
              <a:rPr lang="en-US" sz="4000" dirty="0"/>
              <a:t> </a:t>
            </a:r>
            <a:r>
              <a:rPr lang="en-US" sz="4000" dirty="0" err="1"/>
              <a:t>quản</a:t>
            </a:r>
            <a:r>
              <a:rPr lang="en-US" sz="4000" dirty="0"/>
              <a:t> </a:t>
            </a:r>
            <a:r>
              <a:rPr lang="en-US" sz="4000" dirty="0" err="1"/>
              <a:t>đồ</a:t>
            </a:r>
            <a:r>
              <a:rPr lang="en-US" sz="4000" dirty="0"/>
              <a:t> </a:t>
            </a:r>
            <a:r>
              <a:rPr lang="en-US" sz="4000" dirty="0" err="1"/>
              <a:t>dùng</a:t>
            </a:r>
            <a:r>
              <a:rPr lang="en-US" sz="4000" dirty="0"/>
              <a:t> </a:t>
            </a:r>
            <a:r>
              <a:rPr lang="en-US" sz="4000" dirty="0" err="1"/>
              <a:t>gia</a:t>
            </a:r>
            <a:r>
              <a:rPr lang="en-US" sz="4000" dirty="0"/>
              <a:t> </a:t>
            </a:r>
            <a:r>
              <a:rPr lang="en-US" sz="4000" dirty="0" err="1"/>
              <a:t>đình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ích</a:t>
            </a:r>
            <a:r>
              <a:rPr lang="en-US" sz="4000" dirty="0"/>
              <a:t> </a:t>
            </a:r>
            <a:r>
              <a:rPr lang="en-US" sz="4000" dirty="0" err="1"/>
              <a:t>lợi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1" b="9667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885" y="-209991"/>
            <a:ext cx="11320558" cy="67235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6758" y="560033"/>
            <a:ext cx="59682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Lợi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ích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việc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bảo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quản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8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u="sng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lvl="0" algn="just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Bảo quản đồ dùng gia đình giúp đồ dùng luôn sách sẽ, bền đẹp, sử dụng được lâu dài… 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 đó giúp em rèn luyện tính ngăn nắp, gọn gàng và ý thức trách nhiệm trong cuộc sống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038" y="4453689"/>
            <a:ext cx="4106686" cy="2400367"/>
          </a:xfrm>
          <a:prstGeom prst="rect">
            <a:avLst/>
          </a:prstGeom>
        </p:spPr>
      </p:pic>
      <p:pic>
        <p:nvPicPr>
          <p:cNvPr id="9" name="Content Placeholder 20" descr="logo">
            <a:extLst>
              <a:ext uri="{FF2B5EF4-FFF2-40B4-BE49-F238E27FC236}">
                <a16:creationId xmlns:a16="http://schemas.microsoft.com/office/drawing/2014/main" id="{D979BC84-1B42-42D4-9062-22B146444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0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237067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828271B0-48FC-4B6D-9359-A72165F2645C}"/>
              </a:ext>
            </a:extLst>
          </p:cNvPr>
          <p:cNvSpPr txBox="1">
            <a:spLocks/>
          </p:cNvSpPr>
          <p:nvPr/>
        </p:nvSpPr>
        <p:spPr>
          <a:xfrm>
            <a:off x="903111" y="280743"/>
            <a:ext cx="10648470" cy="6717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altLang="zh-CN" sz="4000" dirty="0" err="1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Kể</a:t>
            </a:r>
            <a:r>
              <a:rPr lang="en-US" altLang="zh-CN" sz="4000" dirty="0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 </a:t>
            </a:r>
            <a:r>
              <a:rPr lang="en-US" altLang="zh-CN" sz="4000" dirty="0" err="1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thêm</a:t>
            </a:r>
            <a:r>
              <a:rPr lang="en-US" altLang="zh-CN" sz="4000" dirty="0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 </a:t>
            </a:r>
            <a:r>
              <a:rPr lang="en-US" altLang="zh-CN" sz="4000" dirty="0" err="1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những</a:t>
            </a:r>
            <a:r>
              <a:rPr lang="en-US" altLang="zh-CN" sz="4000" dirty="0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 </a:t>
            </a:r>
            <a:r>
              <a:rPr lang="en-US" altLang="zh-CN" sz="4000" dirty="0" err="1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việc</a:t>
            </a:r>
            <a:r>
              <a:rPr lang="en-US" altLang="zh-CN" sz="4000" dirty="0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 </a:t>
            </a:r>
            <a:r>
              <a:rPr lang="en-US" altLang="zh-CN" sz="4000" dirty="0" err="1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cần</a:t>
            </a:r>
            <a:r>
              <a:rPr lang="en-US" altLang="zh-CN" sz="4000" dirty="0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 </a:t>
            </a:r>
            <a:r>
              <a:rPr lang="en-US" altLang="zh-CN" sz="4000" dirty="0" err="1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làm</a:t>
            </a:r>
            <a:r>
              <a:rPr lang="en-US" altLang="zh-CN" sz="4000" dirty="0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 </a:t>
            </a:r>
            <a:r>
              <a:rPr lang="en-US" altLang="zh-CN" sz="4000" dirty="0" err="1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để</a:t>
            </a:r>
            <a:r>
              <a:rPr lang="en-US" altLang="zh-CN" sz="4000" dirty="0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 </a:t>
            </a:r>
            <a:r>
              <a:rPr lang="en-US" altLang="zh-CN" sz="4000" dirty="0" err="1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bảo</a:t>
            </a:r>
            <a:r>
              <a:rPr lang="en-US" altLang="zh-CN" sz="4000" dirty="0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 </a:t>
            </a:r>
            <a:r>
              <a:rPr lang="en-US" altLang="zh-CN" sz="4000" dirty="0" err="1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quản</a:t>
            </a:r>
            <a:r>
              <a:rPr lang="en-US" altLang="zh-CN" sz="4000" dirty="0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 </a:t>
            </a:r>
            <a:r>
              <a:rPr lang="en-US" altLang="zh-CN" sz="4000" dirty="0" err="1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đồ</a:t>
            </a:r>
            <a:r>
              <a:rPr lang="en-US" altLang="zh-CN" sz="4000" dirty="0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 </a:t>
            </a:r>
            <a:r>
              <a:rPr lang="en-US" altLang="zh-CN" sz="4000" dirty="0" err="1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dùng</a:t>
            </a:r>
            <a:r>
              <a:rPr lang="en-US" altLang="zh-CN" sz="4000" dirty="0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 </a:t>
            </a:r>
            <a:r>
              <a:rPr lang="en-US" altLang="zh-CN" sz="4000" dirty="0" err="1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gia</a:t>
            </a:r>
            <a:r>
              <a:rPr lang="en-US" altLang="zh-CN" sz="4000" dirty="0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 </a:t>
            </a:r>
            <a:r>
              <a:rPr lang="en-US" altLang="zh-CN" sz="4000" dirty="0" err="1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đình</a:t>
            </a:r>
            <a:r>
              <a:rPr lang="en-US" altLang="zh-CN" sz="4000" dirty="0">
                <a:highlight>
                  <a:srgbClr val="FFFF00"/>
                </a:highlight>
                <a:latin typeface="Calibri" panose="020F0502020204030204" pitchFamily="34" charset="0"/>
                <a:ea typeface="字魂56号-洪亮毛笔隶书简体" panose="00000500000000000000" pitchFamily="2" charset="-122"/>
              </a:rPr>
              <a:t>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字魂56号-洪亮毛笔隶书简体" panose="00000500000000000000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43" y="107593"/>
            <a:ext cx="797845" cy="79784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4778C17-4B1F-448E-83BB-1F4C784C2892}"/>
              </a:ext>
            </a:extLst>
          </p:cNvPr>
          <p:cNvGrpSpPr/>
          <p:nvPr/>
        </p:nvGrpSpPr>
        <p:grpSpPr>
          <a:xfrm>
            <a:off x="101601" y="1132967"/>
            <a:ext cx="11853332" cy="2988501"/>
            <a:chOff x="1084352" y="2377836"/>
            <a:chExt cx="5851292" cy="1743632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7B14CFDA-EBF4-4ABE-8779-7314643A5DB0}"/>
                </a:ext>
              </a:extLst>
            </p:cNvPr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C707A57-1F94-4D82-979D-8961A519A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41A8B29-656D-4734-A2CD-DBA0B0F614B4}"/>
              </a:ext>
            </a:extLst>
          </p:cNvPr>
          <p:cNvSpPr txBox="1"/>
          <p:nvPr/>
        </p:nvSpPr>
        <p:spPr>
          <a:xfrm>
            <a:off x="2144890" y="1619877"/>
            <a:ext cx="97253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ắp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ngăn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ghế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chén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bụi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ghế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tủ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cẩn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3200" dirty="0"/>
          </a:p>
        </p:txBody>
      </p:sp>
      <p:grpSp>
        <p:nvGrpSpPr>
          <p:cNvPr id="26" name="组合 1">
            <a:extLst>
              <a:ext uri="{FF2B5EF4-FFF2-40B4-BE49-F238E27FC236}">
                <a16:creationId xmlns:a16="http://schemas.microsoft.com/office/drawing/2014/main" id="{D181E8C5-B17E-49E4-9800-778AE98E4791}"/>
              </a:ext>
            </a:extLst>
          </p:cNvPr>
          <p:cNvGrpSpPr/>
          <p:nvPr/>
        </p:nvGrpSpPr>
        <p:grpSpPr>
          <a:xfrm>
            <a:off x="101601" y="3564336"/>
            <a:ext cx="11449980" cy="2988501"/>
            <a:chOff x="1084352" y="2377836"/>
            <a:chExt cx="5851292" cy="1743632"/>
          </a:xfrm>
        </p:grpSpPr>
        <p:sp>
          <p:nvSpPr>
            <p:cNvPr id="27" name="矩形: 圆角 19">
              <a:extLst>
                <a:ext uri="{FF2B5EF4-FFF2-40B4-BE49-F238E27FC236}">
                  <a16:creationId xmlns:a16="http://schemas.microsoft.com/office/drawing/2014/main" id="{E413A3FF-45FD-4CA9-A2CD-EB5AB3E9085D}"/>
                </a:ext>
              </a:extLst>
            </p:cNvPr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8" name="图片 2">
              <a:extLst>
                <a:ext uri="{FF2B5EF4-FFF2-40B4-BE49-F238E27FC236}">
                  <a16:creationId xmlns:a16="http://schemas.microsoft.com/office/drawing/2014/main" id="{165DD226-9237-438C-8A25-9F5E8BDEB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CEE337C-2A72-48E8-A0A2-E2C04F4D0C7D}"/>
              </a:ext>
            </a:extLst>
          </p:cNvPr>
          <p:cNvSpPr txBox="1"/>
          <p:nvPr/>
        </p:nvSpPr>
        <p:spPr>
          <a:xfrm>
            <a:off x="1783644" y="4085372"/>
            <a:ext cx="99650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 dùng phòng bếp: Sắp xếp ngăn nắp, đúng vị trí; vệ sinh sạch sẽ sau khi sử dụng; không nên phơi đồ dùng bằng gỗ nơi có ánh sáng, gần nguồn điện; không nên sử dụng đồ nhựa để đựng thức ăn nóng hoặc thức ăn nhiều dầu mỡ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564807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43" y="107593"/>
            <a:ext cx="797845" cy="79784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4778C17-4B1F-448E-83BB-1F4C784C2892}"/>
              </a:ext>
            </a:extLst>
          </p:cNvPr>
          <p:cNvGrpSpPr/>
          <p:nvPr/>
        </p:nvGrpSpPr>
        <p:grpSpPr>
          <a:xfrm>
            <a:off x="-25957" y="1355361"/>
            <a:ext cx="11853332" cy="3679483"/>
            <a:chOff x="1084352" y="2377836"/>
            <a:chExt cx="5851292" cy="1743632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7B14CFDA-EBF4-4ABE-8779-7314643A5DB0}"/>
                </a:ext>
              </a:extLst>
            </p:cNvPr>
            <p:cNvSpPr/>
            <p:nvPr/>
          </p:nvSpPr>
          <p:spPr>
            <a:xfrm>
              <a:off x="1756975" y="2651946"/>
              <a:ext cx="5178669" cy="1213104"/>
            </a:xfrm>
            <a:prstGeom prst="roundRect">
              <a:avLst/>
            </a:prstGeom>
            <a:solidFill>
              <a:srgbClr val="FFFFFF"/>
            </a:solidFill>
            <a:ln w="19050">
              <a:solidFill>
                <a:srgbClr val="61C7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C707A57-1F94-4D82-979D-8961A519A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352" y="2377836"/>
              <a:ext cx="1477244" cy="1743632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41A8B29-656D-4734-A2CD-DBA0B0F614B4}"/>
              </a:ext>
            </a:extLst>
          </p:cNvPr>
          <p:cNvSpPr txBox="1"/>
          <p:nvPr/>
        </p:nvSpPr>
        <p:spPr>
          <a:xfrm>
            <a:off x="2102025" y="2059607"/>
            <a:ext cx="97253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 dùng khu vực nhà vệ sinh: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Thường xuyên lau rửa nhà vệ sinh sạch sẽ, nhất là gương, chậu rửa mặt, bồn cầu; sau khi tắm nên dùng chổi quét sạch nước trên sàn từ chỗ cao xuống chỗ thấp.</a:t>
            </a:r>
          </a:p>
        </p:txBody>
      </p:sp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id="{3DDE23C9-57BD-4ED9-B96F-2EB2B51277FD}"/>
              </a:ext>
            </a:extLst>
          </p:cNvPr>
          <p:cNvSpPr txBox="1"/>
          <p:nvPr/>
        </p:nvSpPr>
        <p:spPr>
          <a:xfrm>
            <a:off x="9852074" y="6409972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LH: </a:t>
            </a:r>
            <a:r>
              <a:rPr lang="en-US" b="1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Hương</a:t>
            </a:r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Thảo</a:t>
            </a:r>
            <a:endParaRPr lang="en-US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2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9180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cánh, không biết bay</a:t>
            </a:r>
          </a:p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quay như chong chóng</a:t>
            </a:r>
          </a:p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gió xua cái nóng</a:t>
            </a:r>
          </a:p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 điện là hết quay.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314" y="2264197"/>
            <a:ext cx="2821837" cy="6209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02641" y="2450216"/>
            <a:ext cx="3092466" cy="87098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45155" y="2222808"/>
            <a:ext cx="3745149" cy="87098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586369" y="1990975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5407C1-B621-4CD5-AA27-A4C0E61E7F2E}"/>
              </a:ext>
            </a:extLst>
          </p:cNvPr>
          <p:cNvSpPr txBox="1"/>
          <p:nvPr/>
        </p:nvSpPr>
        <p:spPr>
          <a:xfrm>
            <a:off x="1933904" y="6460812"/>
            <a:ext cx="10930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274359-CBCD-4325-A1B6-C00123EB7E54}"/>
              </a:ext>
            </a:extLst>
          </p:cNvPr>
          <p:cNvSpPr txBox="1"/>
          <p:nvPr/>
        </p:nvSpPr>
        <p:spPr>
          <a:xfrm>
            <a:off x="4038600" y="1457325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AA02A1-17BC-4344-BBD8-F789E471A2D5}"/>
              </a:ext>
            </a:extLst>
          </p:cNvPr>
          <p:cNvSpPr txBox="1"/>
          <p:nvPr/>
        </p:nvSpPr>
        <p:spPr>
          <a:xfrm>
            <a:off x="2402271" y="112564"/>
            <a:ext cx="10930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3373189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12801" y="685801"/>
            <a:ext cx="11038113" cy="47362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>
              <a:lnSpc>
                <a:spcPct val="150000"/>
              </a:lnSpc>
            </a:pPr>
            <a:r>
              <a:rPr lang="en-US" sz="3600" b="1" u="sng" dirty="0" err="1">
                <a:solidFill>
                  <a:prstClr val="black"/>
                </a:solidFill>
                <a:latin typeface="Calibri"/>
              </a:rPr>
              <a:t>Luật</a:t>
            </a:r>
            <a:r>
              <a:rPr lang="en-US" sz="3600" b="1" u="sng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b="1" u="sng" dirty="0" err="1">
                <a:solidFill>
                  <a:prstClr val="black"/>
                </a:solidFill>
                <a:latin typeface="Calibri"/>
              </a:rPr>
              <a:t>chơi</a:t>
            </a:r>
            <a:r>
              <a:rPr lang="en-US" sz="3600" b="1" u="sng" dirty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bức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tranh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việc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Mỗi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trả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lời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giải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cứu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loài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dưới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đại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dương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đang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bị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mắc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kẹt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3" name="TextBox 2">
            <a:hlinkClick r:id="rId3"/>
            <a:extLst>
              <a:ext uri="{FF2B5EF4-FFF2-40B4-BE49-F238E27FC236}">
                <a16:creationId xmlns:a16="http://schemas.microsoft.com/office/drawing/2014/main" id="{49CF49AF-86B5-462C-AD84-0196DBD18B9E}"/>
              </a:ext>
            </a:extLst>
          </p:cNvPr>
          <p:cNvSpPr txBox="1"/>
          <p:nvPr/>
        </p:nvSpPr>
        <p:spPr>
          <a:xfrm>
            <a:off x="9753600" y="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LH: </a:t>
            </a:r>
            <a:r>
              <a:rPr lang="en-US" b="1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Hương</a:t>
            </a:r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Thảo</a:t>
            </a:r>
            <a:endParaRPr lang="en-US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5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62" y="76199"/>
            <a:ext cx="9307338" cy="3180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94482" y="2634016"/>
            <a:ext cx="1003525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Cuối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tuần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, Minh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thường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cùng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mẹ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lau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dọn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nhà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cửa</a:t>
            </a:r>
            <a:endParaRPr lang="en-US" sz="3733" dirty="0">
              <a:solidFill>
                <a:srgbClr val="0033CC"/>
              </a:solidFill>
              <a:highlight>
                <a:srgbClr val="FFFF00"/>
              </a:highlight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692" y="4536894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Không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đồng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tình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166503" y="4536894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600" dirty="0">
                <a:solidFill>
                  <a:srgbClr val="0033CC"/>
                </a:solidFill>
                <a:latin typeface="Calibri"/>
              </a:rPr>
              <a:t>B. </a:t>
            </a:r>
            <a:r>
              <a:rPr lang="en-US" sz="3600" dirty="0" err="1">
                <a:solidFill>
                  <a:srgbClr val="0033CC"/>
                </a:solidFill>
                <a:latin typeface="Calibri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/>
              </a:rPr>
              <a:t>tình</a:t>
            </a:r>
            <a:endParaRPr lang="en-US" sz="36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AFBF1E-3754-4B03-AD52-B6B07680E8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40601" y="76200"/>
            <a:ext cx="5194516" cy="255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268638" y="2311167"/>
            <a:ext cx="8565265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Phòng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bật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điều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hòa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nhưng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Hoa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thường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không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đóng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cửa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khi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ra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vào</a:t>
            </a:r>
            <a:endParaRPr lang="en-US" sz="3733" dirty="0">
              <a:solidFill>
                <a:srgbClr val="0033CC"/>
              </a:solidFill>
              <a:highlight>
                <a:srgbClr val="FFFF00"/>
              </a:highlight>
              <a:latin typeface="Calibri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168429" y="5088692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Đồng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tình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64116" y="509673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Không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đồng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tình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0B0404-057B-44F0-AD29-91E01B6AE4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65763" y="-108119"/>
            <a:ext cx="5427437" cy="259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2" grpId="0" animBg="1"/>
      <p:bldP spid="22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-24229" y="5027345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Đồng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tình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8629272" y="5027345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Không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đồng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tình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4011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2780522" y="2977093"/>
            <a:ext cx="736438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Chị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em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Lan hay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dùng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gối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để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chơi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đùa</a:t>
            </a:r>
            <a:endParaRPr lang="en-US" sz="3733" dirty="0">
              <a:solidFill>
                <a:srgbClr val="0033CC"/>
              </a:solidFill>
              <a:highlight>
                <a:srgbClr val="FFFF00"/>
              </a:highlight>
              <a:latin typeface="Calibri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3413EC-5D46-4D9B-B67C-D2DEEF89E03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40905" y="41857"/>
            <a:ext cx="5588000" cy="31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7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7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53400" y="5253669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Không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đồng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tình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307609" y="5200651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6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3600" dirty="0" err="1">
                <a:solidFill>
                  <a:srgbClr val="0033CC"/>
                </a:solidFill>
                <a:latin typeface="Calibri"/>
              </a:rPr>
              <a:t>Đồng</a:t>
            </a:r>
            <a:r>
              <a:rPr lang="en-US" sz="36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/>
              </a:rPr>
              <a:t>tình</a:t>
            </a:r>
            <a:endParaRPr lang="en-US" sz="36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3905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2864498" y="3158947"/>
            <a:ext cx="739710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Hùng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thường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lau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xe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đạp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giúp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mẹ</a:t>
            </a:r>
            <a:endParaRPr lang="en-US" sz="3733" dirty="0">
              <a:solidFill>
                <a:srgbClr val="0033CC"/>
              </a:solidFill>
              <a:highlight>
                <a:srgbClr val="FFFF00"/>
              </a:highlight>
              <a:latin typeface="Calibri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84898" y="3261746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458485-32D5-4BDB-B974-2399DED2E6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8050" y="-70854"/>
            <a:ext cx="5495403" cy="320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5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2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8007642" y="5232987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Đồng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tình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-101600" y="501269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Không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đồng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tình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0"/>
            <a:ext cx="8026400" cy="3778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3424568" y="2654404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Huy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hay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vẽ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bậy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ra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bìa</a:t>
            </a:r>
            <a:r>
              <a:rPr lang="en-US" sz="3733" dirty="0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highlight>
                  <a:srgbClr val="FFFF00"/>
                </a:highlight>
                <a:latin typeface="Calibri"/>
              </a:rPr>
              <a:t>sách</a:t>
            </a:r>
            <a:endParaRPr lang="en-US" sz="3733" dirty="0">
              <a:solidFill>
                <a:srgbClr val="0033CC"/>
              </a:solidFill>
              <a:highlight>
                <a:srgbClr val="FFFF00"/>
              </a:highlight>
              <a:latin typeface="Calibri"/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27F61-BBD3-4B59-8BCE-8B479AFC39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05613" y="-82945"/>
            <a:ext cx="5157252" cy="269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4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43" y="107593"/>
            <a:ext cx="797845" cy="79784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2E45D0E-5E08-4A15-A0EB-F448DB238A98}"/>
              </a:ext>
            </a:extLst>
          </p:cNvPr>
          <p:cNvSpPr txBox="1"/>
          <p:nvPr/>
        </p:nvSpPr>
        <p:spPr>
          <a:xfrm>
            <a:off x="1278294" y="93888"/>
            <a:ext cx="9028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4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4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4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khuyên</a:t>
            </a:r>
            <a:r>
              <a:rPr lang="en-US" sz="4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40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3BF6FE-8C2C-43FC-98FE-3B7C42877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57" y="1173663"/>
            <a:ext cx="6096338" cy="45106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CBB601-21FC-448F-A8F3-191DB2EE3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188" y="1402063"/>
            <a:ext cx="4667419" cy="416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5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43" y="107593"/>
            <a:ext cx="797845" cy="79784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2E45D0E-5E08-4A15-A0EB-F448DB238A98}"/>
              </a:ext>
            </a:extLst>
          </p:cNvPr>
          <p:cNvSpPr txBox="1"/>
          <p:nvPr/>
        </p:nvSpPr>
        <p:spPr>
          <a:xfrm>
            <a:off x="1278294" y="93888"/>
            <a:ext cx="9028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D6FF5F-E535-4648-B45B-A32F26010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314" y="1237562"/>
            <a:ext cx="7165505" cy="4651292"/>
          </a:xfrm>
          <a:prstGeom prst="rect">
            <a:avLst/>
          </a:prstGeom>
        </p:spPr>
      </p:pic>
      <p:pic>
        <p:nvPicPr>
          <p:cNvPr id="11" name="Content Placeholder 20" descr="logo">
            <a:extLst>
              <a:ext uri="{FF2B5EF4-FFF2-40B4-BE49-F238E27FC236}">
                <a16:creationId xmlns:a16="http://schemas.microsoft.com/office/drawing/2014/main" id="{D479C43B-49DE-4044-90A0-BBA8EB098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12" name="TextBox 11">
            <a:hlinkClick r:id="rId6"/>
            <a:extLst>
              <a:ext uri="{FF2B5EF4-FFF2-40B4-BE49-F238E27FC236}">
                <a16:creationId xmlns:a16="http://schemas.microsoft.com/office/drawing/2014/main" id="{19BA9565-7A48-4ED0-8006-232A94C56E50}"/>
              </a:ext>
            </a:extLst>
          </p:cNvPr>
          <p:cNvSpPr txBox="1"/>
          <p:nvPr/>
        </p:nvSpPr>
        <p:spPr>
          <a:xfrm>
            <a:off x="9852074" y="6409972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LH: </a:t>
            </a:r>
            <a:r>
              <a:rPr lang="en-US" b="1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Hương</a:t>
            </a:r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Thảo</a:t>
            </a:r>
            <a:endParaRPr lang="en-US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74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7706" y="1940668"/>
            <a:ext cx="2894894" cy="101367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tivi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81" y="1943101"/>
            <a:ext cx="2696102" cy="96435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83070" y="1989991"/>
            <a:ext cx="3207859" cy="96435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990326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0527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43" y="107593"/>
            <a:ext cx="797845" cy="79784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33BF6FE-8C2C-43FC-98FE-3B7C42877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2610"/>
            <a:ext cx="6096338" cy="45106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CBB601-21FC-448F-A8F3-191DB2EE3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422" y="387214"/>
            <a:ext cx="4667419" cy="41614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B429C4-D9D9-46A0-934D-C5400C760F18}"/>
              </a:ext>
            </a:extLst>
          </p:cNvPr>
          <p:cNvSpPr/>
          <p:nvPr/>
        </p:nvSpPr>
        <p:spPr>
          <a:xfrm>
            <a:off x="270588" y="4833257"/>
            <a:ext cx="5825411" cy="1812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/>
              <a:t>Khuyên chi không nên tắt mở ti vi sẽ làm ảnh hưởng đến điện và ti vi có thể gây cháy nổ.</a:t>
            </a:r>
            <a:endParaRPr lang="en-US" sz="30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CCCE1A2-C6A6-43FF-B538-169E64C15529}"/>
              </a:ext>
            </a:extLst>
          </p:cNvPr>
          <p:cNvSpPr/>
          <p:nvPr/>
        </p:nvSpPr>
        <p:spPr>
          <a:xfrm>
            <a:off x="6394425" y="4869510"/>
            <a:ext cx="5670057" cy="1812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dirty="0"/>
              <a:t>Khuyên Hai chị em Nga không nên dùng bút vẽ lên ghế sẽ làm bẩn và hỏng ghế.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7014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43" y="107593"/>
            <a:ext cx="797845" cy="79784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BD6FF5F-E535-4648-B45B-A32F26010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071" y="212610"/>
            <a:ext cx="7490860" cy="486248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818B24C-C888-49DA-B8F1-3A40698C78A2}"/>
              </a:ext>
            </a:extLst>
          </p:cNvPr>
          <p:cNvSpPr/>
          <p:nvPr/>
        </p:nvSpPr>
        <p:spPr>
          <a:xfrm>
            <a:off x="2097071" y="5130664"/>
            <a:ext cx="7161972" cy="14980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Khuyên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Hùng không nên đóng cửa mạnh, sẽ làm hỏng cửa.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Content Placeholder 20" descr="logo">
            <a:extLst>
              <a:ext uri="{FF2B5EF4-FFF2-40B4-BE49-F238E27FC236}">
                <a16:creationId xmlns:a16="http://schemas.microsoft.com/office/drawing/2014/main" id="{311CCDA0-A72F-45F8-9268-2E046CA01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1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815442" y="2491193"/>
            <a:ext cx="45611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Vận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dụng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22BC17-2575-444E-91D3-E7398946FBA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2107830" cy="91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ADE898C-844C-4D3B-9487-7D3710648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B61F43-B8D4-49FA-942F-7AA2341D28DD}"/>
              </a:ext>
            </a:extLst>
          </p:cNvPr>
          <p:cNvSpPr txBox="1"/>
          <p:nvPr/>
        </p:nvSpPr>
        <p:spPr>
          <a:xfrm>
            <a:off x="4149794" y="1065976"/>
            <a:ext cx="2872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9F93E4-6E60-4789-AEA0-D58C4A1C5DE8}"/>
              </a:ext>
            </a:extLst>
          </p:cNvPr>
          <p:cNvSpPr txBox="1"/>
          <p:nvPr/>
        </p:nvSpPr>
        <p:spPr>
          <a:xfrm>
            <a:off x="551688" y="2178119"/>
            <a:ext cx="107821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Chia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sẻ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với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bạn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về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việc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em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đã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và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sẽ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làm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để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gia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đình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81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5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72C4A-B79B-478F-A58C-8F8EC996A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D4D00A-07E6-42C4-83CD-B7652CB5E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92" y="365125"/>
            <a:ext cx="7276180" cy="4092851"/>
          </a:xfrm>
        </p:spPr>
      </p:pic>
      <p:sp>
        <p:nvSpPr>
          <p:cNvPr id="6" name="Luyện đọc từ khó">
            <a:extLst>
              <a:ext uri="{FF2B5EF4-FFF2-40B4-BE49-F238E27FC236}">
                <a16:creationId xmlns:a16="http://schemas.microsoft.com/office/drawing/2014/main" id="{95DEF5F0-9446-4C7B-B332-2C54BEAE92D2}"/>
              </a:ext>
            </a:extLst>
          </p:cNvPr>
          <p:cNvSpPr txBox="1"/>
          <p:nvPr/>
        </p:nvSpPr>
        <p:spPr>
          <a:xfrm>
            <a:off x="1302866" y="4870499"/>
            <a:ext cx="958627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Thảo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luận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nhóm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đôi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3B47CD06-E82B-4442-8D50-BE508B41C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8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ADE898C-844C-4D3B-9487-7D37106488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B61F43-B8D4-49FA-942F-7AA2341D28DD}"/>
              </a:ext>
            </a:extLst>
          </p:cNvPr>
          <p:cNvSpPr txBox="1"/>
          <p:nvPr/>
        </p:nvSpPr>
        <p:spPr>
          <a:xfrm>
            <a:off x="4149794" y="1065976"/>
            <a:ext cx="28727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2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9F93E4-6E60-4789-AEA0-D58C4A1C5DE8}"/>
              </a:ext>
            </a:extLst>
          </p:cNvPr>
          <p:cNvSpPr txBox="1"/>
          <p:nvPr/>
        </p:nvSpPr>
        <p:spPr>
          <a:xfrm>
            <a:off x="-84479" y="2178119"/>
            <a:ext cx="120544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vi-VN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Cùng mọi người trong gia đình thực hiện </a:t>
            </a:r>
            <a:endParaRPr lang="en-US" altLang="zh-CN" sz="5400" b="1" dirty="0">
              <a:solidFill>
                <a:srgbClr val="002060"/>
              </a:solidFill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  <a:p>
            <a:pPr lvl="0" algn="ctr"/>
            <a:r>
              <a:rPr lang="vi-VN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bảo quản đồ dùng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gia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đình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6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5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485A7-AC94-4660-82AA-516B485CD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F0B273-E162-4617-899E-871DE248F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AC85F-11BD-4670-A803-29FB713C1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231" y="1455289"/>
            <a:ext cx="8647829" cy="45022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11F737-E4C9-413B-A6CB-9A252D270366}"/>
              </a:ext>
            </a:extLst>
          </p:cNvPr>
          <p:cNvSpPr txBox="1"/>
          <p:nvPr/>
        </p:nvSpPr>
        <p:spPr>
          <a:xfrm>
            <a:off x="1719099" y="6488668"/>
            <a:ext cx="10930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408529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4DABA62-9D51-417E-8A0A-C97E105AF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043" y="107593"/>
            <a:ext cx="797845" cy="79784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2F84733-A206-4CFB-BE79-F515C1DAD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35" y="1472063"/>
            <a:ext cx="10664273" cy="37240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6374B8-1FF1-4135-80E1-2405107CDFBF}"/>
              </a:ext>
            </a:extLst>
          </p:cNvPr>
          <p:cNvSpPr txBox="1"/>
          <p:nvPr/>
        </p:nvSpPr>
        <p:spPr>
          <a:xfrm>
            <a:off x="1887264" y="6298826"/>
            <a:ext cx="10930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13" name="TextBox 12">
            <a:hlinkClick r:id="rId5"/>
            <a:extLst>
              <a:ext uri="{FF2B5EF4-FFF2-40B4-BE49-F238E27FC236}">
                <a16:creationId xmlns:a16="http://schemas.microsoft.com/office/drawing/2014/main" id="{0071B74E-B428-4DCE-B9A7-A43A112F56EE}"/>
              </a:ext>
            </a:extLst>
          </p:cNvPr>
          <p:cNvSpPr txBox="1"/>
          <p:nvPr/>
        </p:nvSpPr>
        <p:spPr>
          <a:xfrm>
            <a:off x="9908058" y="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LH: </a:t>
            </a:r>
            <a:r>
              <a:rPr lang="en-US" b="1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Hương</a:t>
            </a:r>
            <a:r>
              <a:rPr lang="en-US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Thảo</a:t>
            </a:r>
            <a:endParaRPr lang="en-US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90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001950" y="38101"/>
            <a:ext cx="10768518" cy="14477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Miệng tròn, lòng trắng phau phau</a:t>
            </a:r>
          </a:p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 cơm, đựng thịt, đựng rau hằng ngày.</a:t>
            </a:r>
          </a:p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cái gì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87125" y="1616375"/>
            <a:ext cx="2459313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2843" y="1616375"/>
            <a:ext cx="2389150" cy="100726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28210" y="1562100"/>
            <a:ext cx="2389150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đũa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A3F681-05C1-4FA2-90B9-1B57E182B689}"/>
              </a:ext>
            </a:extLst>
          </p:cNvPr>
          <p:cNvSpPr/>
          <p:nvPr/>
        </p:nvSpPr>
        <p:spPr>
          <a:xfrm>
            <a:off x="2223888" y="1382362"/>
            <a:ext cx="796915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giảng</a:t>
            </a: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thiết</a:t>
            </a: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kế</a:t>
            </a: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bởi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微软雅黑"/>
                <a:cs typeface="+mn-cs"/>
              </a:rPr>
              <a:t>: tranthao121004@gmail.com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34D5A9-0FA8-469E-A92B-AAFE6FC1797E}"/>
              </a:ext>
            </a:extLst>
          </p:cNvPr>
          <p:cNvSpPr/>
          <p:nvPr/>
        </p:nvSpPr>
        <p:spPr>
          <a:xfrm>
            <a:off x="2223888" y="2351693"/>
            <a:ext cx="7745735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Thầy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vui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qua mail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FB ạ: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Hương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Thảo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44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3BB5D4-BB4A-4084-866F-7926967453A4}"/>
              </a:ext>
            </a:extLst>
          </p:cNvPr>
          <p:cNvSpPr txBox="1"/>
          <p:nvPr/>
        </p:nvSpPr>
        <p:spPr>
          <a:xfrm>
            <a:off x="1933904" y="6460812"/>
            <a:ext cx="10930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0225" y="275590"/>
            <a:ext cx="9233535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Thứ....ngày....tháng....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04021" y="2338528"/>
            <a:ext cx="11625942" cy="1383665"/>
            <a:chOff x="1307651" y="2617912"/>
            <a:chExt cx="7102297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307651" y="2745837"/>
              <a:ext cx="7102297" cy="654482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Bảo</a:t>
              </a:r>
              <a:r>
                <a:rPr kumimoji="0" lang="en-US" sz="4800" b="1" i="0" u="none" strike="noStrike" kern="1200" cap="none" spc="0" normalizeH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quản</a:t>
              </a:r>
              <a:r>
                <a:rPr kumimoji="0" lang="en-US" sz="4800" b="1" i="0" u="none" strike="noStrike" kern="1200" cap="none" spc="0" normalizeH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đồ</a:t>
              </a:r>
              <a:r>
                <a:rPr kumimoji="0" lang="en-US" sz="4800" b="1" i="0" u="none" strike="noStrike" kern="1200" cap="none" spc="0" normalizeH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dùng</a:t>
              </a:r>
              <a:r>
                <a:rPr kumimoji="0" lang="en-US" sz="4800" b="1" i="0" u="none" strike="noStrike" kern="1200" cap="none" spc="0" normalizeH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gia</a:t>
              </a:r>
              <a:r>
                <a:rPr kumimoji="0" lang="en-US" sz="4800" b="1" i="0" u="none" strike="noStrike" kern="1200" cap="none" spc="0" normalizeH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50B34C"/>
                  </a:solidFill>
                  <a:effectLst>
                    <a:outerShdw blurRad="12700" dist="38100" dir="2700000" algn="tl" rotWithShape="0">
                      <a:srgbClr val="50B34C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đình</a:t>
              </a:r>
              <a:endPara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366882" y="2245362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357355" y="2323096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28" y="2141576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668360" y="2237142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id="{FA034E0F-4D44-4EBA-A4F3-687AD3C5A4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0" y="3897819"/>
            <a:ext cx="12191699" cy="29601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53FECC-A080-495F-956B-19E8ACA6D0A4}"/>
              </a:ext>
            </a:extLst>
          </p:cNvPr>
          <p:cNvSpPr txBox="1"/>
          <p:nvPr/>
        </p:nvSpPr>
        <p:spPr>
          <a:xfrm>
            <a:off x="1933904" y="6460812"/>
            <a:ext cx="95539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Bản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quyền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thuộc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về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: FB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Hương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Thảo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 - https://www.facebook.com/huongthaoGADT/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86150" y="1809750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Mục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95954-2AED-4BC3-AD3A-DC5E420EC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0643" y="2942898"/>
            <a:ext cx="8358474" cy="2554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D4C5FC-2741-4F2E-99D4-ED4A418F2738}"/>
              </a:ext>
            </a:extLst>
          </p:cNvPr>
          <p:cNvSpPr txBox="1"/>
          <p:nvPr/>
        </p:nvSpPr>
        <p:spPr>
          <a:xfrm>
            <a:off x="1933904" y="6460812"/>
            <a:ext cx="10930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274359-CBCD-4325-A1B6-C00123EB7E54}"/>
              </a:ext>
            </a:extLst>
          </p:cNvPr>
          <p:cNvSpPr txBox="1"/>
          <p:nvPr/>
        </p:nvSpPr>
        <p:spPr>
          <a:xfrm>
            <a:off x="4038600" y="1457325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01441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641642" y="2491193"/>
            <a:ext cx="49087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Khám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EDF42D-3038-4C14-8993-D94E83DD2733}"/>
              </a:ext>
            </a:extLst>
          </p:cNvPr>
          <p:cNvPicPr/>
          <p:nvPr/>
        </p:nvPicPr>
        <p:blipFill>
          <a:blip r:embed="rId16"/>
          <a:stretch>
            <a:fillRect/>
          </a:stretch>
        </p:blipFill>
        <p:spPr>
          <a:xfrm>
            <a:off x="116720" y="109483"/>
            <a:ext cx="166687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1070</Words>
  <Application>Microsoft Office PowerPoint</Application>
  <PresentationFormat>Widescreen</PresentationFormat>
  <Paragraphs>125</Paragraphs>
  <Slides>40</Slides>
  <Notes>10</Notes>
  <HiddenSlides>0</HiddenSlides>
  <MMClips>24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40</vt:i4>
      </vt:variant>
    </vt:vector>
  </HeadingPairs>
  <TitlesOfParts>
    <vt:vector size="63" baseType="lpstr">
      <vt:lpstr>等线</vt:lpstr>
      <vt:lpstr>等线 Light</vt:lpstr>
      <vt:lpstr>Arial</vt:lpstr>
      <vt:lpstr>Arial Rounded MT Bold</vt:lpstr>
      <vt:lpstr>Arial-Rounded</vt:lpstr>
      <vt:lpstr>Averta Std CY Bold</vt:lpstr>
      <vt:lpstr>Calibri</vt:lpstr>
      <vt:lpstr>Calibri Light</vt:lpstr>
      <vt:lpstr>Lucida Calligraphy</vt:lpstr>
      <vt:lpstr>Montserrat Medium</vt:lpstr>
      <vt:lpstr>Quicksand Medium</vt:lpstr>
      <vt:lpstr>Times New Roman</vt:lpstr>
      <vt:lpstr>9_www.33ppt.com</vt:lpstr>
      <vt:lpstr>Hoạt động</vt:lpstr>
      <vt:lpstr>Office 主题​​</vt:lpstr>
      <vt:lpstr>2_Office Theme</vt:lpstr>
      <vt:lpstr>Office Theme</vt:lpstr>
      <vt:lpstr>4_Office Theme</vt:lpstr>
      <vt:lpstr>5_Office Theme</vt:lpstr>
      <vt:lpstr>6_Office Theme</vt:lpstr>
      <vt:lpstr>7_Office Theme</vt:lpstr>
      <vt:lpstr>1_Office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30</cp:revision>
  <dcterms:created xsi:type="dcterms:W3CDTF">2021-06-21T08:36:03Z</dcterms:created>
  <dcterms:modified xsi:type="dcterms:W3CDTF">2021-06-22T06:39:01Z</dcterms:modified>
</cp:coreProperties>
</file>