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56" r:id="rId4"/>
    <p:sldId id="279" r:id="rId5"/>
    <p:sldId id="258" r:id="rId6"/>
    <p:sldId id="260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32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9799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1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0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5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6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2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45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92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6.wdp"/><Relationship Id="rId10" Type="http://schemas.openxmlformats.org/officeDocument/2006/relationships/image" Target="../media/image37.gif"/><Relationship Id="rId4" Type="http://schemas.openxmlformats.org/officeDocument/2006/relationships/image" Target="../media/image38.pn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10" Type="http://schemas.openxmlformats.org/officeDocument/2006/relationships/image" Target="../media/image37.gif"/><Relationship Id="rId4" Type="http://schemas.openxmlformats.org/officeDocument/2006/relationships/image" Target="../media/image36.png"/><Relationship Id="rId9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4" y="4261697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3499" y="2938662"/>
            <a:ext cx="7356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latin typeface="Book Antiqua" panose="02040602050305030304" pitchFamily="18" charset="0"/>
              </a:rPr>
              <a:t> 1: </a:t>
            </a:r>
            <a:r>
              <a:rPr lang="en-US" sz="4400" b="1" dirty="0" err="1" smtClean="0">
                <a:latin typeface="Book Antiqua" panose="02040602050305030304" pitchFamily="18" charset="0"/>
              </a:rPr>
              <a:t>Số</a:t>
            </a:r>
            <a:r>
              <a:rPr lang="en-US" sz="4400" b="1" dirty="0" smtClean="0"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latin typeface="Book Antiqua" panose="02040602050305030304" pitchFamily="18" charset="0"/>
              </a:rPr>
              <a:t>hạng</a:t>
            </a:r>
            <a:r>
              <a:rPr lang="en-US" sz="4400" b="1" smtClean="0">
                <a:latin typeface="Book Antiqua" panose="02040602050305030304" pitchFamily="18" charset="0"/>
              </a:rPr>
              <a:t>, tổng (tr 13)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6" y="2626160"/>
            <a:ext cx="3429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927100" y="5225647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4000" y="66659"/>
            <a:ext cx="9906986" cy="21611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735727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3950633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7284578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4069672" y="5225647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7429553" y="5225647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28" y="4377226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08" y="4377226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34" y="2419904"/>
            <a:ext cx="1207398" cy="12127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66910" y="497412"/>
            <a:ext cx="6749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+ 1 = 9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87082" y="492554"/>
            <a:ext cx="568981" cy="468387"/>
          </a:xfrm>
          <a:prstGeom prst="rect">
            <a:avLst/>
          </a:prstGeom>
          <a:solidFill>
            <a:srgbClr val="FF7D7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2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" y="38637"/>
            <a:ext cx="3228975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652" t="41688" r="40242" b="34052"/>
          <a:stretch/>
        </p:blipFill>
        <p:spPr>
          <a:xfrm>
            <a:off x="265472" y="1510711"/>
            <a:ext cx="7151774" cy="249555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561007" y="2317764"/>
            <a:ext cx="2731309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+ 3 = 9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9 con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4057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36431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Book Antiqua" panose="02040602050305030304" pitchFamily="18" charset="0"/>
              </a:rPr>
              <a:t>Số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 err="1" smtClean="0">
                <a:latin typeface="Book Antiqua" panose="02040602050305030304" pitchFamily="18" charset="0"/>
              </a:rPr>
              <a:t>hạng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92191" y="6232922"/>
            <a:ext cx="4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+ 3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5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87075" y="296410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36125" y="607343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28486" y="607343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58499" y="607343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7638" y="71572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39314" y="728262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2264522" y="1433254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Book Antiqua" panose="02040602050305030304" pitchFamily="18" charset="0"/>
              </a:rPr>
              <a:t>Số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 err="1" smtClean="0">
                <a:latin typeface="Book Antiqua" panose="02040602050305030304" pitchFamily="18" charset="0"/>
              </a:rPr>
              <a:t>hạng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80212" y="144308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053966" y="1436321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4573805" y="-297249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14259" y="2523070"/>
            <a:ext cx="4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23 + 36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268" y="3515758"/>
            <a:ext cx="1078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tổng khi biết các số hạng, ta cần làm thế nào? 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269" y="4620243"/>
            <a:ext cx="10789349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tổng cần lấy các số hạng cộng với nhau.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1"/>
      <p:bldP spid="2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76569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99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6925" y="1408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0166" y="155881"/>
            <a:ext cx="680586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425" y="4211589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99561" y="665161"/>
            <a:ext cx="2276690" cy="2106769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472067" y="1693739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a) 42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9061" y="667539"/>
            <a:ext cx="2276690" cy="2106769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693738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b) 60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37764" y="2771930"/>
            <a:ext cx="2338487" cy="2163954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72067" y="3749924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c) 81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16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20906" y="2806046"/>
            <a:ext cx="2276690" cy="2106769"/>
            <a:chOff x="4120906" y="2806046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0906" y="2806046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49583" y="3758186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d) 24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52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76788" y="216000"/>
            <a:ext cx="5195489" cy="6775277"/>
            <a:chOff x="6676788" y="216000"/>
            <a:chExt cx="5195489" cy="6775277"/>
          </a:xfrm>
        </p:grpSpPr>
        <p:grpSp>
          <p:nvGrpSpPr>
            <p:cNvPr id="3" name="Group 2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39943" name="图片 39942" descr="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Oval 1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169949" y="1413268"/>
              <a:ext cx="2145848" cy="2308324"/>
              <a:chOff x="8169949" y="1413268"/>
              <a:chExt cx="2145848" cy="23083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169949" y="1413268"/>
                <a:ext cx="21458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77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86848" y="1950548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16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6925" y="1408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0166" y="155881"/>
            <a:ext cx="680586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21342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19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lphaLcParenR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b) 60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c) 81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16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d) 24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52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2677656"/>
            <a:chOff x="422171" y="2570288"/>
            <a:chExt cx="2158993" cy="2677656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42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35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77</a:t>
              </a: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84787" y="392788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2677656"/>
            <a:chOff x="422171" y="2570288"/>
            <a:chExt cx="2158993" cy="2677656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60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77</a:t>
              </a: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84787" y="392788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273258" y="2542766"/>
            <a:ext cx="2158993" cy="2677656"/>
            <a:chOff x="422171" y="2570288"/>
            <a:chExt cx="2158993" cy="2677656"/>
          </a:xfrm>
        </p:grpSpPr>
        <p:sp>
          <p:nvSpPr>
            <p:cNvPr id="38" name="TextBox 37"/>
            <p:cNvSpPr txBox="1"/>
            <p:nvPr/>
          </p:nvSpPr>
          <p:spPr>
            <a:xfrm>
              <a:off x="422171" y="2570288"/>
              <a:ext cx="2158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81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392788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176163" y="2472457"/>
            <a:ext cx="2158993" cy="2677656"/>
            <a:chOff x="422171" y="2570288"/>
            <a:chExt cx="2158993" cy="2677656"/>
          </a:xfrm>
        </p:grpSpPr>
        <p:sp>
          <p:nvSpPr>
            <p:cNvPr id="42" name="TextBox 41"/>
            <p:cNvSpPr txBox="1"/>
            <p:nvPr/>
          </p:nvSpPr>
          <p:spPr>
            <a:xfrm>
              <a:off x="422171" y="2570288"/>
              <a:ext cx="2158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24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392788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8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09" y="5011464"/>
            <a:ext cx="1185863" cy="1003423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1" y="390510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/>
          <a:srcRect l="17569" t="30269" r="13001" b="37337"/>
          <a:stretch/>
        </p:blipFill>
        <p:spPr>
          <a:xfrm>
            <a:off x="241186" y="1012954"/>
            <a:ext cx="11301134" cy="2965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8017" y="2924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08757" y="292433"/>
            <a:ext cx="1031715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571" b="58832" l="20448" r="28040"/>
                    </a14:imgEffect>
                  </a14:imgLayer>
                </a14:imgProps>
              </a:ext>
            </a:extLst>
          </a:blip>
          <a:srcRect l="19499" t="41663" r="71011" b="39260"/>
          <a:stretch/>
        </p:blipFill>
        <p:spPr>
          <a:xfrm>
            <a:off x="621243" y="2063758"/>
            <a:ext cx="1470581" cy="166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571" b="58832" l="30267" r="37567"/>
                    </a14:imgEffect>
                  </a14:imgLayer>
                </a14:imgProps>
              </a:ext>
            </a:extLst>
          </a:blip>
          <a:srcRect l="29355" t="41663" r="61520" b="39260"/>
          <a:stretch/>
        </p:blipFill>
        <p:spPr>
          <a:xfrm>
            <a:off x="2185207" y="2063156"/>
            <a:ext cx="1457091" cy="171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96" b="58333" l="44479" r="51302"/>
                    </a14:imgEffect>
                  </a14:imgLayer>
                </a14:imgProps>
              </a:ext>
            </a:extLst>
          </a:blip>
          <a:srcRect l="43741" t="42045" r="48448" b="40114"/>
          <a:stretch/>
        </p:blipFill>
        <p:spPr>
          <a:xfrm>
            <a:off x="4405005" y="2053314"/>
            <a:ext cx="1349158" cy="173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722" b="59259" l="51719" r="59479"/>
                    </a14:imgEffect>
                  </a14:imgLayer>
                </a14:imgProps>
              </a:ext>
            </a:extLst>
          </a:blip>
          <a:srcRect l="51609" t="44072" r="39610" b="38958"/>
          <a:stretch/>
        </p:blipFill>
        <p:spPr>
          <a:xfrm>
            <a:off x="5715613" y="2158796"/>
            <a:ext cx="1619276" cy="176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870" b="59722" l="76563" r="83750"/>
                    </a14:imgEffect>
                  </a14:imgLayer>
                </a14:imgProps>
              </a:ext>
            </a:extLst>
          </a:blip>
          <a:srcRect l="75672" t="41023" r="15319" b="40427"/>
          <a:stretch/>
        </p:blipFill>
        <p:spPr>
          <a:xfrm>
            <a:off x="9687275" y="2033961"/>
            <a:ext cx="1421112" cy="164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759" b="57685" l="68021" r="74948"/>
                    </a14:imgEffect>
                  </a14:imgLayer>
                </a14:imgProps>
              </a:ext>
            </a:extLst>
          </a:blip>
          <a:srcRect l="67918" t="41023" r="24271" b="40427"/>
          <a:stretch/>
        </p:blipFill>
        <p:spPr>
          <a:xfrm>
            <a:off x="8386721" y="1967299"/>
            <a:ext cx="1232231" cy="164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213159" y="4738258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67545" y="4696472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3160" y="5879993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67545" y="5863133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6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0521 0.238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7657 0.2474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17513 0.2826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3843 L -0.12304 0.4567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9102 0.4636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28593 0.431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28" grpId="0" animBg="1"/>
      <p:bldP spid="29" grpId="0"/>
      <p:bldP spid="45" grpId="0"/>
      <p:bldP spid="47" grpId="0"/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0" b="90000" l="0" r="98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389">
            <a:off x="930157" y="2990767"/>
            <a:ext cx="1949686" cy="289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927100" y="5225647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41929" y="-62979"/>
            <a:ext cx="11117178" cy="363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15524" y="600656"/>
            <a:ext cx="876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710327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17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3950634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80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7267141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4069672" y="5225647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7429553" y="5225647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81" y="4329967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08" y="4377226"/>
            <a:ext cx="818090" cy="7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79" y="2087077"/>
            <a:ext cx="4485780" cy="448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927100" y="5225647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4000" y="127000"/>
            <a:ext cx="9906986" cy="18196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710327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3950634" y="6228927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7122762" y="6228927"/>
            <a:ext cx="270463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4069672" y="5225647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62370" r="26444" b="6814"/>
          <a:stretch/>
        </p:blipFill>
        <p:spPr>
          <a:xfrm>
            <a:off x="7429553" y="5225647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81" y="4329967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64" y="4329967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80" y="2428599"/>
            <a:ext cx="1207398" cy="1212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00663" y="508219"/>
            <a:ext cx="7672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+ 7= 19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9188" y="508776"/>
            <a:ext cx="138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9862" y="522263"/>
            <a:ext cx="113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412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365</Words>
  <Application>Microsoft Office PowerPoint</Application>
  <PresentationFormat>Widescreen</PresentationFormat>
  <Paragraphs>106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Book Antiqua</vt:lpstr>
      <vt:lpstr>Calibri</vt:lpstr>
      <vt:lpstr>Calibri Light</vt:lpstr>
      <vt:lpstr>等线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Thuvien</cp:lastModifiedBy>
  <cp:revision>53</cp:revision>
  <dcterms:created xsi:type="dcterms:W3CDTF">2021-05-26T03:43:33Z</dcterms:created>
  <dcterms:modified xsi:type="dcterms:W3CDTF">2026-01-19T03:35:02Z</dcterms:modified>
</cp:coreProperties>
</file>