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497" r:id="rId2"/>
    <p:sldId id="529" r:id="rId3"/>
    <p:sldId id="530" r:id="rId4"/>
    <p:sldId id="536" r:id="rId5"/>
    <p:sldId id="531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EB852634-01E4-4A4B-8E9B-F2876F067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832" y="1240822"/>
            <a:ext cx="9682175" cy="2990017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51915B01-9C66-4D5A-90F5-0BED93B5C891}"/>
              </a:ext>
            </a:extLst>
          </p:cNvPr>
          <p:cNvSpPr txBox="1"/>
          <p:nvPr/>
        </p:nvSpPr>
        <p:spPr>
          <a:xfrm>
            <a:off x="1177160" y="2055742"/>
            <a:ext cx="892507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ở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trường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–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34697" y="863761"/>
            <a:ext cx="4362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TNXH – LỚP 1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4728C-0ACF-492F-9B7E-96A8FB8A9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145775"/>
            <a:ext cx="12032974" cy="6394636"/>
          </a:xfrm>
          <a:prstGeom prst="rect">
            <a:avLst/>
          </a:prstGeom>
        </p:spPr>
      </p:pic>
      <p:sp>
        <p:nvSpPr>
          <p:cNvPr id="3" name="Oval Callout 3">
            <a:extLst>
              <a:ext uri="{FF2B5EF4-FFF2-40B4-BE49-F238E27FC236}">
                <a16:creationId xmlns:a16="http://schemas.microsoft.com/office/drawing/2014/main" id="{43579652-83DF-4D9C-8F38-163C9A9E95EF}"/>
              </a:ext>
            </a:extLst>
          </p:cNvPr>
          <p:cNvSpPr/>
          <p:nvPr/>
        </p:nvSpPr>
        <p:spPr>
          <a:xfrm>
            <a:off x="1189990" y="251460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4" name="Oval Callout 4">
            <a:extLst>
              <a:ext uri="{FF2B5EF4-FFF2-40B4-BE49-F238E27FC236}">
                <a16:creationId xmlns:a16="http://schemas.microsoft.com/office/drawing/2014/main" id="{DBC0D09B-9A9F-4DEB-9EC6-1BC6E544B7AF}"/>
              </a:ext>
            </a:extLst>
          </p:cNvPr>
          <p:cNvSpPr/>
          <p:nvPr/>
        </p:nvSpPr>
        <p:spPr>
          <a:xfrm>
            <a:off x="5862320" y="657225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5" name="Oval Callout 5">
            <a:extLst>
              <a:ext uri="{FF2B5EF4-FFF2-40B4-BE49-F238E27FC236}">
                <a16:creationId xmlns:a16="http://schemas.microsoft.com/office/drawing/2014/main" id="{596A724A-F18E-45BD-93BC-2546860B6C2F}"/>
              </a:ext>
            </a:extLst>
          </p:cNvPr>
          <p:cNvSpPr/>
          <p:nvPr/>
        </p:nvSpPr>
        <p:spPr>
          <a:xfrm>
            <a:off x="7701915" y="194437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6" name="7-Point Star 6">
            <a:extLst>
              <a:ext uri="{FF2B5EF4-FFF2-40B4-BE49-F238E27FC236}">
                <a16:creationId xmlns:a16="http://schemas.microsoft.com/office/drawing/2014/main" id="{48A4DDD5-FEDF-49CB-9B8F-82B0F97BD362}"/>
              </a:ext>
            </a:extLst>
          </p:cNvPr>
          <p:cNvSpPr/>
          <p:nvPr/>
        </p:nvSpPr>
        <p:spPr>
          <a:xfrm>
            <a:off x="6350952" y="4168141"/>
            <a:ext cx="1691005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sp>
        <p:nvSpPr>
          <p:cNvPr id="7" name="7-Point Star 7">
            <a:extLst>
              <a:ext uri="{FF2B5EF4-FFF2-40B4-BE49-F238E27FC236}">
                <a16:creationId xmlns:a16="http://schemas.microsoft.com/office/drawing/2014/main" id="{BE537B3B-5680-485F-A67C-A3EDC1A4FD6B}"/>
              </a:ext>
            </a:extLst>
          </p:cNvPr>
          <p:cNvSpPr/>
          <p:nvPr/>
        </p:nvSpPr>
        <p:spPr>
          <a:xfrm>
            <a:off x="9484360" y="3082290"/>
            <a:ext cx="1714500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C668E-2280-4CDD-BFD2-554C437D6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758"/>
            <a:ext cx="2756452" cy="99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8590BB-F557-4646-87BA-4927BDE65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-39756"/>
            <a:ext cx="2322041" cy="1431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6B98EA-8719-4659-ABF6-B11A8E89D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9" t="17888" b="4868"/>
          <a:stretch/>
        </p:blipFill>
        <p:spPr>
          <a:xfrm>
            <a:off x="1513025" y="1540565"/>
            <a:ext cx="9165949" cy="3776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B671DC-C9B6-4F63-ACCD-AF760B8691E3}"/>
              </a:ext>
            </a:extLst>
          </p:cNvPr>
          <p:cNvSpPr txBox="1"/>
          <p:nvPr/>
        </p:nvSpPr>
        <p:spPr>
          <a:xfrm>
            <a:off x="2994990" y="490330"/>
            <a:ext cx="583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86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328651-DAB3-4C68-AF9A-A1463A7D6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-39756"/>
            <a:ext cx="2322041" cy="1431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AFDC8D-34D7-454E-B75E-27A43FA6EB50}"/>
              </a:ext>
            </a:extLst>
          </p:cNvPr>
          <p:cNvSpPr txBox="1"/>
          <p:nvPr/>
        </p:nvSpPr>
        <p:spPr>
          <a:xfrm>
            <a:off x="2994991" y="490330"/>
            <a:ext cx="5022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C948A6-4082-4DAC-9E8A-61D19A876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92" y="1096612"/>
            <a:ext cx="9662615" cy="49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AA35B-CFE7-46B2-8330-6BAED2500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4" y="-150723"/>
            <a:ext cx="2649790" cy="1570819"/>
          </a:xfrm>
          <a:prstGeom prst="rect">
            <a:avLst/>
          </a:prstGeom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F4C85538-3735-4745-B79A-96990ADA7AD2}"/>
              </a:ext>
            </a:extLst>
          </p:cNvPr>
          <p:cNvSpPr txBox="1"/>
          <p:nvPr/>
        </p:nvSpPr>
        <p:spPr>
          <a:xfrm>
            <a:off x="3463241" y="379519"/>
            <a:ext cx="7125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gặp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huống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sau</a:t>
            </a:r>
            <a:endParaRPr 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9" descr="1">
            <a:extLst>
              <a:ext uri="{FF2B5EF4-FFF2-40B4-BE49-F238E27FC236}">
                <a16:creationId xmlns:a16="http://schemas.microsoft.com/office/drawing/2014/main" id="{4CC929E6-7330-496E-9B19-39088BFF7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98" y="1749286"/>
            <a:ext cx="3243342" cy="4077473"/>
          </a:xfrm>
          <a:prstGeom prst="rect">
            <a:avLst/>
          </a:prstGeom>
        </p:spPr>
      </p:pic>
      <p:pic>
        <p:nvPicPr>
          <p:cNvPr id="5" name="Content Placeholder 11" descr="2">
            <a:extLst>
              <a:ext uri="{FF2B5EF4-FFF2-40B4-BE49-F238E27FC236}">
                <a16:creationId xmlns:a16="http://schemas.microsoft.com/office/drawing/2014/main" id="{DFDCE6B5-AB32-4B4D-869E-2453DECFE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783" y="1748726"/>
            <a:ext cx="3249517" cy="4078034"/>
          </a:xfrm>
          <a:prstGeom prst="rect">
            <a:avLst/>
          </a:prstGeom>
        </p:spPr>
      </p:pic>
      <p:pic>
        <p:nvPicPr>
          <p:cNvPr id="6" name="Picture 5" descr="3">
            <a:extLst>
              <a:ext uri="{FF2B5EF4-FFF2-40B4-BE49-F238E27FC236}">
                <a16:creationId xmlns:a16="http://schemas.microsoft.com/office/drawing/2014/main" id="{2A07AE9C-6999-49BE-8EBB-8EEA538B6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094" y="1748164"/>
            <a:ext cx="2926755" cy="4078596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073005BC-54B2-4D5B-967C-C2E59443B7FC}"/>
              </a:ext>
            </a:extLst>
          </p:cNvPr>
          <p:cNvSpPr/>
          <p:nvPr/>
        </p:nvSpPr>
        <p:spPr>
          <a:xfrm>
            <a:off x="3857588" y="5925078"/>
            <a:ext cx="5223506" cy="6483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Khuyên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vậy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nguy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65</Words>
  <Application>Microsoft Office PowerPoint</Application>
  <PresentationFormat>Widescreen</PresentationFormat>
  <Paragraphs>11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Microsoft YaHei</vt:lpstr>
      <vt:lpstr>宋体</vt:lpstr>
      <vt:lpstr>Arial</vt:lpstr>
      <vt:lpstr>Calibri</vt:lpstr>
      <vt:lpstr>等线</vt:lpstr>
      <vt:lpstr>FZHei-B01S</vt:lpstr>
      <vt:lpstr>HanaMinB</vt:lpstr>
      <vt:lpstr>ITC Avant Garde Std Bk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Nhan</cp:lastModifiedBy>
  <cp:revision>22</cp:revision>
  <dcterms:created xsi:type="dcterms:W3CDTF">2018-08-13T06:32:35Z</dcterms:created>
  <dcterms:modified xsi:type="dcterms:W3CDTF">2026-02-06T15:04:23Z</dcterms:modified>
</cp:coreProperties>
</file>