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6"/>
  </p:notesMasterIdLst>
  <p:sldIdLst>
    <p:sldId id="524" r:id="rId2"/>
    <p:sldId id="493" r:id="rId3"/>
    <p:sldId id="490" r:id="rId4"/>
    <p:sldId id="465" r:id="rId5"/>
    <p:sldId id="467" r:id="rId6"/>
    <p:sldId id="468" r:id="rId7"/>
    <p:sldId id="469" r:id="rId8"/>
    <p:sldId id="512" r:id="rId9"/>
    <p:sldId id="511" r:id="rId10"/>
    <p:sldId id="510" r:id="rId11"/>
    <p:sldId id="502" r:id="rId12"/>
    <p:sldId id="491" r:id="rId13"/>
    <p:sldId id="488" r:id="rId14"/>
    <p:sldId id="485" r:id="rId15"/>
    <p:sldId id="489" r:id="rId16"/>
    <p:sldId id="472" r:id="rId17"/>
    <p:sldId id="525" r:id="rId18"/>
    <p:sldId id="473" r:id="rId19"/>
    <p:sldId id="474" r:id="rId20"/>
    <p:sldId id="475" r:id="rId21"/>
    <p:sldId id="526" r:id="rId22"/>
    <p:sldId id="515" r:id="rId23"/>
    <p:sldId id="492" r:id="rId24"/>
    <p:sldId id="45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023_103340_Thoại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FILE_20211023_103340_Thoại 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8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31733" y="2370672"/>
            <a:ext cx="6849534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Kinh nghiệm quản lý lớp học trật tự, tạo tiết học hiệu quả mà giáo  viên tiểu học nên biế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965325"/>
            <a:ext cx="12036425" cy="7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3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3452</TotalTime>
  <Words>87</Words>
  <Application>Microsoft Office PowerPoint</Application>
  <PresentationFormat>Widescreen</PresentationFormat>
  <Paragraphs>13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Arial-SGK-TV</vt:lpstr>
      <vt:lpstr>Calibri</vt:lpstr>
      <vt:lpstr>Lucida Sans Unicode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Nhan</cp:lastModifiedBy>
  <cp:revision>201</cp:revision>
  <dcterms:created xsi:type="dcterms:W3CDTF">2018-08-07T02:06:19Z</dcterms:created>
  <dcterms:modified xsi:type="dcterms:W3CDTF">2026-02-06T14:59:50Z</dcterms:modified>
</cp:coreProperties>
</file>